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Cormorant Unicase SemiBold"/>
      <p:regular r:id="rId22"/>
      <p:bold r:id="rId23"/>
    </p:embeddedFont>
    <p:embeddedFont>
      <p:font typeface="Calade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xvEL07tiV/dc4uDOAMGwhC7AD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ormorantUnicaseSemiBold-regular.fntdata"/><Relationship Id="rId21" Type="http://schemas.openxmlformats.org/officeDocument/2006/relationships/slide" Target="slides/slide17.xml"/><Relationship Id="rId24" Type="http://schemas.openxmlformats.org/officeDocument/2006/relationships/font" Target="fonts/Caladea-regular.fntdata"/><Relationship Id="rId23" Type="http://schemas.openxmlformats.org/officeDocument/2006/relationships/font" Target="fonts/CormorantUnicase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aladea-italic.fntdata"/><Relationship Id="rId25" Type="http://schemas.openxmlformats.org/officeDocument/2006/relationships/font" Target="fonts/Caladea-bold.fntdata"/><Relationship Id="rId28" Type="http://customschemas.google.com/relationships/presentationmetadata" Target="metadata"/><Relationship Id="rId27" Type="http://schemas.openxmlformats.org/officeDocument/2006/relationships/font" Target="fonts/Calade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8e0c89a57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8e0c89a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8e0c89a57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8e0c89a5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8e0c89a57_1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8e0c89a5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8e0c89a57_1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8e0c89a5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8e0c89a57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8e0c89a5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8e0c89a57_1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8e0c89a5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8e0c89a57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8e0c89a5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8e0c89a57_1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8e0c89a5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8e0c89a57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8e0c89a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8e0c89a57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8e0c89a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8e0c89a57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8e0c89a5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8e0c89a57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8e0c89a5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8e0c89a57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8e0c89a5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8e0c89a57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8e0c89a5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8e0c89a57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8e0c89a5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1"/>
          <p:cNvSpPr txBox="1"/>
          <p:nvPr>
            <p:ph type="ctrTitle"/>
          </p:nvPr>
        </p:nvSpPr>
        <p:spPr>
          <a:xfrm>
            <a:off x="1619175" y="1306025"/>
            <a:ext cx="5905500" cy="1159800"/>
          </a:xfrm>
          <a:prstGeom prst="rect">
            <a:avLst/>
          </a:prstGeom>
          <a:noFill/>
          <a:ln>
            <a:noFill/>
          </a:ln>
          <a:effectLst>
            <a:outerShdw blurRad="57150" rotWithShape="0" algn="bl" dir="5400000" dist="19050">
              <a:schemeClr val="dk1">
                <a:alpha val="71764"/>
              </a:schemeClr>
            </a:outerShdw>
          </a:effectLst>
        </p:spPr>
        <p:txBody>
          <a:bodyPr anchorCtr="0" anchor="b" bIns="0" lIns="0" spcFirstLastPara="1" rIns="0" wrap="square" tIns="0">
            <a:noAutofit/>
          </a:bodyPr>
          <a:lstStyle>
            <a:lvl1pPr lvl="0" algn="ctr">
              <a:lnSpc>
                <a:spcPct val="80000"/>
              </a:lnSpc>
              <a:spcBef>
                <a:spcPts val="0"/>
              </a:spcBef>
              <a:spcAft>
                <a:spcPts val="0"/>
              </a:spcAft>
              <a:buSzPts val="4800"/>
              <a:buNone/>
              <a:defRPr sz="4800"/>
            </a:lvl1pPr>
            <a:lvl2pPr lvl="1" algn="ctr">
              <a:lnSpc>
                <a:spcPct val="80000"/>
              </a:lnSpc>
              <a:spcBef>
                <a:spcPts val="0"/>
              </a:spcBef>
              <a:spcAft>
                <a:spcPts val="0"/>
              </a:spcAft>
              <a:buSzPts val="4800"/>
              <a:buNone/>
              <a:defRPr sz="4800"/>
            </a:lvl2pPr>
            <a:lvl3pPr lvl="2" algn="ctr">
              <a:lnSpc>
                <a:spcPct val="80000"/>
              </a:lnSpc>
              <a:spcBef>
                <a:spcPts val="0"/>
              </a:spcBef>
              <a:spcAft>
                <a:spcPts val="0"/>
              </a:spcAft>
              <a:buSzPts val="4800"/>
              <a:buNone/>
              <a:defRPr sz="4800"/>
            </a:lvl3pPr>
            <a:lvl4pPr lvl="3" algn="ctr">
              <a:lnSpc>
                <a:spcPct val="80000"/>
              </a:lnSpc>
              <a:spcBef>
                <a:spcPts val="0"/>
              </a:spcBef>
              <a:spcAft>
                <a:spcPts val="0"/>
              </a:spcAft>
              <a:buSzPts val="4800"/>
              <a:buNone/>
              <a:defRPr sz="4800"/>
            </a:lvl4pPr>
            <a:lvl5pPr lvl="4" algn="ctr">
              <a:lnSpc>
                <a:spcPct val="80000"/>
              </a:lnSpc>
              <a:spcBef>
                <a:spcPts val="0"/>
              </a:spcBef>
              <a:spcAft>
                <a:spcPts val="0"/>
              </a:spcAft>
              <a:buSzPts val="4800"/>
              <a:buNone/>
              <a:defRPr sz="4800"/>
            </a:lvl5pPr>
            <a:lvl6pPr lvl="5" algn="ctr">
              <a:lnSpc>
                <a:spcPct val="80000"/>
              </a:lnSpc>
              <a:spcBef>
                <a:spcPts val="0"/>
              </a:spcBef>
              <a:spcAft>
                <a:spcPts val="0"/>
              </a:spcAft>
              <a:buSzPts val="4800"/>
              <a:buNone/>
              <a:defRPr sz="4800"/>
            </a:lvl6pPr>
            <a:lvl7pPr lvl="6" algn="ctr">
              <a:lnSpc>
                <a:spcPct val="80000"/>
              </a:lnSpc>
              <a:spcBef>
                <a:spcPts val="0"/>
              </a:spcBef>
              <a:spcAft>
                <a:spcPts val="0"/>
              </a:spcAft>
              <a:buSzPts val="4800"/>
              <a:buNone/>
              <a:defRPr sz="4800"/>
            </a:lvl7pPr>
            <a:lvl8pPr lvl="7" algn="ctr">
              <a:lnSpc>
                <a:spcPct val="80000"/>
              </a:lnSpc>
              <a:spcBef>
                <a:spcPts val="0"/>
              </a:spcBef>
              <a:spcAft>
                <a:spcPts val="0"/>
              </a:spcAft>
              <a:buSzPts val="4800"/>
              <a:buNone/>
              <a:defRPr sz="4800"/>
            </a:lvl8pPr>
            <a:lvl9pPr lvl="8" algn="ctr">
              <a:lnSpc>
                <a:spcPct val="80000"/>
              </a:lnSpc>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2">
    <p:spTree>
      <p:nvGrpSpPr>
        <p:cNvPr id="73" name="Shape 73"/>
        <p:cNvGrpSpPr/>
        <p:nvPr/>
      </p:nvGrpSpPr>
      <p:grpSpPr>
        <a:xfrm>
          <a:off x="0" y="0"/>
          <a:ext cx="0" cy="0"/>
          <a:chOff x="0" y="0"/>
          <a:chExt cx="0" cy="0"/>
        </a:xfrm>
      </p:grpSpPr>
      <p:sp>
        <p:nvSpPr>
          <p:cNvPr id="74" name="Google Shape;74;p50"/>
          <p:cNvSpPr/>
          <p:nvPr/>
        </p:nvSpPr>
        <p:spPr>
          <a:xfrm>
            <a:off x="665100" y="657900"/>
            <a:ext cx="7813800" cy="3838200"/>
          </a:xfrm>
          <a:prstGeom prst="rect">
            <a:avLst/>
          </a:prstGeom>
          <a:gradFill>
            <a:gsLst>
              <a:gs pos="0">
                <a:srgbClr val="FFFFFF">
                  <a:alpha val="74117"/>
                </a:srgbClr>
              </a:gs>
              <a:gs pos="50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50"/>
          <p:cNvPicPr preferRelativeResize="0"/>
          <p:nvPr/>
        </p:nvPicPr>
        <p:blipFill rotWithShape="1">
          <a:blip r:embed="rId2">
            <a:alphaModFix/>
          </a:blip>
          <a:srcRect b="0" l="0" r="0" t="0"/>
          <a:stretch/>
        </p:blipFill>
        <p:spPr>
          <a:xfrm>
            <a:off x="-1" y="3305425"/>
            <a:ext cx="1474600" cy="1846225"/>
          </a:xfrm>
          <a:prstGeom prst="rect">
            <a:avLst/>
          </a:prstGeom>
          <a:noFill/>
          <a:ln>
            <a:noFill/>
          </a:ln>
        </p:spPr>
      </p:pic>
      <p:pic>
        <p:nvPicPr>
          <p:cNvPr id="76" name="Google Shape;76;p50"/>
          <p:cNvPicPr preferRelativeResize="0"/>
          <p:nvPr/>
        </p:nvPicPr>
        <p:blipFill rotWithShape="1">
          <a:blip r:embed="rId3">
            <a:alphaModFix/>
          </a:blip>
          <a:srcRect b="0" l="0" r="0" t="0"/>
          <a:stretch/>
        </p:blipFill>
        <p:spPr>
          <a:xfrm>
            <a:off x="7279550" y="3382925"/>
            <a:ext cx="1864450" cy="1760550"/>
          </a:xfrm>
          <a:prstGeom prst="rect">
            <a:avLst/>
          </a:prstGeom>
          <a:noFill/>
          <a:ln>
            <a:noFill/>
          </a:ln>
        </p:spPr>
      </p:pic>
      <p:pic>
        <p:nvPicPr>
          <p:cNvPr id="77" name="Google Shape;77;p50"/>
          <p:cNvPicPr preferRelativeResize="0"/>
          <p:nvPr/>
        </p:nvPicPr>
        <p:blipFill rotWithShape="1">
          <a:blip r:embed="rId4">
            <a:alphaModFix/>
          </a:blip>
          <a:srcRect b="0" l="0" r="0" t="0"/>
          <a:stretch/>
        </p:blipFill>
        <p:spPr>
          <a:xfrm>
            <a:off x="2648779" y="127557"/>
            <a:ext cx="535791" cy="568986"/>
          </a:xfrm>
          <a:prstGeom prst="rect">
            <a:avLst/>
          </a:prstGeom>
          <a:noFill/>
          <a:ln>
            <a:noFill/>
          </a:ln>
        </p:spPr>
      </p:pic>
      <p:pic>
        <p:nvPicPr>
          <p:cNvPr id="78" name="Google Shape;78;p50"/>
          <p:cNvPicPr preferRelativeResize="0"/>
          <p:nvPr/>
        </p:nvPicPr>
        <p:blipFill rotWithShape="1">
          <a:blip r:embed="rId5">
            <a:alphaModFix/>
          </a:blip>
          <a:srcRect b="0" l="0" r="0" t="0"/>
          <a:stretch/>
        </p:blipFill>
        <p:spPr>
          <a:xfrm>
            <a:off x="7964297" y="3055157"/>
            <a:ext cx="1033650" cy="1038400"/>
          </a:xfrm>
          <a:prstGeom prst="rect">
            <a:avLst/>
          </a:prstGeom>
          <a:noFill/>
          <a:ln>
            <a:noFill/>
          </a:ln>
        </p:spPr>
      </p:pic>
      <p:pic>
        <p:nvPicPr>
          <p:cNvPr id="79" name="Google Shape;79;p50"/>
          <p:cNvPicPr preferRelativeResize="0"/>
          <p:nvPr/>
        </p:nvPicPr>
        <p:blipFill rotWithShape="1">
          <a:blip r:embed="rId6">
            <a:alphaModFix/>
          </a:blip>
          <a:srcRect b="0" l="0" r="0" t="0"/>
          <a:stretch/>
        </p:blipFill>
        <p:spPr>
          <a:xfrm>
            <a:off x="84569" y="3253802"/>
            <a:ext cx="915112" cy="872446"/>
          </a:xfrm>
          <a:prstGeom prst="rect">
            <a:avLst/>
          </a:prstGeom>
          <a:noFill/>
          <a:ln>
            <a:noFill/>
          </a:ln>
        </p:spPr>
      </p:pic>
      <p:pic>
        <p:nvPicPr>
          <p:cNvPr id="80" name="Google Shape;80;p50"/>
          <p:cNvPicPr preferRelativeResize="0"/>
          <p:nvPr/>
        </p:nvPicPr>
        <p:blipFill rotWithShape="1">
          <a:blip r:embed="rId7">
            <a:alphaModFix/>
          </a:blip>
          <a:srcRect b="0" l="0" r="0" t="0"/>
          <a:stretch/>
        </p:blipFill>
        <p:spPr>
          <a:xfrm>
            <a:off x="5939696" y="208510"/>
            <a:ext cx="777608" cy="772873"/>
          </a:xfrm>
          <a:prstGeom prst="rect">
            <a:avLst/>
          </a:prstGeom>
          <a:noFill/>
          <a:ln>
            <a:noFill/>
          </a:ln>
        </p:spPr>
      </p:pic>
      <p:sp>
        <p:nvSpPr>
          <p:cNvPr id="81" name="Google Shape;81;p50"/>
          <p:cNvSpPr txBox="1"/>
          <p:nvPr>
            <p:ph idx="12" type="sldNum"/>
          </p:nvPr>
        </p:nvSpPr>
        <p:spPr>
          <a:xfrm>
            <a:off x="4297650" y="4496075"/>
            <a:ext cx="548700" cy="647400"/>
          </a:xfrm>
          <a:prstGeom prst="rect">
            <a:avLst/>
          </a:prstGeom>
          <a:noFill/>
          <a:ln>
            <a:noFill/>
          </a:ln>
          <a:effectLst>
            <a:outerShdw blurRad="57150" rotWithShape="0" algn="bl" dir="5400000" dist="19050">
              <a:srgbClr val="000000">
                <a:alpha val="49803"/>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 name="Shape 82"/>
        <p:cNvGrpSpPr/>
        <p:nvPr/>
      </p:nvGrpSpPr>
      <p:grpSpPr>
        <a:xfrm>
          <a:off x="0" y="0"/>
          <a:ext cx="0" cy="0"/>
          <a:chOff x="0" y="0"/>
          <a:chExt cx="0" cy="0"/>
        </a:xfrm>
      </p:grpSpPr>
      <p:sp>
        <p:nvSpPr>
          <p:cNvPr id="83" name="Google Shape;83;p51"/>
          <p:cNvSpPr/>
          <p:nvPr/>
        </p:nvSpPr>
        <p:spPr>
          <a:xfrm>
            <a:off x="665100" y="657900"/>
            <a:ext cx="7813800" cy="3838200"/>
          </a:xfrm>
          <a:prstGeom prst="rect">
            <a:avLst/>
          </a:prstGeom>
          <a:gradFill>
            <a:gsLst>
              <a:gs pos="0">
                <a:srgbClr val="FFFFFF">
                  <a:alpha val="74117"/>
                </a:srgbClr>
              </a:gs>
              <a:gs pos="50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 name="Google Shape;84;p51"/>
          <p:cNvPicPr preferRelativeResize="0"/>
          <p:nvPr/>
        </p:nvPicPr>
        <p:blipFill rotWithShape="1">
          <a:blip r:embed="rId2">
            <a:alphaModFix/>
          </a:blip>
          <a:srcRect b="0" l="0" r="0" t="0"/>
          <a:stretch/>
        </p:blipFill>
        <p:spPr>
          <a:xfrm>
            <a:off x="-1" y="3305425"/>
            <a:ext cx="1474600" cy="1846225"/>
          </a:xfrm>
          <a:prstGeom prst="rect">
            <a:avLst/>
          </a:prstGeom>
          <a:noFill/>
          <a:ln>
            <a:noFill/>
          </a:ln>
        </p:spPr>
      </p:pic>
      <p:pic>
        <p:nvPicPr>
          <p:cNvPr id="85" name="Google Shape;85;p51"/>
          <p:cNvPicPr preferRelativeResize="0"/>
          <p:nvPr/>
        </p:nvPicPr>
        <p:blipFill rotWithShape="1">
          <a:blip r:embed="rId3">
            <a:alphaModFix/>
          </a:blip>
          <a:srcRect b="0" l="0" r="0" t="0"/>
          <a:stretch/>
        </p:blipFill>
        <p:spPr>
          <a:xfrm>
            <a:off x="7279550" y="3382925"/>
            <a:ext cx="1864450" cy="1760550"/>
          </a:xfrm>
          <a:prstGeom prst="rect">
            <a:avLst/>
          </a:prstGeom>
          <a:noFill/>
          <a:ln>
            <a:noFill/>
          </a:ln>
        </p:spPr>
      </p:pic>
      <p:pic>
        <p:nvPicPr>
          <p:cNvPr id="86" name="Google Shape;86;p51"/>
          <p:cNvPicPr preferRelativeResize="0"/>
          <p:nvPr/>
        </p:nvPicPr>
        <p:blipFill rotWithShape="1">
          <a:blip r:embed="rId4">
            <a:alphaModFix/>
          </a:blip>
          <a:srcRect b="0" l="0" r="0" t="0"/>
          <a:stretch/>
        </p:blipFill>
        <p:spPr>
          <a:xfrm>
            <a:off x="2648779" y="127557"/>
            <a:ext cx="535791" cy="568986"/>
          </a:xfrm>
          <a:prstGeom prst="rect">
            <a:avLst/>
          </a:prstGeom>
          <a:noFill/>
          <a:ln>
            <a:noFill/>
          </a:ln>
        </p:spPr>
      </p:pic>
      <p:pic>
        <p:nvPicPr>
          <p:cNvPr id="87" name="Google Shape;87;p51"/>
          <p:cNvPicPr preferRelativeResize="0"/>
          <p:nvPr/>
        </p:nvPicPr>
        <p:blipFill rotWithShape="1">
          <a:blip r:embed="rId5">
            <a:alphaModFix/>
          </a:blip>
          <a:srcRect b="0" l="0" r="0" t="0"/>
          <a:stretch/>
        </p:blipFill>
        <p:spPr>
          <a:xfrm>
            <a:off x="7964297" y="3055157"/>
            <a:ext cx="1033650" cy="1038400"/>
          </a:xfrm>
          <a:prstGeom prst="rect">
            <a:avLst/>
          </a:prstGeom>
          <a:noFill/>
          <a:ln>
            <a:noFill/>
          </a:ln>
        </p:spPr>
      </p:pic>
      <p:pic>
        <p:nvPicPr>
          <p:cNvPr id="88" name="Google Shape;88;p51"/>
          <p:cNvPicPr preferRelativeResize="0"/>
          <p:nvPr/>
        </p:nvPicPr>
        <p:blipFill rotWithShape="1">
          <a:blip r:embed="rId6">
            <a:alphaModFix/>
          </a:blip>
          <a:srcRect b="0" l="0" r="0" t="0"/>
          <a:stretch/>
        </p:blipFill>
        <p:spPr>
          <a:xfrm>
            <a:off x="84569" y="3253802"/>
            <a:ext cx="915112" cy="872446"/>
          </a:xfrm>
          <a:prstGeom prst="rect">
            <a:avLst/>
          </a:prstGeom>
          <a:noFill/>
          <a:ln>
            <a:noFill/>
          </a:ln>
        </p:spPr>
      </p:pic>
      <p:pic>
        <p:nvPicPr>
          <p:cNvPr id="89" name="Google Shape;89;p51"/>
          <p:cNvPicPr preferRelativeResize="0"/>
          <p:nvPr/>
        </p:nvPicPr>
        <p:blipFill rotWithShape="1">
          <a:blip r:embed="rId7">
            <a:alphaModFix/>
          </a:blip>
          <a:srcRect b="0" l="0" r="0" t="0"/>
          <a:stretch/>
        </p:blipFill>
        <p:spPr>
          <a:xfrm>
            <a:off x="5939696" y="208510"/>
            <a:ext cx="777608" cy="772873"/>
          </a:xfrm>
          <a:prstGeom prst="rect">
            <a:avLst/>
          </a:prstGeom>
          <a:noFill/>
          <a:ln>
            <a:noFill/>
          </a:ln>
        </p:spPr>
      </p:pic>
      <p:sp>
        <p:nvSpPr>
          <p:cNvPr id="90" name="Google Shape;90;p51"/>
          <p:cNvSpPr txBox="1"/>
          <p:nvPr>
            <p:ph idx="1" type="body"/>
          </p:nvPr>
        </p:nvSpPr>
        <p:spPr>
          <a:xfrm>
            <a:off x="855300" y="4025300"/>
            <a:ext cx="7433400" cy="470700"/>
          </a:xfrm>
          <a:prstGeom prst="rect">
            <a:avLst/>
          </a:prstGeom>
          <a:noFill/>
          <a:ln>
            <a:noFill/>
          </a:ln>
        </p:spPr>
        <p:txBody>
          <a:bodyPr anchorCtr="0" anchor="t" bIns="0" lIns="0" spcFirstLastPara="1" rIns="0" wrap="square" tIns="0">
            <a:noAutofit/>
          </a:bodyPr>
          <a:lstStyle>
            <a:lvl1pPr indent="-228600" lvl="0" marL="457200" algn="ctr">
              <a:lnSpc>
                <a:spcPct val="115000"/>
              </a:lnSpc>
              <a:spcBef>
                <a:spcPts val="0"/>
              </a:spcBef>
              <a:spcAft>
                <a:spcPts val="0"/>
              </a:spcAft>
              <a:buSzPts val="1600"/>
              <a:buNone/>
              <a:defRPr sz="1600"/>
            </a:lvl1pPr>
          </a:lstStyle>
          <a:p/>
        </p:txBody>
      </p:sp>
      <p:sp>
        <p:nvSpPr>
          <p:cNvPr id="91" name="Google Shape;91;p51"/>
          <p:cNvSpPr txBox="1"/>
          <p:nvPr>
            <p:ph idx="12" type="sldNum"/>
          </p:nvPr>
        </p:nvSpPr>
        <p:spPr>
          <a:xfrm>
            <a:off x="4297650" y="4496075"/>
            <a:ext cx="548700" cy="647400"/>
          </a:xfrm>
          <a:prstGeom prst="rect">
            <a:avLst/>
          </a:prstGeom>
          <a:noFill/>
          <a:ln>
            <a:noFill/>
          </a:ln>
          <a:effectLst>
            <a:outerShdw blurRad="57150" rotWithShape="0" algn="bl" dir="5400000" dist="19050">
              <a:srgbClr val="000000">
                <a:alpha val="49803"/>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 name="Shape 11"/>
        <p:cNvGrpSpPr/>
        <p:nvPr/>
      </p:nvGrpSpPr>
      <p:grpSpPr>
        <a:xfrm>
          <a:off x="0" y="0"/>
          <a:ext cx="0" cy="0"/>
          <a:chOff x="0" y="0"/>
          <a:chExt cx="0" cy="0"/>
        </a:xfrm>
      </p:grpSpPr>
      <p:sp>
        <p:nvSpPr>
          <p:cNvPr id="12" name="Google Shape;12;p42"/>
          <p:cNvSpPr/>
          <p:nvPr/>
        </p:nvSpPr>
        <p:spPr>
          <a:xfrm>
            <a:off x="665100" y="983075"/>
            <a:ext cx="7813800" cy="3513000"/>
          </a:xfrm>
          <a:prstGeom prst="rect">
            <a:avLst/>
          </a:prstGeom>
          <a:gradFill>
            <a:gsLst>
              <a:gs pos="0">
                <a:srgbClr val="FFFFFF">
                  <a:alpha val="74117"/>
                </a:srgbClr>
              </a:gs>
              <a:gs pos="50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42"/>
          <p:cNvPicPr preferRelativeResize="0"/>
          <p:nvPr/>
        </p:nvPicPr>
        <p:blipFill rotWithShape="1">
          <a:blip r:embed="rId2">
            <a:alphaModFix/>
          </a:blip>
          <a:srcRect b="0" l="0" r="0" t="0"/>
          <a:stretch/>
        </p:blipFill>
        <p:spPr>
          <a:xfrm>
            <a:off x="-1" y="3305425"/>
            <a:ext cx="1474600" cy="1846225"/>
          </a:xfrm>
          <a:prstGeom prst="rect">
            <a:avLst/>
          </a:prstGeom>
          <a:noFill/>
          <a:ln>
            <a:noFill/>
          </a:ln>
        </p:spPr>
      </p:pic>
      <p:pic>
        <p:nvPicPr>
          <p:cNvPr id="14" name="Google Shape;14;p42"/>
          <p:cNvPicPr preferRelativeResize="0"/>
          <p:nvPr/>
        </p:nvPicPr>
        <p:blipFill rotWithShape="1">
          <a:blip r:embed="rId3">
            <a:alphaModFix/>
          </a:blip>
          <a:srcRect b="0" l="0" r="0" t="0"/>
          <a:stretch/>
        </p:blipFill>
        <p:spPr>
          <a:xfrm>
            <a:off x="7279550" y="3382925"/>
            <a:ext cx="1864450" cy="1760550"/>
          </a:xfrm>
          <a:prstGeom prst="rect">
            <a:avLst/>
          </a:prstGeom>
          <a:noFill/>
          <a:ln>
            <a:noFill/>
          </a:ln>
        </p:spPr>
      </p:pic>
      <p:pic>
        <p:nvPicPr>
          <p:cNvPr id="15" name="Google Shape;15;p42"/>
          <p:cNvPicPr preferRelativeResize="0"/>
          <p:nvPr/>
        </p:nvPicPr>
        <p:blipFill rotWithShape="1">
          <a:blip r:embed="rId4">
            <a:alphaModFix/>
          </a:blip>
          <a:srcRect b="0" l="0" r="0" t="0"/>
          <a:stretch/>
        </p:blipFill>
        <p:spPr>
          <a:xfrm>
            <a:off x="2648779" y="127557"/>
            <a:ext cx="535791" cy="568986"/>
          </a:xfrm>
          <a:prstGeom prst="rect">
            <a:avLst/>
          </a:prstGeom>
          <a:noFill/>
          <a:ln>
            <a:noFill/>
          </a:ln>
        </p:spPr>
      </p:pic>
      <p:pic>
        <p:nvPicPr>
          <p:cNvPr id="16" name="Google Shape;16;p42"/>
          <p:cNvPicPr preferRelativeResize="0"/>
          <p:nvPr/>
        </p:nvPicPr>
        <p:blipFill rotWithShape="1">
          <a:blip r:embed="rId5">
            <a:alphaModFix/>
          </a:blip>
          <a:srcRect b="0" l="0" r="0" t="0"/>
          <a:stretch/>
        </p:blipFill>
        <p:spPr>
          <a:xfrm>
            <a:off x="7964297" y="3055157"/>
            <a:ext cx="1033650" cy="1038400"/>
          </a:xfrm>
          <a:prstGeom prst="rect">
            <a:avLst/>
          </a:prstGeom>
          <a:noFill/>
          <a:ln>
            <a:noFill/>
          </a:ln>
        </p:spPr>
      </p:pic>
      <p:pic>
        <p:nvPicPr>
          <p:cNvPr id="17" name="Google Shape;17;p42"/>
          <p:cNvPicPr preferRelativeResize="0"/>
          <p:nvPr/>
        </p:nvPicPr>
        <p:blipFill rotWithShape="1">
          <a:blip r:embed="rId6">
            <a:alphaModFix/>
          </a:blip>
          <a:srcRect b="0" l="0" r="0" t="0"/>
          <a:stretch/>
        </p:blipFill>
        <p:spPr>
          <a:xfrm>
            <a:off x="84569" y="3253802"/>
            <a:ext cx="915112" cy="872446"/>
          </a:xfrm>
          <a:prstGeom prst="rect">
            <a:avLst/>
          </a:prstGeom>
          <a:noFill/>
          <a:ln>
            <a:noFill/>
          </a:ln>
        </p:spPr>
      </p:pic>
      <p:pic>
        <p:nvPicPr>
          <p:cNvPr id="18" name="Google Shape;18;p42"/>
          <p:cNvPicPr preferRelativeResize="0"/>
          <p:nvPr/>
        </p:nvPicPr>
        <p:blipFill rotWithShape="1">
          <a:blip r:embed="rId7">
            <a:alphaModFix/>
          </a:blip>
          <a:srcRect b="0" l="0" r="0" t="0"/>
          <a:stretch/>
        </p:blipFill>
        <p:spPr>
          <a:xfrm>
            <a:off x="5939696" y="573860"/>
            <a:ext cx="777608" cy="772873"/>
          </a:xfrm>
          <a:prstGeom prst="rect">
            <a:avLst/>
          </a:prstGeom>
          <a:noFill/>
          <a:ln>
            <a:noFill/>
          </a:ln>
        </p:spPr>
      </p:pic>
      <p:sp>
        <p:nvSpPr>
          <p:cNvPr id="19" name="Google Shape;19;p42"/>
          <p:cNvSpPr txBox="1"/>
          <p:nvPr>
            <p:ph type="title"/>
          </p:nvPr>
        </p:nvSpPr>
        <p:spPr>
          <a:xfrm>
            <a:off x="740100" y="0"/>
            <a:ext cx="7663800" cy="824100"/>
          </a:xfrm>
          <a:prstGeom prst="rect">
            <a:avLst/>
          </a:prstGeom>
          <a:noFill/>
          <a:ln>
            <a:noFill/>
          </a:ln>
          <a:effectLst>
            <a:outerShdw blurRad="57150" rotWithShape="0" algn="bl" dir="5400000" dist="19050">
              <a:schemeClr val="dk1">
                <a:alpha val="71764"/>
              </a:schemeClr>
            </a:outerShdw>
          </a:effectLst>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20" name="Google Shape;20;p42"/>
          <p:cNvSpPr txBox="1"/>
          <p:nvPr>
            <p:ph idx="1" type="body"/>
          </p:nvPr>
        </p:nvSpPr>
        <p:spPr>
          <a:xfrm>
            <a:off x="1055400" y="1373375"/>
            <a:ext cx="3286200" cy="27324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21" name="Google Shape;21;p42"/>
          <p:cNvSpPr txBox="1"/>
          <p:nvPr>
            <p:ph idx="2" type="body"/>
          </p:nvPr>
        </p:nvSpPr>
        <p:spPr>
          <a:xfrm>
            <a:off x="4802478" y="1373375"/>
            <a:ext cx="3286200" cy="27324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22" name="Google Shape;22;p42"/>
          <p:cNvSpPr txBox="1"/>
          <p:nvPr>
            <p:ph idx="12" type="sldNum"/>
          </p:nvPr>
        </p:nvSpPr>
        <p:spPr>
          <a:xfrm>
            <a:off x="4297650" y="4496075"/>
            <a:ext cx="548700" cy="647400"/>
          </a:xfrm>
          <a:prstGeom prst="rect">
            <a:avLst/>
          </a:prstGeom>
          <a:noFill/>
          <a:ln>
            <a:noFill/>
          </a:ln>
          <a:effectLst>
            <a:outerShdw blurRad="57150" rotWithShape="0" algn="bl" dir="5400000" dist="19050">
              <a:srgbClr val="000000">
                <a:alpha val="49803"/>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3"/>
          <p:cNvSpPr txBox="1"/>
          <p:nvPr>
            <p:ph idx="12" type="sldNum"/>
          </p:nvPr>
        </p:nvSpPr>
        <p:spPr>
          <a:xfrm>
            <a:off x="4297650" y="4496075"/>
            <a:ext cx="548700" cy="647400"/>
          </a:xfrm>
          <a:prstGeom prst="rect">
            <a:avLst/>
          </a:prstGeom>
          <a:noFill/>
          <a:ln>
            <a:noFill/>
          </a:ln>
          <a:effectLst>
            <a:outerShdw blurRad="57150" rotWithShape="0" algn="bl" dir="5400000" dist="19050">
              <a:srgbClr val="000000">
                <a:alpha val="49803"/>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5" name="Shape 25"/>
        <p:cNvGrpSpPr/>
        <p:nvPr/>
      </p:nvGrpSpPr>
      <p:grpSpPr>
        <a:xfrm>
          <a:off x="0" y="0"/>
          <a:ext cx="0" cy="0"/>
          <a:chOff x="0" y="0"/>
          <a:chExt cx="0" cy="0"/>
        </a:xfrm>
      </p:grpSpPr>
      <p:sp>
        <p:nvSpPr>
          <p:cNvPr id="26" name="Google Shape;26;p44"/>
          <p:cNvSpPr txBox="1"/>
          <p:nvPr>
            <p:ph type="ctrTitle"/>
          </p:nvPr>
        </p:nvSpPr>
        <p:spPr>
          <a:xfrm>
            <a:off x="855300" y="2133414"/>
            <a:ext cx="7433400" cy="457500"/>
          </a:xfrm>
          <a:prstGeom prst="rect">
            <a:avLst/>
          </a:prstGeom>
          <a:noFill/>
          <a:ln>
            <a:noFill/>
          </a:ln>
          <a:effectLst>
            <a:outerShdw blurRad="57150" rotWithShape="0" algn="bl" dir="5400000" dist="19050">
              <a:schemeClr val="dk1">
                <a:alpha val="71764"/>
              </a:schemeClr>
            </a:outerShdw>
          </a:effectLst>
        </p:spPr>
        <p:txBody>
          <a:bodyPr anchorCtr="0" anchor="b" bIns="0" lIns="0" spcFirstLastPara="1" rIns="0" wrap="square" tIns="0">
            <a:noAutofit/>
          </a:bodyPr>
          <a:lstStyle>
            <a:lvl1pPr lvl="0" algn="ctr">
              <a:lnSpc>
                <a:spcPct val="90000"/>
              </a:lnSpc>
              <a:spcBef>
                <a:spcPts val="0"/>
              </a:spcBef>
              <a:spcAft>
                <a:spcPts val="0"/>
              </a:spcAft>
              <a:buSzPts val="3600"/>
              <a:buNone/>
              <a:defRPr sz="360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27" name="Google Shape;27;p44"/>
          <p:cNvSpPr txBox="1"/>
          <p:nvPr>
            <p:ph idx="1" type="subTitle"/>
          </p:nvPr>
        </p:nvSpPr>
        <p:spPr>
          <a:xfrm>
            <a:off x="855300" y="2611677"/>
            <a:ext cx="7433400" cy="398400"/>
          </a:xfrm>
          <a:prstGeom prst="rect">
            <a:avLst/>
          </a:prstGeom>
          <a:noFill/>
          <a:ln>
            <a:noFill/>
          </a:ln>
          <a:effectLst>
            <a:outerShdw blurRad="57150" rotWithShape="0" algn="bl" dir="5400000" dist="19050">
              <a:srgbClr val="000000">
                <a:alpha val="49803"/>
              </a:srgbClr>
            </a:outerShdw>
          </a:effectLst>
        </p:spPr>
        <p:txBody>
          <a:bodyPr anchorCtr="0" anchor="t" bIns="0" lIns="0" spcFirstLastPara="1" rIns="0" wrap="square" tIns="0">
            <a:noAutofit/>
          </a:bodyPr>
          <a:lstStyle>
            <a:lvl1pPr lvl="0" algn="ctr">
              <a:lnSpc>
                <a:spcPct val="115000"/>
              </a:lnSpc>
              <a:spcBef>
                <a:spcPts val="0"/>
              </a:spcBef>
              <a:spcAft>
                <a:spcPts val="0"/>
              </a:spcAft>
              <a:buClr>
                <a:schemeClr val="accent4"/>
              </a:buClr>
              <a:buSzPts val="2400"/>
              <a:buNone/>
              <a:defRPr>
                <a:solidFill>
                  <a:schemeClr val="accent4"/>
                </a:solidFill>
              </a:defRPr>
            </a:lvl1pPr>
            <a:lvl2pPr lvl="1" algn="ctr">
              <a:lnSpc>
                <a:spcPct val="115000"/>
              </a:lnSpc>
              <a:spcBef>
                <a:spcPts val="0"/>
              </a:spcBef>
              <a:spcAft>
                <a:spcPts val="0"/>
              </a:spcAft>
              <a:buClr>
                <a:schemeClr val="accent4"/>
              </a:buClr>
              <a:buSzPts val="3000"/>
              <a:buNone/>
              <a:defRPr sz="3000">
                <a:solidFill>
                  <a:schemeClr val="accent4"/>
                </a:solidFill>
              </a:defRPr>
            </a:lvl2pPr>
            <a:lvl3pPr lvl="2" algn="ctr">
              <a:lnSpc>
                <a:spcPct val="115000"/>
              </a:lnSpc>
              <a:spcBef>
                <a:spcPts val="0"/>
              </a:spcBef>
              <a:spcAft>
                <a:spcPts val="0"/>
              </a:spcAft>
              <a:buClr>
                <a:schemeClr val="accent4"/>
              </a:buClr>
              <a:buSzPts val="3000"/>
              <a:buNone/>
              <a:defRPr sz="3000">
                <a:solidFill>
                  <a:schemeClr val="accent4"/>
                </a:solidFill>
              </a:defRPr>
            </a:lvl3pPr>
            <a:lvl4pPr lvl="3" algn="ctr">
              <a:lnSpc>
                <a:spcPct val="115000"/>
              </a:lnSpc>
              <a:spcBef>
                <a:spcPts val="0"/>
              </a:spcBef>
              <a:spcAft>
                <a:spcPts val="0"/>
              </a:spcAft>
              <a:buClr>
                <a:schemeClr val="accent4"/>
              </a:buClr>
              <a:buSzPts val="3000"/>
              <a:buNone/>
              <a:defRPr sz="3000">
                <a:solidFill>
                  <a:schemeClr val="accent4"/>
                </a:solidFill>
              </a:defRPr>
            </a:lvl4pPr>
            <a:lvl5pPr lvl="4" algn="ctr">
              <a:lnSpc>
                <a:spcPct val="115000"/>
              </a:lnSpc>
              <a:spcBef>
                <a:spcPts val="0"/>
              </a:spcBef>
              <a:spcAft>
                <a:spcPts val="0"/>
              </a:spcAft>
              <a:buClr>
                <a:schemeClr val="accent4"/>
              </a:buClr>
              <a:buSzPts val="3000"/>
              <a:buNone/>
              <a:defRPr sz="3000">
                <a:solidFill>
                  <a:schemeClr val="accent4"/>
                </a:solidFill>
              </a:defRPr>
            </a:lvl5pPr>
            <a:lvl6pPr lvl="5" algn="ctr">
              <a:lnSpc>
                <a:spcPct val="115000"/>
              </a:lnSpc>
              <a:spcBef>
                <a:spcPts val="0"/>
              </a:spcBef>
              <a:spcAft>
                <a:spcPts val="0"/>
              </a:spcAft>
              <a:buClr>
                <a:schemeClr val="accent4"/>
              </a:buClr>
              <a:buSzPts val="3000"/>
              <a:buNone/>
              <a:defRPr sz="3000">
                <a:solidFill>
                  <a:schemeClr val="accent4"/>
                </a:solidFill>
              </a:defRPr>
            </a:lvl6pPr>
            <a:lvl7pPr lvl="6" algn="ctr">
              <a:lnSpc>
                <a:spcPct val="115000"/>
              </a:lnSpc>
              <a:spcBef>
                <a:spcPts val="0"/>
              </a:spcBef>
              <a:spcAft>
                <a:spcPts val="0"/>
              </a:spcAft>
              <a:buClr>
                <a:schemeClr val="accent4"/>
              </a:buClr>
              <a:buSzPts val="3000"/>
              <a:buNone/>
              <a:defRPr sz="3000">
                <a:solidFill>
                  <a:schemeClr val="accent4"/>
                </a:solidFill>
              </a:defRPr>
            </a:lvl7pPr>
            <a:lvl8pPr lvl="7" algn="ctr">
              <a:lnSpc>
                <a:spcPct val="115000"/>
              </a:lnSpc>
              <a:spcBef>
                <a:spcPts val="0"/>
              </a:spcBef>
              <a:spcAft>
                <a:spcPts val="0"/>
              </a:spcAft>
              <a:buClr>
                <a:schemeClr val="accent4"/>
              </a:buClr>
              <a:buSzPts val="3000"/>
              <a:buNone/>
              <a:defRPr sz="3000">
                <a:solidFill>
                  <a:schemeClr val="accent4"/>
                </a:solidFill>
              </a:defRPr>
            </a:lvl8pPr>
            <a:lvl9pPr lvl="8" algn="ctr">
              <a:lnSpc>
                <a:spcPct val="115000"/>
              </a:lnSpc>
              <a:spcBef>
                <a:spcPts val="0"/>
              </a:spcBef>
              <a:spcAft>
                <a:spcPts val="0"/>
              </a:spcAft>
              <a:buClr>
                <a:schemeClr val="accent4"/>
              </a:buClr>
              <a:buSzPts val="3000"/>
              <a:buNone/>
              <a:defRPr sz="3000">
                <a:solidFill>
                  <a:schemeClr val="accent4"/>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sp>
        <p:nvSpPr>
          <p:cNvPr id="29" name="Google Shape;29;p45"/>
          <p:cNvSpPr/>
          <p:nvPr/>
        </p:nvSpPr>
        <p:spPr>
          <a:xfrm>
            <a:off x="2412275" y="412025"/>
            <a:ext cx="4319400" cy="4319400"/>
          </a:xfrm>
          <a:prstGeom prst="ellipse">
            <a:avLst/>
          </a:prstGeom>
          <a:gradFill>
            <a:gsLst>
              <a:gs pos="0">
                <a:srgbClr val="FFFFFF">
                  <a:alpha val="74117"/>
                </a:srgbClr>
              </a:gs>
              <a:gs pos="50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5"/>
          <p:cNvSpPr txBox="1"/>
          <p:nvPr>
            <p:ph idx="1" type="body"/>
          </p:nvPr>
        </p:nvSpPr>
        <p:spPr>
          <a:xfrm>
            <a:off x="3028725" y="1370250"/>
            <a:ext cx="3086700" cy="2403000"/>
          </a:xfrm>
          <a:prstGeom prst="rect">
            <a:avLst/>
          </a:prstGeom>
          <a:noFill/>
          <a:ln>
            <a:noFill/>
          </a:ln>
        </p:spPr>
        <p:txBody>
          <a:bodyPr anchorCtr="0" anchor="ctr" bIns="0" lIns="0" spcFirstLastPara="1" rIns="0" wrap="square" tIns="0">
            <a:noAutofit/>
          </a:bodyPr>
          <a:lstStyle>
            <a:lvl1pPr indent="-342900" lvl="0" marL="457200" algn="ctr">
              <a:lnSpc>
                <a:spcPct val="115000"/>
              </a:lnSpc>
              <a:spcBef>
                <a:spcPts val="600"/>
              </a:spcBef>
              <a:spcAft>
                <a:spcPts val="0"/>
              </a:spcAft>
              <a:buSzPts val="1800"/>
              <a:buChar char="?"/>
              <a:defRPr i="1" sz="1800"/>
            </a:lvl1pPr>
            <a:lvl2pPr indent="-342900" lvl="1" marL="914400" algn="ctr">
              <a:lnSpc>
                <a:spcPct val="115000"/>
              </a:lnSpc>
              <a:spcBef>
                <a:spcPts val="0"/>
              </a:spcBef>
              <a:spcAft>
                <a:spcPts val="0"/>
              </a:spcAft>
              <a:buSzPts val="1800"/>
              <a:buChar char="○"/>
              <a:defRPr i="1" sz="1800"/>
            </a:lvl2pPr>
            <a:lvl3pPr indent="-342900" lvl="2" marL="1371600" algn="ctr">
              <a:lnSpc>
                <a:spcPct val="115000"/>
              </a:lnSpc>
              <a:spcBef>
                <a:spcPts val="0"/>
              </a:spcBef>
              <a:spcAft>
                <a:spcPts val="0"/>
              </a:spcAft>
              <a:buSzPts val="1800"/>
              <a:buChar char="■"/>
              <a:defRPr i="1" sz="1800"/>
            </a:lvl3pPr>
            <a:lvl4pPr indent="-342900" lvl="3" marL="1828800" algn="ctr">
              <a:lnSpc>
                <a:spcPct val="115000"/>
              </a:lnSpc>
              <a:spcBef>
                <a:spcPts val="0"/>
              </a:spcBef>
              <a:spcAft>
                <a:spcPts val="0"/>
              </a:spcAft>
              <a:buSzPts val="1800"/>
              <a:buChar char="●"/>
              <a:defRPr i="1" sz="1800"/>
            </a:lvl4pPr>
            <a:lvl5pPr indent="-342900" lvl="4" marL="2286000" algn="ctr">
              <a:lnSpc>
                <a:spcPct val="115000"/>
              </a:lnSpc>
              <a:spcBef>
                <a:spcPts val="0"/>
              </a:spcBef>
              <a:spcAft>
                <a:spcPts val="0"/>
              </a:spcAft>
              <a:buSzPts val="1800"/>
              <a:buChar char="○"/>
              <a:defRPr i="1" sz="1800"/>
            </a:lvl5pPr>
            <a:lvl6pPr indent="-342900" lvl="5" marL="2743200" algn="ctr">
              <a:lnSpc>
                <a:spcPct val="115000"/>
              </a:lnSpc>
              <a:spcBef>
                <a:spcPts val="0"/>
              </a:spcBef>
              <a:spcAft>
                <a:spcPts val="0"/>
              </a:spcAft>
              <a:buSzPts val="1800"/>
              <a:buChar char="■"/>
              <a:defRPr i="1" sz="1800"/>
            </a:lvl6pPr>
            <a:lvl7pPr indent="-342900" lvl="6" marL="3200400" algn="ctr">
              <a:lnSpc>
                <a:spcPct val="115000"/>
              </a:lnSpc>
              <a:spcBef>
                <a:spcPts val="0"/>
              </a:spcBef>
              <a:spcAft>
                <a:spcPts val="0"/>
              </a:spcAft>
              <a:buSzPts val="1800"/>
              <a:buChar char="●"/>
              <a:defRPr i="1" sz="1800"/>
            </a:lvl7pPr>
            <a:lvl8pPr indent="-342900" lvl="7" marL="3657600" algn="ctr">
              <a:lnSpc>
                <a:spcPct val="115000"/>
              </a:lnSpc>
              <a:spcBef>
                <a:spcPts val="0"/>
              </a:spcBef>
              <a:spcAft>
                <a:spcPts val="0"/>
              </a:spcAft>
              <a:buSzPts val="1800"/>
              <a:buChar char="○"/>
              <a:defRPr i="1" sz="1800"/>
            </a:lvl8pPr>
            <a:lvl9pPr indent="-342900" lvl="8" marL="4114800" algn="ctr">
              <a:lnSpc>
                <a:spcPct val="115000"/>
              </a:lnSpc>
              <a:spcBef>
                <a:spcPts val="0"/>
              </a:spcBef>
              <a:spcAft>
                <a:spcPts val="0"/>
              </a:spcAft>
              <a:buSzPts val="1800"/>
              <a:buChar char="■"/>
              <a:defRPr i="1" sz="1800"/>
            </a:lvl9pPr>
          </a:lstStyle>
          <a:p/>
        </p:txBody>
      </p:sp>
      <p:sp>
        <p:nvSpPr>
          <p:cNvPr id="31" name="Google Shape;31;p45"/>
          <p:cNvSpPr txBox="1"/>
          <p:nvPr>
            <p:ph idx="12" type="sldNum"/>
          </p:nvPr>
        </p:nvSpPr>
        <p:spPr>
          <a:xfrm>
            <a:off x="4297650" y="4496075"/>
            <a:ext cx="548700" cy="647400"/>
          </a:xfrm>
          <a:prstGeom prst="rect">
            <a:avLst/>
          </a:prstGeom>
          <a:noFill/>
          <a:ln>
            <a:noFill/>
          </a:ln>
          <a:effectLst>
            <a:outerShdw blurRad="57150" rotWithShape="0" algn="bl" dir="5400000" dist="19050">
              <a:srgbClr val="000000">
                <a:alpha val="49803"/>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9pPr>
          </a:lstStyle>
          <a:p>
            <a:pPr indent="0" lvl="0" marL="0" rtl="0" algn="ctr">
              <a:spcBef>
                <a:spcPts val="0"/>
              </a:spcBef>
              <a:spcAft>
                <a:spcPts val="0"/>
              </a:spcAft>
              <a:buNone/>
            </a:pPr>
            <a:fld id="{00000000-1234-1234-1234-123412341234}" type="slidenum">
              <a:rPr lang="en"/>
              <a:t>‹#›</a:t>
            </a:fld>
            <a:endParaRPr/>
          </a:p>
        </p:txBody>
      </p:sp>
      <p:pic>
        <p:nvPicPr>
          <p:cNvPr id="32" name="Google Shape;32;p45"/>
          <p:cNvPicPr preferRelativeResize="0"/>
          <p:nvPr/>
        </p:nvPicPr>
        <p:blipFill rotWithShape="1">
          <a:blip r:embed="rId2">
            <a:alphaModFix/>
          </a:blip>
          <a:srcRect b="0" l="0" r="0" t="0"/>
          <a:stretch/>
        </p:blipFill>
        <p:spPr>
          <a:xfrm flipH="1">
            <a:off x="1211650" y="2144900"/>
            <a:ext cx="2682626" cy="2998575"/>
          </a:xfrm>
          <a:prstGeom prst="rect">
            <a:avLst/>
          </a:prstGeom>
          <a:noFill/>
          <a:ln>
            <a:noFill/>
          </a:ln>
        </p:spPr>
      </p:pic>
      <p:pic>
        <p:nvPicPr>
          <p:cNvPr id="33" name="Google Shape;33;p45"/>
          <p:cNvPicPr preferRelativeResize="0"/>
          <p:nvPr/>
        </p:nvPicPr>
        <p:blipFill rotWithShape="1">
          <a:blip r:embed="rId3">
            <a:alphaModFix/>
          </a:blip>
          <a:srcRect b="0" l="0" r="0" t="22910"/>
          <a:stretch/>
        </p:blipFill>
        <p:spPr>
          <a:xfrm>
            <a:off x="3766450" y="0"/>
            <a:ext cx="1538975" cy="1191850"/>
          </a:xfrm>
          <a:prstGeom prst="rect">
            <a:avLst/>
          </a:prstGeom>
          <a:noFill/>
          <a:ln>
            <a:noFill/>
          </a:ln>
        </p:spPr>
      </p:pic>
      <p:sp>
        <p:nvSpPr>
          <p:cNvPr id="34" name="Google Shape;34;p45"/>
          <p:cNvSpPr txBox="1"/>
          <p:nvPr/>
        </p:nvSpPr>
        <p:spPr>
          <a:xfrm>
            <a:off x="3593400" y="73883"/>
            <a:ext cx="19572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dk1"/>
                </a:solidFill>
                <a:latin typeface="Caladea"/>
                <a:ea typeface="Caladea"/>
                <a:cs typeface="Caladea"/>
                <a:sym typeface="Caladea"/>
              </a:rPr>
              <a:t>“</a:t>
            </a:r>
            <a:endParaRPr b="0" i="0" sz="7200" u="none" cap="none" strike="noStrike">
              <a:solidFill>
                <a:schemeClr val="dk1"/>
              </a:solidFill>
              <a:latin typeface="Caladea"/>
              <a:ea typeface="Caladea"/>
              <a:cs typeface="Caladea"/>
              <a:sym typeface="Caladea"/>
            </a:endParaRPr>
          </a:p>
        </p:txBody>
      </p:sp>
      <p:pic>
        <p:nvPicPr>
          <p:cNvPr id="35" name="Google Shape;35;p45"/>
          <p:cNvPicPr preferRelativeResize="0"/>
          <p:nvPr/>
        </p:nvPicPr>
        <p:blipFill rotWithShape="1">
          <a:blip r:embed="rId4">
            <a:alphaModFix/>
          </a:blip>
          <a:srcRect b="0" l="0" r="0" t="0"/>
          <a:stretch/>
        </p:blipFill>
        <p:spPr>
          <a:xfrm>
            <a:off x="6115425" y="2335325"/>
            <a:ext cx="1040950" cy="992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6" name="Shape 36"/>
        <p:cNvGrpSpPr/>
        <p:nvPr/>
      </p:nvGrpSpPr>
      <p:grpSpPr>
        <a:xfrm>
          <a:off x="0" y="0"/>
          <a:ext cx="0" cy="0"/>
          <a:chOff x="0" y="0"/>
          <a:chExt cx="0" cy="0"/>
        </a:xfrm>
      </p:grpSpPr>
      <p:sp>
        <p:nvSpPr>
          <p:cNvPr id="37" name="Google Shape;37;p46"/>
          <p:cNvSpPr/>
          <p:nvPr/>
        </p:nvSpPr>
        <p:spPr>
          <a:xfrm>
            <a:off x="665100" y="983075"/>
            <a:ext cx="7813800" cy="3513000"/>
          </a:xfrm>
          <a:prstGeom prst="rect">
            <a:avLst/>
          </a:prstGeom>
          <a:gradFill>
            <a:gsLst>
              <a:gs pos="0">
                <a:srgbClr val="FFFFFF">
                  <a:alpha val="74117"/>
                </a:srgbClr>
              </a:gs>
              <a:gs pos="50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6"/>
          <p:cNvPicPr preferRelativeResize="0"/>
          <p:nvPr/>
        </p:nvPicPr>
        <p:blipFill rotWithShape="1">
          <a:blip r:embed="rId2">
            <a:alphaModFix/>
          </a:blip>
          <a:srcRect b="0" l="0" r="0" t="0"/>
          <a:stretch/>
        </p:blipFill>
        <p:spPr>
          <a:xfrm>
            <a:off x="-1" y="3305425"/>
            <a:ext cx="1474600" cy="1846225"/>
          </a:xfrm>
          <a:prstGeom prst="rect">
            <a:avLst/>
          </a:prstGeom>
          <a:noFill/>
          <a:ln>
            <a:noFill/>
          </a:ln>
        </p:spPr>
      </p:pic>
      <p:pic>
        <p:nvPicPr>
          <p:cNvPr id="39" name="Google Shape;39;p46"/>
          <p:cNvPicPr preferRelativeResize="0"/>
          <p:nvPr/>
        </p:nvPicPr>
        <p:blipFill rotWithShape="1">
          <a:blip r:embed="rId3">
            <a:alphaModFix/>
          </a:blip>
          <a:srcRect b="0" l="0" r="0" t="0"/>
          <a:stretch/>
        </p:blipFill>
        <p:spPr>
          <a:xfrm>
            <a:off x="7279550" y="3382925"/>
            <a:ext cx="1864450" cy="1760550"/>
          </a:xfrm>
          <a:prstGeom prst="rect">
            <a:avLst/>
          </a:prstGeom>
          <a:noFill/>
          <a:ln>
            <a:noFill/>
          </a:ln>
        </p:spPr>
      </p:pic>
      <p:pic>
        <p:nvPicPr>
          <p:cNvPr id="40" name="Google Shape;40;p46"/>
          <p:cNvPicPr preferRelativeResize="0"/>
          <p:nvPr/>
        </p:nvPicPr>
        <p:blipFill rotWithShape="1">
          <a:blip r:embed="rId4">
            <a:alphaModFix/>
          </a:blip>
          <a:srcRect b="0" l="0" r="0" t="0"/>
          <a:stretch/>
        </p:blipFill>
        <p:spPr>
          <a:xfrm>
            <a:off x="2648779" y="127557"/>
            <a:ext cx="535791" cy="568986"/>
          </a:xfrm>
          <a:prstGeom prst="rect">
            <a:avLst/>
          </a:prstGeom>
          <a:noFill/>
          <a:ln>
            <a:noFill/>
          </a:ln>
        </p:spPr>
      </p:pic>
      <p:pic>
        <p:nvPicPr>
          <p:cNvPr id="41" name="Google Shape;41;p46"/>
          <p:cNvPicPr preferRelativeResize="0"/>
          <p:nvPr/>
        </p:nvPicPr>
        <p:blipFill rotWithShape="1">
          <a:blip r:embed="rId5">
            <a:alphaModFix/>
          </a:blip>
          <a:srcRect b="0" l="0" r="0" t="0"/>
          <a:stretch/>
        </p:blipFill>
        <p:spPr>
          <a:xfrm>
            <a:off x="7964297" y="3055157"/>
            <a:ext cx="1033650" cy="1038400"/>
          </a:xfrm>
          <a:prstGeom prst="rect">
            <a:avLst/>
          </a:prstGeom>
          <a:noFill/>
          <a:ln>
            <a:noFill/>
          </a:ln>
        </p:spPr>
      </p:pic>
      <p:pic>
        <p:nvPicPr>
          <p:cNvPr id="42" name="Google Shape;42;p46"/>
          <p:cNvPicPr preferRelativeResize="0"/>
          <p:nvPr/>
        </p:nvPicPr>
        <p:blipFill rotWithShape="1">
          <a:blip r:embed="rId6">
            <a:alphaModFix/>
          </a:blip>
          <a:srcRect b="0" l="0" r="0" t="0"/>
          <a:stretch/>
        </p:blipFill>
        <p:spPr>
          <a:xfrm>
            <a:off x="84569" y="3253802"/>
            <a:ext cx="915112" cy="872446"/>
          </a:xfrm>
          <a:prstGeom prst="rect">
            <a:avLst/>
          </a:prstGeom>
          <a:noFill/>
          <a:ln>
            <a:noFill/>
          </a:ln>
        </p:spPr>
      </p:pic>
      <p:pic>
        <p:nvPicPr>
          <p:cNvPr id="43" name="Google Shape;43;p46"/>
          <p:cNvPicPr preferRelativeResize="0"/>
          <p:nvPr/>
        </p:nvPicPr>
        <p:blipFill rotWithShape="1">
          <a:blip r:embed="rId7">
            <a:alphaModFix/>
          </a:blip>
          <a:srcRect b="0" l="0" r="0" t="0"/>
          <a:stretch/>
        </p:blipFill>
        <p:spPr>
          <a:xfrm>
            <a:off x="5939696" y="573860"/>
            <a:ext cx="777608" cy="772873"/>
          </a:xfrm>
          <a:prstGeom prst="rect">
            <a:avLst/>
          </a:prstGeom>
          <a:noFill/>
          <a:ln>
            <a:noFill/>
          </a:ln>
        </p:spPr>
      </p:pic>
      <p:sp>
        <p:nvSpPr>
          <p:cNvPr id="44" name="Google Shape;44;p46"/>
          <p:cNvSpPr txBox="1"/>
          <p:nvPr>
            <p:ph type="title"/>
          </p:nvPr>
        </p:nvSpPr>
        <p:spPr>
          <a:xfrm>
            <a:off x="740100" y="0"/>
            <a:ext cx="7663800" cy="824100"/>
          </a:xfrm>
          <a:prstGeom prst="rect">
            <a:avLst/>
          </a:prstGeom>
          <a:noFill/>
          <a:ln>
            <a:noFill/>
          </a:ln>
          <a:effectLst>
            <a:outerShdw blurRad="57150" rotWithShape="0" algn="bl" dir="5400000" dist="19050">
              <a:schemeClr val="dk1">
                <a:alpha val="71764"/>
              </a:schemeClr>
            </a:outerShdw>
          </a:effectLst>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45" name="Google Shape;45;p46"/>
          <p:cNvSpPr txBox="1"/>
          <p:nvPr>
            <p:ph idx="1" type="body"/>
          </p:nvPr>
        </p:nvSpPr>
        <p:spPr>
          <a:xfrm>
            <a:off x="1055400" y="1373375"/>
            <a:ext cx="7033200" cy="27324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46" name="Google Shape;46;p46"/>
          <p:cNvSpPr txBox="1"/>
          <p:nvPr>
            <p:ph idx="12" type="sldNum"/>
          </p:nvPr>
        </p:nvSpPr>
        <p:spPr>
          <a:xfrm>
            <a:off x="4297650" y="4496075"/>
            <a:ext cx="548700" cy="647400"/>
          </a:xfrm>
          <a:prstGeom prst="rect">
            <a:avLst/>
          </a:prstGeom>
          <a:noFill/>
          <a:ln>
            <a:noFill/>
          </a:ln>
          <a:effectLst>
            <a:outerShdw blurRad="57150" rotWithShape="0" algn="bl" dir="5400000" dist="19050">
              <a:srgbClr val="000000">
                <a:alpha val="49803"/>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sp>
        <p:nvSpPr>
          <p:cNvPr id="48" name="Google Shape;48;p47"/>
          <p:cNvSpPr/>
          <p:nvPr/>
        </p:nvSpPr>
        <p:spPr>
          <a:xfrm>
            <a:off x="665100" y="983075"/>
            <a:ext cx="7813800" cy="3513000"/>
          </a:xfrm>
          <a:prstGeom prst="rect">
            <a:avLst/>
          </a:prstGeom>
          <a:gradFill>
            <a:gsLst>
              <a:gs pos="0">
                <a:srgbClr val="FFFFFF">
                  <a:alpha val="74117"/>
                </a:srgbClr>
              </a:gs>
              <a:gs pos="50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 name="Google Shape;49;p47"/>
          <p:cNvPicPr preferRelativeResize="0"/>
          <p:nvPr/>
        </p:nvPicPr>
        <p:blipFill rotWithShape="1">
          <a:blip r:embed="rId2">
            <a:alphaModFix/>
          </a:blip>
          <a:srcRect b="0" l="0" r="0" t="0"/>
          <a:stretch/>
        </p:blipFill>
        <p:spPr>
          <a:xfrm>
            <a:off x="-1" y="3305425"/>
            <a:ext cx="1474600" cy="1846225"/>
          </a:xfrm>
          <a:prstGeom prst="rect">
            <a:avLst/>
          </a:prstGeom>
          <a:noFill/>
          <a:ln>
            <a:noFill/>
          </a:ln>
        </p:spPr>
      </p:pic>
      <p:pic>
        <p:nvPicPr>
          <p:cNvPr id="50" name="Google Shape;50;p47"/>
          <p:cNvPicPr preferRelativeResize="0"/>
          <p:nvPr/>
        </p:nvPicPr>
        <p:blipFill rotWithShape="1">
          <a:blip r:embed="rId3">
            <a:alphaModFix/>
          </a:blip>
          <a:srcRect b="0" l="0" r="0" t="0"/>
          <a:stretch/>
        </p:blipFill>
        <p:spPr>
          <a:xfrm>
            <a:off x="7279550" y="3382925"/>
            <a:ext cx="1864450" cy="1760550"/>
          </a:xfrm>
          <a:prstGeom prst="rect">
            <a:avLst/>
          </a:prstGeom>
          <a:noFill/>
          <a:ln>
            <a:noFill/>
          </a:ln>
        </p:spPr>
      </p:pic>
      <p:pic>
        <p:nvPicPr>
          <p:cNvPr id="51" name="Google Shape;51;p47"/>
          <p:cNvPicPr preferRelativeResize="0"/>
          <p:nvPr/>
        </p:nvPicPr>
        <p:blipFill rotWithShape="1">
          <a:blip r:embed="rId4">
            <a:alphaModFix/>
          </a:blip>
          <a:srcRect b="0" l="0" r="0" t="0"/>
          <a:stretch/>
        </p:blipFill>
        <p:spPr>
          <a:xfrm>
            <a:off x="2648779" y="127557"/>
            <a:ext cx="535791" cy="568986"/>
          </a:xfrm>
          <a:prstGeom prst="rect">
            <a:avLst/>
          </a:prstGeom>
          <a:noFill/>
          <a:ln>
            <a:noFill/>
          </a:ln>
        </p:spPr>
      </p:pic>
      <p:pic>
        <p:nvPicPr>
          <p:cNvPr id="52" name="Google Shape;52;p47"/>
          <p:cNvPicPr preferRelativeResize="0"/>
          <p:nvPr/>
        </p:nvPicPr>
        <p:blipFill rotWithShape="1">
          <a:blip r:embed="rId5">
            <a:alphaModFix/>
          </a:blip>
          <a:srcRect b="0" l="0" r="0" t="0"/>
          <a:stretch/>
        </p:blipFill>
        <p:spPr>
          <a:xfrm>
            <a:off x="7964297" y="3055157"/>
            <a:ext cx="1033650" cy="1038400"/>
          </a:xfrm>
          <a:prstGeom prst="rect">
            <a:avLst/>
          </a:prstGeom>
          <a:noFill/>
          <a:ln>
            <a:noFill/>
          </a:ln>
        </p:spPr>
      </p:pic>
      <p:pic>
        <p:nvPicPr>
          <p:cNvPr id="53" name="Google Shape;53;p47"/>
          <p:cNvPicPr preferRelativeResize="0"/>
          <p:nvPr/>
        </p:nvPicPr>
        <p:blipFill rotWithShape="1">
          <a:blip r:embed="rId6">
            <a:alphaModFix/>
          </a:blip>
          <a:srcRect b="0" l="0" r="0" t="0"/>
          <a:stretch/>
        </p:blipFill>
        <p:spPr>
          <a:xfrm>
            <a:off x="84569" y="3253802"/>
            <a:ext cx="915112" cy="872446"/>
          </a:xfrm>
          <a:prstGeom prst="rect">
            <a:avLst/>
          </a:prstGeom>
          <a:noFill/>
          <a:ln>
            <a:noFill/>
          </a:ln>
        </p:spPr>
      </p:pic>
      <p:pic>
        <p:nvPicPr>
          <p:cNvPr id="54" name="Google Shape;54;p47"/>
          <p:cNvPicPr preferRelativeResize="0"/>
          <p:nvPr/>
        </p:nvPicPr>
        <p:blipFill rotWithShape="1">
          <a:blip r:embed="rId7">
            <a:alphaModFix/>
          </a:blip>
          <a:srcRect b="0" l="0" r="0" t="0"/>
          <a:stretch/>
        </p:blipFill>
        <p:spPr>
          <a:xfrm>
            <a:off x="5939696" y="573860"/>
            <a:ext cx="777608" cy="772873"/>
          </a:xfrm>
          <a:prstGeom prst="rect">
            <a:avLst/>
          </a:prstGeom>
          <a:noFill/>
          <a:ln>
            <a:noFill/>
          </a:ln>
        </p:spPr>
      </p:pic>
      <p:sp>
        <p:nvSpPr>
          <p:cNvPr id="55" name="Google Shape;55;p47"/>
          <p:cNvSpPr txBox="1"/>
          <p:nvPr>
            <p:ph type="title"/>
          </p:nvPr>
        </p:nvSpPr>
        <p:spPr>
          <a:xfrm>
            <a:off x="740100" y="0"/>
            <a:ext cx="7663800" cy="824100"/>
          </a:xfrm>
          <a:prstGeom prst="rect">
            <a:avLst/>
          </a:prstGeom>
          <a:noFill/>
          <a:ln>
            <a:noFill/>
          </a:ln>
          <a:effectLst>
            <a:outerShdw blurRad="57150" rotWithShape="0" algn="bl" dir="5400000" dist="19050">
              <a:schemeClr val="dk1">
                <a:alpha val="71764"/>
              </a:schemeClr>
            </a:outerShdw>
          </a:effectLst>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56" name="Google Shape;56;p47"/>
          <p:cNvSpPr txBox="1"/>
          <p:nvPr>
            <p:ph idx="1" type="body"/>
          </p:nvPr>
        </p:nvSpPr>
        <p:spPr>
          <a:xfrm>
            <a:off x="1055400" y="1373375"/>
            <a:ext cx="2190900" cy="27201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57" name="Google Shape;57;p47"/>
          <p:cNvSpPr txBox="1"/>
          <p:nvPr>
            <p:ph idx="2" type="body"/>
          </p:nvPr>
        </p:nvSpPr>
        <p:spPr>
          <a:xfrm>
            <a:off x="3476500" y="1373375"/>
            <a:ext cx="2190900" cy="27201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58" name="Google Shape;58;p47"/>
          <p:cNvSpPr txBox="1"/>
          <p:nvPr>
            <p:ph idx="3" type="body"/>
          </p:nvPr>
        </p:nvSpPr>
        <p:spPr>
          <a:xfrm>
            <a:off x="5897601" y="1373375"/>
            <a:ext cx="2190900" cy="27201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59" name="Google Shape;59;p47"/>
          <p:cNvSpPr txBox="1"/>
          <p:nvPr>
            <p:ph idx="12" type="sldNum"/>
          </p:nvPr>
        </p:nvSpPr>
        <p:spPr>
          <a:xfrm>
            <a:off x="4297650" y="4496075"/>
            <a:ext cx="548700" cy="647400"/>
          </a:xfrm>
          <a:prstGeom prst="rect">
            <a:avLst/>
          </a:prstGeom>
          <a:noFill/>
          <a:ln>
            <a:noFill/>
          </a:ln>
          <a:effectLst>
            <a:outerShdw blurRad="57150" rotWithShape="0" algn="bl" dir="5400000" dist="19050">
              <a:srgbClr val="000000">
                <a:alpha val="49803"/>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chemeClr val="accent2"/>
        </a:solidFill>
      </p:bgPr>
    </p:bg>
    <p:spTree>
      <p:nvGrpSpPr>
        <p:cNvPr id="60" name="Shape 60"/>
        <p:cNvGrpSpPr/>
        <p:nvPr/>
      </p:nvGrpSpPr>
      <p:grpSpPr>
        <a:xfrm>
          <a:off x="0" y="0"/>
          <a:ext cx="0" cy="0"/>
          <a:chOff x="0" y="0"/>
          <a:chExt cx="0" cy="0"/>
        </a:xfrm>
      </p:grpSpPr>
      <p:sp>
        <p:nvSpPr>
          <p:cNvPr id="61" name="Google Shape;61;p48"/>
          <p:cNvSpPr txBox="1"/>
          <p:nvPr>
            <p:ph idx="12" type="sldNum"/>
          </p:nvPr>
        </p:nvSpPr>
        <p:spPr>
          <a:xfrm>
            <a:off x="4297650" y="4496075"/>
            <a:ext cx="548700" cy="647400"/>
          </a:xfrm>
          <a:prstGeom prst="rect">
            <a:avLst/>
          </a:prstGeom>
          <a:noFill/>
          <a:ln>
            <a:noFill/>
          </a:ln>
          <a:effectLst>
            <a:outerShdw blurRad="57150" rotWithShape="0" algn="bl" dir="5400000" dist="19050">
              <a:srgbClr val="000000">
                <a:alpha val="49803"/>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9pPr>
          </a:lstStyle>
          <a:p>
            <a:pPr indent="0" lvl="0" marL="0" rtl="0" algn="ctr">
              <a:spcBef>
                <a:spcPts val="0"/>
              </a:spcBef>
              <a:spcAft>
                <a:spcPts val="0"/>
              </a:spcAft>
              <a:buNone/>
            </a:pPr>
            <a:fld id="{00000000-1234-1234-1234-123412341234}" type="slidenum">
              <a:rPr lang="en"/>
              <a:t>‹#›</a:t>
            </a:fld>
            <a:endParaRPr/>
          </a:p>
        </p:txBody>
      </p:sp>
      <p:pic>
        <p:nvPicPr>
          <p:cNvPr id="62" name="Google Shape;62;p48"/>
          <p:cNvPicPr preferRelativeResize="0"/>
          <p:nvPr/>
        </p:nvPicPr>
        <p:blipFill rotWithShape="1">
          <a:blip r:embed="rId2">
            <a:alphaModFix/>
          </a:blip>
          <a:srcRect b="0" l="0" r="0" t="2619"/>
          <a:stretch/>
        </p:blipFill>
        <p:spPr>
          <a:xfrm>
            <a:off x="0" y="-25"/>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49"/>
          <p:cNvSpPr/>
          <p:nvPr/>
        </p:nvSpPr>
        <p:spPr>
          <a:xfrm>
            <a:off x="665100" y="983075"/>
            <a:ext cx="7813800" cy="3513000"/>
          </a:xfrm>
          <a:prstGeom prst="rect">
            <a:avLst/>
          </a:prstGeom>
          <a:gradFill>
            <a:gsLst>
              <a:gs pos="0">
                <a:srgbClr val="FFFFFF">
                  <a:alpha val="74117"/>
                </a:srgbClr>
              </a:gs>
              <a:gs pos="50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49"/>
          <p:cNvPicPr preferRelativeResize="0"/>
          <p:nvPr/>
        </p:nvPicPr>
        <p:blipFill rotWithShape="1">
          <a:blip r:embed="rId2">
            <a:alphaModFix/>
          </a:blip>
          <a:srcRect b="0" l="0" r="0" t="0"/>
          <a:stretch/>
        </p:blipFill>
        <p:spPr>
          <a:xfrm>
            <a:off x="-1" y="3305425"/>
            <a:ext cx="1474600" cy="1846225"/>
          </a:xfrm>
          <a:prstGeom prst="rect">
            <a:avLst/>
          </a:prstGeom>
          <a:noFill/>
          <a:ln>
            <a:noFill/>
          </a:ln>
        </p:spPr>
      </p:pic>
      <p:pic>
        <p:nvPicPr>
          <p:cNvPr id="66" name="Google Shape;66;p49"/>
          <p:cNvPicPr preferRelativeResize="0"/>
          <p:nvPr/>
        </p:nvPicPr>
        <p:blipFill rotWithShape="1">
          <a:blip r:embed="rId3">
            <a:alphaModFix/>
          </a:blip>
          <a:srcRect b="0" l="0" r="0" t="0"/>
          <a:stretch/>
        </p:blipFill>
        <p:spPr>
          <a:xfrm>
            <a:off x="7279550" y="3382925"/>
            <a:ext cx="1864450" cy="1760550"/>
          </a:xfrm>
          <a:prstGeom prst="rect">
            <a:avLst/>
          </a:prstGeom>
          <a:noFill/>
          <a:ln>
            <a:noFill/>
          </a:ln>
        </p:spPr>
      </p:pic>
      <p:pic>
        <p:nvPicPr>
          <p:cNvPr id="67" name="Google Shape;67;p49"/>
          <p:cNvPicPr preferRelativeResize="0"/>
          <p:nvPr/>
        </p:nvPicPr>
        <p:blipFill rotWithShape="1">
          <a:blip r:embed="rId4">
            <a:alphaModFix/>
          </a:blip>
          <a:srcRect b="0" l="0" r="0" t="0"/>
          <a:stretch/>
        </p:blipFill>
        <p:spPr>
          <a:xfrm>
            <a:off x="2648779" y="127557"/>
            <a:ext cx="535791" cy="568986"/>
          </a:xfrm>
          <a:prstGeom prst="rect">
            <a:avLst/>
          </a:prstGeom>
          <a:noFill/>
          <a:ln>
            <a:noFill/>
          </a:ln>
        </p:spPr>
      </p:pic>
      <p:pic>
        <p:nvPicPr>
          <p:cNvPr id="68" name="Google Shape;68;p49"/>
          <p:cNvPicPr preferRelativeResize="0"/>
          <p:nvPr/>
        </p:nvPicPr>
        <p:blipFill rotWithShape="1">
          <a:blip r:embed="rId5">
            <a:alphaModFix/>
          </a:blip>
          <a:srcRect b="0" l="0" r="0" t="0"/>
          <a:stretch/>
        </p:blipFill>
        <p:spPr>
          <a:xfrm>
            <a:off x="7964297" y="3055157"/>
            <a:ext cx="1033650" cy="1038400"/>
          </a:xfrm>
          <a:prstGeom prst="rect">
            <a:avLst/>
          </a:prstGeom>
          <a:noFill/>
          <a:ln>
            <a:noFill/>
          </a:ln>
        </p:spPr>
      </p:pic>
      <p:pic>
        <p:nvPicPr>
          <p:cNvPr id="69" name="Google Shape;69;p49"/>
          <p:cNvPicPr preferRelativeResize="0"/>
          <p:nvPr/>
        </p:nvPicPr>
        <p:blipFill rotWithShape="1">
          <a:blip r:embed="rId6">
            <a:alphaModFix/>
          </a:blip>
          <a:srcRect b="0" l="0" r="0" t="0"/>
          <a:stretch/>
        </p:blipFill>
        <p:spPr>
          <a:xfrm>
            <a:off x="84569" y="3253802"/>
            <a:ext cx="915112" cy="872446"/>
          </a:xfrm>
          <a:prstGeom prst="rect">
            <a:avLst/>
          </a:prstGeom>
          <a:noFill/>
          <a:ln>
            <a:noFill/>
          </a:ln>
        </p:spPr>
      </p:pic>
      <p:pic>
        <p:nvPicPr>
          <p:cNvPr id="70" name="Google Shape;70;p49"/>
          <p:cNvPicPr preferRelativeResize="0"/>
          <p:nvPr/>
        </p:nvPicPr>
        <p:blipFill rotWithShape="1">
          <a:blip r:embed="rId7">
            <a:alphaModFix/>
          </a:blip>
          <a:srcRect b="0" l="0" r="0" t="0"/>
          <a:stretch/>
        </p:blipFill>
        <p:spPr>
          <a:xfrm>
            <a:off x="5939696" y="573860"/>
            <a:ext cx="777608" cy="772873"/>
          </a:xfrm>
          <a:prstGeom prst="rect">
            <a:avLst/>
          </a:prstGeom>
          <a:noFill/>
          <a:ln>
            <a:noFill/>
          </a:ln>
        </p:spPr>
      </p:pic>
      <p:sp>
        <p:nvSpPr>
          <p:cNvPr id="71" name="Google Shape;71;p49"/>
          <p:cNvSpPr txBox="1"/>
          <p:nvPr>
            <p:ph type="title"/>
          </p:nvPr>
        </p:nvSpPr>
        <p:spPr>
          <a:xfrm>
            <a:off x="740100" y="0"/>
            <a:ext cx="7663800" cy="824100"/>
          </a:xfrm>
          <a:prstGeom prst="rect">
            <a:avLst/>
          </a:prstGeom>
          <a:noFill/>
          <a:ln>
            <a:noFill/>
          </a:ln>
          <a:effectLst>
            <a:outerShdw blurRad="57150" rotWithShape="0" algn="bl" dir="5400000" dist="19050">
              <a:schemeClr val="dk1">
                <a:alpha val="71764"/>
              </a:schemeClr>
            </a:outerShdw>
          </a:effectLst>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72" name="Google Shape;72;p49"/>
          <p:cNvSpPr txBox="1"/>
          <p:nvPr>
            <p:ph idx="12" type="sldNum"/>
          </p:nvPr>
        </p:nvSpPr>
        <p:spPr>
          <a:xfrm>
            <a:off x="4297650" y="4496075"/>
            <a:ext cx="548700" cy="647400"/>
          </a:xfrm>
          <a:prstGeom prst="rect">
            <a:avLst/>
          </a:prstGeom>
          <a:noFill/>
          <a:ln>
            <a:noFill/>
          </a:ln>
          <a:effectLst>
            <a:outerShdw blurRad="57150" rotWithShape="0" algn="bl" dir="5400000" dist="19050">
              <a:srgbClr val="000000">
                <a:alpha val="49803"/>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740100" y="0"/>
            <a:ext cx="7663800" cy="824100"/>
          </a:xfrm>
          <a:prstGeom prst="rect">
            <a:avLst/>
          </a:prstGeom>
          <a:noFill/>
          <a:ln>
            <a:noFill/>
          </a:ln>
          <a:effectLst>
            <a:outerShdw blurRad="57150" rotWithShape="0" algn="bl" dir="5400000" dist="19050">
              <a:schemeClr val="dk1">
                <a:alpha val="71764"/>
              </a:schemeClr>
            </a:outerShdw>
          </a:effectLst>
        </p:spPr>
        <p:txBody>
          <a:bodyPr anchorCtr="0" anchor="b" bIns="0" lIns="0" spcFirstLastPara="1" rIns="0" wrap="square" tIns="0">
            <a:noAutofit/>
          </a:bodyPr>
          <a:lstStyle>
            <a:lvl1pPr lvl="0" marR="0" rtl="0" algn="ctr">
              <a:lnSpc>
                <a:spcPct val="90000"/>
              </a:lnSpc>
              <a:spcBef>
                <a:spcPts val="0"/>
              </a:spcBef>
              <a:spcAft>
                <a:spcPts val="0"/>
              </a:spcAft>
              <a:buClr>
                <a:schemeClr val="lt1"/>
              </a:buClr>
              <a:buSzPts val="2000"/>
              <a:buFont typeface="Cormorant Unicase SemiBold"/>
              <a:buNone/>
              <a:defRPr b="0" i="0" sz="2000" u="none" cap="none" strike="noStrike">
                <a:solidFill>
                  <a:schemeClr val="lt1"/>
                </a:solidFill>
                <a:latin typeface="Cormorant Unicase SemiBold"/>
                <a:ea typeface="Cormorant Unicase SemiBold"/>
                <a:cs typeface="Cormorant Unicase SemiBold"/>
                <a:sym typeface="Cormorant Unicase SemiBold"/>
              </a:defRPr>
            </a:lvl1pPr>
            <a:lvl2pPr lvl="1" marR="0" rtl="0" algn="ctr">
              <a:lnSpc>
                <a:spcPct val="90000"/>
              </a:lnSpc>
              <a:spcBef>
                <a:spcPts val="0"/>
              </a:spcBef>
              <a:spcAft>
                <a:spcPts val="0"/>
              </a:spcAft>
              <a:buClr>
                <a:schemeClr val="lt1"/>
              </a:buClr>
              <a:buSzPts val="2000"/>
              <a:buFont typeface="Cormorant Unicase SemiBold"/>
              <a:buNone/>
              <a:defRPr b="0" i="0" sz="2000" u="none" cap="none" strike="noStrike">
                <a:solidFill>
                  <a:schemeClr val="lt1"/>
                </a:solidFill>
                <a:latin typeface="Cormorant Unicase SemiBold"/>
                <a:ea typeface="Cormorant Unicase SemiBold"/>
                <a:cs typeface="Cormorant Unicase SemiBold"/>
                <a:sym typeface="Cormorant Unicase SemiBold"/>
              </a:defRPr>
            </a:lvl2pPr>
            <a:lvl3pPr lvl="2" marR="0" rtl="0" algn="ctr">
              <a:lnSpc>
                <a:spcPct val="90000"/>
              </a:lnSpc>
              <a:spcBef>
                <a:spcPts val="0"/>
              </a:spcBef>
              <a:spcAft>
                <a:spcPts val="0"/>
              </a:spcAft>
              <a:buClr>
                <a:schemeClr val="lt1"/>
              </a:buClr>
              <a:buSzPts val="2000"/>
              <a:buFont typeface="Cormorant Unicase SemiBold"/>
              <a:buNone/>
              <a:defRPr b="0" i="0" sz="2000" u="none" cap="none" strike="noStrike">
                <a:solidFill>
                  <a:schemeClr val="lt1"/>
                </a:solidFill>
                <a:latin typeface="Cormorant Unicase SemiBold"/>
                <a:ea typeface="Cormorant Unicase SemiBold"/>
                <a:cs typeface="Cormorant Unicase SemiBold"/>
                <a:sym typeface="Cormorant Unicase SemiBold"/>
              </a:defRPr>
            </a:lvl3pPr>
            <a:lvl4pPr lvl="3" marR="0" rtl="0" algn="ctr">
              <a:lnSpc>
                <a:spcPct val="90000"/>
              </a:lnSpc>
              <a:spcBef>
                <a:spcPts val="0"/>
              </a:spcBef>
              <a:spcAft>
                <a:spcPts val="0"/>
              </a:spcAft>
              <a:buClr>
                <a:schemeClr val="lt1"/>
              </a:buClr>
              <a:buSzPts val="2000"/>
              <a:buFont typeface="Cormorant Unicase SemiBold"/>
              <a:buNone/>
              <a:defRPr b="0" i="0" sz="2000" u="none" cap="none" strike="noStrike">
                <a:solidFill>
                  <a:schemeClr val="lt1"/>
                </a:solidFill>
                <a:latin typeface="Cormorant Unicase SemiBold"/>
                <a:ea typeface="Cormorant Unicase SemiBold"/>
                <a:cs typeface="Cormorant Unicase SemiBold"/>
                <a:sym typeface="Cormorant Unicase SemiBold"/>
              </a:defRPr>
            </a:lvl4pPr>
            <a:lvl5pPr lvl="4" marR="0" rtl="0" algn="ctr">
              <a:lnSpc>
                <a:spcPct val="90000"/>
              </a:lnSpc>
              <a:spcBef>
                <a:spcPts val="0"/>
              </a:spcBef>
              <a:spcAft>
                <a:spcPts val="0"/>
              </a:spcAft>
              <a:buClr>
                <a:schemeClr val="lt1"/>
              </a:buClr>
              <a:buSzPts val="2000"/>
              <a:buFont typeface="Cormorant Unicase SemiBold"/>
              <a:buNone/>
              <a:defRPr b="0" i="0" sz="2000" u="none" cap="none" strike="noStrike">
                <a:solidFill>
                  <a:schemeClr val="lt1"/>
                </a:solidFill>
                <a:latin typeface="Cormorant Unicase SemiBold"/>
                <a:ea typeface="Cormorant Unicase SemiBold"/>
                <a:cs typeface="Cormorant Unicase SemiBold"/>
                <a:sym typeface="Cormorant Unicase SemiBold"/>
              </a:defRPr>
            </a:lvl5pPr>
            <a:lvl6pPr lvl="5" marR="0" rtl="0" algn="ctr">
              <a:lnSpc>
                <a:spcPct val="90000"/>
              </a:lnSpc>
              <a:spcBef>
                <a:spcPts val="0"/>
              </a:spcBef>
              <a:spcAft>
                <a:spcPts val="0"/>
              </a:spcAft>
              <a:buClr>
                <a:schemeClr val="lt1"/>
              </a:buClr>
              <a:buSzPts val="2000"/>
              <a:buFont typeface="Cormorant Unicase SemiBold"/>
              <a:buNone/>
              <a:defRPr b="0" i="0" sz="2000" u="none" cap="none" strike="noStrike">
                <a:solidFill>
                  <a:schemeClr val="lt1"/>
                </a:solidFill>
                <a:latin typeface="Cormorant Unicase SemiBold"/>
                <a:ea typeface="Cormorant Unicase SemiBold"/>
                <a:cs typeface="Cormorant Unicase SemiBold"/>
                <a:sym typeface="Cormorant Unicase SemiBold"/>
              </a:defRPr>
            </a:lvl6pPr>
            <a:lvl7pPr lvl="6" marR="0" rtl="0" algn="ctr">
              <a:lnSpc>
                <a:spcPct val="90000"/>
              </a:lnSpc>
              <a:spcBef>
                <a:spcPts val="0"/>
              </a:spcBef>
              <a:spcAft>
                <a:spcPts val="0"/>
              </a:spcAft>
              <a:buClr>
                <a:schemeClr val="lt1"/>
              </a:buClr>
              <a:buSzPts val="2000"/>
              <a:buFont typeface="Cormorant Unicase SemiBold"/>
              <a:buNone/>
              <a:defRPr b="0" i="0" sz="2000" u="none" cap="none" strike="noStrike">
                <a:solidFill>
                  <a:schemeClr val="lt1"/>
                </a:solidFill>
                <a:latin typeface="Cormorant Unicase SemiBold"/>
                <a:ea typeface="Cormorant Unicase SemiBold"/>
                <a:cs typeface="Cormorant Unicase SemiBold"/>
                <a:sym typeface="Cormorant Unicase SemiBold"/>
              </a:defRPr>
            </a:lvl7pPr>
            <a:lvl8pPr lvl="7" marR="0" rtl="0" algn="ctr">
              <a:lnSpc>
                <a:spcPct val="90000"/>
              </a:lnSpc>
              <a:spcBef>
                <a:spcPts val="0"/>
              </a:spcBef>
              <a:spcAft>
                <a:spcPts val="0"/>
              </a:spcAft>
              <a:buClr>
                <a:schemeClr val="lt1"/>
              </a:buClr>
              <a:buSzPts val="2000"/>
              <a:buFont typeface="Cormorant Unicase SemiBold"/>
              <a:buNone/>
              <a:defRPr b="0" i="0" sz="2000" u="none" cap="none" strike="noStrike">
                <a:solidFill>
                  <a:schemeClr val="lt1"/>
                </a:solidFill>
                <a:latin typeface="Cormorant Unicase SemiBold"/>
                <a:ea typeface="Cormorant Unicase SemiBold"/>
                <a:cs typeface="Cormorant Unicase SemiBold"/>
                <a:sym typeface="Cormorant Unicase SemiBold"/>
              </a:defRPr>
            </a:lvl8pPr>
            <a:lvl9pPr lvl="8" marR="0" rtl="0" algn="ctr">
              <a:lnSpc>
                <a:spcPct val="90000"/>
              </a:lnSpc>
              <a:spcBef>
                <a:spcPts val="0"/>
              </a:spcBef>
              <a:spcAft>
                <a:spcPts val="0"/>
              </a:spcAft>
              <a:buClr>
                <a:schemeClr val="lt1"/>
              </a:buClr>
              <a:buSzPts val="2000"/>
              <a:buFont typeface="Cormorant Unicase SemiBold"/>
              <a:buNone/>
              <a:defRPr b="0" i="0" sz="2000" u="none" cap="none" strike="noStrike">
                <a:solidFill>
                  <a:schemeClr val="lt1"/>
                </a:solidFill>
                <a:latin typeface="Cormorant Unicase SemiBold"/>
                <a:ea typeface="Cormorant Unicase SemiBold"/>
                <a:cs typeface="Cormorant Unicase SemiBold"/>
                <a:sym typeface="Cormorant Unicase SemiBold"/>
              </a:defRPr>
            </a:lvl9pPr>
          </a:lstStyle>
          <a:p/>
        </p:txBody>
      </p:sp>
      <p:sp>
        <p:nvSpPr>
          <p:cNvPr id="7" name="Google Shape;7;p40"/>
          <p:cNvSpPr txBox="1"/>
          <p:nvPr>
            <p:ph idx="1" type="body"/>
          </p:nvPr>
        </p:nvSpPr>
        <p:spPr>
          <a:xfrm>
            <a:off x="1055400" y="1373375"/>
            <a:ext cx="7033200" cy="27324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600"/>
              </a:spcBef>
              <a:spcAft>
                <a:spcPts val="0"/>
              </a:spcAft>
              <a:buClr>
                <a:schemeClr val="accent1"/>
              </a:buClr>
              <a:buSzPts val="2400"/>
              <a:buFont typeface="Caladea"/>
              <a:buChar char="𖦹"/>
              <a:defRPr b="0" i="0" sz="2400" u="none" cap="none" strike="noStrike">
                <a:solidFill>
                  <a:schemeClr val="dk1"/>
                </a:solidFill>
                <a:latin typeface="Caladea"/>
                <a:ea typeface="Caladea"/>
                <a:cs typeface="Caladea"/>
                <a:sym typeface="Caladea"/>
              </a:defRPr>
            </a:lvl1pPr>
            <a:lvl2pPr indent="-381000" lvl="1" marL="914400" marR="0" rtl="0" algn="l">
              <a:lnSpc>
                <a:spcPct val="115000"/>
              </a:lnSpc>
              <a:spcBef>
                <a:spcPts val="0"/>
              </a:spcBef>
              <a:spcAft>
                <a:spcPts val="0"/>
              </a:spcAft>
              <a:buClr>
                <a:schemeClr val="accent3"/>
              </a:buClr>
              <a:buSzPts val="2400"/>
              <a:buFont typeface="Caladea"/>
              <a:buChar char="○"/>
              <a:defRPr b="0" i="0" sz="2400" u="none" cap="none" strike="noStrike">
                <a:solidFill>
                  <a:schemeClr val="dk1"/>
                </a:solidFill>
                <a:latin typeface="Caladea"/>
                <a:ea typeface="Caladea"/>
                <a:cs typeface="Caladea"/>
                <a:sym typeface="Caladea"/>
              </a:defRPr>
            </a:lvl2pPr>
            <a:lvl3pPr indent="-381000" lvl="2" marL="1371600" marR="0" rtl="0" algn="l">
              <a:lnSpc>
                <a:spcPct val="115000"/>
              </a:lnSpc>
              <a:spcBef>
                <a:spcPts val="0"/>
              </a:spcBef>
              <a:spcAft>
                <a:spcPts val="0"/>
              </a:spcAft>
              <a:buClr>
                <a:schemeClr val="accent6"/>
              </a:buClr>
              <a:buSzPts val="2400"/>
              <a:buFont typeface="Caladea"/>
              <a:buChar char="■"/>
              <a:defRPr b="0" i="0" sz="2400" u="none" cap="none" strike="noStrike">
                <a:solidFill>
                  <a:schemeClr val="dk1"/>
                </a:solidFill>
                <a:latin typeface="Caladea"/>
                <a:ea typeface="Caladea"/>
                <a:cs typeface="Caladea"/>
                <a:sym typeface="Caladea"/>
              </a:defRPr>
            </a:lvl3pPr>
            <a:lvl4pPr indent="-381000" lvl="3" marL="1828800" marR="0" rtl="0" algn="l">
              <a:lnSpc>
                <a:spcPct val="115000"/>
              </a:lnSpc>
              <a:spcBef>
                <a:spcPts val="0"/>
              </a:spcBef>
              <a:spcAft>
                <a:spcPts val="0"/>
              </a:spcAft>
              <a:buClr>
                <a:schemeClr val="dk1"/>
              </a:buClr>
              <a:buSzPts val="2400"/>
              <a:buFont typeface="Caladea"/>
              <a:buChar char="●"/>
              <a:defRPr b="0" i="0" sz="2400" u="none" cap="none" strike="noStrike">
                <a:solidFill>
                  <a:schemeClr val="dk1"/>
                </a:solidFill>
                <a:latin typeface="Caladea"/>
                <a:ea typeface="Caladea"/>
                <a:cs typeface="Caladea"/>
                <a:sym typeface="Caladea"/>
              </a:defRPr>
            </a:lvl4pPr>
            <a:lvl5pPr indent="-381000" lvl="4" marL="2286000" marR="0" rtl="0" algn="l">
              <a:lnSpc>
                <a:spcPct val="115000"/>
              </a:lnSpc>
              <a:spcBef>
                <a:spcPts val="0"/>
              </a:spcBef>
              <a:spcAft>
                <a:spcPts val="0"/>
              </a:spcAft>
              <a:buClr>
                <a:schemeClr val="dk1"/>
              </a:buClr>
              <a:buSzPts val="2400"/>
              <a:buFont typeface="Caladea"/>
              <a:buChar char="○"/>
              <a:defRPr b="0" i="0" sz="2400" u="none" cap="none" strike="noStrike">
                <a:solidFill>
                  <a:schemeClr val="dk1"/>
                </a:solidFill>
                <a:latin typeface="Caladea"/>
                <a:ea typeface="Caladea"/>
                <a:cs typeface="Caladea"/>
                <a:sym typeface="Caladea"/>
              </a:defRPr>
            </a:lvl5pPr>
            <a:lvl6pPr indent="-381000" lvl="5" marL="2743200" marR="0" rtl="0" algn="l">
              <a:lnSpc>
                <a:spcPct val="115000"/>
              </a:lnSpc>
              <a:spcBef>
                <a:spcPts val="0"/>
              </a:spcBef>
              <a:spcAft>
                <a:spcPts val="0"/>
              </a:spcAft>
              <a:buClr>
                <a:schemeClr val="dk1"/>
              </a:buClr>
              <a:buSzPts val="2400"/>
              <a:buFont typeface="Caladea"/>
              <a:buChar char="■"/>
              <a:defRPr b="0" i="0" sz="2400" u="none" cap="none" strike="noStrike">
                <a:solidFill>
                  <a:schemeClr val="dk1"/>
                </a:solidFill>
                <a:latin typeface="Caladea"/>
                <a:ea typeface="Caladea"/>
                <a:cs typeface="Caladea"/>
                <a:sym typeface="Caladea"/>
              </a:defRPr>
            </a:lvl6pPr>
            <a:lvl7pPr indent="-381000" lvl="6" marL="3200400" marR="0" rtl="0" algn="l">
              <a:lnSpc>
                <a:spcPct val="115000"/>
              </a:lnSpc>
              <a:spcBef>
                <a:spcPts val="0"/>
              </a:spcBef>
              <a:spcAft>
                <a:spcPts val="0"/>
              </a:spcAft>
              <a:buClr>
                <a:schemeClr val="dk1"/>
              </a:buClr>
              <a:buSzPts val="2400"/>
              <a:buFont typeface="Caladea"/>
              <a:buChar char="●"/>
              <a:defRPr b="0" i="0" sz="2400" u="none" cap="none" strike="noStrike">
                <a:solidFill>
                  <a:schemeClr val="dk1"/>
                </a:solidFill>
                <a:latin typeface="Caladea"/>
                <a:ea typeface="Caladea"/>
                <a:cs typeface="Caladea"/>
                <a:sym typeface="Caladea"/>
              </a:defRPr>
            </a:lvl7pPr>
            <a:lvl8pPr indent="-381000" lvl="7" marL="3657600" marR="0" rtl="0" algn="l">
              <a:lnSpc>
                <a:spcPct val="115000"/>
              </a:lnSpc>
              <a:spcBef>
                <a:spcPts val="0"/>
              </a:spcBef>
              <a:spcAft>
                <a:spcPts val="0"/>
              </a:spcAft>
              <a:buClr>
                <a:schemeClr val="dk1"/>
              </a:buClr>
              <a:buSzPts val="2400"/>
              <a:buFont typeface="Caladea"/>
              <a:buChar char="○"/>
              <a:defRPr b="0" i="0" sz="2400" u="none" cap="none" strike="noStrike">
                <a:solidFill>
                  <a:schemeClr val="dk1"/>
                </a:solidFill>
                <a:latin typeface="Caladea"/>
                <a:ea typeface="Caladea"/>
                <a:cs typeface="Caladea"/>
                <a:sym typeface="Caladea"/>
              </a:defRPr>
            </a:lvl8pPr>
            <a:lvl9pPr indent="-381000" lvl="8" marL="4114800" marR="0" rtl="0" algn="l">
              <a:lnSpc>
                <a:spcPct val="115000"/>
              </a:lnSpc>
              <a:spcBef>
                <a:spcPts val="0"/>
              </a:spcBef>
              <a:spcAft>
                <a:spcPts val="0"/>
              </a:spcAft>
              <a:buClr>
                <a:schemeClr val="dk1"/>
              </a:buClr>
              <a:buSzPts val="2400"/>
              <a:buFont typeface="Caladea"/>
              <a:buChar char="■"/>
              <a:defRPr b="0" i="0" sz="2400" u="none" cap="none" strike="noStrike">
                <a:solidFill>
                  <a:schemeClr val="dk1"/>
                </a:solidFill>
                <a:latin typeface="Caladea"/>
                <a:ea typeface="Caladea"/>
                <a:cs typeface="Caladea"/>
                <a:sym typeface="Caladea"/>
              </a:defRPr>
            </a:lvl9pPr>
          </a:lstStyle>
          <a:p/>
        </p:txBody>
      </p:sp>
      <p:sp>
        <p:nvSpPr>
          <p:cNvPr id="8" name="Google Shape;8;p40"/>
          <p:cNvSpPr txBox="1"/>
          <p:nvPr>
            <p:ph idx="12" type="sldNum"/>
          </p:nvPr>
        </p:nvSpPr>
        <p:spPr>
          <a:xfrm>
            <a:off x="4297650" y="4496075"/>
            <a:ext cx="548700" cy="647400"/>
          </a:xfrm>
          <a:prstGeom prst="rect">
            <a:avLst/>
          </a:prstGeom>
          <a:noFill/>
          <a:ln>
            <a:noFill/>
          </a:ln>
          <a:effectLst>
            <a:outerShdw blurRad="57150" rotWithShape="0" algn="bl" dir="5400000" dist="19050">
              <a:srgbClr val="000000">
                <a:alpha val="49803"/>
              </a:srgbClr>
            </a:outerShdw>
          </a:effectLst>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Cormorant Unicase SemiBold"/>
                <a:ea typeface="Cormorant Unicase SemiBold"/>
                <a:cs typeface="Cormorant Unicase SemiBold"/>
                <a:sym typeface="Cormorant Unicase Semi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619250" y="909550"/>
            <a:ext cx="5905500" cy="1159800"/>
          </a:xfrm>
          <a:prstGeom prst="rect">
            <a:avLst/>
          </a:prstGeom>
          <a:noFill/>
          <a:ln>
            <a:noFill/>
          </a:ln>
          <a:effectLst>
            <a:outerShdw blurRad="57150" rotWithShape="0" algn="bl" dir="5400000" dist="19050">
              <a:schemeClr val="dk1">
                <a:alpha val="71764"/>
              </a:schemeClr>
            </a:outerShdw>
          </a:effectLst>
        </p:spPr>
        <p:txBody>
          <a:bodyPr anchorCtr="0" anchor="b" bIns="0" lIns="0" spcFirstLastPara="1" rIns="0" wrap="square" tIns="0">
            <a:noAutofit/>
          </a:bodyPr>
          <a:lstStyle/>
          <a:p>
            <a:pPr indent="0" lvl="0" marL="0" rtl="0" algn="ctr">
              <a:lnSpc>
                <a:spcPct val="80000"/>
              </a:lnSpc>
              <a:spcBef>
                <a:spcPts val="0"/>
              </a:spcBef>
              <a:spcAft>
                <a:spcPts val="0"/>
              </a:spcAft>
              <a:buSzPts val="4800"/>
              <a:buNone/>
            </a:pPr>
            <a:r>
              <a:rPr lang="en"/>
              <a:t>HỆ THỐNG QUẢN LÝ NHÀ TRỌ</a:t>
            </a:r>
            <a:endParaRPr/>
          </a:p>
        </p:txBody>
      </p:sp>
      <p:sp>
        <p:nvSpPr>
          <p:cNvPr id="97" name="Google Shape;97;p1"/>
          <p:cNvSpPr txBox="1"/>
          <p:nvPr/>
        </p:nvSpPr>
        <p:spPr>
          <a:xfrm>
            <a:off x="4232675" y="2668225"/>
            <a:ext cx="45969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lt1"/>
                </a:solidFill>
                <a:latin typeface="Times New Roman"/>
                <a:ea typeface="Times New Roman"/>
                <a:cs typeface="Times New Roman"/>
                <a:sym typeface="Times New Roman"/>
              </a:rPr>
              <a:t>NGƯỜI THỰC HIỆN:</a:t>
            </a:r>
            <a:endParaRPr b="1">
              <a:solidFill>
                <a:schemeClr val="lt1"/>
              </a:solidFill>
              <a:latin typeface="Times New Roman"/>
              <a:ea typeface="Times New Roman"/>
              <a:cs typeface="Times New Roman"/>
              <a:sym typeface="Times New Roman"/>
            </a:endParaRPr>
          </a:p>
          <a:p>
            <a:pPr indent="0" lvl="0" marL="1314450" rtl="0" algn="l">
              <a:lnSpc>
                <a:spcPct val="150000"/>
              </a:lnSpc>
              <a:spcBef>
                <a:spcPts val="0"/>
              </a:spcBef>
              <a:spcAft>
                <a:spcPts val="0"/>
              </a:spcAft>
              <a:buNone/>
            </a:pPr>
            <a:r>
              <a:rPr b="1" lang="en">
                <a:solidFill>
                  <a:schemeClr val="lt1"/>
                </a:solidFill>
                <a:latin typeface="Times New Roman"/>
                <a:ea typeface="Times New Roman"/>
                <a:cs typeface="Times New Roman"/>
                <a:sym typeface="Times New Roman"/>
              </a:rPr>
              <a:t>PHẠM HUỲNH ANH TIẾN – 51900444</a:t>
            </a:r>
            <a:endParaRPr b="1">
              <a:solidFill>
                <a:schemeClr val="lt1"/>
              </a:solidFill>
              <a:latin typeface="Times New Roman"/>
              <a:ea typeface="Times New Roman"/>
              <a:cs typeface="Times New Roman"/>
              <a:sym typeface="Times New Roman"/>
            </a:endParaRPr>
          </a:p>
          <a:p>
            <a:pPr indent="0" lvl="0" marL="1314450" rtl="0" algn="l">
              <a:lnSpc>
                <a:spcPct val="150000"/>
              </a:lnSpc>
              <a:spcBef>
                <a:spcPts val="0"/>
              </a:spcBef>
              <a:spcAft>
                <a:spcPts val="0"/>
              </a:spcAft>
              <a:buNone/>
            </a:pPr>
            <a:r>
              <a:rPr b="1" lang="en">
                <a:solidFill>
                  <a:schemeClr val="lt1"/>
                </a:solidFill>
                <a:latin typeface="Times New Roman"/>
                <a:ea typeface="Times New Roman"/>
                <a:cs typeface="Times New Roman"/>
                <a:sym typeface="Times New Roman"/>
              </a:rPr>
              <a:t>NGUYỄN VINH TIẾNG – 51900713</a:t>
            </a:r>
            <a:endParaRPr b="1">
              <a:solidFill>
                <a:schemeClr val="lt1"/>
              </a:solidFill>
              <a:latin typeface="Times New Roman"/>
              <a:ea typeface="Times New Roman"/>
              <a:cs typeface="Times New Roman"/>
              <a:sym typeface="Times New Roman"/>
            </a:endParaRPr>
          </a:p>
          <a:p>
            <a:pPr indent="0" lvl="0" marL="1314450" rtl="0" algn="l">
              <a:lnSpc>
                <a:spcPct val="150000"/>
              </a:lnSpc>
              <a:spcBef>
                <a:spcPts val="0"/>
              </a:spcBef>
              <a:spcAft>
                <a:spcPts val="0"/>
              </a:spcAft>
              <a:buNone/>
            </a:pPr>
            <a:r>
              <a:rPr b="1" lang="en">
                <a:solidFill>
                  <a:schemeClr val="lt1"/>
                </a:solidFill>
                <a:latin typeface="Times New Roman"/>
                <a:ea typeface="Times New Roman"/>
                <a:cs typeface="Times New Roman"/>
                <a:sym typeface="Times New Roman"/>
              </a:rPr>
              <a:t>TRẦN PHƯỢNG HOÀNG – 51900743</a:t>
            </a:r>
            <a:endParaRPr b="1">
              <a:solidFill>
                <a:schemeClr val="lt1"/>
              </a:solidFill>
              <a:latin typeface="Times New Roman"/>
              <a:ea typeface="Times New Roman"/>
              <a:cs typeface="Times New Roman"/>
              <a:sym typeface="Times New Roman"/>
            </a:endParaRPr>
          </a:p>
          <a:p>
            <a:pPr indent="0" lvl="0" marL="1314450" rtl="0" algn="l">
              <a:lnSpc>
                <a:spcPct val="150000"/>
              </a:lnSpc>
              <a:spcBef>
                <a:spcPts val="0"/>
              </a:spcBef>
              <a:spcAft>
                <a:spcPts val="0"/>
              </a:spcAft>
              <a:buNone/>
            </a:pPr>
            <a:r>
              <a:rPr b="1" lang="en">
                <a:solidFill>
                  <a:schemeClr val="lt1"/>
                </a:solidFill>
                <a:latin typeface="Times New Roman"/>
                <a:ea typeface="Times New Roman"/>
                <a:cs typeface="Times New Roman"/>
                <a:sym typeface="Times New Roman"/>
              </a:rPr>
              <a:t>TRẦN THÁI BẢO - 51900725</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Caladea"/>
              <a:ea typeface="Caladea"/>
              <a:cs typeface="Caladea"/>
              <a:sym typeface="Caladea"/>
            </a:endParaRPr>
          </a:p>
        </p:txBody>
      </p:sp>
      <p:sp>
        <p:nvSpPr>
          <p:cNvPr id="98" name="Google Shape;98;p1"/>
          <p:cNvSpPr txBox="1"/>
          <p:nvPr/>
        </p:nvSpPr>
        <p:spPr>
          <a:xfrm>
            <a:off x="503625" y="2593175"/>
            <a:ext cx="339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adea"/>
                <a:ea typeface="Caladea"/>
                <a:cs typeface="Caladea"/>
                <a:sym typeface="Caladea"/>
              </a:rPr>
              <a:t>GIẢNG VIÊN: HUỲNH ANH KHIÊM</a:t>
            </a:r>
            <a:endParaRPr sz="1600">
              <a:solidFill>
                <a:schemeClr val="lt1"/>
              </a:solidFill>
              <a:latin typeface="Caladea"/>
              <a:ea typeface="Caladea"/>
              <a:cs typeface="Caladea"/>
              <a:sym typeface="Calade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08e0c89a57_0_51"/>
          <p:cNvSpPr txBox="1"/>
          <p:nvPr>
            <p:ph idx="12" type="sldNum"/>
          </p:nvPr>
        </p:nvSpPr>
        <p:spPr>
          <a:xfrm>
            <a:off x="0" y="4496100"/>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58" name="Google Shape;158;g108e0c89a57_0_51"/>
          <p:cNvSpPr txBox="1"/>
          <p:nvPr/>
        </p:nvSpPr>
        <p:spPr>
          <a:xfrm>
            <a:off x="1709400" y="784650"/>
            <a:ext cx="5725200" cy="31554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1200"/>
              </a:spcBef>
              <a:spcAft>
                <a:spcPts val="0"/>
              </a:spcAft>
              <a:buNone/>
            </a:pPr>
            <a:r>
              <a:rPr b="1" lang="en" sz="1500">
                <a:latin typeface="Times New Roman"/>
                <a:ea typeface="Times New Roman"/>
                <a:cs typeface="Times New Roman"/>
                <a:sym typeface="Times New Roman"/>
              </a:rPr>
              <a:t>Quy trình quản </a:t>
            </a:r>
            <a:r>
              <a:rPr b="1" lang="en" sz="1500">
                <a:latin typeface="Times New Roman"/>
                <a:ea typeface="Times New Roman"/>
                <a:cs typeface="Times New Roman"/>
                <a:sym typeface="Times New Roman"/>
              </a:rPr>
              <a:t>l</a:t>
            </a:r>
            <a:r>
              <a:rPr b="1" lang="en" sz="1500">
                <a:latin typeface="Times New Roman"/>
                <a:ea typeface="Times New Roman"/>
                <a:cs typeface="Times New Roman"/>
                <a:sym typeface="Times New Roman"/>
              </a:rPr>
              <a:t>ý hóa đơn</a:t>
            </a:r>
            <a:endParaRPr b="1" sz="1500">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lang="en" sz="1300">
                <a:latin typeface="Times New Roman"/>
                <a:ea typeface="Times New Roman"/>
                <a:cs typeface="Times New Roman"/>
                <a:sym typeface="Times New Roman"/>
              </a:rPr>
              <a:t>Mối tháng chủ trọ sẽ tạo hóa đơn trên hệ thống bao gồm tiền phòng, tiền điện, nước và khách trọ sẽ vào hệ thống để xem hóa đơn phòng. Hóa đơn vừa được tạo sẽ có trạng thái là unpaid.</a:t>
            </a:r>
            <a:endParaRPr sz="1300">
              <a:latin typeface="Times New Roman"/>
              <a:ea typeface="Times New Roman"/>
              <a:cs typeface="Times New Roman"/>
              <a:sym typeface="Times New Roman"/>
            </a:endParaRPr>
          </a:p>
          <a:p>
            <a:pPr indent="0" lvl="0" marL="0" rtl="0" algn="just">
              <a:lnSpc>
                <a:spcPct val="200000"/>
              </a:lnSpc>
              <a:spcBef>
                <a:spcPts val="1200"/>
              </a:spcBef>
              <a:spcAft>
                <a:spcPts val="1200"/>
              </a:spcAft>
              <a:buNone/>
            </a:pPr>
            <a:r>
              <a:rPr lang="en" sz="1300">
                <a:latin typeface="Times New Roman"/>
                <a:ea typeface="Times New Roman"/>
                <a:cs typeface="Times New Roman"/>
                <a:sym typeface="Times New Roman"/>
              </a:rPr>
              <a:t>Sau khi khách trọ thanh toán xong tiền phòng thì chủ trọ sẽ cập nhật trạng thái của hóa đơn là paid trên hệ thống và khách trọ có thể vào xem hóa đơn đã được cập nhật trạng thái.</a:t>
            </a:r>
            <a:endParaRPr b="1" sz="1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08e0c89a57_0_63"/>
          <p:cNvSpPr txBox="1"/>
          <p:nvPr>
            <p:ph type="ctrTitle"/>
          </p:nvPr>
        </p:nvSpPr>
        <p:spPr>
          <a:xfrm>
            <a:off x="855300" y="2133414"/>
            <a:ext cx="7433400" cy="457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Thiết kế hệ thống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08e0c89a57_1_29"/>
          <p:cNvSpPr txBox="1"/>
          <p:nvPr>
            <p:ph idx="12" type="sldNum"/>
          </p:nvPr>
        </p:nvSpPr>
        <p:spPr>
          <a:xfrm>
            <a:off x="0" y="4496100"/>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169" name="Google Shape;169;g108e0c89a57_1_29"/>
          <p:cNvPicPr preferRelativeResize="0"/>
          <p:nvPr/>
        </p:nvPicPr>
        <p:blipFill>
          <a:blip r:embed="rId3">
            <a:alphaModFix/>
          </a:blip>
          <a:stretch>
            <a:fillRect/>
          </a:stretch>
        </p:blipFill>
        <p:spPr>
          <a:xfrm>
            <a:off x="5089925" y="0"/>
            <a:ext cx="4054074" cy="5143501"/>
          </a:xfrm>
          <a:prstGeom prst="rect">
            <a:avLst/>
          </a:prstGeom>
          <a:noFill/>
          <a:ln>
            <a:noFill/>
          </a:ln>
        </p:spPr>
      </p:pic>
      <p:sp>
        <p:nvSpPr>
          <p:cNvPr id="170" name="Google Shape;170;g108e0c89a57_1_29"/>
          <p:cNvSpPr txBox="1"/>
          <p:nvPr/>
        </p:nvSpPr>
        <p:spPr>
          <a:xfrm>
            <a:off x="375050" y="3407575"/>
            <a:ext cx="307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Caladea"/>
                <a:ea typeface="Caladea"/>
                <a:cs typeface="Caladea"/>
                <a:sym typeface="Caladea"/>
              </a:rPr>
              <a:t>USECASE DIAGRAM</a:t>
            </a:r>
            <a:endParaRPr sz="2200">
              <a:solidFill>
                <a:schemeClr val="lt1"/>
              </a:solidFill>
              <a:latin typeface="Caladea"/>
              <a:ea typeface="Caladea"/>
              <a:cs typeface="Caladea"/>
              <a:sym typeface="Calade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08e0c89a57_1_17"/>
          <p:cNvSpPr txBox="1"/>
          <p:nvPr>
            <p:ph idx="12" type="sldNum"/>
          </p:nvPr>
        </p:nvSpPr>
        <p:spPr>
          <a:xfrm>
            <a:off x="0" y="4453200"/>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176" name="Google Shape;176;g108e0c89a57_1_17"/>
          <p:cNvPicPr preferRelativeResize="0"/>
          <p:nvPr/>
        </p:nvPicPr>
        <p:blipFill>
          <a:blip r:embed="rId3">
            <a:alphaModFix/>
          </a:blip>
          <a:stretch>
            <a:fillRect/>
          </a:stretch>
        </p:blipFill>
        <p:spPr>
          <a:xfrm>
            <a:off x="1099250" y="952225"/>
            <a:ext cx="8044739" cy="4191277"/>
          </a:xfrm>
          <a:prstGeom prst="rect">
            <a:avLst/>
          </a:prstGeom>
          <a:noFill/>
          <a:ln>
            <a:noFill/>
          </a:ln>
        </p:spPr>
      </p:pic>
      <p:sp>
        <p:nvSpPr>
          <p:cNvPr id="177" name="Google Shape;177;g108e0c89a57_1_17"/>
          <p:cNvSpPr txBox="1"/>
          <p:nvPr/>
        </p:nvSpPr>
        <p:spPr>
          <a:xfrm>
            <a:off x="600075" y="107150"/>
            <a:ext cx="3525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Caladea"/>
                <a:ea typeface="Caladea"/>
                <a:cs typeface="Caladea"/>
                <a:sym typeface="Caladea"/>
              </a:rPr>
              <a:t>ERD</a:t>
            </a:r>
            <a:endParaRPr sz="2500">
              <a:solidFill>
                <a:schemeClr val="lt1"/>
              </a:solidFill>
              <a:latin typeface="Caladea"/>
              <a:ea typeface="Caladea"/>
              <a:cs typeface="Caladea"/>
              <a:sym typeface="Calade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08e0c89a57_1_8"/>
          <p:cNvSpPr txBox="1"/>
          <p:nvPr>
            <p:ph idx="12" type="sldNum"/>
          </p:nvPr>
        </p:nvSpPr>
        <p:spPr>
          <a:xfrm>
            <a:off x="0" y="4453200"/>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183" name="Google Shape;183;g108e0c89a57_1_8"/>
          <p:cNvPicPr preferRelativeResize="0"/>
          <p:nvPr/>
        </p:nvPicPr>
        <p:blipFill>
          <a:blip r:embed="rId3">
            <a:alphaModFix/>
          </a:blip>
          <a:stretch>
            <a:fillRect/>
          </a:stretch>
        </p:blipFill>
        <p:spPr>
          <a:xfrm>
            <a:off x="3531868" y="0"/>
            <a:ext cx="5612132" cy="5143501"/>
          </a:xfrm>
          <a:prstGeom prst="rect">
            <a:avLst/>
          </a:prstGeom>
          <a:noFill/>
          <a:ln>
            <a:noFill/>
          </a:ln>
        </p:spPr>
      </p:pic>
      <p:sp>
        <p:nvSpPr>
          <p:cNvPr id="184" name="Google Shape;184;g108e0c89a57_1_8"/>
          <p:cNvSpPr txBox="1"/>
          <p:nvPr/>
        </p:nvSpPr>
        <p:spPr>
          <a:xfrm>
            <a:off x="235750" y="3118250"/>
            <a:ext cx="268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Caladea"/>
                <a:ea typeface="Caladea"/>
                <a:cs typeface="Caladea"/>
                <a:sym typeface="Caladea"/>
              </a:rPr>
              <a:t>MÔ HÌNH QUAN HỆ</a:t>
            </a:r>
            <a:endParaRPr sz="2100">
              <a:solidFill>
                <a:schemeClr val="lt1"/>
              </a:solidFill>
              <a:latin typeface="Caladea"/>
              <a:ea typeface="Caladea"/>
              <a:cs typeface="Caladea"/>
              <a:sym typeface="Calade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08e0c89a57_1_23"/>
          <p:cNvSpPr txBox="1"/>
          <p:nvPr>
            <p:ph idx="12" type="sldNum"/>
          </p:nvPr>
        </p:nvSpPr>
        <p:spPr>
          <a:xfrm>
            <a:off x="0" y="4442500"/>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190" name="Google Shape;190;g108e0c89a57_1_23"/>
          <p:cNvPicPr preferRelativeResize="0"/>
          <p:nvPr/>
        </p:nvPicPr>
        <p:blipFill>
          <a:blip r:embed="rId3">
            <a:alphaModFix/>
          </a:blip>
          <a:stretch>
            <a:fillRect/>
          </a:stretch>
        </p:blipFill>
        <p:spPr>
          <a:xfrm>
            <a:off x="4663534" y="0"/>
            <a:ext cx="4480467" cy="5143501"/>
          </a:xfrm>
          <a:prstGeom prst="rect">
            <a:avLst/>
          </a:prstGeom>
          <a:noFill/>
          <a:ln>
            <a:noFill/>
          </a:ln>
        </p:spPr>
      </p:pic>
      <p:sp>
        <p:nvSpPr>
          <p:cNvPr id="191" name="Google Shape;191;g108e0c89a57_1_23"/>
          <p:cNvSpPr txBox="1"/>
          <p:nvPr/>
        </p:nvSpPr>
        <p:spPr>
          <a:xfrm>
            <a:off x="514350" y="3471875"/>
            <a:ext cx="352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Caladea"/>
                <a:ea typeface="Caladea"/>
                <a:cs typeface="Caladea"/>
                <a:sym typeface="Caladea"/>
              </a:rPr>
              <a:t>CLASS DIAGRAM</a:t>
            </a:r>
            <a:endParaRPr sz="2200">
              <a:solidFill>
                <a:schemeClr val="lt1"/>
              </a:solidFill>
              <a:latin typeface="Caladea"/>
              <a:ea typeface="Caladea"/>
              <a:cs typeface="Caladea"/>
              <a:sym typeface="Calade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08e0c89a57_0_69"/>
          <p:cNvSpPr txBox="1"/>
          <p:nvPr>
            <p:ph idx="12" type="sldNum"/>
          </p:nvPr>
        </p:nvSpPr>
        <p:spPr>
          <a:xfrm>
            <a:off x="4297650" y="4496075"/>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97" name="Google Shape;197;g108e0c89a57_0_69"/>
          <p:cNvSpPr txBox="1"/>
          <p:nvPr/>
        </p:nvSpPr>
        <p:spPr>
          <a:xfrm>
            <a:off x="3216450" y="734975"/>
            <a:ext cx="2711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rPr>
              <a:t>DEMO</a:t>
            </a:r>
            <a:endParaRPr b="1" sz="6000">
              <a:solidFill>
                <a:schemeClr val="lt1"/>
              </a:solidFill>
            </a:endParaRPr>
          </a:p>
        </p:txBody>
      </p:sp>
      <p:sp>
        <p:nvSpPr>
          <p:cNvPr id="198" name="Google Shape;198;g108e0c89a57_0_69"/>
          <p:cNvSpPr txBox="1"/>
          <p:nvPr/>
        </p:nvSpPr>
        <p:spPr>
          <a:xfrm>
            <a:off x="2834700" y="2824075"/>
            <a:ext cx="4402200" cy="1169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600">
                <a:solidFill>
                  <a:schemeClr val="lt1"/>
                </a:solidFill>
                <a:latin typeface="Times New Roman"/>
                <a:ea typeface="Times New Roman"/>
                <a:cs typeface="Times New Roman"/>
                <a:sym typeface="Times New Roman"/>
              </a:rPr>
              <a:t>- Front-end: HTML, Bootstrap, Javascript.</a:t>
            </a:r>
            <a:endParaRPr sz="16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600">
                <a:solidFill>
                  <a:schemeClr val="lt1"/>
                </a:solidFill>
                <a:latin typeface="Times New Roman"/>
                <a:ea typeface="Times New Roman"/>
                <a:cs typeface="Times New Roman"/>
                <a:sym typeface="Times New Roman"/>
              </a:rPr>
              <a:t>- Back-end: NodeJS.</a:t>
            </a:r>
            <a:endParaRPr sz="16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600">
                <a:solidFill>
                  <a:schemeClr val="lt1"/>
                </a:solidFill>
                <a:latin typeface="Times New Roman"/>
                <a:ea typeface="Times New Roman"/>
                <a:cs typeface="Times New Roman"/>
                <a:sym typeface="Times New Roman"/>
              </a:rPr>
              <a:t>- Database: MongoDB.</a:t>
            </a:r>
            <a:endParaRPr sz="1700">
              <a:solidFill>
                <a:schemeClr val="lt1"/>
              </a:solidFill>
              <a:latin typeface="Caladea"/>
              <a:ea typeface="Caladea"/>
              <a:cs typeface="Caladea"/>
              <a:sym typeface="Calade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08e0c89a57_1_38"/>
          <p:cNvSpPr txBox="1"/>
          <p:nvPr>
            <p:ph idx="12" type="sldNum"/>
          </p:nvPr>
        </p:nvSpPr>
        <p:spPr>
          <a:xfrm>
            <a:off x="4297650" y="4496075"/>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04" name="Google Shape;204;g108e0c89a57_1_38"/>
          <p:cNvSpPr txBox="1"/>
          <p:nvPr/>
        </p:nvSpPr>
        <p:spPr>
          <a:xfrm>
            <a:off x="2411025" y="1521625"/>
            <a:ext cx="408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ladea"/>
                <a:ea typeface="Caladea"/>
                <a:cs typeface="Caladea"/>
                <a:sym typeface="Caladea"/>
              </a:rPr>
              <a:t>THANKS FOR LISTENING !!!</a:t>
            </a:r>
            <a:endParaRPr b="1" sz="2500">
              <a:latin typeface="Caladea"/>
              <a:ea typeface="Caladea"/>
              <a:cs typeface="Caladea"/>
              <a:sym typeface="Caladea"/>
            </a:endParaRPr>
          </a:p>
        </p:txBody>
      </p:sp>
      <p:sp>
        <p:nvSpPr>
          <p:cNvPr id="205" name="Google Shape;205;g108e0c89a57_1_38"/>
          <p:cNvSpPr/>
          <p:nvPr/>
        </p:nvSpPr>
        <p:spPr>
          <a:xfrm>
            <a:off x="1832778" y="1617578"/>
            <a:ext cx="417516" cy="377492"/>
          </a:xfrm>
          <a:custGeom>
            <a:rect b="b" l="l" r="r" t="t"/>
            <a:pathLst>
              <a:path extrusionOk="0" h="15938" w="15842">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108e0c89a57_1_38"/>
          <p:cNvSpPr/>
          <p:nvPr/>
        </p:nvSpPr>
        <p:spPr>
          <a:xfrm>
            <a:off x="6582178" y="1617578"/>
            <a:ext cx="417516" cy="377492"/>
          </a:xfrm>
          <a:custGeom>
            <a:rect b="b" l="l" r="r" t="t"/>
            <a:pathLst>
              <a:path extrusionOk="0" h="15938" w="15842">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08e0c89a57_1_38"/>
          <p:cNvSpPr/>
          <p:nvPr/>
        </p:nvSpPr>
        <p:spPr>
          <a:xfrm>
            <a:off x="1477429" y="3535945"/>
            <a:ext cx="466835" cy="479795"/>
          </a:xfrm>
          <a:custGeom>
            <a:rect b="b" l="l" r="r" t="t"/>
            <a:pathLst>
              <a:path extrusionOk="0" h="18420" w="17715">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108e0c89a57_1_38"/>
          <p:cNvSpPr txBox="1"/>
          <p:nvPr/>
        </p:nvSpPr>
        <p:spPr>
          <a:xfrm>
            <a:off x="2123213" y="3692650"/>
            <a:ext cx="167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adea"/>
                <a:ea typeface="Caladea"/>
                <a:cs typeface="Caladea"/>
                <a:sym typeface="Caladea"/>
              </a:rPr>
              <a:t>10  MARKS FOR OUR EFFORT</a:t>
            </a:r>
            <a:endParaRPr sz="900">
              <a:latin typeface="Caladea"/>
              <a:ea typeface="Caladea"/>
              <a:cs typeface="Caladea"/>
              <a:sym typeface="Caladea"/>
            </a:endParaRPr>
          </a:p>
        </p:txBody>
      </p:sp>
      <p:sp>
        <p:nvSpPr>
          <p:cNvPr id="209" name="Google Shape;209;g108e0c89a57_1_38"/>
          <p:cNvSpPr/>
          <p:nvPr/>
        </p:nvSpPr>
        <p:spPr>
          <a:xfrm>
            <a:off x="3973758" y="3561306"/>
            <a:ext cx="417547" cy="429091"/>
          </a:xfrm>
          <a:custGeom>
            <a:rect b="b" l="l" r="r" t="t"/>
            <a:pathLst>
              <a:path extrusionOk="0" h="17812" w="17618">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108e0c89a57_1_38"/>
          <p:cNvSpPr/>
          <p:nvPr/>
        </p:nvSpPr>
        <p:spPr>
          <a:xfrm>
            <a:off x="1887325" y="1418634"/>
            <a:ext cx="308407" cy="198934"/>
          </a:xfrm>
          <a:custGeom>
            <a:rect b="b" l="l" r="r" t="t"/>
            <a:pathLst>
              <a:path extrusionOk="0" h="12337" w="19126">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08e0c89a57_1_38"/>
          <p:cNvSpPr/>
          <p:nvPr/>
        </p:nvSpPr>
        <p:spPr>
          <a:xfrm>
            <a:off x="6654450" y="1418634"/>
            <a:ext cx="308407" cy="198934"/>
          </a:xfrm>
          <a:custGeom>
            <a:rect b="b" l="l" r="r" t="t"/>
            <a:pathLst>
              <a:path extrusionOk="0" h="12337" w="19126">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08e0c89a57_1_38"/>
          <p:cNvSpPr/>
          <p:nvPr/>
        </p:nvSpPr>
        <p:spPr>
          <a:xfrm>
            <a:off x="4688938" y="3607897"/>
            <a:ext cx="417516" cy="429104"/>
          </a:xfrm>
          <a:custGeom>
            <a:rect b="b" l="l" r="r" t="t"/>
            <a:pathLst>
              <a:path extrusionOk="0" h="18470" w="14722">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108e0c89a57_1_38"/>
          <p:cNvSpPr/>
          <p:nvPr/>
        </p:nvSpPr>
        <p:spPr>
          <a:xfrm>
            <a:off x="6804338" y="3606073"/>
            <a:ext cx="417529" cy="429093"/>
          </a:xfrm>
          <a:custGeom>
            <a:rect b="b" l="l" r="r" t="t"/>
            <a:pathLst>
              <a:path extrusionOk="0" h="20002" w="1173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108e0c89a57_1_38"/>
          <p:cNvSpPr txBox="1"/>
          <p:nvPr/>
        </p:nvSpPr>
        <p:spPr>
          <a:xfrm>
            <a:off x="5252149" y="3659075"/>
            <a:ext cx="155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adea"/>
                <a:ea typeface="Caladea"/>
                <a:cs typeface="Caladea"/>
                <a:sym typeface="Caladea"/>
              </a:rPr>
              <a:t>FROM IDEA TO SYSTEM</a:t>
            </a:r>
            <a:endParaRPr sz="900">
              <a:latin typeface="Caladea"/>
              <a:ea typeface="Caladea"/>
              <a:cs typeface="Caladea"/>
              <a:sym typeface="Caladea"/>
            </a:endParaRPr>
          </a:p>
        </p:txBody>
      </p:sp>
      <p:sp>
        <p:nvSpPr>
          <p:cNvPr id="215" name="Google Shape;215;g108e0c89a57_1_38"/>
          <p:cNvSpPr/>
          <p:nvPr/>
        </p:nvSpPr>
        <p:spPr>
          <a:xfrm>
            <a:off x="2021944" y="2329571"/>
            <a:ext cx="417487" cy="377482"/>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08e0c89a57_1_38"/>
          <p:cNvSpPr/>
          <p:nvPr/>
        </p:nvSpPr>
        <p:spPr>
          <a:xfrm>
            <a:off x="3503069" y="2329571"/>
            <a:ext cx="417487" cy="377482"/>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108e0c89a57_1_38"/>
          <p:cNvSpPr/>
          <p:nvPr/>
        </p:nvSpPr>
        <p:spPr>
          <a:xfrm>
            <a:off x="4984194" y="2329571"/>
            <a:ext cx="417487" cy="377482"/>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108e0c89a57_1_38"/>
          <p:cNvSpPr/>
          <p:nvPr/>
        </p:nvSpPr>
        <p:spPr>
          <a:xfrm>
            <a:off x="6465319" y="2329571"/>
            <a:ext cx="417487" cy="377482"/>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108e0c89a57_1_38"/>
          <p:cNvSpPr txBox="1"/>
          <p:nvPr/>
        </p:nvSpPr>
        <p:spPr>
          <a:xfrm>
            <a:off x="1871738" y="2828900"/>
            <a:ext cx="71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Tiếng</a:t>
            </a:r>
            <a:endParaRPr sz="1600"/>
          </a:p>
        </p:txBody>
      </p:sp>
      <p:sp>
        <p:nvSpPr>
          <p:cNvPr id="220" name="Google Shape;220;g108e0c89a57_1_38"/>
          <p:cNvSpPr txBox="1"/>
          <p:nvPr/>
        </p:nvSpPr>
        <p:spPr>
          <a:xfrm>
            <a:off x="3359050" y="2828900"/>
            <a:ext cx="71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Tiến</a:t>
            </a:r>
            <a:endParaRPr sz="1600"/>
          </a:p>
        </p:txBody>
      </p:sp>
      <p:sp>
        <p:nvSpPr>
          <p:cNvPr id="221" name="Google Shape;221;g108e0c89a57_1_38"/>
          <p:cNvSpPr txBox="1"/>
          <p:nvPr/>
        </p:nvSpPr>
        <p:spPr>
          <a:xfrm>
            <a:off x="4846350" y="2828900"/>
            <a:ext cx="87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Hoàng</a:t>
            </a:r>
            <a:endParaRPr sz="1600"/>
          </a:p>
        </p:txBody>
      </p:sp>
      <p:sp>
        <p:nvSpPr>
          <p:cNvPr id="222" name="Google Shape;222;g108e0c89a57_1_38"/>
          <p:cNvSpPr txBox="1"/>
          <p:nvPr/>
        </p:nvSpPr>
        <p:spPr>
          <a:xfrm>
            <a:off x="6362513" y="2828900"/>
            <a:ext cx="623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Bảo</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idx="12" type="sldNum"/>
          </p:nvPr>
        </p:nvSpPr>
        <p:spPr>
          <a:xfrm>
            <a:off x="0" y="4496100"/>
            <a:ext cx="548700" cy="647400"/>
          </a:xfrm>
          <a:prstGeom prst="rect">
            <a:avLst/>
          </a:prstGeom>
          <a:noFill/>
          <a:ln>
            <a:noFill/>
          </a:ln>
          <a:effectLst>
            <a:outerShdw blurRad="57150" rotWithShape="0" algn="bl" dir="5400000" dist="19050">
              <a:srgbClr val="000000">
                <a:alpha val="49803"/>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104" name="Google Shape;104;p2"/>
          <p:cNvSpPr/>
          <p:nvPr/>
        </p:nvSpPr>
        <p:spPr>
          <a:xfrm>
            <a:off x="1986094" y="2007793"/>
            <a:ext cx="267997" cy="268385"/>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1986094" y="2462105"/>
            <a:ext cx="267997" cy="268385"/>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1986094" y="2940068"/>
            <a:ext cx="267997" cy="268385"/>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txBox="1"/>
          <p:nvPr/>
        </p:nvSpPr>
        <p:spPr>
          <a:xfrm>
            <a:off x="2411450" y="1941850"/>
            <a:ext cx="38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adea"/>
                <a:ea typeface="Caladea"/>
                <a:cs typeface="Caladea"/>
                <a:sym typeface="Caladea"/>
              </a:rPr>
              <a:t>Quy trình nghiệp vụ</a:t>
            </a:r>
            <a:endParaRPr>
              <a:latin typeface="Caladea"/>
              <a:ea typeface="Caladea"/>
              <a:cs typeface="Caladea"/>
              <a:sym typeface="Caladea"/>
            </a:endParaRPr>
          </a:p>
        </p:txBody>
      </p:sp>
      <p:sp>
        <p:nvSpPr>
          <p:cNvPr id="108" name="Google Shape;108;p2"/>
          <p:cNvSpPr txBox="1"/>
          <p:nvPr/>
        </p:nvSpPr>
        <p:spPr>
          <a:xfrm>
            <a:off x="2411450" y="2379175"/>
            <a:ext cx="38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adea"/>
                <a:ea typeface="Caladea"/>
                <a:cs typeface="Caladea"/>
                <a:sym typeface="Caladea"/>
              </a:rPr>
              <a:t>Thiết kế hệ thống</a:t>
            </a:r>
            <a:endParaRPr>
              <a:latin typeface="Caladea"/>
              <a:ea typeface="Caladea"/>
              <a:cs typeface="Caladea"/>
              <a:sym typeface="Caladea"/>
            </a:endParaRPr>
          </a:p>
        </p:txBody>
      </p:sp>
      <p:sp>
        <p:nvSpPr>
          <p:cNvPr id="109" name="Google Shape;109;p2"/>
          <p:cNvSpPr txBox="1"/>
          <p:nvPr/>
        </p:nvSpPr>
        <p:spPr>
          <a:xfrm>
            <a:off x="2411450" y="2825125"/>
            <a:ext cx="38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adea"/>
                <a:ea typeface="Caladea"/>
                <a:cs typeface="Caladea"/>
                <a:sym typeface="Caladea"/>
              </a:rPr>
              <a:t>Demo</a:t>
            </a:r>
            <a:endParaRPr>
              <a:latin typeface="Caladea"/>
              <a:ea typeface="Caladea"/>
              <a:cs typeface="Caladea"/>
              <a:sym typeface="Caladea"/>
            </a:endParaRPr>
          </a:p>
        </p:txBody>
      </p:sp>
      <p:sp>
        <p:nvSpPr>
          <p:cNvPr id="110" name="Google Shape;110;p2"/>
          <p:cNvSpPr txBox="1"/>
          <p:nvPr/>
        </p:nvSpPr>
        <p:spPr>
          <a:xfrm>
            <a:off x="1736750" y="1129075"/>
            <a:ext cx="5725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Times New Roman"/>
                <a:ea typeface="Times New Roman"/>
                <a:cs typeface="Times New Roman"/>
                <a:sym typeface="Times New Roman"/>
              </a:rPr>
              <a:t>Nội dung thuyết trình</a:t>
            </a:r>
            <a:endParaRPr b="1"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08e0c89a57_0_7"/>
          <p:cNvSpPr txBox="1"/>
          <p:nvPr>
            <p:ph type="ctrTitle"/>
          </p:nvPr>
        </p:nvSpPr>
        <p:spPr>
          <a:xfrm>
            <a:off x="1619175" y="1306025"/>
            <a:ext cx="59055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Quy trình nghiệp vụ</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08e0c89a57_0_15"/>
          <p:cNvSpPr txBox="1"/>
          <p:nvPr>
            <p:ph idx="12" type="sldNum"/>
          </p:nvPr>
        </p:nvSpPr>
        <p:spPr>
          <a:xfrm>
            <a:off x="0" y="4496100"/>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1" name="Google Shape;121;g108e0c89a57_0_15"/>
          <p:cNvSpPr txBox="1"/>
          <p:nvPr/>
        </p:nvSpPr>
        <p:spPr>
          <a:xfrm flipH="1" rot="10800000">
            <a:off x="1560700" y="2198450"/>
            <a:ext cx="40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adea"/>
              <a:ea typeface="Caladea"/>
              <a:cs typeface="Caladea"/>
              <a:sym typeface="Caladea"/>
            </a:endParaRPr>
          </a:p>
        </p:txBody>
      </p:sp>
      <p:sp>
        <p:nvSpPr>
          <p:cNvPr id="122" name="Google Shape;122;g108e0c89a57_0_15"/>
          <p:cNvSpPr txBox="1"/>
          <p:nvPr/>
        </p:nvSpPr>
        <p:spPr>
          <a:xfrm>
            <a:off x="2119450" y="907100"/>
            <a:ext cx="4408800" cy="3086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 sz="1300">
                <a:latin typeface="Times New Roman"/>
                <a:ea typeface="Times New Roman"/>
                <a:cs typeface="Times New Roman"/>
                <a:sym typeface="Times New Roman"/>
              </a:rPr>
              <a:t>Quản lý nhà trọ online sẽ có các nhiệm vụ cơ bản như</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300">
                <a:latin typeface="Times New Roman"/>
                <a:ea typeface="Times New Roman"/>
                <a:cs typeface="Times New Roman"/>
                <a:sym typeface="Times New Roman"/>
              </a:rPr>
              <a:t>Quản lý thông tin nhân viên</a:t>
            </a:r>
            <a:endParaRPr sz="1300">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300">
                <a:latin typeface="Times New Roman"/>
                <a:ea typeface="Times New Roman"/>
                <a:cs typeface="Times New Roman"/>
                <a:sym typeface="Times New Roman"/>
              </a:rPr>
              <a:t>Quản lý tài khoản phòng</a:t>
            </a:r>
            <a:endParaRPr sz="1300">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300">
                <a:latin typeface="Times New Roman"/>
                <a:ea typeface="Times New Roman"/>
                <a:cs typeface="Times New Roman"/>
                <a:sym typeface="Times New Roman"/>
              </a:rPr>
              <a:t>Quản lý thông tin phòng</a:t>
            </a:r>
            <a:endParaRPr sz="1300">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300">
                <a:latin typeface="Times New Roman"/>
                <a:ea typeface="Times New Roman"/>
                <a:cs typeface="Times New Roman"/>
                <a:sym typeface="Times New Roman"/>
              </a:rPr>
              <a:t>Quản lý thông tin thiết bị</a:t>
            </a:r>
            <a:endParaRPr sz="1300">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300">
                <a:latin typeface="Times New Roman"/>
                <a:ea typeface="Times New Roman"/>
                <a:cs typeface="Times New Roman"/>
                <a:sym typeface="Times New Roman"/>
              </a:rPr>
              <a:t>Quản lý hóa đơn</a:t>
            </a:r>
            <a:endParaRPr sz="1300">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300">
                <a:latin typeface="Times New Roman"/>
                <a:ea typeface="Times New Roman"/>
                <a:cs typeface="Times New Roman"/>
                <a:sym typeface="Times New Roman"/>
              </a:rPr>
              <a:t>Quản lý thông tin khách hàng</a:t>
            </a:r>
            <a:endParaRPr sz="1300">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300">
                <a:latin typeface="Times New Roman"/>
                <a:ea typeface="Times New Roman"/>
                <a:cs typeface="Times New Roman"/>
                <a:sym typeface="Times New Roman"/>
              </a:rPr>
              <a:t>Quản lý dịch vụ</a:t>
            </a:r>
            <a:endParaRPr sz="1300">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300">
                <a:latin typeface="Times New Roman"/>
                <a:ea typeface="Times New Roman"/>
                <a:cs typeface="Times New Roman"/>
                <a:sym typeface="Times New Roman"/>
              </a:rPr>
              <a:t>Quản lý yêu cầu công việc</a:t>
            </a:r>
            <a:endParaRPr sz="1300">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300">
                <a:latin typeface="Times New Roman"/>
                <a:ea typeface="Times New Roman"/>
                <a:cs typeface="Times New Roman"/>
                <a:sym typeface="Times New Roman"/>
              </a:rPr>
              <a:t>Quản lý yêu thông báo</a:t>
            </a:r>
            <a:endParaRPr sz="1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08e0c89a57_0_26"/>
          <p:cNvSpPr txBox="1"/>
          <p:nvPr>
            <p:ph idx="12" type="sldNum"/>
          </p:nvPr>
        </p:nvSpPr>
        <p:spPr>
          <a:xfrm>
            <a:off x="0" y="4496100"/>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28" name="Google Shape;128;g108e0c89a57_0_26"/>
          <p:cNvSpPr txBox="1"/>
          <p:nvPr/>
        </p:nvSpPr>
        <p:spPr>
          <a:xfrm>
            <a:off x="1709400" y="784650"/>
            <a:ext cx="5725200" cy="3393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b="1" lang="en" sz="1300">
                <a:latin typeface="Times New Roman"/>
                <a:ea typeface="Times New Roman"/>
                <a:cs typeface="Times New Roman"/>
                <a:sym typeface="Times New Roman"/>
              </a:rPr>
              <a:t>Quy trình quản lý thông tin nhân viên </a:t>
            </a:r>
            <a:endParaRPr b="1" sz="1300">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lang="en" sz="1300">
                <a:latin typeface="Times New Roman"/>
                <a:ea typeface="Times New Roman"/>
                <a:cs typeface="Times New Roman"/>
                <a:sym typeface="Times New Roman"/>
              </a:rPr>
              <a:t>Khi nhà trọ tuyển thêm nhân viên mới, chủ trọ cần ghi nhận các thông tin của nhân viên (tên, ngày sinh, số điện thoại, email,…). Thông tin của nhân viên sẽ được chủ trọ thêm vào hệ thống, đồng thời chủ trọ sẽ tạo tài khoản cho nhân viên mới.</a:t>
            </a:r>
            <a:endParaRPr sz="1300">
              <a:latin typeface="Times New Roman"/>
              <a:ea typeface="Times New Roman"/>
              <a:cs typeface="Times New Roman"/>
              <a:sym typeface="Times New Roman"/>
            </a:endParaRPr>
          </a:p>
          <a:p>
            <a:pPr indent="0" lvl="0" marL="0" rtl="0" algn="just">
              <a:lnSpc>
                <a:spcPct val="200000"/>
              </a:lnSpc>
              <a:spcBef>
                <a:spcPts val="1200"/>
              </a:spcBef>
              <a:spcAft>
                <a:spcPts val="1200"/>
              </a:spcAft>
              <a:buNone/>
            </a:pPr>
            <a:r>
              <a:rPr lang="en" sz="1300">
                <a:latin typeface="Times New Roman"/>
                <a:ea typeface="Times New Roman"/>
                <a:cs typeface="Times New Roman"/>
                <a:sym typeface="Times New Roman"/>
              </a:rPr>
              <a:t>Nhân viên có thể xem thông tin của bản thân. Trong quá trình làm việc, nếu có nhân viên muốn sửa thông tin thì sẽ liên hệ chủ trọ và chủ trọ sẽ cập nhật thông tin mới của nhân viên ra đó trên hệ thống. Chủ trọ cũng có thể xem thông tin chi tiết của nhân viên trong hệ thống.</a:t>
            </a:r>
            <a:endParaRPr>
              <a:latin typeface="Caladea"/>
              <a:ea typeface="Caladea"/>
              <a:cs typeface="Caladea"/>
              <a:sym typeface="Calade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08e0c89a57_0_41"/>
          <p:cNvSpPr txBox="1"/>
          <p:nvPr>
            <p:ph idx="12" type="sldNum"/>
          </p:nvPr>
        </p:nvSpPr>
        <p:spPr>
          <a:xfrm>
            <a:off x="0" y="4496100"/>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34" name="Google Shape;134;g108e0c89a57_0_41"/>
          <p:cNvSpPr txBox="1"/>
          <p:nvPr/>
        </p:nvSpPr>
        <p:spPr>
          <a:xfrm>
            <a:off x="1709400" y="784650"/>
            <a:ext cx="5725200" cy="33093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1200"/>
              </a:spcBef>
              <a:spcAft>
                <a:spcPts val="0"/>
              </a:spcAft>
              <a:buNone/>
            </a:pPr>
            <a:r>
              <a:rPr lang="en" sz="1300">
                <a:latin typeface="Times New Roman"/>
                <a:ea typeface="Times New Roman"/>
                <a:cs typeface="Times New Roman"/>
                <a:sym typeface="Times New Roman"/>
              </a:rPr>
              <a:t> </a:t>
            </a:r>
            <a:r>
              <a:rPr b="1" lang="en" sz="1500">
                <a:latin typeface="Times New Roman"/>
                <a:ea typeface="Times New Roman"/>
                <a:cs typeface="Times New Roman"/>
                <a:sym typeface="Times New Roman"/>
              </a:rPr>
              <a:t>Quy trình quản lý thông tin khách hàng</a:t>
            </a:r>
            <a:endParaRPr b="1" sz="1500">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lang="en" sz="1300">
                <a:latin typeface="Times New Roman"/>
                <a:ea typeface="Times New Roman"/>
                <a:cs typeface="Times New Roman"/>
                <a:sym typeface="Times New Roman"/>
              </a:rPr>
              <a:t>Khi khách đến thuê phòng thì chủ trọ sẽ ghi nhận lại các thông tin của khách hàng (tên, tuổi, số điện thoại, email,…) và lưu thông tin vào hệ thống.</a:t>
            </a:r>
            <a:endParaRPr sz="1300">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lang="en" sz="1300">
                <a:latin typeface="Times New Roman"/>
                <a:ea typeface="Times New Roman"/>
                <a:cs typeface="Times New Roman"/>
                <a:sym typeface="Times New Roman"/>
              </a:rPr>
              <a:t>Chủ trọ có thể bấm vào từng khách hàng để xem thông tin chi tiết và khách trọ cũng có thể xem thông tin của mình trong hệ thống nếu có nhu cầu.</a:t>
            </a:r>
            <a:endParaRPr sz="1300">
              <a:latin typeface="Times New Roman"/>
              <a:ea typeface="Times New Roman"/>
              <a:cs typeface="Times New Roman"/>
              <a:sym typeface="Times New Roman"/>
            </a:endParaRPr>
          </a:p>
          <a:p>
            <a:pPr indent="0" lvl="0" marL="0" rtl="0" algn="just">
              <a:lnSpc>
                <a:spcPct val="200000"/>
              </a:lnSpc>
              <a:spcBef>
                <a:spcPts val="1200"/>
              </a:spcBef>
              <a:spcAft>
                <a:spcPts val="1200"/>
              </a:spcAft>
              <a:buNone/>
            </a:pPr>
            <a:r>
              <a:rPr lang="en" sz="1300">
                <a:latin typeface="Times New Roman"/>
                <a:ea typeface="Times New Roman"/>
                <a:cs typeface="Times New Roman"/>
                <a:sym typeface="Times New Roman"/>
              </a:rPr>
              <a:t>Nếu khách hàng muốn thay đổi hay cập nhật thông tin thì sẽ liên hệ với chủ trọ và chủ trọ sẽ là người cập nhật thông tin khách hàng trong hệ thống.</a:t>
            </a:r>
            <a:endParaRPr b="1" sz="13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08e0c89a57_0_31"/>
          <p:cNvSpPr txBox="1"/>
          <p:nvPr>
            <p:ph idx="12" type="sldNum"/>
          </p:nvPr>
        </p:nvSpPr>
        <p:spPr>
          <a:xfrm>
            <a:off x="0" y="4496100"/>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40" name="Google Shape;140;g108e0c89a57_0_31"/>
          <p:cNvSpPr txBox="1"/>
          <p:nvPr/>
        </p:nvSpPr>
        <p:spPr>
          <a:xfrm>
            <a:off x="1438250" y="1052525"/>
            <a:ext cx="5880600" cy="2139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200"/>
              </a:spcBef>
              <a:spcAft>
                <a:spcPts val="0"/>
              </a:spcAft>
              <a:buNone/>
            </a:pPr>
            <a:r>
              <a:rPr b="1" lang="en" sz="1300">
                <a:latin typeface="Times New Roman"/>
                <a:ea typeface="Times New Roman"/>
                <a:cs typeface="Times New Roman"/>
                <a:sym typeface="Times New Roman"/>
              </a:rPr>
              <a:t> Quy trình quản lý thông tin phòng</a:t>
            </a:r>
            <a:endParaRPr b="1" sz="1300">
              <a:latin typeface="Times New Roman"/>
              <a:ea typeface="Times New Roman"/>
              <a:cs typeface="Times New Roman"/>
              <a:sym typeface="Times New Roman"/>
            </a:endParaRPr>
          </a:p>
          <a:p>
            <a:pPr indent="0" lvl="0" marL="0" rtl="0" algn="just">
              <a:lnSpc>
                <a:spcPct val="200000"/>
              </a:lnSpc>
              <a:spcBef>
                <a:spcPts val="1200"/>
              </a:spcBef>
              <a:spcAft>
                <a:spcPts val="1200"/>
              </a:spcAft>
              <a:buNone/>
            </a:pPr>
            <a:r>
              <a:rPr lang="en" sz="1300">
                <a:latin typeface="Times New Roman"/>
                <a:ea typeface="Times New Roman"/>
                <a:cs typeface="Times New Roman"/>
                <a:sym typeface="Times New Roman"/>
              </a:rPr>
              <a:t>Khi có khách hàng thuê phòng thì chủ trọ sẽ tạo phòng trong hệ thống, sau đó chủ trọ sẽ tạo tài khoản dựa trên phòng được tạo. Chủ trọ có thể xem thông tin chi tiết của phòng. Nếu cần thiết chủ trọ có thể chỉnh sửa thông tin của phòng. Khi phòng đó không cần thiết nữa thì chủ trọ có thể xóa phòng ra khỏi hệ thống</a:t>
            </a:r>
            <a:endParaRPr>
              <a:latin typeface="Caladea"/>
              <a:ea typeface="Caladea"/>
              <a:cs typeface="Caladea"/>
              <a:sym typeface="Calade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08e0c89a57_0_36"/>
          <p:cNvSpPr txBox="1"/>
          <p:nvPr>
            <p:ph idx="12" type="sldNum"/>
          </p:nvPr>
        </p:nvSpPr>
        <p:spPr>
          <a:xfrm>
            <a:off x="0" y="4496100"/>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6" name="Google Shape;146;g108e0c89a57_0_36"/>
          <p:cNvSpPr txBox="1"/>
          <p:nvPr/>
        </p:nvSpPr>
        <p:spPr>
          <a:xfrm>
            <a:off x="1709400" y="793950"/>
            <a:ext cx="5725200" cy="35556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1200"/>
              </a:spcBef>
              <a:spcAft>
                <a:spcPts val="0"/>
              </a:spcAft>
              <a:buNone/>
            </a:pPr>
            <a:r>
              <a:rPr b="1" lang="en" sz="1500">
                <a:latin typeface="Times New Roman"/>
                <a:ea typeface="Times New Roman"/>
                <a:cs typeface="Times New Roman"/>
                <a:sym typeface="Times New Roman"/>
              </a:rPr>
              <a:t>Quy trình quản lý tài khoản phòng</a:t>
            </a:r>
            <a:endParaRPr b="1" sz="1500">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lang="en" sz="1300">
                <a:latin typeface="Times New Roman"/>
                <a:ea typeface="Times New Roman"/>
                <a:cs typeface="Times New Roman"/>
                <a:sym typeface="Times New Roman"/>
              </a:rPr>
              <a:t>Sau khi ký hợp đồng thuê trọ, khách trọ sẽ được cung cấp một tài khoản do chủ trọ tạo mới dựa trên phòng mà khách thuê (tất cả khách trọ trong cùng một phòng chỉ được cung cấp chung một tài khoản). Chủ trọ có thể xem thông tin chi tiết của tài khoản. Nếu cần thiết, chủ trọ có thể thay đổi thông tin của tài khoản</a:t>
            </a:r>
            <a:endParaRPr sz="1300">
              <a:latin typeface="Times New Roman"/>
              <a:ea typeface="Times New Roman"/>
              <a:cs typeface="Times New Roman"/>
              <a:sym typeface="Times New Roman"/>
            </a:endParaRPr>
          </a:p>
          <a:p>
            <a:pPr indent="0" lvl="0" marL="0" rtl="0" algn="just">
              <a:lnSpc>
                <a:spcPct val="200000"/>
              </a:lnSpc>
              <a:spcBef>
                <a:spcPts val="1200"/>
              </a:spcBef>
              <a:spcAft>
                <a:spcPts val="1200"/>
              </a:spcAft>
              <a:buNone/>
            </a:pPr>
            <a:r>
              <a:rPr lang="en" sz="1300">
                <a:latin typeface="Times New Roman"/>
                <a:ea typeface="Times New Roman"/>
                <a:cs typeface="Times New Roman"/>
                <a:sym typeface="Times New Roman"/>
              </a:rPr>
              <a:t>Nếu khách hàng rời đi không thuê phòng nữa thì chủ trọ sẽ xóa tài khoản đó ra khỏi hệ thống và khi có khách mới đến thuê phòng thì chủ trọ sẽ tạo mới một tài khoản cho phòng đó.</a:t>
            </a:r>
            <a:endParaRPr b="1" sz="13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08e0c89a57_0_46"/>
          <p:cNvSpPr txBox="1"/>
          <p:nvPr>
            <p:ph idx="12" type="sldNum"/>
          </p:nvPr>
        </p:nvSpPr>
        <p:spPr>
          <a:xfrm>
            <a:off x="0" y="4496100"/>
            <a:ext cx="548700" cy="647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52" name="Google Shape;152;g108e0c89a57_0_46"/>
          <p:cNvSpPr txBox="1"/>
          <p:nvPr/>
        </p:nvSpPr>
        <p:spPr>
          <a:xfrm>
            <a:off x="1709400" y="784650"/>
            <a:ext cx="5725200" cy="27861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1200"/>
              </a:spcBef>
              <a:spcAft>
                <a:spcPts val="0"/>
              </a:spcAft>
              <a:buNone/>
            </a:pPr>
            <a:r>
              <a:rPr lang="en" sz="13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Quy trình quản lý thông tin thiết bị</a:t>
            </a:r>
            <a:endParaRPr b="1" sz="1600">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lang="en" sz="1300">
                <a:latin typeface="Times New Roman"/>
                <a:ea typeface="Times New Roman"/>
                <a:cs typeface="Times New Roman"/>
                <a:sym typeface="Times New Roman"/>
              </a:rPr>
              <a:t>Chủ trọ là người quản lý các thiết bị của nhà trọ. Chủ trọ có thể thêm 1 thiết bị mới vào hệ thống. Sau khi thêm thì chủ trọ sẽ xem được thông tin của thiết bị đó. Khi cần thiết, chủ trọ có thể thay đổi thông tin của thiết bị.</a:t>
            </a:r>
            <a:endParaRPr sz="1300">
              <a:latin typeface="Times New Roman"/>
              <a:ea typeface="Times New Roman"/>
              <a:cs typeface="Times New Roman"/>
              <a:sym typeface="Times New Roman"/>
            </a:endParaRPr>
          </a:p>
          <a:p>
            <a:pPr indent="0" lvl="0" marL="0" rtl="0" algn="just">
              <a:lnSpc>
                <a:spcPct val="200000"/>
              </a:lnSpc>
              <a:spcBef>
                <a:spcPts val="1200"/>
              </a:spcBef>
              <a:spcAft>
                <a:spcPts val="1200"/>
              </a:spcAft>
              <a:buNone/>
            </a:pPr>
            <a:r>
              <a:rPr lang="en" sz="1300">
                <a:latin typeface="Times New Roman"/>
                <a:ea typeface="Times New Roman"/>
                <a:cs typeface="Times New Roman"/>
                <a:sym typeface="Times New Roman"/>
              </a:rPr>
              <a:t>Nếu thiết bị đó bị hư hay không được sử dụng nữa thì chủ trọ sẽ xóa thiết bị ra khỏi hệ thống.</a:t>
            </a:r>
            <a:endParaRPr b="1" sz="1300">
              <a:latin typeface="Times New Roman"/>
              <a:ea typeface="Times New Roman"/>
              <a:cs typeface="Times New Roman"/>
              <a:sym typeface="Times New Roman"/>
            </a:endParaRPr>
          </a:p>
        </p:txBody>
      </p:sp>
    </p:spTree>
  </p:cSld>
  <p:clrMapOvr>
    <a:masterClrMapping/>
  </p:clrMapOvr>
  <mc:AlternateContent>
    <mc:Choice Requires="p14">
      <p:transition spd="slow" p14:dur="2100">
        <p14:gallery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isbury template">
  <a:themeElements>
    <a:clrScheme name="Custom 347">
      <a:dk1>
        <a:srgbClr val="2A3D41"/>
      </a:dk1>
      <a:lt1>
        <a:srgbClr val="FFFFFF"/>
      </a:lt1>
      <a:dk2>
        <a:srgbClr val="9EA7AA"/>
      </a:dk2>
      <a:lt2>
        <a:srgbClr val="E5ECE4"/>
      </a:lt2>
      <a:accent1>
        <a:srgbClr val="7FA03F"/>
      </a:accent1>
      <a:accent2>
        <a:srgbClr val="364B3C"/>
      </a:accent2>
      <a:accent3>
        <a:srgbClr val="2F7A87"/>
      </a:accent3>
      <a:accent4>
        <a:srgbClr val="69CCF5"/>
      </a:accent4>
      <a:accent5>
        <a:srgbClr val="2182B6"/>
      </a:accent5>
      <a:accent6>
        <a:srgbClr val="83B1BF"/>
      </a:accent6>
      <a:hlink>
        <a:srgbClr val="59830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