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354" y="78498"/>
            <a:ext cx="8791575" cy="987202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6908" y="4780208"/>
            <a:ext cx="8791575" cy="1655762"/>
          </a:xfrm>
        </p:spPr>
        <p:txBody>
          <a:bodyPr>
            <a:normAutofit fontScale="85000" lnSpcReduction="10000"/>
          </a:bodyPr>
          <a:lstStyle/>
          <a:p>
            <a:r>
              <a:rPr lang="vi-VN" dirty="0"/>
              <a:t>Như đã biết </a:t>
            </a:r>
            <a:r>
              <a:rPr lang="vi-VN" dirty="0" smtClean="0"/>
              <a:t>thì</a:t>
            </a:r>
            <a:r>
              <a:rPr lang="en-US" dirty="0" smtClean="0"/>
              <a:t> </a:t>
            </a:r>
            <a:r>
              <a:rPr lang="vi-VN" dirty="0" smtClean="0"/>
              <a:t>SQL </a:t>
            </a:r>
            <a:r>
              <a:rPr lang="vi-VN" dirty="0"/>
              <a:t>Injection là một kỹ thuật lợi dụng những </a:t>
            </a:r>
            <a:r>
              <a:rPr lang="vi-VN" b="1" dirty="0"/>
              <a:t>lỗ hổng </a:t>
            </a:r>
            <a:r>
              <a:rPr lang="vi-VN" dirty="0"/>
              <a:t>về </a:t>
            </a:r>
            <a:r>
              <a:rPr lang="vi-VN" b="1" dirty="0"/>
              <a:t>câu truy vấn </a:t>
            </a:r>
            <a:r>
              <a:rPr lang="vi-VN" dirty="0"/>
              <a:t>của các ứng dụng. </a:t>
            </a:r>
          </a:p>
          <a:p>
            <a:r>
              <a:rPr lang="vi-VN" dirty="0"/>
              <a:t>Được thực hiện bằng cách chèn thêm một đoạn SQL để làm sai lệnh đi câu truy vấn ban đầu, </a:t>
            </a:r>
            <a:r>
              <a:rPr lang="vi-VN" dirty="0" smtClean="0"/>
              <a:t>từ </a:t>
            </a:r>
            <a:r>
              <a:rPr lang="vi-VN" dirty="0"/>
              <a:t>đó có thể khai thác dữ liệu từ database.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800" y="1478839"/>
            <a:ext cx="5692633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9854" y="78498"/>
            <a:ext cx="8791575" cy="987202"/>
          </a:xfrm>
        </p:spPr>
        <p:txBody>
          <a:bodyPr>
            <a:normAutofit fontScale="90000"/>
          </a:bodyPr>
          <a:lstStyle/>
          <a:p>
            <a:r>
              <a:rPr lang="en-US" dirty="0"/>
              <a:t>Sự nguy hiểm của SQL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1692" y="4903300"/>
            <a:ext cx="8791575" cy="1655762"/>
          </a:xfrm>
        </p:spPr>
        <p:txBody>
          <a:bodyPr>
            <a:normAutofit/>
          </a:bodyPr>
          <a:lstStyle/>
          <a:p>
            <a:r>
              <a:rPr lang="vi-VN" dirty="0"/>
              <a:t>người dùng có thẻ bị hack tài khoản hoặc </a:t>
            </a:r>
          </a:p>
          <a:p>
            <a:r>
              <a:rPr lang="vi-VN" dirty="0"/>
              <a:t>hacker có thể ăn cắp hết dữ liệu của hệ thống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78" y="1478839"/>
            <a:ext cx="5692633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8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7293" y="13299"/>
            <a:ext cx="9316184" cy="987202"/>
          </a:xfrm>
        </p:spPr>
        <p:txBody>
          <a:bodyPr>
            <a:normAutofit fontScale="90000"/>
          </a:bodyPr>
          <a:lstStyle/>
          <a:p>
            <a:r>
              <a:rPr lang="en-US" dirty="0"/>
              <a:t>Các phần dễ bị tấn công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smtClean="0"/>
              <a:t>gồm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1169" y="5597893"/>
            <a:ext cx="6590569" cy="1655762"/>
          </a:xfrm>
        </p:spPr>
        <p:txBody>
          <a:bodyPr>
            <a:normAutofit/>
          </a:bodyPr>
          <a:lstStyle/>
          <a:p>
            <a:r>
              <a:rPr lang="vi-VN" dirty="0"/>
              <a:t>Form đăng nhập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668" y="1153625"/>
            <a:ext cx="4267570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147" y="78499"/>
            <a:ext cx="9316184" cy="987202"/>
          </a:xfrm>
        </p:spPr>
        <p:txBody>
          <a:bodyPr>
            <a:normAutofit fontScale="90000"/>
          </a:bodyPr>
          <a:lstStyle/>
          <a:p>
            <a:r>
              <a:rPr lang="en-US" dirty="0"/>
              <a:t>Các phần dễ bị tấn công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smtClean="0"/>
              <a:t>gồm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8753" y="5423020"/>
            <a:ext cx="6590569" cy="1655762"/>
          </a:xfrm>
        </p:spPr>
        <p:txBody>
          <a:bodyPr>
            <a:normAutofit/>
          </a:bodyPr>
          <a:lstStyle/>
          <a:p>
            <a:r>
              <a:rPr lang="vi-VN" dirty="0"/>
              <a:t>Form tìm kiếm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22" y="1278230"/>
            <a:ext cx="5159187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0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162" y="0"/>
            <a:ext cx="9316184" cy="987202"/>
          </a:xfrm>
        </p:spPr>
        <p:txBody>
          <a:bodyPr>
            <a:normAutofit fontScale="90000"/>
          </a:bodyPr>
          <a:lstStyle/>
          <a:p>
            <a:r>
              <a:rPr lang="en-US" dirty="0"/>
              <a:t>Các phần dễ bị tấn công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smtClean="0"/>
              <a:t>gồm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8753" y="5423020"/>
            <a:ext cx="6590569" cy="1655762"/>
          </a:xfrm>
        </p:spPr>
        <p:txBody>
          <a:bodyPr>
            <a:normAutofit/>
          </a:bodyPr>
          <a:lstStyle/>
          <a:p>
            <a:r>
              <a:rPr lang="vi-VN" dirty="0"/>
              <a:t>Form nhận xét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65" y="1499515"/>
            <a:ext cx="4389500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8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162" y="0"/>
            <a:ext cx="9316184" cy="987202"/>
          </a:xfrm>
        </p:spPr>
        <p:txBody>
          <a:bodyPr>
            <a:normAutofit fontScale="90000"/>
          </a:bodyPr>
          <a:lstStyle/>
          <a:p>
            <a:r>
              <a:rPr lang="en-US" dirty="0"/>
              <a:t>Các phần dễ bị tấn công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smtClean="0"/>
              <a:t>gồm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487" y="2187449"/>
            <a:ext cx="7636855" cy="4310066"/>
          </a:xfrm>
        </p:spPr>
        <p:txBody>
          <a:bodyPr>
            <a:normAutofit/>
          </a:bodyPr>
          <a:lstStyle/>
          <a:p>
            <a:r>
              <a:rPr lang="vi-VN" dirty="0"/>
              <a:t>trong form đăng nhập, hoặc nơi tìm kiếm, nơi người dùng nhập dữ liệu</a:t>
            </a:r>
          </a:p>
          <a:p>
            <a:r>
              <a:rPr lang="vi-VN" dirty="0"/>
              <a:t>Thay vì nhập dữ liệu đúng, kẻ tấn công lợi dụng lỗ hổng để insert và </a:t>
            </a:r>
          </a:p>
          <a:p>
            <a:r>
              <a:rPr lang="vi-VN" dirty="0"/>
              <a:t>thực thi các câu lệnh SQL để lấy dữ liệu của người </a:t>
            </a:r>
            <a:r>
              <a:rPr lang="vi-VN" dirty="0" smtClean="0"/>
              <a:t>dùng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489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9086" y="78499"/>
            <a:ext cx="9316184" cy="987202"/>
          </a:xfrm>
        </p:spPr>
        <p:txBody>
          <a:bodyPr>
            <a:normAutofit/>
          </a:bodyPr>
          <a:lstStyle/>
          <a:p>
            <a:r>
              <a:rPr lang="en-US" dirty="0" smtClean="0"/>
              <a:t>CÁCH PHÒNG CHỐNG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0968" y="5551354"/>
            <a:ext cx="6590569" cy="1655762"/>
          </a:xfrm>
        </p:spPr>
        <p:txBody>
          <a:bodyPr>
            <a:normAutofit/>
          </a:bodyPr>
          <a:lstStyle/>
          <a:p>
            <a:r>
              <a:rPr lang="vi-VN" dirty="0"/>
              <a:t>Dùng Regular Expression để loại bỏ đi các ký tự lạ hoặc các ký tự không phải là số.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406" y="1306646"/>
            <a:ext cx="5159187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3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9477" y="75091"/>
            <a:ext cx="9316184" cy="987202"/>
          </a:xfrm>
        </p:spPr>
        <p:txBody>
          <a:bodyPr>
            <a:normAutofit/>
          </a:bodyPr>
          <a:lstStyle/>
          <a:p>
            <a:r>
              <a:rPr lang="en-US" dirty="0" smtClean="0"/>
              <a:t>CÁCH PHÒNG CHỐNG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2899" y="4923692"/>
            <a:ext cx="6590569" cy="1544870"/>
          </a:xfrm>
        </p:spPr>
        <p:txBody>
          <a:bodyPr>
            <a:normAutofit fontScale="92500" lnSpcReduction="20000"/>
          </a:bodyPr>
          <a:lstStyle/>
          <a:p>
            <a:r>
              <a:rPr lang="vi-VN" dirty="0"/>
              <a:t>dùng bind_param là một hàm có sẵn trong PHP </a:t>
            </a:r>
          </a:p>
          <a:p>
            <a:r>
              <a:rPr lang="vi-VN" dirty="0"/>
              <a:t>được sử dụng để liên kết một tham số với tên biến được chỉ định trong một câu lệnh sql </a:t>
            </a:r>
          </a:p>
          <a:p>
            <a:r>
              <a:rPr lang="vi-VN" dirty="0"/>
              <a:t>để truy cập vào bản ghi cơ sở dữ liệu.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77" y="1880864"/>
            <a:ext cx="5799323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5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61" y="154221"/>
            <a:ext cx="9316184" cy="987202"/>
          </a:xfrm>
        </p:spPr>
        <p:txBody>
          <a:bodyPr>
            <a:normAutofit/>
          </a:bodyPr>
          <a:lstStyle/>
          <a:p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6860" y="2338752"/>
            <a:ext cx="6590569" cy="2628901"/>
          </a:xfrm>
        </p:spPr>
        <p:txBody>
          <a:bodyPr>
            <a:normAutofit fontScale="92500" lnSpcReduction="20000"/>
          </a:bodyPr>
          <a:lstStyle/>
          <a:p>
            <a:r>
              <a:rPr lang="vi-VN" dirty="0"/>
              <a:t>ở trong phần demo này em sẽ trình bày 2 phần cơ bản đó là</a:t>
            </a:r>
          </a:p>
          <a:p>
            <a:r>
              <a:rPr lang="vi-VN" dirty="0"/>
              <a:t>tấn công ở form đăng nhập mà form tìm kiếm sản </a:t>
            </a:r>
            <a:r>
              <a:rPr lang="vi-VN" dirty="0" smtClean="0"/>
              <a:t>phẩm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nhóm chúng </a:t>
            </a:r>
            <a:r>
              <a:rPr lang="en-US" dirty="0" err="1"/>
              <a:t>em</a:t>
            </a:r>
            <a:r>
              <a:rPr lang="en-US" dirty="0"/>
              <a:t> sẽ sử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bind_param</a:t>
            </a:r>
            <a:r>
              <a:rPr lang="en-US" dirty="0"/>
              <a:t> để chống SQL injection</a:t>
            </a:r>
          </a:p>
        </p:txBody>
      </p:sp>
    </p:spTree>
    <p:extLst>
      <p:ext uri="{BB962C8B-B14F-4D97-AF65-F5344CB8AC3E}">
        <p14:creationId xmlns:p14="http://schemas.microsoft.com/office/powerpoint/2010/main" val="1072050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276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SQL Injection</vt:lpstr>
      <vt:lpstr>Sự nguy hiểm của SQL Injection</vt:lpstr>
      <vt:lpstr>Các phần dễ bị tấn công bao gồm</vt:lpstr>
      <vt:lpstr>Các phần dễ bị tấn công bao gồm</vt:lpstr>
      <vt:lpstr>Các phần dễ bị tấn công bao gồm</vt:lpstr>
      <vt:lpstr>Các phần dễ bị tấn công bao gồm</vt:lpstr>
      <vt:lpstr>CÁCH PHÒNG CHỐNG</vt:lpstr>
      <vt:lpstr>CÁCH PHÒNG CHỐNG</vt:lpstr>
      <vt:lpstr>IMPLEMENT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Hung Nguyen</dc:creator>
  <cp:lastModifiedBy>Hung Nguyen</cp:lastModifiedBy>
  <cp:revision>6</cp:revision>
  <dcterms:created xsi:type="dcterms:W3CDTF">2022-01-01T03:02:33Z</dcterms:created>
  <dcterms:modified xsi:type="dcterms:W3CDTF">2022-01-01T03:52:54Z</dcterms:modified>
</cp:coreProperties>
</file>