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8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5099-D355-48B9-BE82-C0F4D971716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501D-D133-44FA-9195-CCC3E68D6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 High Level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 26 2016</a:t>
            </a:r>
          </a:p>
          <a:p>
            <a:r>
              <a:rPr lang="en-US" dirty="0" smtClean="0"/>
              <a:t>10:35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listGamesRequest</a:t>
            </a:r>
            <a:r>
              <a:rPr lang="en-US" dirty="0" smtClean="0"/>
              <a:t> [Admin]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Client submits requests for games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751809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Games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05400" y="4056609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276600" y="4056609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0200" y="3845503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AdminClient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4900" y="312179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listGamesRequest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5900" y="312179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listGamesRespone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846018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AdminClient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33400" y="6095999"/>
            <a:ext cx="274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Returns list of active games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46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showGameStateRequest</a:t>
            </a:r>
            <a:r>
              <a:rPr lang="en-US" dirty="0" smtClean="0"/>
              <a:t> [Admin]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Client submits requests for games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751809"/>
            <a:ext cx="14097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 Game 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295900" y="4056609"/>
            <a:ext cx="4953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276600" y="4056609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0200" y="3845503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AdminClient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4900" y="312179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showGameStateRequest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5900" y="31217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846018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AdminClient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33400" y="6095999"/>
            <a:ext cx="707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Show board state for the given game. You can choose PULL or PUSH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20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sends REQUEST to Server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"?&gt;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 id="317e8237-3824-40f1-be51-cdcc2031eee2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createGameRequest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b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request&gt;</a:t>
            </a:r>
          </a:p>
          <a:p>
            <a:r>
              <a:rPr lang="en-US" dirty="0" smtClean="0"/>
              <a:t>Each request has a header which (statistically) uniquely identifies the request</a:t>
            </a:r>
          </a:p>
          <a:p>
            <a:pPr lvl="1"/>
            <a:r>
              <a:rPr lang="en-US" dirty="0" smtClean="0"/>
              <a:t>The “payload” of the request is the internal </a:t>
            </a:r>
            <a:r>
              <a:rPr lang="en-US" dirty="0" err="1" smtClean="0"/>
              <a:t>WordSweeper</a:t>
            </a:r>
            <a:r>
              <a:rPr lang="en-US" dirty="0" smtClean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24962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sends response to Client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"?&gt;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 id="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someMessageID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success="true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bonus="4,3"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gameId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="hg12jhd"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managingUser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="player2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board="AFERKSOEROIERPOR" id="player1" position="4,6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b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board="ECDRFTGOUIGERPRT" id="player2" position="2,2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b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Each response has a header which can be matched with a request (if needed)</a:t>
            </a:r>
          </a:p>
          <a:p>
            <a:pPr lvl="1"/>
            <a:r>
              <a:rPr lang="en-US" dirty="0" smtClean="0"/>
              <a:t>Also has ‘success’ </a:t>
            </a:r>
            <a:r>
              <a:rPr lang="en-US" dirty="0" err="1" smtClean="0"/>
              <a:t>boolean</a:t>
            </a:r>
            <a:r>
              <a:rPr lang="en-US" dirty="0" smtClean="0"/>
              <a:t> and (optional) ‘reason’ string to describe error if unable to meet 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1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createGameRequest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only to the originating 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886200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05400" y="4191000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276600" y="41910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9800" y="3980409"/>
            <a:ext cx="8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r>
              <a:rPr lang="en-US" sz="16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4900" y="336446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createGameRequest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5900" y="336446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980409"/>
            <a:ext cx="8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sz="1600" baseline="-25000" dirty="0" err="1" smtClean="0"/>
              <a:t>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05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joinGameRequest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to all clients in 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868628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 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05400" y="4173428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276600" y="4173428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9800" y="3962837"/>
            <a:ext cx="79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r>
              <a:rPr lang="en-US" sz="16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4900" y="33644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joinGameRequest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5900" y="336446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962837"/>
            <a:ext cx="79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Client</a:t>
            </a:r>
            <a:r>
              <a:rPr lang="en-US" sz="1600" baseline="-25000" dirty="0" smtClean="0"/>
              <a:t>1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5193268"/>
            <a:ext cx="10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sz="1600" baseline="-25000" dirty="0" err="1" smtClean="0"/>
              <a:t>others</a:t>
            </a:r>
            <a:endParaRPr lang="en-US" baseline="-25000" dirty="0"/>
          </a:p>
        </p:txBody>
      </p:sp>
      <p:cxnSp>
        <p:nvCxnSpPr>
          <p:cNvPr id="20" name="Elbow Connector 19"/>
          <p:cNvCxnSpPr>
            <a:stCxn id="5" idx="2"/>
            <a:endCxn id="18" idx="1"/>
          </p:cNvCxnSpPr>
          <p:nvPr/>
        </p:nvCxnSpPr>
        <p:spPr>
          <a:xfrm rot="16200000" flipH="1">
            <a:off x="4693647" y="4280381"/>
            <a:ext cx="899706" cy="12954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8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exitGameRequest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to all clients in game</a:t>
            </a:r>
          </a:p>
          <a:p>
            <a:pPr lvl="1"/>
            <a:r>
              <a:rPr lang="en-US" dirty="0" err="1" smtClean="0"/>
              <a:t>exitGameResponse</a:t>
            </a:r>
            <a:r>
              <a:rPr lang="en-US" dirty="0" smtClean="0"/>
              <a:t> to originating client</a:t>
            </a:r>
          </a:p>
          <a:p>
            <a:pPr lvl="1"/>
            <a:r>
              <a:rPr lang="en-US" dirty="0" err="1" smtClean="0"/>
              <a:t>boardResponse</a:t>
            </a:r>
            <a:r>
              <a:rPr lang="en-US" dirty="0" smtClean="0"/>
              <a:t> to other clients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4900" y="35168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exitGameRequest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3868628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Exit 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>
            <a:off x="5105400" y="4173428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3276600" y="4173428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09800" y="3962837"/>
            <a:ext cx="79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r>
              <a:rPr lang="en-US" sz="16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0" y="56388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91200" y="3962837"/>
            <a:ext cx="79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Client</a:t>
            </a:r>
            <a:r>
              <a:rPr lang="en-US" sz="1600" baseline="-25000" dirty="0" smtClean="0"/>
              <a:t>1</a:t>
            </a:r>
            <a:endParaRPr lang="en-US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5791200" y="5193268"/>
            <a:ext cx="10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sz="1600" baseline="-25000" dirty="0" err="1" smtClean="0"/>
              <a:t>others</a:t>
            </a:r>
            <a:endParaRPr lang="en-US" baseline="-25000" dirty="0"/>
          </a:p>
        </p:txBody>
      </p:sp>
      <p:cxnSp>
        <p:nvCxnSpPr>
          <p:cNvPr id="23" name="Elbow Connector 22"/>
          <p:cNvCxnSpPr>
            <a:stCxn id="12" idx="2"/>
            <a:endCxn id="22" idx="1"/>
          </p:cNvCxnSpPr>
          <p:nvPr/>
        </p:nvCxnSpPr>
        <p:spPr>
          <a:xfrm rot="16200000" flipH="1">
            <a:off x="4693647" y="4280381"/>
            <a:ext cx="899706" cy="12954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91200" y="359350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exitGameResponse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" y="6095999"/>
            <a:ext cx="7323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If moderator leaves then </a:t>
            </a:r>
            <a:r>
              <a:rPr lang="en-US" i="1" dirty="0" err="1" smtClean="0"/>
              <a:t>boardResponse</a:t>
            </a:r>
            <a:r>
              <a:rPr lang="en-US" i="1" dirty="0" smtClean="0"/>
              <a:t> contains newly assigned moderator</a:t>
            </a:r>
            <a:br>
              <a:rPr lang="en-US" i="1" dirty="0" smtClean="0"/>
            </a:br>
            <a:r>
              <a:rPr lang="en-US" i="1" dirty="0" smtClean="0"/>
              <a:t>If last person, then game thrown away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02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lockGameRequest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User can request to lock a game to prevent future joins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751809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Lock 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05400" y="4056609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276600" y="4056609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9800" y="3846018"/>
            <a:ext cx="8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r>
              <a:rPr lang="en-US" sz="16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4900" y="32120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lockGameRequest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5900" y="321206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lockGameResponse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846018"/>
            <a:ext cx="8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sz="1600" baseline="-25000" dirty="0" err="1" smtClean="0"/>
              <a:t>m</a:t>
            </a: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826891" y="6096000"/>
            <a:ext cx="3352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Note: No ability to ‘unlock’ games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370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>
            <a:endCxn id="17" idx="1"/>
          </p:cNvCxnSpPr>
          <p:nvPr/>
        </p:nvCxnSpPr>
        <p:spPr>
          <a:xfrm rot="16200000" flipH="1">
            <a:off x="4693647" y="4145554"/>
            <a:ext cx="899706" cy="12954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findWordRequest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player submits a potential word to server</a:t>
            </a:r>
          </a:p>
          <a:p>
            <a:pPr lvl="1"/>
            <a:r>
              <a:rPr lang="en-US" dirty="0" smtClean="0"/>
              <a:t>Originating client receives 2 messages</a:t>
            </a:r>
          </a:p>
          <a:p>
            <a:pPr lvl="1"/>
            <a:r>
              <a:rPr lang="en-US" dirty="0" smtClean="0"/>
              <a:t>All clients receive updated board Response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3751809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Word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05400" y="4056609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276600" y="4056609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9800" y="3846018"/>
            <a:ext cx="79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r>
              <a:rPr lang="en-US" sz="16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4900" y="3239869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findWordRequest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5900" y="3239869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findWordResponse</a:t>
            </a: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846018"/>
            <a:ext cx="79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Client</a:t>
            </a:r>
            <a:r>
              <a:rPr lang="en-US" sz="1600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6019800" y="550397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91200" y="5058441"/>
            <a:ext cx="10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sz="1600" baseline="-25000" dirty="0" err="1" smtClean="0"/>
              <a:t>others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93981" y="6172200"/>
            <a:ext cx="866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findWordResponse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might be negative response (in which case score=0)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2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managingUserResponse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told it has become the managing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9125" y="3751809"/>
            <a:ext cx="1916275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Managing 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05400" y="4056609"/>
            <a:ext cx="685800" cy="7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5900" y="312179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managingUserResponse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91200" y="3846018"/>
            <a:ext cx="8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Client</a:t>
            </a:r>
            <a:r>
              <a:rPr lang="en-US" sz="1600" baseline="-25000" dirty="0" err="1" smtClean="0"/>
              <a:t>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3639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236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Protocol High Level</vt:lpstr>
      <vt:lpstr>Protocol Definition</vt:lpstr>
      <vt:lpstr>Protocol Definition</vt:lpstr>
      <vt:lpstr>createGameRequest</vt:lpstr>
      <vt:lpstr>joinGameRequest</vt:lpstr>
      <vt:lpstr>exitGameRequest</vt:lpstr>
      <vt:lpstr>lockGameRequest</vt:lpstr>
      <vt:lpstr>findWordRequest</vt:lpstr>
      <vt:lpstr>managingUserResponse</vt:lpstr>
      <vt:lpstr>listGamesRequest [Admin]</vt:lpstr>
      <vt:lpstr>showGameStateRequest [Admin]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High Level</dc:title>
  <dc:creator>George Heineman</dc:creator>
  <cp:lastModifiedBy>George Heineman</cp:lastModifiedBy>
  <cp:revision>28</cp:revision>
  <dcterms:created xsi:type="dcterms:W3CDTF">2016-09-27T00:02:23Z</dcterms:created>
  <dcterms:modified xsi:type="dcterms:W3CDTF">2016-09-27T02:35:45Z</dcterms:modified>
</cp:coreProperties>
</file>