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uzaktan kontrol edilebilen           AKILLI SINIR KAPISI KORUMA  				SİSTEMİ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04223" y="4855335"/>
            <a:ext cx="11790808" cy="1712889"/>
          </a:xfrm>
        </p:spPr>
        <p:txBody>
          <a:bodyPr>
            <a:normAutofit fontScale="85000" lnSpcReduction="1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>
              <a:latin typeface="Franklin Gothic Demi Cond" panose="020B0706030402020204" pitchFamily="34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Franklin Gothic Demi Cond" panose="020B0706030402020204" pitchFamily="34" charset="0"/>
                <a:cs typeface="Calibri" panose="020F0502020204030204" pitchFamily="34" charset="0"/>
              </a:rPr>
              <a:t>        Yapan Grup : velet destroyer (alp </a:t>
            </a:r>
            <a:r>
              <a:rPr lang="tr-TR" dirty="0" err="1" smtClean="0">
                <a:solidFill>
                  <a:schemeClr val="tx1"/>
                </a:solidFill>
                <a:latin typeface="Franklin Gothic Demi Cond" panose="020B0706030402020204" pitchFamily="34" charset="0"/>
                <a:cs typeface="Calibri" panose="020F0502020204030204" pitchFamily="34" charset="0"/>
              </a:rPr>
              <a:t>arslan</a:t>
            </a:r>
            <a:r>
              <a:rPr lang="tr-TR" dirty="0" smtClean="0">
                <a:solidFill>
                  <a:schemeClr val="tx1"/>
                </a:solidFill>
                <a:latin typeface="Franklin Gothic Demi Cond" panose="020B0706030402020204" pitchFamily="34" charset="0"/>
                <a:cs typeface="Calibri" panose="020F0502020204030204" pitchFamily="34" charset="0"/>
              </a:rPr>
              <a:t> bulat, Barbaros Noyan bütün,  ali Furkan yıldız, ali kerem </a:t>
            </a:r>
            <a:r>
              <a:rPr lang="tr-TR" dirty="0" err="1" smtClean="0">
                <a:solidFill>
                  <a:schemeClr val="tx1"/>
                </a:solidFill>
                <a:latin typeface="Franklin Gothic Demi Cond" panose="020B0706030402020204" pitchFamily="34" charset="0"/>
                <a:cs typeface="Calibri" panose="020F0502020204030204" pitchFamily="34" charset="0"/>
              </a:rPr>
              <a:t>özfidan</a:t>
            </a:r>
            <a:r>
              <a:rPr lang="tr-TR" dirty="0">
                <a:solidFill>
                  <a:schemeClr val="tx1"/>
                </a:solidFill>
                <a:latin typeface="Franklin Gothic Demi Cond" panose="020B0706030402020204" pitchFamily="34" charset="0"/>
                <a:cs typeface="Calibri" panose="020F0502020204030204" pitchFamily="34" charset="0"/>
              </a:rPr>
              <a:t>)</a:t>
            </a:r>
            <a:endParaRPr lang="tr-TR" dirty="0" smtClean="0">
              <a:solidFill>
                <a:schemeClr val="tx1"/>
              </a:solidFill>
              <a:latin typeface="Franklin Gothic Demi Cond" panose="020B07060304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ÐÐ°ÑÑÐ¸Ð½ÐºÐ¸ Ð¿Ð¾ Ð·Ð°Ð¿ÑÐ¾ÑÑ t3 vakfÄ±"/>
          <p:cNvSpPr>
            <a:spLocks noChangeAspect="1" noChangeArrowheads="1"/>
          </p:cNvSpPr>
          <p:nvPr/>
        </p:nvSpPr>
        <p:spPr bwMode="auto">
          <a:xfrm>
            <a:off x="155574" y="-144463"/>
            <a:ext cx="775525" cy="7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4" descr="ÐÐ°ÑÑÐ¸Ð½ÐºÐ¸ Ð¿Ð¾ Ð·Ð°Ð¿ÑÐ¾ÑÑ t3 vakfÄ±"/>
          <p:cNvSpPr>
            <a:spLocks noChangeAspect="1" noChangeArrowheads="1"/>
          </p:cNvSpPr>
          <p:nvPr/>
        </p:nvSpPr>
        <p:spPr bwMode="auto">
          <a:xfrm>
            <a:off x="504223" y="9572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30" name="Picture 6" descr="http://turkiyeteknolojitakimi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5" y="3535721"/>
            <a:ext cx="5937160" cy="22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5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Projenin amacı :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projeyi yapmamızın amacı sınır bölgelerinde uzaktan kontrolü sağlamaktı. Çünkü uzaktan kontrol ve otomatik sistem olmasaydı teröristler </a:t>
            </a:r>
            <a:r>
              <a:rPr lang="tr-TR" dirty="0" err="1" smtClean="0"/>
              <a:t>Mehmetciğe</a:t>
            </a:r>
            <a:r>
              <a:rPr lang="tr-TR" dirty="0" smtClean="0"/>
              <a:t> kolayca saldırırdı </a:t>
            </a:r>
            <a:r>
              <a:rPr lang="tr-TR" smtClean="0"/>
              <a:t>bi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908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88</TotalTime>
  <Words>55</Words>
  <Application>Microsoft Office PowerPoint</Application>
  <PresentationFormat>Geniş ekran</PresentationFormat>
  <Paragraphs>7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Demi Cond</vt:lpstr>
      <vt:lpstr>Trebuchet MS</vt:lpstr>
      <vt:lpstr>Tw Cen MT</vt:lpstr>
      <vt:lpstr>Devre</vt:lpstr>
      <vt:lpstr>uzaktan kontrol edilebilen           AKILLI SINIR KAPISI KORUMA      SİSTEMİ</vt:lpstr>
      <vt:lpstr>Projenin amacı :</vt:lpstr>
    </vt:vector>
  </TitlesOfParts>
  <Company>MOTUN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AKILLI SINIR KAPISI KORUMA        SİSTEMİ</dc:title>
  <dc:creator>Belnet</dc:creator>
  <cp:lastModifiedBy>Belnet</cp:lastModifiedBy>
  <cp:revision>6</cp:revision>
  <dcterms:created xsi:type="dcterms:W3CDTF">2018-05-30T10:29:14Z</dcterms:created>
  <dcterms:modified xsi:type="dcterms:W3CDTF">2018-05-30T11:58:06Z</dcterms:modified>
</cp:coreProperties>
</file>