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252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39103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 smtClean="0"/>
              <a:t>IETF</a:t>
            </a:r>
            <a:r>
              <a:rPr lang="en-US" dirty="0" smtClean="0"/>
              <a:t>115</a:t>
            </a:r>
            <a:r>
              <a:rPr dirty="0" smtClean="0"/>
              <a:t> </a:t>
            </a:r>
            <a:r>
              <a:rPr dirty="0"/>
              <a:t>Hackathon - </a:t>
            </a:r>
            <a:r>
              <a:rPr lang="en-US" dirty="0" err="1" smtClean="0"/>
              <a:t>openSCHC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openschc.net/" TargetMode="External"/><Relationship Id="rId2" Type="http://schemas.openxmlformats.org/officeDocument/2006/relationships/hyperlink" Target="https://github.com/opensch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quentinlampin/microsc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983152"/>
            <a:ext cx="4086547" cy="1588599"/>
          </a:xfrm>
        </p:spPr>
        <p:txBody>
          <a:bodyPr anchor="b">
            <a:normAutofit fontScale="90000"/>
          </a:bodyPr>
          <a:lstStyle/>
          <a:p>
            <a:r>
              <a:rPr lang="en-US" sz="4000" dirty="0" err="1" smtClean="0">
                <a:solidFill>
                  <a:schemeClr val="bg2"/>
                </a:solidFill>
              </a:rPr>
              <a:t>openSCHC</a:t>
            </a:r>
            <a:r>
              <a:rPr lang="en-US" sz="4000" dirty="0" smtClean="0">
                <a:solidFill>
                  <a:schemeClr val="bg2"/>
                </a:solidFill>
              </a:rPr>
              <a:t/>
            </a:r>
            <a:br>
              <a:rPr lang="en-US" sz="4000" dirty="0" smtClean="0">
                <a:solidFill>
                  <a:schemeClr val="bg2"/>
                </a:solidFill>
              </a:rPr>
            </a:br>
            <a:r>
              <a:rPr lang="en-US" sz="4000" dirty="0" smtClean="0">
                <a:solidFill>
                  <a:schemeClr val="bg2"/>
                </a:solidFill>
              </a:rPr>
              <a:t>LPWAN WG</a:t>
            </a:r>
            <a:br>
              <a:rPr lang="en-US" sz="4000" dirty="0" smtClean="0">
                <a:solidFill>
                  <a:schemeClr val="bg2"/>
                </a:solidFill>
              </a:rPr>
            </a:br>
            <a:r>
              <a:rPr lang="en-US" sz="4000" dirty="0" smtClean="0">
                <a:solidFill>
                  <a:schemeClr val="bg2"/>
                </a:solidFill>
              </a:rPr>
              <a:t>IETF </a:t>
            </a:r>
            <a:r>
              <a:rPr lang="en-US" sz="4000" dirty="0">
                <a:solidFill>
                  <a:schemeClr val="bg2"/>
                </a:solidFill>
              </a:rPr>
              <a:t>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</a:t>
            </a:r>
            <a:r>
              <a:rPr lang="en-US" sz="2400" dirty="0" smtClean="0">
                <a:solidFill>
                  <a:schemeClr val="bg2"/>
                </a:solidFill>
              </a:rPr>
              <a:t>115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5-6 Nov </a:t>
            </a:r>
            <a:r>
              <a:rPr lang="en-US" sz="2400" dirty="0">
                <a:solidFill>
                  <a:schemeClr val="bg2"/>
                </a:solidFill>
              </a:rPr>
              <a:t>2022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London, UK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openSCHC</a:t>
            </a:r>
            <a:r>
              <a:rPr lang="en-US" dirty="0" smtClean="0"/>
              <a:t> background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21289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SCHC is Header Compression and Fragmentation for</a:t>
            </a:r>
            <a:br>
              <a:rPr lang="en-US" dirty="0" smtClean="0"/>
            </a:br>
            <a:r>
              <a:rPr lang="en-US" dirty="0" smtClean="0"/>
              <a:t>LPWAN (low </a:t>
            </a:r>
            <a:r>
              <a:rPr lang="en-US" dirty="0" err="1" smtClean="0"/>
              <a:t>datarate</a:t>
            </a:r>
            <a:r>
              <a:rPr lang="en-US" dirty="0" smtClean="0"/>
              <a:t>, small payloads)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specification work done at the LPWAN WG (</a:t>
            </a:r>
            <a:r>
              <a:rPr lang="en-US" dirty="0" err="1"/>
              <a:t>Int</a:t>
            </a:r>
            <a:r>
              <a:rPr lang="en-US" dirty="0"/>
              <a:t> Area)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RFCs 8376, 8724, 8824, 9011, +more coming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err="1" smtClean="0"/>
              <a:t>openSCHC</a:t>
            </a:r>
            <a:r>
              <a:rPr lang="en-US" dirty="0" smtClean="0"/>
              <a:t> is Python3 open source implementation</a:t>
            </a:r>
            <a:br>
              <a:rPr lang="en-US" dirty="0" smtClean="0"/>
            </a:br>
            <a:r>
              <a:rPr lang="en-US" dirty="0" smtClean="0"/>
              <a:t>of RFC 8724 + 8824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err="1" smtClean="0"/>
              <a:t>openSCHC</a:t>
            </a:r>
            <a:r>
              <a:rPr lang="en-US" dirty="0" smtClean="0"/>
              <a:t> adopted by the </a:t>
            </a:r>
            <a:r>
              <a:rPr lang="en-US" dirty="0" err="1" smtClean="0"/>
              <a:t>LoRa</a:t>
            </a:r>
            <a:r>
              <a:rPr lang="en-US" dirty="0" smtClean="0"/>
              <a:t> Alliance as certification reference for IPv6 over </a:t>
            </a:r>
            <a:r>
              <a:rPr lang="en-US" dirty="0" err="1" smtClean="0"/>
              <a:t>LoRaWAN</a:t>
            </a:r>
            <a:endParaRPr lang="en-US" dirty="0" smtClean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8170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21289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Clean up the GitHub repo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merge branches, remove dead code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increase </a:t>
            </a:r>
            <a:r>
              <a:rPr lang="en-US" dirty="0" err="1" smtClean="0"/>
              <a:t>pytest</a:t>
            </a:r>
            <a:r>
              <a:rPr lang="en-US" dirty="0" smtClean="0"/>
              <a:t> coverage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 testing with </a:t>
            </a:r>
            <a:r>
              <a:rPr lang="en-US" dirty="0" err="1" smtClean="0"/>
              <a:t>libSCHC</a:t>
            </a:r>
            <a:r>
              <a:rPr lang="en-US" dirty="0" smtClean="0"/>
              <a:t>/</a:t>
            </a:r>
            <a:r>
              <a:rPr lang="en-US" dirty="0" err="1" smtClean="0"/>
              <a:t>RiOT</a:t>
            </a:r>
            <a:endParaRPr lang="en-US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Improve documentation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YANG model validation (</a:t>
            </a:r>
            <a:r>
              <a:rPr lang="en-US" dirty="0" err="1" smtClean="0"/>
              <a:t>pyang</a:t>
            </a:r>
            <a:r>
              <a:rPr lang="en-US" dirty="0" smtClean="0"/>
              <a:t>)</a:t>
            </a:r>
            <a:endParaRPr lang="en-US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Discuss specification understanding, implementation assumption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Cleaned up the </a:t>
            </a:r>
            <a:r>
              <a:rPr lang="en-US" dirty="0" err="1" smtClean="0"/>
              <a:t>openSCHC</a:t>
            </a:r>
            <a:r>
              <a:rPr lang="en-US" dirty="0" smtClean="0"/>
              <a:t> GitHub repo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Clean-slate </a:t>
            </a:r>
            <a:r>
              <a:rPr lang="en-US" dirty="0" err="1" smtClean="0"/>
              <a:t>micropython</a:t>
            </a:r>
            <a:r>
              <a:rPr lang="en-US" dirty="0" smtClean="0"/>
              <a:t> implementation of SCHC compression (dubbed “</a:t>
            </a:r>
            <a:r>
              <a:rPr lang="en-US" dirty="0" err="1" smtClean="0"/>
              <a:t>microSCHC</a:t>
            </a:r>
            <a:r>
              <a:rPr lang="en-US" dirty="0" smtClean="0"/>
              <a:t>”)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Proof-read </a:t>
            </a:r>
            <a:r>
              <a:rPr lang="en-US" dirty="0" err="1" smtClean="0"/>
              <a:t>openSCHC</a:t>
            </a:r>
            <a:r>
              <a:rPr lang="en-US" dirty="0" smtClean="0"/>
              <a:t> tutorial (“The Book of SCHC”)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Designed connector between </a:t>
            </a:r>
            <a:r>
              <a:rPr lang="en-US" dirty="0" err="1" smtClean="0"/>
              <a:t>openSCHC</a:t>
            </a:r>
            <a:r>
              <a:rPr lang="en-US" dirty="0" smtClean="0"/>
              <a:t> and </a:t>
            </a:r>
            <a:r>
              <a:rPr lang="en-US" dirty="0" err="1" smtClean="0"/>
              <a:t>Sigfox</a:t>
            </a:r>
            <a:r>
              <a:rPr lang="en-US" dirty="0" smtClean="0"/>
              <a:t> Network Server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 testing between </a:t>
            </a:r>
            <a:r>
              <a:rPr lang="en-US" dirty="0" err="1" smtClean="0"/>
              <a:t>openSCHC</a:t>
            </a:r>
            <a:r>
              <a:rPr lang="en-US" dirty="0" smtClean="0"/>
              <a:t> and </a:t>
            </a:r>
            <a:r>
              <a:rPr lang="en-US" dirty="0" err="1" smtClean="0"/>
              <a:t>libSCHC</a:t>
            </a:r>
            <a:endParaRPr lang="en-US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compression on </a:t>
            </a:r>
            <a:r>
              <a:rPr lang="en-US" dirty="0" err="1" smtClean="0"/>
              <a:t>RiOT</a:t>
            </a:r>
            <a:r>
              <a:rPr lang="en-US" dirty="0" smtClean="0"/>
              <a:t>/</a:t>
            </a:r>
            <a:r>
              <a:rPr lang="en-US" dirty="0" err="1" smtClean="0"/>
              <a:t>libSCHC</a:t>
            </a:r>
            <a:r>
              <a:rPr lang="en-US" dirty="0" smtClean="0"/>
              <a:t>, decompression on </a:t>
            </a:r>
            <a:r>
              <a:rPr lang="en-US" dirty="0" err="1" smtClean="0"/>
              <a:t>openSCHC</a:t>
            </a:r>
            <a:endParaRPr lang="en-US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compression on </a:t>
            </a:r>
            <a:r>
              <a:rPr lang="en-US" dirty="0" err="1" smtClean="0"/>
              <a:t>openSCHC</a:t>
            </a:r>
            <a:r>
              <a:rPr lang="en-US" dirty="0" smtClean="0"/>
              <a:t>, decompression on </a:t>
            </a:r>
            <a:r>
              <a:rPr lang="en-US" dirty="0" err="1" smtClean="0"/>
              <a:t>RiOT</a:t>
            </a:r>
            <a:r>
              <a:rPr lang="en-US" dirty="0" smtClean="0"/>
              <a:t>/</a:t>
            </a:r>
            <a:r>
              <a:rPr lang="en-US" dirty="0" err="1" smtClean="0"/>
              <a:t>libSCHC</a:t>
            </a:r>
            <a:endParaRPr lang="en-US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transport over UDP between two computers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 between </a:t>
            </a:r>
            <a:r>
              <a:rPr lang="en-US" dirty="0" err="1" smtClean="0"/>
              <a:t>microSCHC</a:t>
            </a:r>
            <a:r>
              <a:rPr lang="en-US" dirty="0" smtClean="0"/>
              <a:t> and </a:t>
            </a:r>
            <a:r>
              <a:rPr lang="en-US" dirty="0" err="1" smtClean="0"/>
              <a:t>openSCHC</a:t>
            </a:r>
            <a:endParaRPr lang="en-US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compression on </a:t>
            </a:r>
            <a:r>
              <a:rPr lang="en-US" dirty="0" err="1" smtClean="0"/>
              <a:t>microSCHC</a:t>
            </a:r>
            <a:r>
              <a:rPr lang="en-US" dirty="0" smtClean="0"/>
              <a:t>, decompression on </a:t>
            </a:r>
            <a:r>
              <a:rPr lang="en-US" dirty="0" err="1" smtClean="0"/>
              <a:t>openSCHC</a:t>
            </a:r>
            <a:endParaRPr lang="en-US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work to be continued during the IETF week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clean slate implementation by newcomer led to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lots </a:t>
            </a:r>
            <a:r>
              <a:rPr lang="en-US" dirty="0"/>
              <a:t>of good questions on RFC8724 wording, design choices, implementation recommendations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ideas for other ways of doing Header Compression using the same SCHC toolbox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might lead to YANG model extension, protocol variants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feedback to the LPWAN Working Group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Content Placeholder 2"/>
          <p:cNvSpPr txBox="1"/>
          <p:nvPr/>
        </p:nvSpPr>
        <p:spPr>
          <a:xfrm>
            <a:off x="4599502" y="1200150"/>
            <a:ext cx="4375162" cy="35544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github.com/openschc</a:t>
            </a:r>
            <a:endParaRPr lang="en-GB" dirty="0" smtClean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 smtClean="0">
                <a:hlinkClick r:id="rId3"/>
              </a:rPr>
              <a:t>https://book.openschc.net</a:t>
            </a:r>
            <a:endParaRPr lang="en-GB" dirty="0" smtClean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 smtClean="0">
                <a:hlinkClick r:id="rId4"/>
              </a:rPr>
              <a:t>https://github.com/quentinlampin/microschc</a:t>
            </a:r>
            <a:endParaRPr sz="17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03" y="1200150"/>
            <a:ext cx="4375162" cy="2366712"/>
          </a:xfrm>
          <a:prstGeom prst="rect">
            <a:avLst/>
          </a:prstGeom>
        </p:spPr>
      </p:pic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004798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sz="2800" dirty="0"/>
              <a:t>Team members: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r>
              <a:rPr lang="en-US" sz="2400" dirty="0" smtClean="0"/>
              <a:t>Laurent Toutain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r>
              <a:rPr lang="en-US" sz="2400" dirty="0" smtClean="0"/>
              <a:t>Ivan Martinez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r>
              <a:rPr lang="en-US" sz="2400" dirty="0" smtClean="0"/>
              <a:t>Quentin </a:t>
            </a:r>
            <a:r>
              <a:rPr lang="en-US" sz="2400" dirty="0" err="1" smtClean="0"/>
              <a:t>Lampin</a:t>
            </a:r>
            <a:r>
              <a:rPr lang="en-US" sz="2400" dirty="0" smtClean="0"/>
              <a:t>*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r>
              <a:rPr lang="en-US" sz="2400" dirty="0"/>
              <a:t>Sergio Aguilar </a:t>
            </a:r>
            <a:r>
              <a:rPr lang="en-US" sz="2400" dirty="0" smtClean="0"/>
              <a:t>Romero+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r>
              <a:rPr lang="en-US" sz="2400" dirty="0" smtClean="0"/>
              <a:t>Martine Lenders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r>
              <a:rPr lang="en-US" sz="2400" dirty="0" smtClean="0"/>
              <a:t>Dominique </a:t>
            </a:r>
            <a:r>
              <a:rPr lang="en-US" sz="2400" dirty="0" err="1" smtClean="0"/>
              <a:t>Barthel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2000" dirty="0" smtClean="0"/>
              <a:t>* </a:t>
            </a:r>
            <a:r>
              <a:rPr sz="2000" dirty="0" smtClean="0"/>
              <a:t>First timer </a:t>
            </a:r>
            <a:r>
              <a:rPr sz="2000" dirty="0"/>
              <a:t>@ </a:t>
            </a:r>
            <a:r>
              <a:rPr sz="2000" dirty="0" smtClean="0"/>
              <a:t>IETF/Hackathon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2000" dirty="0" smtClean="0"/>
              <a:t>+ First timer onsite @IETF/Hackathon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Tx/>
              <a:buChar char="-"/>
              <a:defRPr sz="18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232</Words>
  <Application>Microsoft Office PowerPoint</Application>
  <PresentationFormat>On-screen Show (16:9)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openSCHC LPWAN WG IETF Hackathon</vt:lpstr>
      <vt:lpstr>openSCHC background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BARTHEL Dominique INNOV/IT-S</cp:lastModifiedBy>
  <cp:revision>22</cp:revision>
  <dcterms:modified xsi:type="dcterms:W3CDTF">2022-11-06T13:48:19Z</dcterms:modified>
</cp:coreProperties>
</file>