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4" r:id="rId2"/>
    <p:sldMasterId id="2147483676" r:id="rId3"/>
    <p:sldMasterId id="2147483688" r:id="rId4"/>
  </p:sldMasterIdLst>
  <p:notesMasterIdLst>
    <p:notesMasterId r:id="rId11"/>
  </p:notesMasterIdLst>
  <p:sldIdLst>
    <p:sldId id="266" r:id="rId5"/>
    <p:sldId id="257" r:id="rId6"/>
    <p:sldId id="267" r:id="rId7"/>
    <p:sldId id="258" r:id="rId8"/>
    <p:sldId id="259" r:id="rId9"/>
    <p:sldId id="260" r:id="rId10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61" d="100"/>
          <a:sy n="161" d="100"/>
        </p:scale>
        <p:origin x="7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" name="Shape 144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46" name="Shape 144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850B7-243E-B44C-91D9-EC504FD0DDA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383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7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925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867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817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811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2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3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4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5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6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24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18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9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0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1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2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3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1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25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6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7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8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9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0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8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32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3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4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5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6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7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45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39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0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1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2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3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4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52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46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7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8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9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0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1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59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53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4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5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6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7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8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66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60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1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2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3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4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5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924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874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868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9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0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1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2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3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81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75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6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7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8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9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0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88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82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3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4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5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6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7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95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89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0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1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2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3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4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2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96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7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8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9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0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1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9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03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4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5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6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7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8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16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10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1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2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3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4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5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23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17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8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9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0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1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2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926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928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92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2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050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992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942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936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7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8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9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0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1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49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43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4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5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6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7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8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56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50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1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2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3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4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5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63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57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8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9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0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1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2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0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64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5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6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7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8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9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7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71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2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3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4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5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6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84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78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9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0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1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2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3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91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85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6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7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8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9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0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049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999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993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4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5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6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7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8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06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00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1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2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3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4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5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13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07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8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9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0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1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2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20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14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5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6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7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8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9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27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21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2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3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4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5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6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34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28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9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0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1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2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3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1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35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6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7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8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9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0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8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42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3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4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5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6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7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051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053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054" name="Title Text"/>
          <p:cNvSpPr txBox="1">
            <a:spLocks noGrp="1"/>
          </p:cNvSpPr>
          <p:nvPr>
            <p:ph type="title"/>
          </p:nvPr>
        </p:nvSpPr>
        <p:spPr>
          <a:xfrm>
            <a:off x="457200" y="204786"/>
            <a:ext cx="3008435" cy="871539"/>
          </a:xfrm>
          <a:prstGeom prst="rect">
            <a:avLst/>
          </a:prstGeom>
        </p:spPr>
        <p:txBody>
          <a:bodyPr lIns="44450" tIns="44450" rIns="44450" bIns="44450" anchor="b"/>
          <a:lstStyle>
            <a:lvl1pPr algn="l" defTabSz="914400">
              <a:lnSpc>
                <a:spcPct val="90000"/>
              </a:lnSpc>
              <a:defRPr sz="15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055" name="Body Level One…"/>
          <p:cNvSpPr txBox="1">
            <a:spLocks noGrp="1"/>
          </p:cNvSpPr>
          <p:nvPr>
            <p:ph type="body" idx="1"/>
          </p:nvPr>
        </p:nvSpPr>
        <p:spPr>
          <a:xfrm>
            <a:off x="3575537" y="204788"/>
            <a:ext cx="5111263" cy="4389836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56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200" y="1076326"/>
            <a:ext cx="3008435" cy="3518297"/>
          </a:xfrm>
          <a:prstGeom prst="rect">
            <a:avLst/>
          </a:prstGeom>
        </p:spPr>
        <p:txBody>
          <a:bodyPr lIns="44450" tIns="44450" rIns="44450" bIns="44450"/>
          <a:lstStyle/>
          <a:p>
            <a:pPr marL="0" indent="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05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0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178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120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070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064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5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6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7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8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9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77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71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2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3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4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5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6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84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78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9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0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1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2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3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91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85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6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7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8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9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0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98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92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3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4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5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6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7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05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99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0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1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2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3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4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12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06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7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8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9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0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1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19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13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4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5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6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7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8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177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127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121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2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3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4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5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6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34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28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9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0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1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2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3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41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35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6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7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8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9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0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48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42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3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4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5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6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7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55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49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0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1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2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3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4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62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56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7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8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9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0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1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69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63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4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5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6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7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8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76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70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1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2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3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4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5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179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181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182" name="Title Text"/>
          <p:cNvSpPr txBox="1">
            <a:spLocks noGrp="1"/>
          </p:cNvSpPr>
          <p:nvPr>
            <p:ph type="title"/>
          </p:nvPr>
        </p:nvSpPr>
        <p:spPr>
          <a:xfrm>
            <a:off x="1792165" y="3600450"/>
            <a:ext cx="5486401" cy="425054"/>
          </a:xfrm>
          <a:prstGeom prst="rect">
            <a:avLst/>
          </a:prstGeom>
        </p:spPr>
        <p:txBody>
          <a:bodyPr lIns="44450" tIns="44450" rIns="44450" bIns="44450" anchor="b"/>
          <a:lstStyle>
            <a:lvl1pPr algn="l" defTabSz="914400">
              <a:lnSpc>
                <a:spcPct val="90000"/>
              </a:lnSpc>
              <a:defRPr sz="15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1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165" y="459581"/>
            <a:ext cx="5486401" cy="30861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1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92165" y="4025503"/>
            <a:ext cx="5486401" cy="603648"/>
          </a:xfrm>
          <a:prstGeom prst="rect">
            <a:avLst/>
          </a:prstGeom>
        </p:spPr>
        <p:txBody>
          <a:bodyPr lIns="44450" tIns="44450" rIns="44450" bIns="44450"/>
          <a:lstStyle>
            <a:lvl1pPr marL="0" indent="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8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8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306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248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198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192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3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4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5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6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7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05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99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0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1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2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3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4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12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06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7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8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9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0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1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19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13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4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5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6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7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8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26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20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1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2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3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4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5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33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27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8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9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0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1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2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40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34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5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6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7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8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9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47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41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2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3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4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5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6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305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255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249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0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1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2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3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4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2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56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7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8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9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0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1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9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63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4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5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6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7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8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76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0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1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2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3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4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5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83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7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8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9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0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1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2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90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84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5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6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7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8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9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97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91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2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3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4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5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6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04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98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9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0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1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2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3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307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309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310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311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1485900"/>
            <a:ext cx="7162800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1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5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433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375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325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319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0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1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2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3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4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2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26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7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8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9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0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1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9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33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4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5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6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7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8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46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40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1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2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3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4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5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53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47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8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9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0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1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2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60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54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5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6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7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8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9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67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61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2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3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4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5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6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74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68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9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0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1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2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3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432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382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376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7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8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9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0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1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89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83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4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5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6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7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8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96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90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1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2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3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4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5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03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97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8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9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0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1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2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10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04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5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6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7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8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9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17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1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2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3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4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5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6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24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8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9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0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1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2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3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31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25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6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7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8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9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30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434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436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437" name="Title Text"/>
          <p:cNvSpPr txBox="1">
            <a:spLocks noGrp="1"/>
          </p:cNvSpPr>
          <p:nvPr>
            <p:ph type="title"/>
          </p:nvPr>
        </p:nvSpPr>
        <p:spPr>
          <a:xfrm>
            <a:off x="6362700" y="457200"/>
            <a:ext cx="1790700" cy="411480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438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457200"/>
            <a:ext cx="5231424" cy="41148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8A290-D21D-ADDC-8B84-DDBCA500FE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6FC456-D30A-32E4-43C0-05CD5A39D6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63D5F5-A448-DF4B-FAB0-F0AB2946F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680F2-26DA-6D42-BF32-C06C4DFCB43A}" type="datetimeFigureOut">
              <a:rPr lang="en-US" smtClean="0"/>
              <a:t>11/6/22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49DE17-8534-BFF2-B9B3-F6A1B5F37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7B7D0B-65D3-CAFF-BB5B-779A66ABB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C0621-03E8-8D41-BF6F-0CA453670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8599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A63FC-BBF5-87A9-5370-07F77EBC3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249CC-A14F-9A64-4432-625C0EFA0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A5AA10-6612-6DFE-3B18-067874D79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680F2-26DA-6D42-BF32-C06C4DFCB43A}" type="datetimeFigureOut">
              <a:rPr lang="en-US" smtClean="0"/>
              <a:t>11/6/22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018A9F-3D73-4BB7-5C0D-EFF5EA097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C0805-21EC-B58D-52F3-03654C1A6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C0621-03E8-8D41-BF6F-0CA453670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1623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70F7-3042-5233-6AFE-6D9BC1578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CC1161-E683-69BC-A20D-AC733AF3B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2DC460-BE34-4A41-94A7-79594CD09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680F2-26DA-6D42-BF32-C06C4DFCB43A}" type="datetimeFigureOut">
              <a:rPr lang="en-US" smtClean="0"/>
              <a:t>11/6/22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41BA5-194E-2A5B-3442-6C2C229E9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68720C-B701-169E-03BA-3D66EF427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C0621-03E8-8D41-BF6F-0CA453670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3719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BAE5B-103F-1E46-9B20-AF5B1DF90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79D53-8233-8D25-DD8D-0836017529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C027E3-C00D-AEA2-C13F-7A0B2B0BC9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A1A363-BF2A-3007-CDB2-A0C2B9703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680F2-26DA-6D42-BF32-C06C4DFCB43A}" type="datetimeFigureOut">
              <a:rPr lang="en-US" smtClean="0"/>
              <a:t>11/6/22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472708-01E1-07E3-2501-D0B7BC614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C6744B-A47D-B12A-8360-AC841B24D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C0621-03E8-8D41-BF6F-0CA453670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3258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DC289-C111-01D0-08E1-D56E3AAF0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92BC94-A699-DAFD-1AF4-D526AA3031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7E4355-F239-7565-32CB-984C921493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50D1A1-09F3-6C9E-712F-A65EB7F1A7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04B155-E0DE-9161-11A8-C2217348F8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FE6B92-FA67-C525-A4E4-404F771A2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680F2-26DA-6D42-BF32-C06C4DFCB43A}" type="datetimeFigureOut">
              <a:rPr lang="en-US" smtClean="0"/>
              <a:t>11/6/22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B82A44-52D4-C162-DE68-603F296BF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85BDBE-8894-C508-034A-C1B698A64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C0621-03E8-8D41-BF6F-0CA453670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426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457200" y="1200150"/>
            <a:ext cx="4038600" cy="339447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78829-7F16-E0CF-48DA-DA51914D3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B63C6B-D8F8-F3E8-21F1-BD110EF6C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680F2-26DA-6D42-BF32-C06C4DFCB43A}" type="datetimeFigureOut">
              <a:rPr lang="en-US" smtClean="0"/>
              <a:t>11/6/22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3381E1-9A6F-00BA-2811-8A4E191D7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3561D7-1CDB-9EB9-67F0-A07574EEC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C0621-03E8-8D41-BF6F-0CA453670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5760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1971D4-6DC2-0433-F5E0-CEE6025D9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680F2-26DA-6D42-BF32-C06C4DFCB43A}" type="datetimeFigureOut">
              <a:rPr lang="en-US" smtClean="0"/>
              <a:t>11/6/22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923285-A509-8020-B856-7231E01F7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B74A8D-EDD1-0348-4FCB-B55BAF625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C0621-03E8-8D41-BF6F-0CA453670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8811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01240-7505-69DD-0AFB-8B2C00B75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A28EB-B75E-7D1A-3487-1B88377DF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CDBEC8-4AA6-A6EA-43E1-5857DE4E77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EB0BD1-888C-C0E5-CBB8-1BF0D246F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680F2-26DA-6D42-BF32-C06C4DFCB43A}" type="datetimeFigureOut">
              <a:rPr lang="en-US" smtClean="0"/>
              <a:t>11/6/22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40237C-3E65-4D43-5F2D-EAF9CE0A8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303855-376A-6981-1A9F-ADA604243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C0621-03E8-8D41-BF6F-0CA453670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14110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5CEBD-CD15-5AB3-78D1-9924CEE48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EF0D7A-22BA-CDF7-7D5C-5321F427FF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B6A1FB-7494-BF10-A24F-5D7CF8EEAE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682B4D-141B-8C5C-3556-751DC41A2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680F2-26DA-6D42-BF32-C06C4DFCB43A}" type="datetimeFigureOut">
              <a:rPr lang="en-US" smtClean="0"/>
              <a:t>11/6/22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7FB5D0-6A84-09B9-415E-2AEB9C2CE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0F3BF0-E2D9-5D90-C4E5-AC72D869A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C0621-03E8-8D41-BF6F-0CA453670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3610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C44D4-28C1-8386-FCC1-209A133B5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A3D30D-3504-AFB7-6ED1-C4A66D6D1F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D82FD9-31D7-60E7-B25F-6C2140BA3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680F2-26DA-6D42-BF32-C06C4DFCB43A}" type="datetimeFigureOut">
              <a:rPr lang="en-US" smtClean="0"/>
              <a:t>11/6/22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B7103D-0C24-22D0-BE92-84F995B7E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6D2B28-6E0A-B066-8F55-85BC4107F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C0621-03E8-8D41-BF6F-0CA453670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20610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4F9FD1-3A02-053D-A44F-607CC2601E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FE5C66-58A3-3823-915F-0305E11E96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73BBB6-5754-0436-6938-FFFF04C1A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680F2-26DA-6D42-BF32-C06C4DFCB43A}" type="datetimeFigureOut">
              <a:rPr lang="en-US" smtClean="0"/>
              <a:t>11/6/22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0FA59C-D623-C095-F65F-CF9070645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066B6A-740A-51EE-8907-153A9B24D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C0621-03E8-8D41-BF6F-0CA453670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97507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583ED-70B3-C0EA-1AE0-68C58BFEB5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169F89-ED37-4E1F-B51F-68A7C6111D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F2F1EC-1076-2401-FCAD-EBFBC8383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42714-5775-EF4B-8F3E-E9F7AA5ABA65}" type="datetimeFigureOut">
              <a:rPr lang="en-US" smtClean="0"/>
              <a:t>11/6/22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E2656-D85D-21F7-702D-B2EBA065C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C8D2EC-161A-E0E3-7B84-D64B6C65C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276B1-4625-3940-A449-F91E693CB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5703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D0914-6A72-2361-90E1-4396C5E95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EDF9F-3D36-8E03-D67D-D04E4E9C6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3F671B-C4AA-B5DF-0876-F96A72076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42714-5775-EF4B-8F3E-E9F7AA5ABA65}" type="datetimeFigureOut">
              <a:rPr lang="en-US" smtClean="0"/>
              <a:t>11/6/22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EA4780-68E5-1932-6B08-57B37E175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3219F4-4BD7-E16E-FC0B-499558AAE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276B1-4625-3940-A449-F91E693CB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09410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73479-69B0-FA71-F1D0-5A695B65C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D21660-2310-4C95-76E9-507AC836FD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608103-7385-83FE-7392-E17BC0F00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42714-5775-EF4B-8F3E-E9F7AA5ABA65}" type="datetimeFigureOut">
              <a:rPr lang="en-US" smtClean="0"/>
              <a:t>11/6/22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564921-8390-B7DF-00A0-5E671CF0E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183077-77F0-0070-BFC2-AC9762A37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276B1-4625-3940-A449-F91E693CB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26357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8FEFB-9E3F-18FD-2F8B-D5CF939F3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E32DA-0A89-68D6-8E94-114C0CC1F4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475FDF-ACBE-9B38-03DC-3F668AF188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D97FB8-88B8-E8E6-B349-B3F8AE0E2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42714-5775-EF4B-8F3E-E9F7AA5ABA65}" type="datetimeFigureOut">
              <a:rPr lang="en-US" smtClean="0"/>
              <a:t>11/6/22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6B6E54-348E-DD5D-0643-617B0600D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86B7FA-F81C-3187-A277-DCA22EF67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276B1-4625-3940-A449-F91E693CB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440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151334"/>
            <a:ext cx="4040188" cy="47982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45720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91440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137160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182880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30" y="1151334"/>
            <a:ext cx="4041776" cy="47982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sz="2400" b="1"/>
            </a:pPr>
            <a:endParaRPr/>
          </a:p>
        </p:txBody>
      </p:sp>
      <p:sp>
        <p:nvSpPr>
          <p:cNvPr id="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7A2EF-6064-78D7-A4AF-6610C7DD6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E92DCD-965F-90FA-F262-D219718C8C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D3EA62-CA70-687B-8C64-19713A5BE8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3A16F9-A9B9-5400-8117-5E5FADFFDD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2C5704-B3A3-2BAC-94BF-AE3E38994B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2CD307-4915-ACD5-524D-20261BFD1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42714-5775-EF4B-8F3E-E9F7AA5ABA65}" type="datetimeFigureOut">
              <a:rPr lang="en-US" smtClean="0"/>
              <a:t>11/6/22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CA9E5A-3617-7CF4-6CA2-39D3E23FD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B1422D-898A-E6F2-FB5D-D567B8705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276B1-4625-3940-A449-F91E693CB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131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0F313-906D-729E-8E65-F7D3176CE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34DEF8-2CE8-CCB2-4D20-4D558CAAA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42714-5775-EF4B-8F3E-E9F7AA5ABA65}" type="datetimeFigureOut">
              <a:rPr lang="en-US" smtClean="0"/>
              <a:t>11/6/22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C957CF-A274-EDD2-D150-19E1349ED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A5486C-F5AE-5B7A-6F05-5EBE85AD9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276B1-4625-3940-A449-F91E693CB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11450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CA90D2-C540-22EB-EFCD-E5B039EF1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42714-5775-EF4B-8F3E-E9F7AA5ABA65}" type="datetimeFigureOut">
              <a:rPr lang="en-US" smtClean="0"/>
              <a:t>11/6/22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734CD3-10F9-C727-9937-A0DF9D724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250DDE-9CBB-18DE-08F7-EFB328221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276B1-4625-3940-A449-F91E693CB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86977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4FC22-26DF-3CA1-35A7-C46A92512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B7C32-8EF5-9FCD-0B9D-3DB5D80E92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173B17-C2DB-3059-39DF-3B6B5264DB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3A5C44-FC34-DF5E-5995-F119E9E21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42714-5775-EF4B-8F3E-E9F7AA5ABA65}" type="datetimeFigureOut">
              <a:rPr lang="en-US" smtClean="0"/>
              <a:t>11/6/22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AF0F21-FD3D-83E5-5988-0C9624E36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A21BF2-4606-FF99-B1A1-3F2C37FEE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276B1-4625-3940-A449-F91E693CB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34464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D7332-3173-7B1A-4AAE-80EF5387D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DEC5B1-885B-48F3-9C0C-898673EFC7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C32A0C-90DF-EE0A-8994-1447DACACC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6A1C60-C92F-43B4-3843-CC4CCD5FE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42714-5775-EF4B-8F3E-E9F7AA5ABA65}" type="datetimeFigureOut">
              <a:rPr lang="en-US" smtClean="0"/>
              <a:t>11/6/22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E77457-DB8C-6CBE-1DE2-02CC83894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6258BA-7350-0858-5689-58E922D2A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276B1-4625-3940-A449-F91E693CB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80726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C0A0D-8F6D-2B92-2E66-00C8E73BA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D34E3B-D46B-E857-F745-A35E277884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B8A910-8C4E-A153-839F-EA2C57D29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42714-5775-EF4B-8F3E-E9F7AA5ABA65}" type="datetimeFigureOut">
              <a:rPr lang="en-US" smtClean="0"/>
              <a:t>11/6/22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F596E7-26AC-56A1-0231-4F41E9225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524F01-8362-C705-0639-ABE0143B4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276B1-4625-3940-A449-F91E693CB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38454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276B87-117A-43FD-EADB-597D080457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F39046-7AA1-CD30-2A0F-145D1491BD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C41520-E894-818B-76B6-C5BF87F0C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42714-5775-EF4B-8F3E-E9F7AA5ABA65}" type="datetimeFigureOut">
              <a:rPr lang="en-US" smtClean="0"/>
              <a:t>11/6/22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3218C6-8E4B-8263-7F05-CE7CD0516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3D40A4-499D-CA75-3B2A-F1B9D20D2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276B1-4625-3940-A449-F91E693CB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68808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0C830-B3FC-4506-6061-3F1EB49C33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959B52-82B3-D50A-F5E3-C2AFD5028D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738D13-2881-F416-A650-BECAEF978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81928-B89E-854A-AD96-26558DA7F821}" type="datetimeFigureOut">
              <a:rPr lang="en-US" smtClean="0"/>
              <a:t>11/6/22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96CF79-7FE6-380F-6694-1488BA520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000A62-AB8B-CAE9-139C-AEAE8A300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2CDA8-ECB0-AC44-98D7-AC7769038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16738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1EAD2-A064-6928-B8FA-98EEDC37F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CDD53-AA00-4E6F-9CEB-8077B0622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87668E-E79A-B393-46CE-277EC0C9B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81928-B89E-854A-AD96-26558DA7F821}" type="datetimeFigureOut">
              <a:rPr lang="en-US" smtClean="0"/>
              <a:t>11/6/22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5EAA3A-D338-8DD2-421C-0146A2435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C46D03-8B68-42AA-5AA7-4986ABC22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2CDA8-ECB0-AC44-98D7-AC7769038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02754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A1EAE-8BC6-5A3E-D0DD-4C0E7DCCD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9D2595-7449-D01B-29CF-073CC76ABB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E2ED8C-6F36-32A9-FE39-338ED181F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81928-B89E-854A-AD96-26558DA7F821}" type="datetimeFigureOut">
              <a:rPr lang="en-US" smtClean="0"/>
              <a:t>11/6/22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E0902-7B40-5AF7-264A-C8760D125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6E434-4EAE-5BCB-37C3-17F9C9B33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2CDA8-ECB0-AC44-98D7-AC7769038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36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63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05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55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49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2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6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9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3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7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0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7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0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4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1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8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62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12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06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9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3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8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0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1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0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4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7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3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4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5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6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54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8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9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0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1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2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3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61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55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6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7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8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9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60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64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66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Title Text"/>
          <p:cNvSpPr txBox="1">
            <a:spLocks noGrp="1"/>
          </p:cNvSpPr>
          <p:nvPr>
            <p:ph type="title"/>
          </p:nvPr>
        </p:nvSpPr>
        <p:spPr>
          <a:xfrm>
            <a:off x="685800" y="1597819"/>
            <a:ext cx="7772400" cy="110252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6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 lIns="44450" tIns="44450" rIns="44450" bIns="44450"/>
          <a:lstStyle>
            <a:lvl1pPr marL="0" indent="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0" indent="3429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0" indent="6858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0" indent="10287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0" indent="13716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FB3BA-849E-5CDF-47FB-244936045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8C350-CD9C-45E0-FC48-2273219B5F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62AAD6-0F64-406E-D5BF-D06160F6D4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282B71-02DB-B932-B067-E8FBF6565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81928-B89E-854A-AD96-26558DA7F821}" type="datetimeFigureOut">
              <a:rPr lang="en-US" smtClean="0"/>
              <a:t>11/6/22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97FA56-F6B4-E3AF-1CD2-4942BDE6E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6AA4BF-0156-60B6-AE24-38016B208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2CDA8-ECB0-AC44-98D7-AC7769038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24920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DB2B2-23E0-49B9-3F10-C01701477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4CA8AA-B199-D3C6-B2B0-613412D6F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951E1E-81E1-3323-8EE7-749E70CEFB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8BB0FC-AD55-5AC3-423B-AE82813A3B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C7DB20-EC4B-CA08-C497-39171DAA10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5C45BD-FAB0-236E-E887-7CDDE3C4A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81928-B89E-854A-AD96-26558DA7F821}" type="datetimeFigureOut">
              <a:rPr lang="en-US" smtClean="0"/>
              <a:t>11/6/22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1CFE76-E2CA-0188-9A3C-D73A5B778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DBC0D8-619D-1DEF-699F-601A4C3CE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2CDA8-ECB0-AC44-98D7-AC7769038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53782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132F8-61CA-46AB-1653-38699C446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C29195-C0CE-9326-66FE-804E88336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81928-B89E-854A-AD96-26558DA7F821}" type="datetimeFigureOut">
              <a:rPr lang="en-US" smtClean="0"/>
              <a:t>11/6/22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C59A1-820E-E8A0-2A12-785BB3FD1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7C9A20-3836-7E7D-683A-501CF07E8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2CDA8-ECB0-AC44-98D7-AC7769038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32447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EB6883-A5C3-32B1-5841-AA9FBCDBC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81928-B89E-854A-AD96-26558DA7F821}" type="datetimeFigureOut">
              <a:rPr lang="en-US" smtClean="0"/>
              <a:t>11/6/22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984B5E-3992-4AD4-138D-657ADDBB8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CF64CC-71C6-72F1-7CAA-0101EA5EB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2CDA8-ECB0-AC44-98D7-AC7769038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49984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979EC-8E45-4B31-0B98-8A164BEC6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81BA1-FA58-3D30-469A-D182EBC65B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A8404A-E299-67EC-10BE-44CDB46DD5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FDE3DC-9F96-E576-121F-6069AE0CC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81928-B89E-854A-AD96-26558DA7F821}" type="datetimeFigureOut">
              <a:rPr lang="en-US" smtClean="0"/>
              <a:t>11/6/22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915856-473A-62CB-A987-BA7B9AB57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78713E-93D2-62C6-2E62-CA93E7044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2CDA8-ECB0-AC44-98D7-AC7769038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95329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D552C-B879-3B9F-8960-88E49E7F8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A642CB-FA26-5AFD-BE0B-5F425E0282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13517D-5AFE-C6F0-74E4-A4457D0C6C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53A83-0B33-4E0E-735C-02328D725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81928-B89E-854A-AD96-26558DA7F821}" type="datetimeFigureOut">
              <a:rPr lang="en-US" smtClean="0"/>
              <a:t>11/6/22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3A8A82-E99A-5DB4-AD16-D81EC0BA0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D6B351-A505-A6E2-7059-E3830867E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2CDA8-ECB0-AC44-98D7-AC7769038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42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D2EA3-0E7F-CBB0-E49F-662C0DF97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7E0676-C24B-ECA9-D222-CBA26BCB32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70D4D-CFAA-7F74-E4D1-EA6696A22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81928-B89E-854A-AD96-26558DA7F821}" type="datetimeFigureOut">
              <a:rPr lang="en-US" smtClean="0"/>
              <a:t>11/6/22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2AE7BE-5429-015D-ABC6-02E0CFDFC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384E9-AE07-5DAB-FF67-CA2D4998C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2CDA8-ECB0-AC44-98D7-AC7769038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32174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929FCE-9F17-6AF0-E7B0-39468D408D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411BC6-D719-5D59-3C0B-896AAE917E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FAD67E-5600-C778-7CF8-A7DC1F3ED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81928-B89E-854A-AD96-26558DA7F821}" type="datetimeFigureOut">
              <a:rPr lang="en-US" smtClean="0"/>
              <a:t>11/6/22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8BE1B2-3DCC-7E34-EA34-C07B507C2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AE1198-9834-8CE9-C739-E8635B221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2CDA8-ECB0-AC44-98D7-AC7769038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059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2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290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232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82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76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7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8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9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0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1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89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83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4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5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6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7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8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96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90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1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2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3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4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5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03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97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8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9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0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1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2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10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04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5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6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7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8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9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17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11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2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3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4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5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6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24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18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9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0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1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2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3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31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25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6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7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8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9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0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289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239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233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4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5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6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7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8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46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40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1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2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3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4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5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53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47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8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9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0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1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2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60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54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5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6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7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8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9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67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61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2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3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4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5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6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74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68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9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0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1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2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3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81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75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6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7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8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9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0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88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82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3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4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5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6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7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291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293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294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295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1485900"/>
            <a:ext cx="7162800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417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359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309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303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4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5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6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7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8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16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10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1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2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3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4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5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23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17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8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9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0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1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2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30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24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5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6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7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8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9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37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31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2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3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4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5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6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44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38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9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0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1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2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3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51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45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6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7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8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9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0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58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52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3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4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5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6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7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416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366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360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1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2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3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4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5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73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67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8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9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0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1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2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80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74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5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6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7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8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9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87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81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2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3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4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5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6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94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88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9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0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1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2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3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01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95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6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7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8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9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0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08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02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3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4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5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6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7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15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09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0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1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2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3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4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418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420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421" name="Title Text"/>
          <p:cNvSpPr txBox="1">
            <a:spLocks noGrp="1"/>
          </p:cNvSpPr>
          <p:nvPr>
            <p:ph type="title"/>
          </p:nvPr>
        </p:nvSpPr>
        <p:spPr>
          <a:xfrm>
            <a:off x="722435" y="3305176"/>
            <a:ext cx="7772401" cy="1021557"/>
          </a:xfrm>
          <a:prstGeom prst="rect">
            <a:avLst/>
          </a:prstGeom>
        </p:spPr>
        <p:txBody>
          <a:bodyPr lIns="44450" tIns="44450" rIns="44450" bIns="44450" anchor="t"/>
          <a:lstStyle>
            <a:lvl1pPr algn="l" defTabSz="914400">
              <a:lnSpc>
                <a:spcPct val="90000"/>
              </a:lnSpc>
              <a:defRPr sz="3000" b="1" cap="all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4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22435" y="2180034"/>
            <a:ext cx="7772401" cy="1125141"/>
          </a:xfrm>
          <a:prstGeom prst="rect">
            <a:avLst/>
          </a:prstGeom>
        </p:spPr>
        <p:txBody>
          <a:bodyPr lIns="44450" tIns="44450" rIns="44450" bIns="44450" anchor="b"/>
          <a:lstStyle>
            <a:lvl1pPr marL="0" indent="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544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486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436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430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1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2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3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4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5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43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37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8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9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0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1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2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50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44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5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6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7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8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9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57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51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2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3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4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5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6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64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58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9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0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1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2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3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71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65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6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7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8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9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0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78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72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3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4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5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6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7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85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79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0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1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2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3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4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543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493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487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8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9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0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1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2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00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94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5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6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7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8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9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07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01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2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3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4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5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6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14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08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9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0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1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2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3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21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15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6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7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8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9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0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28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22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3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4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5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6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7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35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29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0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1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2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3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4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42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36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7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8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9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0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1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545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547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548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54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90600" y="1485900"/>
            <a:ext cx="3511063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3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671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613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563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557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58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59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0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1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2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70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64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5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6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7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8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9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77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71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2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3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4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5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6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84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78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9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0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1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2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3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91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85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6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7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8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9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0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98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92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3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4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5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6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7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05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99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0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1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2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3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4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12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06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7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8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9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0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1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670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620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614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5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6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7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8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9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27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21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2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3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4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5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6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34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28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9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0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1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2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3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41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35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6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7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8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9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0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48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42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3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4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5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6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7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55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49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0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1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2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3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4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62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56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7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8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9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0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1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69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63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4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5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6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7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8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672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674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67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67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151334"/>
            <a:ext cx="4040067" cy="479823"/>
          </a:xfrm>
          <a:prstGeom prst="rect">
            <a:avLst/>
          </a:prstGeom>
        </p:spPr>
        <p:txBody>
          <a:bodyPr lIns="44450" tIns="44450" rIns="44450" bIns="44450" anchor="b"/>
          <a:lstStyle>
            <a:lvl1pPr marL="0" indent="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7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269" y="1151334"/>
            <a:ext cx="4041531" cy="479823"/>
          </a:xfrm>
          <a:prstGeom prst="rect">
            <a:avLst/>
          </a:prstGeom>
        </p:spPr>
        <p:txBody>
          <a:bodyPr lIns="44450" tIns="44450" rIns="44450" bIns="44450" anchor="b"/>
          <a:lstStyle/>
          <a:p>
            <a:pPr marL="0" indent="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67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1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799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741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691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685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6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7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8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9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0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98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92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3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4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5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6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7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05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99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0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1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2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3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4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12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06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7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8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9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0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1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19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13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4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5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6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7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8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26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20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1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2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3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4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5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33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27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8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9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0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1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2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40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34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5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6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7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8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9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798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748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742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3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4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5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6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7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55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49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0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1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2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3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4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2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56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7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8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9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0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1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9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63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4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5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6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7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8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76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70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1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2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3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4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5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83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77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8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9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0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1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2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90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84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5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6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7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8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9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97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91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2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3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4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5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6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800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802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803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80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22818" y="4769565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" name="IETF Hackathon - &lt;Project name&gt;"/>
          <p:cNvSpPr txBox="1"/>
          <p:nvPr/>
        </p:nvSpPr>
        <p:spPr>
          <a:xfrm>
            <a:off x="3045582" y="4731544"/>
            <a:ext cx="2291651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535353"/>
                </a:solidFill>
              </a:defRPr>
            </a:lvl1pPr>
          </a:lstStyle>
          <a:p>
            <a:r>
              <a:rPr dirty="0"/>
              <a:t>IETF Hackathon </a:t>
            </a:r>
            <a:r>
              <a:rPr lang="en-GB" dirty="0"/>
              <a:t>–</a:t>
            </a:r>
            <a:r>
              <a:rPr dirty="0"/>
              <a:t> </a:t>
            </a:r>
            <a:r>
              <a:rPr lang="en-GB" dirty="0"/>
              <a:t>attested TLS</a:t>
            </a:r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869D0A-C57E-6DAA-EFD1-835EACF5C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89BB70-69F1-3812-3069-B0E92DB2FD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137D4C-C7F8-E52C-5DA0-96CB12BB41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2680F2-26DA-6D42-BF32-C06C4DFCB43A}" type="datetimeFigureOut">
              <a:rPr lang="en-US" smtClean="0"/>
              <a:t>11/6/22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E101E-92C3-0AB9-7BCC-63F7A1E18E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D61AB7-EBBC-47D9-F3FB-0A1A85051B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2C0621-03E8-8D41-BF6F-0CA453670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386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1AAA75-8A68-0737-3D75-986CDFE0D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86EF7-1194-45AD-7C16-270379DB3A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6FE076-57B0-8314-ADC1-9B3F4AFFF3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42714-5775-EF4B-8F3E-E9F7AA5ABA65}" type="datetimeFigureOut">
              <a:rPr lang="en-US" smtClean="0"/>
              <a:t>11/6/22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B494C-175A-D9F6-00E8-FFA9CBFED4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DEF89-9BC4-6135-5209-830DA107F4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276B1-4625-3940-A449-F91E693CB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961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63D4DA-4D73-D8EE-31B4-0D510AE34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4CC6CD-D9D4-195E-B7C6-B3C5810E82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E85BC-8333-AC9B-D3C3-DC0E6DF09D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A81928-B89E-854A-AD96-26558DA7F821}" type="datetimeFigureOut">
              <a:rPr lang="en-US" smtClean="0"/>
              <a:t>11/6/22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F2D556-ACCB-B203-0959-A47B980086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E5A0E-200F-3315-F05A-5388AFAD38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32CDA8-ECB0-AC44-98D7-AC7769038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490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tracker.ietf.org/doc/html/draft-bft-rats-kat" TargetMode="External"/><Relationship Id="rId2" Type="http://schemas.openxmlformats.org/officeDocument/2006/relationships/hyperlink" Target="https://datatracker.ietf.org/doc/draft-fossati-tls-attestation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atatracker.ietf.org/doc/html/draft-ftbs-rats-msg-wrap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onut-arm/parsec-se-driver/tree/attested-tls" TargetMode="External"/><Relationship Id="rId2" Type="http://schemas.openxmlformats.org/officeDocument/2006/relationships/hyperlink" Target="https://github.com/veraison/services/tree/ietf-115-hackathon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hannestschofenig/mbedtls/tree/tls-attestation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CC-Attestation/governance/issues/7" TargetMode="External"/><Relationship Id="rId2" Type="http://schemas.openxmlformats.org/officeDocument/2006/relationships/hyperlink" Target="https://confidentialcomputing.io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28840" y="1306003"/>
            <a:ext cx="4086547" cy="1265748"/>
          </a:xfrm>
        </p:spPr>
        <p:txBody>
          <a:bodyPr anchor="b">
            <a:normAutofit/>
          </a:bodyPr>
          <a:lstStyle/>
          <a:p>
            <a:r>
              <a:rPr lang="en-US" sz="4000" dirty="0">
                <a:solidFill>
                  <a:schemeClr val="bg2"/>
                </a:solidFill>
              </a:rPr>
              <a:t>IETF Hackathon</a:t>
            </a:r>
            <a:br>
              <a:rPr lang="en-US" sz="4000" dirty="0">
                <a:solidFill>
                  <a:schemeClr val="bg2"/>
                </a:solidFill>
              </a:rPr>
            </a:br>
            <a:r>
              <a:rPr lang="en-US" sz="4000" dirty="0">
                <a:solidFill>
                  <a:schemeClr val="bg2"/>
                </a:solidFill>
              </a:rPr>
              <a:t>Attested TLS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28370" y="2827867"/>
            <a:ext cx="4087487" cy="1049887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2"/>
                </a:solidFill>
              </a:rPr>
              <a:t>IETF 115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2"/>
                </a:solidFill>
              </a:rPr>
              <a:t>5-6 November 2022 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2"/>
                </a:solidFill>
              </a:rPr>
              <a:t>London, UK</a:t>
            </a:r>
            <a:endParaRPr lang="en-US" sz="105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947952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79FD23-0434-794E-F2A8-E9534DF157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962" y="0"/>
            <a:ext cx="7720075" cy="51435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Hackathon Plan</a:t>
            </a:r>
          </a:p>
        </p:txBody>
      </p:sp>
      <p:sp>
        <p:nvSpPr>
          <p:cNvPr id="1453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546099" y="1454150"/>
            <a:ext cx="5889011" cy="356711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GB" dirty="0"/>
              <a:t>TLS extensions to support attestation evidence (and results) as first-class authentication credentials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GB" dirty="0"/>
              <a:t>Relevant I-Ds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GB" dirty="0">
                <a:hlinkClick r:id="rId2"/>
              </a:rPr>
              <a:t>draft-fossati-tls-attestation</a:t>
            </a:r>
            <a:endParaRPr lang="en-GB" dirty="0"/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GB" dirty="0">
                <a:hlinkClick r:id="rId3"/>
              </a:rPr>
              <a:t>draft-bft-rats-kat</a:t>
            </a:r>
            <a:endParaRPr lang="en-GB" dirty="0"/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GB" dirty="0">
                <a:hlinkClick r:id="rId4"/>
              </a:rPr>
              <a:t>draft-ftbs-rats-msg-wrap</a:t>
            </a:r>
            <a:endParaRPr dirty="0"/>
          </a:p>
        </p:txBody>
      </p:sp>
      <p:sp>
        <p:nvSpPr>
          <p:cNvPr id="1454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50713678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What got done</a:t>
            </a:r>
          </a:p>
        </p:txBody>
      </p:sp>
      <p:sp>
        <p:nvSpPr>
          <p:cNvPr id="1457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199" y="1200150"/>
            <a:ext cx="7940441" cy="3567113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189186" indent="-189186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GB" dirty="0"/>
              <a:t>Extend TLS handshake in </a:t>
            </a:r>
            <a:r>
              <a:rPr lang="en-GB" dirty="0" err="1"/>
              <a:t>mbedTLS</a:t>
            </a:r>
            <a:endParaRPr lang="en-GB" dirty="0"/>
          </a:p>
          <a:p>
            <a:pPr marL="189186" indent="-189186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GB" dirty="0"/>
              <a:t>Extend Attestation Verifier to handle TPM-based Key Attestation</a:t>
            </a:r>
          </a:p>
          <a:p>
            <a:pPr marL="630057" lvl="1" indent="-189186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GB" dirty="0"/>
              <a:t>Verification and endorsement path</a:t>
            </a:r>
          </a:p>
          <a:p>
            <a:pPr marL="189186" indent="-189186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GB" dirty="0"/>
              <a:t>Extend Attester to produce endorsements and evidence in the correct formats accepted by the Verifier</a:t>
            </a:r>
          </a:p>
          <a:p>
            <a:pPr marL="189186" indent="-189186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endParaRPr lang="en-GB" dirty="0"/>
          </a:p>
          <a:p>
            <a:pPr marL="189186" indent="-189186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GB" dirty="0"/>
              <a:t>Code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900" b="0" i="0" u="none" strike="noStrike" dirty="0">
                <a:solidFill>
                  <a:srgbClr val="1976D2"/>
                </a:solidFill>
                <a:effectLst/>
                <a:latin typeface="Roboto" panose="02000000000000000000" pitchFamily="2" charset="0"/>
                <a:hlinkClick r:id="rId2"/>
              </a:rPr>
              <a:t>https://github.com/veraison/services/tree/ietf-115-hackathon</a:t>
            </a:r>
            <a:endParaRPr lang="en-GB" sz="1900" b="0" i="0" u="none" strike="noStrike" dirty="0">
              <a:solidFill>
                <a:srgbClr val="1976D2"/>
              </a:solidFill>
              <a:effectLst/>
              <a:latin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900" b="0" i="0" u="none" strike="noStrike" dirty="0">
                <a:solidFill>
                  <a:srgbClr val="1976D2"/>
                </a:solidFill>
                <a:effectLst/>
                <a:latin typeface="Roboto" panose="02000000000000000000" pitchFamily="2" charset="0"/>
                <a:hlinkClick r:id="rId3"/>
              </a:rPr>
              <a:t>https://github.com/ionut-arm/parsec-se-driver/tree/attested-tls</a:t>
            </a:r>
            <a:endParaRPr lang="en-GB" sz="1900" b="0" i="0" u="none" strike="noStrike" dirty="0">
              <a:solidFill>
                <a:srgbClr val="1976D2"/>
              </a:solidFill>
              <a:effectLst/>
              <a:latin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900" b="0" i="0" u="sng" dirty="0">
                <a:effectLst/>
                <a:latin typeface="Slack-Lato"/>
                <a:hlinkClick r:id="rId4"/>
              </a:rPr>
              <a:t>https://github.com/hannestschofenig/mbedtls/tree/tls-attestation</a:t>
            </a:r>
            <a:endParaRPr lang="en-GB" sz="1900" dirty="0"/>
          </a:p>
        </p:txBody>
      </p:sp>
      <p:sp>
        <p:nvSpPr>
          <p:cNvPr id="1458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What we learned</a:t>
            </a:r>
          </a:p>
        </p:txBody>
      </p:sp>
      <p:sp>
        <p:nvSpPr>
          <p:cNvPr id="1461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520699" y="1530350"/>
            <a:ext cx="7243000" cy="3052416"/>
          </a:xfrm>
          <a:prstGeom prst="rect">
            <a:avLst/>
          </a:prstGeom>
        </p:spPr>
        <p:txBody>
          <a:bodyPr/>
          <a:lstStyle/>
          <a:p>
            <a:pPr marL="189186" indent="-189186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GB" dirty="0"/>
              <a:t>Integration highlighted</a:t>
            </a:r>
          </a:p>
          <a:p>
            <a:pPr marL="630057" lvl="1" indent="-189186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GB" dirty="0"/>
              <a:t>The need to modify slightly the evidence format to include an in-band reference to the verification key</a:t>
            </a:r>
          </a:p>
          <a:p>
            <a:pPr marL="630057" lvl="1" indent="-189186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GB" dirty="0"/>
              <a:t>The need to modify the attestation result format to embed the verified identity key</a:t>
            </a:r>
          </a:p>
        </p:txBody>
      </p:sp>
      <p:sp>
        <p:nvSpPr>
          <p:cNvPr id="1462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Wrap Up</a:t>
            </a:r>
          </a:p>
        </p:txBody>
      </p:sp>
      <p:sp>
        <p:nvSpPr>
          <p:cNvPr id="1465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457199" y="1200150"/>
            <a:ext cx="4351864" cy="3567113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/>
          <a:lstStyle/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r>
              <a:rPr dirty="0"/>
              <a:t>Team members:</a:t>
            </a:r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200"/>
            </a:pPr>
            <a:endParaRPr dirty="0"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r>
              <a:rPr lang="en-GB" dirty="0" err="1"/>
              <a:t>Ionut</a:t>
            </a:r>
            <a:r>
              <a:rPr lang="en-GB" dirty="0"/>
              <a:t> </a:t>
            </a:r>
            <a:r>
              <a:rPr lang="en-GB" dirty="0" err="1"/>
              <a:t>Mihalcea</a:t>
            </a:r>
            <a:endParaRPr dirty="0"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r>
              <a:rPr lang="en-GB" dirty="0"/>
              <a:t>Hannes </a:t>
            </a:r>
            <a:r>
              <a:rPr lang="en-GB" dirty="0" err="1"/>
              <a:t>Tschofenig</a:t>
            </a:r>
            <a:endParaRPr lang="en-GB" dirty="0"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r>
              <a:rPr lang="en-GB" dirty="0"/>
              <a:t>Thomas Fossati</a:t>
            </a:r>
            <a:endParaRPr dirty="0"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endParaRPr dirty="0"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800"/>
            </a:pPr>
            <a:r>
              <a:rPr dirty="0"/>
              <a:t>First timers @ IETF/Hackathon:</a:t>
            </a:r>
            <a:r>
              <a:rPr lang="en-GB" dirty="0"/>
              <a:t> </a:t>
            </a:r>
            <a:r>
              <a:rPr lang="en-GB" dirty="0" err="1"/>
              <a:t>Ionut</a:t>
            </a:r>
            <a:endParaRPr dirty="0"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endParaRPr dirty="0"/>
          </a:p>
        </p:txBody>
      </p:sp>
      <p:sp>
        <p:nvSpPr>
          <p:cNvPr id="1466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1467" name="Content Placeholder 2"/>
          <p:cNvSpPr txBox="1"/>
          <p:nvPr/>
        </p:nvSpPr>
        <p:spPr>
          <a:xfrm>
            <a:off x="5019228" y="1162050"/>
            <a:ext cx="3955435" cy="3592513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pPr>
              <a:lnSpc>
                <a:spcPct val="90000"/>
              </a:lnSpc>
              <a:spcBef>
                <a:spcPts val="500"/>
              </a:spcBef>
              <a:defRPr sz="2400"/>
            </a:pPr>
            <a:r>
              <a:rPr lang="en-GB" dirty="0">
                <a:hlinkClick r:id="rId2"/>
              </a:rPr>
              <a:t>Confidential Computing Consortium</a:t>
            </a:r>
            <a:r>
              <a:rPr lang="en-GB" dirty="0"/>
              <a:t>:</a:t>
            </a:r>
          </a:p>
          <a:p>
            <a:pPr marL="342900" indent="-3429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pPr>
            <a:r>
              <a:rPr lang="en-GB" dirty="0">
                <a:hlinkClick r:id="rId3"/>
              </a:rPr>
              <a:t>Attestation SIG POC</a:t>
            </a:r>
            <a:endParaRPr dirty="0"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177</Words>
  <Application>Microsoft Macintosh PowerPoint</Application>
  <PresentationFormat>On-screen Show (16:9)</PresentationFormat>
  <Paragraphs>40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6</vt:i4>
      </vt:variant>
    </vt:vector>
  </HeadingPairs>
  <TitlesOfParts>
    <vt:vector size="16" baseType="lpstr">
      <vt:lpstr>Arial</vt:lpstr>
      <vt:lpstr>Calibri</vt:lpstr>
      <vt:lpstr>Calibri Light</vt:lpstr>
      <vt:lpstr>Roboto</vt:lpstr>
      <vt:lpstr>Slack-Lato</vt:lpstr>
      <vt:lpstr>Times New Roman</vt:lpstr>
      <vt:lpstr>Office Theme</vt:lpstr>
      <vt:lpstr>Custom Design</vt:lpstr>
      <vt:lpstr>1_Custom Design</vt:lpstr>
      <vt:lpstr>2_Custom Design</vt:lpstr>
      <vt:lpstr>IETF Hackathon Attested TLS</vt:lpstr>
      <vt:lpstr>PowerPoint Presentation</vt:lpstr>
      <vt:lpstr>Hackathon Plan</vt:lpstr>
      <vt:lpstr>What got done</vt:lpstr>
      <vt:lpstr>What we learned</vt:lpstr>
      <vt:lpstr>Wrap 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IETF Hackathon: &lt;Project Name&gt;</dc:title>
  <cp:lastModifiedBy>Thomas Fossati</cp:lastModifiedBy>
  <cp:revision>23</cp:revision>
  <dcterms:modified xsi:type="dcterms:W3CDTF">2022-11-06T14:58:52Z</dcterms:modified>
</cp:coreProperties>
</file>