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6" r:id="rId2"/>
    <p:sldId id="257" r:id="rId3"/>
    <p:sldId id="258" r:id="rId4"/>
    <p:sldId id="267" r:id="rId5"/>
    <p:sldId id="259" r:id="rId6"/>
    <p:sldId id="260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2"/>
    <p:restoredTop sz="94692"/>
  </p:normalViewPr>
  <p:slideViewPr>
    <p:cSldViewPr snapToGrid="0" snapToObjects="1">
      <p:cViewPr varScale="1">
        <p:scale>
          <a:sx n="183" d="100"/>
          <a:sy n="183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1D818-D433-40BD-BC51-7B4D44F352F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103688" y="5036820"/>
            <a:ext cx="957262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Juniper Business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draft-ietf-idr-bgp-ct-0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osts/natrajanv1981_bgpct-ietfhackathon-ietf115-activity-6995848035926712320-mptR?utm_source=share&amp;utm_medium=member_deskto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onatty/IETF_Hackathan_BGPCT_JUNOS_FreeRTR" TargetMode="External"/><Relationship Id="rId2" Type="http://schemas.openxmlformats.org/officeDocument/2006/relationships/hyperlink" Target="mailto:dreshma@juniper.ne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9310" y="1476025"/>
            <a:ext cx="4086547" cy="1265748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IETF Hackathon</a:t>
            </a:r>
            <a:br>
              <a:rPr lang="en-US" sz="4000" dirty="0">
                <a:solidFill>
                  <a:schemeClr val="bg2"/>
                </a:solidFill>
              </a:rPr>
            </a:b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2200" dirty="0"/>
              <a:t>BGP CT interop experiment#1</a:t>
            </a:r>
            <a:br>
              <a:rPr lang="en-US" sz="2200" dirty="0"/>
            </a:br>
            <a:r>
              <a:rPr lang="en-US" sz="2200" b="1" dirty="0"/>
              <a:t>JUNOS interop with RARE/</a:t>
            </a:r>
            <a:r>
              <a:rPr lang="en-US" sz="2200" b="1" dirty="0" err="1"/>
              <a:t>FreeRTR</a:t>
            </a:r>
            <a:br>
              <a:rPr lang="en-US" sz="2200" b="1" dirty="0"/>
            </a:br>
            <a:endParaRPr lang="en-US" sz="2200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370" y="2827867"/>
            <a:ext cx="4087487" cy="104988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IETF 115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05-06 Nov 2022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London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(participating remote)</a:t>
            </a:r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795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5889011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BGP CT interop between JUNOS and RARE/</a:t>
            </a:r>
            <a:r>
              <a:rPr lang="en-US" dirty="0" err="1"/>
              <a:t>FreeRTR</a:t>
            </a:r>
            <a:br>
              <a:rPr dirty="0"/>
            </a:br>
            <a:endParaRPr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>
                <a:hlinkClick r:id="rId2"/>
              </a:rPr>
              <a:t>https://datatracker.ietf.org/doc/html/draft-ietf-idr-bgp-ct-00</a:t>
            </a:r>
            <a:endParaRPr lang="en-US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Try interop between Junos and </a:t>
            </a:r>
            <a:r>
              <a:rPr lang="en-US" dirty="0" err="1"/>
              <a:t>FreeRTR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It worked. </a:t>
            </a:r>
            <a:r>
              <a:rPr lang="en-US" dirty="0">
                <a:sym typeface="Wingdings" pitchFamily="2" charset="2"/>
              </a:rPr>
              <a:t>:)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Junos Release 22.2R2.4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BGP-CT route propagated end-to-end via </a:t>
            </a:r>
            <a:r>
              <a:rPr lang="en-US" dirty="0" err="1"/>
              <a:t>FreeRTR</a:t>
            </a:r>
            <a:r>
              <a:rPr lang="en-US" dirty="0"/>
              <a:t> nodes.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 err="1"/>
              <a:t>Fwd</a:t>
            </a:r>
            <a:r>
              <a:rPr lang="en-US" dirty="0"/>
              <a:t>-Intent got preserved across </a:t>
            </a:r>
            <a:r>
              <a:rPr lang="en-US" dirty="0" err="1"/>
              <a:t>FreeRTR</a:t>
            </a:r>
            <a:r>
              <a:rPr lang="en-US" dirty="0"/>
              <a:t> nodes.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Made a </a:t>
            </a:r>
            <a:r>
              <a:rPr dirty="0"/>
              <a:t>Demo</a:t>
            </a:r>
            <a:r>
              <a:rPr lang="en-US" dirty="0"/>
              <a:t> video</a:t>
            </a:r>
            <a:r>
              <a:rPr dirty="0"/>
              <a:t>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embedded in this ppt, next slide.</a:t>
            </a:r>
            <a:endParaRPr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B370-F54C-6EB7-5EDC-4A59A3C6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Video Link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69855-B9B2-CE42-CA78-E339C7852F24}"/>
              </a:ext>
            </a:extLst>
          </p:cNvPr>
          <p:cNvSpPr txBox="1"/>
          <p:nvPr/>
        </p:nvSpPr>
        <p:spPr>
          <a:xfrm>
            <a:off x="457200" y="2015006"/>
            <a:ext cx="8815933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https://www.linkedin.com/posts/natrajanv1981_bgpct-ietfhackathon-ietf115-activity-6995848035926712320-mptR?utm_source=share&amp;utm_medium=member_desktop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6751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957856"/>
            <a:ext cx="7243000" cy="3052416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r>
              <a:rPr lang="en-US" dirty="0"/>
              <a:t> 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Just shows BGP CT can be easily implemented in other vendors as-well. 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The mechanisms are simple, and backward compatible with existing protocol machinery implemented by other vendors.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Hopefully more vendors support and implement BGP-CT.</a:t>
            </a:r>
            <a:endParaRPr dirty="0"/>
          </a:p>
          <a:p>
            <a:pPr marL="457200" lvl="1" indent="0">
              <a:lnSpc>
                <a:spcPct val="90000"/>
              </a:lnSpc>
              <a:spcBef>
                <a:spcPts val="1300"/>
              </a:spcBef>
              <a:buNone/>
              <a:defRPr sz="2400"/>
            </a:pPr>
            <a:endParaRPr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tIns="45720" rIns="45719" bIns="45720" anchor="t"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members:</a:t>
            </a: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dirty="0"/>
              <a:t>   Kaliraj </a:t>
            </a:r>
            <a:r>
              <a:rPr lang="en-US" dirty="0" err="1"/>
              <a:t>Vairavakkalai</a:t>
            </a:r>
            <a:r>
              <a:rPr lang="en-US" dirty="0"/>
              <a:t>.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sz="1600" dirty="0"/>
              <a:t>        (kaliraj@juniper.net)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dirty="0"/>
              <a:t>   Natrajan Venkatraman.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sz="1600" dirty="0"/>
              <a:t>       (</a:t>
            </a:r>
            <a:r>
              <a:rPr lang="en-US" sz="1600" dirty="0" err="1"/>
              <a:t>natv@juniper.net</a:t>
            </a:r>
            <a:r>
              <a:rPr lang="en-US" sz="1600" dirty="0"/>
              <a:t>)</a:t>
            </a: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dirty="0"/>
              <a:t>   Reshma Das.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200"/>
            </a:pPr>
            <a:r>
              <a:rPr lang="en-US" sz="1600" dirty="0"/>
              <a:t>       (</a:t>
            </a:r>
            <a:r>
              <a:rPr lang="en-US" sz="1600" dirty="0">
                <a:hlinkClick r:id="rId2"/>
              </a:rPr>
              <a:t>dreshma@juniper.net</a:t>
            </a:r>
            <a:r>
              <a:rPr lang="en-US" sz="1600" dirty="0"/>
              <a:t>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dirty="0"/>
              <a:t>   Csaba Mates.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sz="1400" dirty="0"/>
              <a:t>       (</a:t>
            </a:r>
            <a:r>
              <a:rPr lang="en-US" sz="1400" dirty="0" err="1"/>
              <a:t>cs@mp.ls</a:t>
            </a:r>
            <a:r>
              <a:rPr lang="en-US" sz="1400" dirty="0"/>
              <a:t>)</a:t>
            </a: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dirty="0"/>
              <a:t>First timers @ IETF/Hackathon: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tIns="45720" rIns="45719" bIns="45720" anchor="t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dirty="0"/>
              <a:t>Configs:</a:t>
            </a: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1600" dirty="0">
                <a:hlinkClick r:id="rId3"/>
              </a:rPr>
              <a:t>https://github.com/neonatty/IETF_Hackathan_BGPCT_JUNOS_FreeRTR</a:t>
            </a:r>
            <a:endParaRPr lang="en-US" sz="1600"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endParaRPr lang="en-US" sz="160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253</Words>
  <Application>Microsoft Macintosh PowerPoint</Application>
  <PresentationFormat>On-screen Show (16:9)</PresentationFormat>
  <Paragraphs>48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IETF Hackathon  BGP CT interop experiment#1 JUNOS interop with RARE/FreeRTR </vt:lpstr>
      <vt:lpstr>Hackathon Plan</vt:lpstr>
      <vt:lpstr>What got done</vt:lpstr>
      <vt:lpstr>Demo Video Link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Natrajan Venkataraman</cp:lastModifiedBy>
  <cp:revision>39</cp:revision>
  <dcterms:modified xsi:type="dcterms:W3CDTF">2022-11-08T21:08:56Z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3b888-ae0d-4341-a75f-06e04137d755_Enabled">
    <vt:lpwstr>true</vt:lpwstr>
  </property>
  <property fmtid="{D5CDD505-2E9C-101B-9397-08002B2CF9AE}" pid="3" name="MSIP_Label_0633b888-ae0d-4341-a75f-06e04137d755_SetDate">
    <vt:lpwstr>2022-11-07T09:21:51Z</vt:lpwstr>
  </property>
  <property fmtid="{D5CDD505-2E9C-101B-9397-08002B2CF9AE}" pid="4" name="MSIP_Label_0633b888-ae0d-4341-a75f-06e04137d755_Method">
    <vt:lpwstr>Standard</vt:lpwstr>
  </property>
  <property fmtid="{D5CDD505-2E9C-101B-9397-08002B2CF9AE}" pid="5" name="MSIP_Label_0633b888-ae0d-4341-a75f-06e04137d755_Name">
    <vt:lpwstr>0633b888-ae0d-4341-a75f-06e04137d755</vt:lpwstr>
  </property>
  <property fmtid="{D5CDD505-2E9C-101B-9397-08002B2CF9AE}" pid="6" name="MSIP_Label_0633b888-ae0d-4341-a75f-06e04137d755_SiteId">
    <vt:lpwstr>bea78b3c-4cdb-4130-854a-1d193232e5f4</vt:lpwstr>
  </property>
  <property fmtid="{D5CDD505-2E9C-101B-9397-08002B2CF9AE}" pid="7" name="MSIP_Label_0633b888-ae0d-4341-a75f-06e04137d755_ActionId">
    <vt:lpwstr>bbe79ec8-4c76-4a03-b8c8-37666b2e1c7c</vt:lpwstr>
  </property>
  <property fmtid="{D5CDD505-2E9C-101B-9397-08002B2CF9AE}" pid="8" name="MSIP_Label_0633b888-ae0d-4341-a75f-06e04137d755_ContentBits">
    <vt:lpwstr>2</vt:lpwstr>
  </property>
  <property fmtid="{D5CDD505-2E9C-101B-9397-08002B2CF9AE}" pid="9" name="ClassificationContentMarkingFooterLocations">
    <vt:lpwstr>Office Theme:7</vt:lpwstr>
  </property>
  <property fmtid="{D5CDD505-2E9C-101B-9397-08002B2CF9AE}" pid="10" name="ClassificationContentMarkingFooterText">
    <vt:lpwstr>Juniper Business Use Only</vt:lpwstr>
  </property>
</Properties>
</file>