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67" r:id="rId4"/>
    <p:sldId id="258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C9644-DEB0-372E-49C3-06A68B292933}" v="512" dt="2022-11-06T12:38:52.7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Drone Remote Identification Protocol (DRIP)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 lIns="44450" tIns="44450" rIns="44450" bIns="4445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 Hackathon</a:t>
            </a:r>
          </a:p>
          <a:p>
            <a:r>
              <a:rPr lang="en-US" sz="2400" dirty="0">
                <a:solidFill>
                  <a:schemeClr val="bg2"/>
                </a:solidFill>
              </a:rPr>
              <a:t>05-06 November 2022 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London, UK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What’s DRIP?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583" cy="3587769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Unmanned Aircraft System (UAS) Remote </a:t>
            </a:r>
            <a:r>
              <a:rPr lang="en-US" dirty="0" err="1"/>
              <a:t>IDentification</a:t>
            </a:r>
            <a:r>
              <a:rPr lang="en-US" dirty="0"/>
              <a:t> &amp; tracking (RID) is the wireless network based equivalent of an automobile license plate for security [&amp; safety] purposes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Baseline is in ASTM F3411 &amp; other standards external to IETF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DRIP makes RID info immediately actionable / trustworthy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Verify all </a:t>
            </a:r>
            <a:r>
              <a:rPr lang="en-US" sz="2000" dirty="0" err="1"/>
              <a:t>rcvd</a:t>
            </a:r>
            <a:r>
              <a:rPr lang="en-US" sz="2000" dirty="0"/>
              <a:t> messages claiming to be from the same sender really are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Authenticate messages &amp; entities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Verify sender is properly registered &amp; identify in which registry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Do lots of important things (not everything) while Internet-deprived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583" cy="3587769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Open-source Endorsement tool &amp; updates to open source codebase from Andrei </a:t>
            </a:r>
            <a:r>
              <a:rPr lang="en-US" dirty="0" err="1"/>
              <a:t>Gurtov</a:t>
            </a:r>
            <a:r>
              <a:rPr lang="en-US" dirty="0"/>
              <a:t> et al at Linkoping University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draft-wiethuechter-drip-detim-00 </a:t>
            </a:r>
            <a:endParaRPr sz="2000" dirty="0"/>
          </a:p>
          <a:p>
            <a:pPr marL="1121410" lvl="2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Generation &amp; loading from bytes for Endorsements</a:t>
            </a:r>
          </a:p>
          <a:p>
            <a:pPr marL="783590" lvl="1" indent="-342900"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rPr lang="en-US" sz="2000" dirty="0"/>
              <a:t>Quickly write a tool in Python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Updates to </a:t>
            </a:r>
            <a:r>
              <a:rPr lang="en-US" dirty="0" err="1"/>
              <a:t>LiU</a:t>
            </a:r>
            <a:r>
              <a:rPr lang="en-US" dirty="0"/>
              <a:t> DRIP &amp; </a:t>
            </a:r>
            <a:r>
              <a:rPr lang="en-US" dirty="0" err="1"/>
              <a:t>OpenHIP</a:t>
            </a:r>
            <a:r>
              <a:rPr lang="en-US" dirty="0"/>
              <a:t> codebases</a:t>
            </a:r>
          </a:p>
          <a:p>
            <a:pPr marL="783590" lvl="1" indent="-32639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  <a:defRPr sz="2400"/>
            </a:pPr>
            <a:r>
              <a:rPr lang="en-US" dirty="0">
                <a:ea typeface="+mj-lt"/>
                <a:cs typeface="+mj-lt"/>
              </a:rPr>
              <a:t>draft-ietf-drip-auth-26</a:t>
            </a:r>
            <a:endParaRPr lang="en-US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3329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188595" indent="-188595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Endorsement Tool</a:t>
            </a:r>
          </a:p>
          <a:p>
            <a:pPr marL="629285" lvl="1" indent="-188595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Baseline implementation in Python</a:t>
            </a:r>
          </a:p>
          <a:p>
            <a:pPr marL="1121410" lvl="2" indent="-228600">
              <a:lnSpc>
                <a:spcPct val="90000"/>
              </a:lnSpc>
              <a:spcBef>
                <a:spcPts val="1500"/>
              </a:spcBef>
              <a:buChar char="•"/>
              <a:defRPr sz="2400"/>
            </a:pPr>
            <a:r>
              <a:rPr lang="en-US" dirty="0">
                <a:ea typeface="+mj-lt"/>
                <a:cs typeface="+mj-lt"/>
              </a:rPr>
              <a:t>https://github.com/ietf-wg-drip/drip-scripts</a:t>
            </a:r>
          </a:p>
          <a:p>
            <a:pPr marL="645795" lvl="1" indent="-326390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Interoperable with closed-source version from AX Enterprize, LLC</a:t>
            </a:r>
          </a:p>
          <a:p>
            <a:pPr marL="205105" indent="-228600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LiU</a:t>
            </a:r>
            <a:r>
              <a:rPr lang="en-US" dirty="0"/>
              <a:t> Updates</a:t>
            </a:r>
          </a:p>
          <a:p>
            <a:pPr marL="645795" lvl="1" indent="-326390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Issues generated &amp; further work plan formed (to be continued during the week remotely)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Endorsements</a:t>
            </a: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New volunteer implementers needed minor assistance from draft authors – so clarifications are needed in draft</a:t>
            </a: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Needs CDDL instead of JSON examples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rPr lang="en-US" dirty="0">
                <a:ea typeface="+mj-lt"/>
                <a:cs typeface="+mj-lt"/>
              </a:rPr>
              <a:t>Found some interesting corner cases and future proofing cases that were not addressed in draft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ea typeface="+mj-lt"/>
              <a:cs typeface="+mj-lt"/>
            </a:endParaRP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tIns="45720" rIns="45719" bIns="45720"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sz="1900" dirty="0"/>
              <a:t>Team </a:t>
            </a:r>
            <a:r>
              <a:rPr lang="en-US" sz="1900" dirty="0"/>
              <a:t>Leader</a:t>
            </a:r>
            <a:r>
              <a:rPr sz="1900" dirty="0"/>
              <a:t>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900" dirty="0"/>
              <a:t>	Adam </a:t>
            </a:r>
            <a:r>
              <a:rPr lang="en-US" sz="1900" dirty="0" err="1"/>
              <a:t>Wiethuechter</a:t>
            </a:r>
            <a:r>
              <a:rPr lang="en-US" sz="1900" dirty="0"/>
              <a:t> (AX Enterprize, LLC)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1900" dirty="0"/>
              <a:t>First timers @ IETF/Hackathon: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/>
              <a:t>Filip </a:t>
            </a:r>
            <a:r>
              <a:rPr lang="en-US" sz="1900" dirty="0" err="1"/>
              <a:t>Debczak</a:t>
            </a:r>
            <a:endParaRPr lang="en-US" sz="1900" dirty="0"/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/>
              <a:t>Marius </a:t>
            </a:r>
            <a:r>
              <a:rPr lang="en-US" sz="1900" dirty="0" err="1"/>
              <a:t>Kleidl</a:t>
            </a:r>
            <a:r>
              <a:rPr lang="en-US" sz="1900" dirty="0"/>
              <a:t> (TUM)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/>
              <a:t>Mirna </a:t>
            </a:r>
            <a:r>
              <a:rPr lang="en-US" sz="1900" dirty="0" err="1"/>
              <a:t>Ghazzawi</a:t>
            </a:r>
            <a:r>
              <a:rPr lang="en-US" sz="1900" dirty="0"/>
              <a:t> (</a:t>
            </a:r>
            <a:r>
              <a:rPr lang="en-US" sz="1900" dirty="0" err="1"/>
              <a:t>LiU</a:t>
            </a:r>
            <a:r>
              <a:rPr lang="en-US" sz="1900" dirty="0"/>
              <a:t>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/>
              <a:t>Younus Salman (</a:t>
            </a:r>
            <a:r>
              <a:rPr lang="en-US" sz="1900" dirty="0" err="1"/>
              <a:t>LiU</a:t>
            </a:r>
            <a:r>
              <a:rPr lang="en-US" sz="1900" dirty="0"/>
              <a:t>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/>
              <a:t>Yinan </a:t>
            </a:r>
            <a:r>
              <a:rPr lang="en-US" sz="1900" dirty="0" err="1"/>
              <a:t>Wwang</a:t>
            </a:r>
            <a:r>
              <a:rPr lang="en-US" sz="1900" dirty="0"/>
              <a:t> (</a:t>
            </a:r>
            <a:r>
              <a:rPr lang="en-US" sz="1900" dirty="0" err="1"/>
              <a:t>LiU</a:t>
            </a:r>
            <a:r>
              <a:rPr lang="en-US" sz="1900" dirty="0"/>
              <a:t>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/>
              <a:t>Abdullah Bin Zubair (</a:t>
            </a:r>
            <a:r>
              <a:rPr lang="en-US" sz="1900" dirty="0" err="1"/>
              <a:t>LiU</a:t>
            </a:r>
            <a:r>
              <a:rPr lang="en-US" sz="1900" dirty="0"/>
              <a:t>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900" dirty="0" err="1"/>
              <a:t>Soleman</a:t>
            </a:r>
            <a:r>
              <a:rPr lang="en-US" sz="1900" dirty="0"/>
              <a:t> Khan (</a:t>
            </a:r>
            <a:r>
              <a:rPr lang="en-US" sz="1900" dirty="0" err="1"/>
              <a:t>LiU</a:t>
            </a:r>
            <a:r>
              <a:rPr lang="en-US" sz="19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1900" dirty="0"/>
              <a:t>Strap-hangers: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1900" dirty="0"/>
              <a:t>Bob Moskowitz (HTT Consulting)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en-US" sz="1900" dirty="0"/>
              <a:t>Stu Card (AX Enterprize etc.)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endParaRPr lang="en-US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D034E-E061-7C13-E065-B04650773A8C}"/>
              </a:ext>
            </a:extLst>
          </p:cNvPr>
          <p:cNvSpPr txBox="1"/>
          <p:nvPr/>
        </p:nvSpPr>
        <p:spPr>
          <a:xfrm>
            <a:off x="5331941" y="1655805"/>
            <a:ext cx="3186127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DRIP Working Group needs help!</a:t>
            </a:r>
          </a:p>
          <a:p>
            <a:pPr lvl="4" indent="0"/>
            <a:r>
              <a:rPr lang="en-US" dirty="0"/>
              <a:t>Authors</a:t>
            </a:r>
          </a:p>
          <a:p>
            <a:pPr lvl="4" indent="0"/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Reviewers!!!</a:t>
            </a:r>
          </a:p>
          <a:p>
            <a:pPr lvl="4" indent="0"/>
            <a:r>
              <a:rPr lang="en-US" dirty="0"/>
              <a:t>Implementers</a:t>
            </a:r>
          </a:p>
          <a:p>
            <a:pPr lvl="4" inden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Testers</a:t>
            </a:r>
          </a:p>
          <a:p>
            <a:pPr lvl="2" indent="0"/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…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320</Words>
  <Application>Microsoft Office PowerPoint</Application>
  <PresentationFormat>On-screen Show (16:9)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Arial,Sans-Serif</vt:lpstr>
      <vt:lpstr>Calibri</vt:lpstr>
      <vt:lpstr>Times New Roman</vt:lpstr>
      <vt:lpstr>Office Theme</vt:lpstr>
      <vt:lpstr>Drone Remote Identification Protocol (DRIP)</vt:lpstr>
      <vt:lpstr>What’s DRIP?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Stu Card</cp:lastModifiedBy>
  <cp:revision>106</cp:revision>
  <dcterms:modified xsi:type="dcterms:W3CDTF">2022-11-06T13:42:18Z</dcterms:modified>
</cp:coreProperties>
</file>