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29165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GB" dirty="0"/>
              <a:t>–</a:t>
            </a:r>
            <a:r>
              <a:rPr dirty="0"/>
              <a:t> </a:t>
            </a:r>
            <a:r>
              <a:rPr lang="en-GB" dirty="0"/>
              <a:t>attested TLS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bft-rats-kat" TargetMode="External"/><Relationship Id="rId2" Type="http://schemas.openxmlformats.org/officeDocument/2006/relationships/hyperlink" Target="https://datatracker.ietf.org/doc/draft-fossati-tls-attest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tracker.ietf.org/doc/html/draft-ftbs-rats-msg-wra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nut-arm/parsec-se-driver/tree/attested-tls" TargetMode="External"/><Relationship Id="rId2" Type="http://schemas.openxmlformats.org/officeDocument/2006/relationships/hyperlink" Target="https://github.com/veraison/services/tree/ietf-115-hackath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annestschofenig/mbedtls/tree/tls-attest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CC-Attestation/governance/issues/7" TargetMode="External"/><Relationship Id="rId2" Type="http://schemas.openxmlformats.org/officeDocument/2006/relationships/hyperlink" Target="https://confidentialcomputing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115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5-6 November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London, UK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TLS extensions to support attestation evidence (and results) as first-class authentication credentials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Relevant I-Ds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2"/>
              </a:rPr>
              <a:t>draft-fossati-tls-attestation</a:t>
            </a:r>
            <a:endParaRPr lang="en-GB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3"/>
              </a:rPr>
              <a:t>draft-bft-rats-kat</a:t>
            </a:r>
            <a:endParaRPr lang="en-GB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dirty="0">
                <a:hlinkClick r:id="rId4"/>
              </a:rPr>
              <a:t>draft-ftbs-rats-msg-wrap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TLS handshake in </a:t>
            </a:r>
            <a:r>
              <a:rPr lang="en-GB" dirty="0" err="1"/>
              <a:t>mbedTLS</a:t>
            </a:r>
            <a:endParaRPr lang="en-GB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Attestation Verifier to handle TPM-based Key Attestation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Verification and endorsement path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Extend Attester to produce endorsements and evidence in the correct formats accepted by the Verifier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GB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1976D2"/>
                </a:solidFill>
                <a:effectLst/>
                <a:latin typeface="Roboto" panose="02000000000000000000" pitchFamily="2" charset="0"/>
                <a:hlinkClick r:id="rId2"/>
              </a:rPr>
              <a:t>https://github.com/veraison/services/tree/ietf-115-hackathon</a:t>
            </a:r>
            <a:endParaRPr lang="en-GB" sz="1900" b="0" i="0" u="none" strike="noStrike" dirty="0">
              <a:solidFill>
                <a:srgbClr val="1976D2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none" strike="noStrike" dirty="0">
                <a:solidFill>
                  <a:srgbClr val="1976D2"/>
                </a:solidFill>
                <a:effectLst/>
                <a:latin typeface="Roboto" panose="02000000000000000000" pitchFamily="2" charset="0"/>
                <a:hlinkClick r:id="rId3"/>
              </a:rPr>
              <a:t>https://github.com/ionut-arm/parsec-se-driver/tree/attested-tls</a:t>
            </a:r>
            <a:endParaRPr lang="en-GB" sz="1900" b="0" i="0" u="none" strike="noStrike" dirty="0">
              <a:solidFill>
                <a:srgbClr val="1976D2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900" b="0" i="0" u="sng" dirty="0">
                <a:effectLst/>
                <a:latin typeface="Slack-Lato"/>
                <a:hlinkClick r:id="rId4"/>
              </a:rPr>
              <a:t>https://github.com/hannestschofenig/mbedtls/tree/tls-attestation</a:t>
            </a:r>
            <a:endParaRPr lang="en-GB" sz="19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Integration highlighted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The need to modify slightly the evidence format to include an in-band reference to the verification key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GB" dirty="0"/>
              <a:t>The need to modify the attestation result format to embed the verified identity key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Mihalcea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/>
              <a:t>Hannes </a:t>
            </a:r>
            <a:r>
              <a:rPr lang="en-GB" dirty="0" err="1"/>
              <a:t>Tschofenig</a:t>
            </a:r>
            <a:endParaRPr lang="en-GB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GB" dirty="0"/>
              <a:t>Thomas Fossati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  <a:r>
              <a:rPr lang="en-GB" dirty="0"/>
              <a:t> </a:t>
            </a:r>
            <a:r>
              <a:rPr lang="en-GB" dirty="0" err="1"/>
              <a:t>Ionut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2"/>
              </a:rPr>
              <a:t>Confidential Computing Consortium</a:t>
            </a:r>
            <a:r>
              <a:rPr lang="en-GB" dirty="0"/>
              <a:t>: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pPr>
            <a:r>
              <a:rPr lang="en-GB" dirty="0">
                <a:hlinkClick r:id="rId3"/>
              </a:rPr>
              <a:t>Attestation SIG POC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173</Words>
  <Application>Microsoft Macintosh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Roboto</vt:lpstr>
      <vt:lpstr>Slack-Lato</vt:lpstr>
      <vt:lpstr>Times New Roman</vt:lpstr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Thomas Fossati</cp:lastModifiedBy>
  <cp:revision>21</cp:revision>
  <dcterms:modified xsi:type="dcterms:W3CDTF">2022-11-06T14:06:46Z</dcterms:modified>
</cp:coreProperties>
</file>