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6" r:id="rId2"/>
    <p:sldId id="257" r:id="rId3"/>
    <p:sldId id="258" r:id="rId4"/>
    <p:sldId id="267" r:id="rId5"/>
    <p:sldId id="259" r:id="rId6"/>
    <p:sldId id="260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7DCD6-2BEA-D445-B420-25A2DBF43ADC}" v="1" dt="2022-11-07T17:12:04.397"/>
    <p1510:client id="{8A5C7FCD-7CE0-721F-9E74-1BDC5D1EDDA2}" v="55" dt="2022-11-07T19:16:16.25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1D818-D433-40BD-BC51-7B4D44F352F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103688" y="5036820"/>
            <a:ext cx="957262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Juniper Business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ietf-idr-bgp-ct-0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CNwCqYVM-Q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lirajv/ietf115-hkthn-bgp-ct-exp2" TargetMode="External"/><Relationship Id="rId2" Type="http://schemas.openxmlformats.org/officeDocument/2006/relationships/hyperlink" Target="https://youtu.be/xCNwCqYVM-Q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9310" y="1476025"/>
            <a:ext cx="4086547" cy="1265748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  <a:br>
              <a:rPr lang="en-US" sz="4000" dirty="0">
                <a:solidFill>
                  <a:schemeClr val="bg2"/>
                </a:solidFill>
              </a:rPr>
            </a:b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2200" dirty="0"/>
              <a:t>BGP CT interop experiment#2</a:t>
            </a:r>
            <a:br>
              <a:rPr lang="en-US" sz="2200" dirty="0"/>
            </a:br>
            <a:r>
              <a:rPr lang="en-US" sz="2200" b="1" dirty="0"/>
              <a:t>JUNOS interop with IOS-XR using SAFI 128</a:t>
            </a:r>
            <a:br>
              <a:rPr lang="en-US" sz="2200" b="1" dirty="0"/>
            </a:br>
            <a:endParaRPr lang="en-US" sz="22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115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05-06 Nov 2022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London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(participating remote)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BGP CT interop using SAFI-128</a:t>
            </a:r>
            <a:br>
              <a:rPr dirty="0"/>
            </a:b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>
                <a:hlinkClick r:id="rId2"/>
              </a:rPr>
              <a:t>https://datatracker.ietf.org/doc/html/draft-ietf-idr-bgp-ct-00</a:t>
            </a:r>
            <a:endParaRPr lang="en-US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Try interop between Junos and IOS-XR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IOS-XR doesn’t support SAFI-76 yet. But because SAFI-76 is a SAFI-128 clone, use that to talk to Cisco. And see if intent-based forwarding works end to end.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It worked. </a:t>
            </a:r>
            <a:r>
              <a:rPr lang="en-US" dirty="0">
                <a:sym typeface="Wingdings" pitchFamily="2" charset="2"/>
              </a:rPr>
              <a:t>:)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Junos private image (hidden knob ‘use-safi-128’)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BGP-CT route propagated end-to-end across Cisco node.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 err="1"/>
              <a:t>Fwd</a:t>
            </a:r>
            <a:r>
              <a:rPr lang="en-US" dirty="0"/>
              <a:t>-Intent got preserved across Cisco node.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Made a </a:t>
            </a:r>
            <a:r>
              <a:rPr dirty="0"/>
              <a:t>Demo</a:t>
            </a:r>
            <a:r>
              <a:rPr lang="en-US" dirty="0"/>
              <a:t> video</a:t>
            </a:r>
            <a:r>
              <a:rPr dirty="0"/>
              <a:t>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embedded in this ppt, next slide.</a:t>
            </a: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B370-F54C-6EB7-5EDC-4A59A3C6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653D2-C243-4C3A-B09F-E2D63E4632F2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BGP CT  JUNOS interop with IOS XR using SAFI 128">
            <a:hlinkClick r:id="" action="ppaction://media"/>
            <a:extLst>
              <a:ext uri="{FF2B5EF4-FFF2-40B4-BE49-F238E27FC236}">
                <a16:creationId xmlns:a16="http://schemas.microsoft.com/office/drawing/2014/main" id="{057E4488-FA69-EE4E-4A61-53055657A28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7707" y="143812"/>
            <a:ext cx="8098761" cy="459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675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957856"/>
            <a:ext cx="7243000" cy="3052416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dirty="0"/>
              <a:t> 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Just shows BGP CT can be implemented in other vendors as-well. 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The mechanisms are simple, and backward compatible with existing protocol machinery implemented by other vendors.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Hopefully more vendors support and implement BGP-CT.</a:t>
            </a:r>
            <a:endParaRPr dirty="0"/>
          </a:p>
          <a:p>
            <a:pPr marL="457200" lvl="1" indent="0">
              <a:lnSpc>
                <a:spcPct val="90000"/>
              </a:lnSpc>
              <a:spcBef>
                <a:spcPts val="1300"/>
              </a:spcBef>
              <a:buNone/>
              <a:defRPr sz="2400"/>
            </a:pP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tIns="45720" rIns="45719" bIns="45720" anchor="t"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dirty="0"/>
              <a:t>   Kaliraj </a:t>
            </a:r>
            <a:r>
              <a:rPr lang="en-US" dirty="0" err="1"/>
              <a:t>Vairavakkalai</a:t>
            </a:r>
            <a:r>
              <a:rPr lang="en-US" dirty="0"/>
              <a:t>.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sz="1600" dirty="0"/>
              <a:t>        (kaliraj@juniper.net)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dirty="0"/>
              <a:t>   Natrajan Venkatraman.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sz="1600" dirty="0"/>
              <a:t>       (natv@juniper.net)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dirty="0"/>
              <a:t>   Reshma Das.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200"/>
            </a:pPr>
            <a:r>
              <a:rPr lang="en-US" sz="1600" dirty="0"/>
              <a:t>       (dreshma@juniper.net)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dirty="0"/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tIns="45720" rIns="45719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1600" dirty="0">
                <a:hlinkClick r:id="rId2"/>
              </a:rPr>
              <a:t>https://youtu.be/xCNwCqYVM-Q</a:t>
            </a:r>
            <a:r>
              <a:rPr lang="en-US" sz="1600" dirty="0"/>
              <a:t> </a:t>
            </a:r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endParaRPr lang="en-US" sz="1600"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1600" dirty="0">
                <a:ea typeface="+mj-lt"/>
                <a:cs typeface="+mj-lt"/>
                <a:hlinkClick r:id="rId3"/>
              </a:rPr>
              <a:t>https://github.com/kalirajv/ietf115-hkthn-bgp-ct-exp2</a:t>
            </a:r>
            <a:r>
              <a:rPr lang="en-US" sz="1600" dirty="0">
                <a:ea typeface="+mj-lt"/>
                <a:cs typeface="+mj-lt"/>
              </a:rPr>
              <a:t> </a:t>
            </a:r>
            <a:endParaRPr lang="en-US" dirty="0">
              <a:ea typeface="+mj-lt"/>
              <a:cs typeface="+mj-lt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204</Words>
  <Application>Microsoft Office PowerPoint</Application>
  <PresentationFormat>On-screen Show (16:9)</PresentationFormat>
  <Paragraphs>42</Paragraphs>
  <Slides>6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IETF Hackathon  BGP CT interop experiment#2 JUNOS interop with IOS-XR using SAFI 128 </vt:lpstr>
      <vt:lpstr>Hackathon Plan</vt:lpstr>
      <vt:lpstr>What got done</vt:lpstr>
      <vt:lpstr>PowerPoint Presentation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Kaliraj Vairavakkalai</cp:lastModifiedBy>
  <cp:revision>38</cp:revision>
  <dcterms:modified xsi:type="dcterms:W3CDTF">2022-11-07T19:17:04Z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2022-11-07T09:21:51Z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bbe79ec8-4c76-4a03-b8c8-37666b2e1c7c</vt:lpwstr>
  </property>
  <property fmtid="{D5CDD505-2E9C-101B-9397-08002B2CF9AE}" pid="8" name="MSIP_Label_0633b888-ae0d-4341-a75f-06e04137d755_ContentBits">
    <vt:lpwstr>2</vt:lpwstr>
  </property>
  <property fmtid="{D5CDD505-2E9C-101B-9397-08002B2CF9AE}" pid="9" name="ClassificationContentMarkingFooterLocations">
    <vt:lpwstr>Office Theme:7</vt:lpwstr>
  </property>
  <property fmtid="{D5CDD505-2E9C-101B-9397-08002B2CF9AE}" pid="10" name="ClassificationContentMarkingFooterText">
    <vt:lpwstr>Juniper Business Use Only</vt:lpwstr>
  </property>
</Properties>
</file>