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9144000" cy="51435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1pPr>
    <a:lvl2pPr marL="0" marR="0" indent="4572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2pPr>
    <a:lvl3pPr marL="0" marR="0" indent="9144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3pPr>
    <a:lvl4pPr marL="0" marR="0" indent="13716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4pPr>
    <a:lvl5pPr marL="0" marR="0" indent="18288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5pPr>
    <a:lvl6pPr marL="0" marR="0" indent="22860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6pPr>
    <a:lvl7pPr marL="0" marR="0" indent="27432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7pPr>
    <a:lvl8pPr marL="0" marR="0" indent="32004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8pPr>
    <a:lvl9pPr marL="0" marR="0" indent="36576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x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22" name="Body Level One…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23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27" name="Group 118" hidden="0"/>
          <p:cNvGrpSpPr/>
          <p:nvPr isPhoto="0" userDrawn="0"/>
        </p:nvGrpSpPr>
        <p:grpSpPr bwMode="auto"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 hidden="0"/>
            <p:cNvGrpSpPr/>
            <p:nvPr isPhoto="0" userDrawn="0"/>
          </p:nvGrpSpPr>
          <p:grpSpPr bwMode="auto">
            <a:xfrm>
              <a:off x="0" y="-1"/>
              <a:ext cx="8954966" cy="4980385"/>
              <a:chOff x="0" y="0"/>
              <a:chExt cx="8954965" cy="4980384"/>
            </a:xfrm>
          </p:grpSpPr>
          <p:grpSp>
            <p:nvGrpSpPr>
              <p:cNvPr id="867" name="Group 58" hidden="0"/>
              <p:cNvGrpSpPr/>
              <p:nvPr isPhoto="0" userDrawn="0"/>
            </p:nvGrpSpPr>
            <p:grpSpPr bwMode="auto"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 hidden="0"/>
                <p:cNvGrpSpPr/>
                <p:nvPr isPhoto="0" userDrawn="0"/>
              </p:nvGrpSpPr>
              <p:grpSpPr bwMode="auto"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 hidden="0"/>
                <p:cNvGrpSpPr/>
                <p:nvPr isPhoto="0" userDrawn="0"/>
              </p:nvGrpSpPr>
              <p:grpSpPr bwMode="auto"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 hidden="0"/>
                <p:cNvGrpSpPr/>
                <p:nvPr isPhoto="0" userDrawn="0"/>
              </p:nvGrpSpPr>
              <p:grpSpPr bwMode="auto"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 hidden="0"/>
                <p:cNvGrpSpPr/>
                <p:nvPr isPhoto="0" userDrawn="0"/>
              </p:nvGrpSpPr>
              <p:grpSpPr bwMode="auto"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 hidden="0"/>
                <p:cNvGrpSpPr/>
                <p:nvPr isPhoto="0" userDrawn="0"/>
              </p:nvGrpSpPr>
              <p:grpSpPr bwMode="auto"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 hidden="0"/>
                <p:cNvGrpSpPr/>
                <p:nvPr isPhoto="0" userDrawn="0"/>
              </p:nvGrpSpPr>
              <p:grpSpPr bwMode="auto"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 hidden="0"/>
                <p:cNvGrpSpPr/>
                <p:nvPr isPhoto="0" userDrawn="0"/>
              </p:nvGrpSpPr>
              <p:grpSpPr bwMode="auto"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 hidden="0"/>
                <p:cNvGrpSpPr/>
                <p:nvPr isPhoto="0" userDrawn="0"/>
              </p:nvGrpSpPr>
              <p:grpSpPr bwMode="auto"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 hidden="0"/>
              <p:cNvGrpSpPr/>
              <p:nvPr isPhoto="0" userDrawn="0"/>
            </p:nvGrpSpPr>
            <p:grpSpPr bwMode="auto"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 hidden="0"/>
                <p:cNvGrpSpPr/>
                <p:nvPr isPhoto="0" userDrawn="0"/>
              </p:nvGrpSpPr>
              <p:grpSpPr bwMode="auto"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 hidden="0"/>
                <p:cNvGrpSpPr/>
                <p:nvPr isPhoto="0" userDrawn="0"/>
              </p:nvGrpSpPr>
              <p:grpSpPr bwMode="auto"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 hidden="0"/>
                <p:cNvGrpSpPr/>
                <p:nvPr isPhoto="0" userDrawn="0"/>
              </p:nvGrpSpPr>
              <p:grpSpPr bwMode="auto"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 hidden="0"/>
                <p:cNvGrpSpPr/>
                <p:nvPr isPhoto="0" userDrawn="0"/>
              </p:nvGrpSpPr>
              <p:grpSpPr bwMode="auto"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 hidden="0"/>
                <p:cNvGrpSpPr/>
                <p:nvPr isPhoto="0" userDrawn="0"/>
              </p:nvGrpSpPr>
              <p:grpSpPr bwMode="auto"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 hidden="0"/>
                <p:cNvGrpSpPr/>
                <p:nvPr isPhoto="0" userDrawn="0"/>
              </p:nvGrpSpPr>
              <p:grpSpPr bwMode="auto"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 hidden="0"/>
                <p:cNvGrpSpPr/>
                <p:nvPr isPhoto="0" userDrawn="0"/>
              </p:nvGrpSpPr>
              <p:grpSpPr bwMode="auto"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 hidden="0"/>
                <p:cNvGrpSpPr/>
                <p:nvPr isPhoto="0" userDrawn="0"/>
              </p:nvGrpSpPr>
              <p:grpSpPr bwMode="auto"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 hidden="0"/>
            <p:cNvSpPr/>
            <p:nvPr isPhoto="0" userDrawn="0"/>
          </p:nvSpPr>
          <p:spPr bwMode="auto">
            <a:xfrm>
              <a:off x="393694" y="302417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</a:defRPr>
              </a:pPr>
              <a:endParaRPr/>
            </a:p>
          </p:txBody>
        </p:sp>
      </p:grpSp>
      <p:pic>
        <p:nvPicPr>
          <p:cNvPr id="928" name="Picture 121" descr="Picture 1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52" name="Group 118" hidden="0"/>
          <p:cNvGrpSpPr/>
          <p:nvPr isPhoto="0" userDrawn="0"/>
        </p:nvGrpSpPr>
        <p:grpSpPr bwMode="auto"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 hidden="0"/>
            <p:cNvGrpSpPr/>
            <p:nvPr isPhoto="0" userDrawn="0"/>
          </p:nvGrpSpPr>
          <p:grpSpPr bwMode="auto">
            <a:xfrm>
              <a:off x="0" y="-1"/>
              <a:ext cx="8954966" cy="4980385"/>
              <a:chOff x="0" y="0"/>
              <a:chExt cx="8954965" cy="4980384"/>
            </a:xfrm>
          </p:grpSpPr>
          <p:grpSp>
            <p:nvGrpSpPr>
              <p:cNvPr id="992" name="Group 58" hidden="0"/>
              <p:cNvGrpSpPr/>
              <p:nvPr isPhoto="0" userDrawn="0"/>
            </p:nvGrpSpPr>
            <p:grpSpPr bwMode="auto"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 hidden="0"/>
                <p:cNvGrpSpPr/>
                <p:nvPr isPhoto="0" userDrawn="0"/>
              </p:nvGrpSpPr>
              <p:grpSpPr bwMode="auto"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 hidden="0"/>
                <p:cNvGrpSpPr/>
                <p:nvPr isPhoto="0" userDrawn="0"/>
              </p:nvGrpSpPr>
              <p:grpSpPr bwMode="auto"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 hidden="0"/>
                <p:cNvGrpSpPr/>
                <p:nvPr isPhoto="0" userDrawn="0"/>
              </p:nvGrpSpPr>
              <p:grpSpPr bwMode="auto"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 hidden="0"/>
                <p:cNvGrpSpPr/>
                <p:nvPr isPhoto="0" userDrawn="0"/>
              </p:nvGrpSpPr>
              <p:grpSpPr bwMode="auto"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 hidden="0"/>
                <p:cNvGrpSpPr/>
                <p:nvPr isPhoto="0" userDrawn="0"/>
              </p:nvGrpSpPr>
              <p:grpSpPr bwMode="auto"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 hidden="0"/>
                <p:cNvGrpSpPr/>
                <p:nvPr isPhoto="0" userDrawn="0"/>
              </p:nvGrpSpPr>
              <p:grpSpPr bwMode="auto"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 hidden="0"/>
                <p:cNvGrpSpPr/>
                <p:nvPr isPhoto="0" userDrawn="0"/>
              </p:nvGrpSpPr>
              <p:grpSpPr bwMode="auto"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 hidden="0"/>
                <p:cNvGrpSpPr/>
                <p:nvPr isPhoto="0" userDrawn="0"/>
              </p:nvGrpSpPr>
              <p:grpSpPr bwMode="auto"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 hidden="0"/>
              <p:cNvGrpSpPr/>
              <p:nvPr isPhoto="0" userDrawn="0"/>
            </p:nvGrpSpPr>
            <p:grpSpPr bwMode="auto"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 hidden="0"/>
                <p:cNvGrpSpPr/>
                <p:nvPr isPhoto="0" userDrawn="0"/>
              </p:nvGrpSpPr>
              <p:grpSpPr bwMode="auto"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 hidden="0"/>
                <p:cNvGrpSpPr/>
                <p:nvPr isPhoto="0" userDrawn="0"/>
              </p:nvGrpSpPr>
              <p:grpSpPr bwMode="auto"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 hidden="0"/>
                <p:cNvGrpSpPr/>
                <p:nvPr isPhoto="0" userDrawn="0"/>
              </p:nvGrpSpPr>
              <p:grpSpPr bwMode="auto"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 hidden="0"/>
                <p:cNvGrpSpPr/>
                <p:nvPr isPhoto="0" userDrawn="0"/>
              </p:nvGrpSpPr>
              <p:grpSpPr bwMode="auto"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 hidden="0"/>
                <p:cNvGrpSpPr/>
                <p:nvPr isPhoto="0" userDrawn="0"/>
              </p:nvGrpSpPr>
              <p:grpSpPr bwMode="auto"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 hidden="0"/>
                <p:cNvGrpSpPr/>
                <p:nvPr isPhoto="0" userDrawn="0"/>
              </p:nvGrpSpPr>
              <p:grpSpPr bwMode="auto"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 hidden="0"/>
                <p:cNvGrpSpPr/>
                <p:nvPr isPhoto="0" userDrawn="0"/>
              </p:nvGrpSpPr>
              <p:grpSpPr bwMode="auto"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 hidden="0"/>
                <p:cNvGrpSpPr/>
                <p:nvPr isPhoto="0" userDrawn="0"/>
              </p:nvGrpSpPr>
              <p:grpSpPr bwMode="auto"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 hidden="0"/>
            <p:cNvSpPr/>
            <p:nvPr isPhoto="0" userDrawn="0"/>
          </p:nvSpPr>
          <p:spPr bwMode="auto">
            <a:xfrm>
              <a:off x="393694" y="302417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</a:defRPr>
              </a:pPr>
              <a:endParaRPr/>
            </a:p>
          </p:txBody>
        </p:sp>
      </p:grpSp>
      <p:pic>
        <p:nvPicPr>
          <p:cNvPr id="1053" name="Picture 121" descr="Picture 1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1055" name="Body Level One…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1056" name="Text Placeholder 3" hidden="0"/>
          <p:cNvSpPr>
            <a:spLocks noGrp="1"/>
          </p:cNvSpPr>
          <p:nvPr isPhoto="0" userDrawn="0">
            <p:ph type="body" sz="half" idx="13" hasCustomPrompt="0"/>
          </p:nvPr>
        </p:nvSpPr>
        <p:spPr bwMode="auto"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</a:defRPr>
            </a:pPr>
            <a:endParaRPr/>
          </a:p>
        </p:txBody>
      </p:sp>
      <p:sp>
        <p:nvSpPr>
          <p:cNvPr id="1057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80" name="Group 118" hidden="0"/>
          <p:cNvGrpSpPr/>
          <p:nvPr isPhoto="0" userDrawn="0"/>
        </p:nvGrpSpPr>
        <p:grpSpPr bwMode="auto"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 hidden="0"/>
            <p:cNvGrpSpPr/>
            <p:nvPr isPhoto="0" userDrawn="0"/>
          </p:nvGrpSpPr>
          <p:grpSpPr bwMode="auto">
            <a:xfrm>
              <a:off x="0" y="-1"/>
              <a:ext cx="8954966" cy="4980385"/>
              <a:chOff x="0" y="0"/>
              <a:chExt cx="8954965" cy="4980384"/>
            </a:xfrm>
          </p:grpSpPr>
          <p:grpSp>
            <p:nvGrpSpPr>
              <p:cNvPr id="1120" name="Group 58" hidden="0"/>
              <p:cNvGrpSpPr/>
              <p:nvPr isPhoto="0" userDrawn="0"/>
            </p:nvGrpSpPr>
            <p:grpSpPr bwMode="auto"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 hidden="0"/>
                <p:cNvGrpSpPr/>
                <p:nvPr isPhoto="0" userDrawn="0"/>
              </p:nvGrpSpPr>
              <p:grpSpPr bwMode="auto"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 hidden="0"/>
                <p:cNvGrpSpPr/>
                <p:nvPr isPhoto="0" userDrawn="0"/>
              </p:nvGrpSpPr>
              <p:grpSpPr bwMode="auto"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 hidden="0"/>
                <p:cNvGrpSpPr/>
                <p:nvPr isPhoto="0" userDrawn="0"/>
              </p:nvGrpSpPr>
              <p:grpSpPr bwMode="auto"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 hidden="0"/>
                <p:cNvGrpSpPr/>
                <p:nvPr isPhoto="0" userDrawn="0"/>
              </p:nvGrpSpPr>
              <p:grpSpPr bwMode="auto"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 hidden="0"/>
                <p:cNvGrpSpPr/>
                <p:nvPr isPhoto="0" userDrawn="0"/>
              </p:nvGrpSpPr>
              <p:grpSpPr bwMode="auto"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 hidden="0"/>
                <p:cNvGrpSpPr/>
                <p:nvPr isPhoto="0" userDrawn="0"/>
              </p:nvGrpSpPr>
              <p:grpSpPr bwMode="auto"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 hidden="0"/>
                <p:cNvGrpSpPr/>
                <p:nvPr isPhoto="0" userDrawn="0"/>
              </p:nvGrpSpPr>
              <p:grpSpPr bwMode="auto"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 hidden="0"/>
                <p:cNvGrpSpPr/>
                <p:nvPr isPhoto="0" userDrawn="0"/>
              </p:nvGrpSpPr>
              <p:grpSpPr bwMode="auto"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 hidden="0"/>
              <p:cNvGrpSpPr/>
              <p:nvPr isPhoto="0" userDrawn="0"/>
            </p:nvGrpSpPr>
            <p:grpSpPr bwMode="auto"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 hidden="0"/>
                <p:cNvGrpSpPr/>
                <p:nvPr isPhoto="0" userDrawn="0"/>
              </p:nvGrpSpPr>
              <p:grpSpPr bwMode="auto"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 hidden="0"/>
                <p:cNvGrpSpPr/>
                <p:nvPr isPhoto="0" userDrawn="0"/>
              </p:nvGrpSpPr>
              <p:grpSpPr bwMode="auto"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 hidden="0"/>
                <p:cNvGrpSpPr/>
                <p:nvPr isPhoto="0" userDrawn="0"/>
              </p:nvGrpSpPr>
              <p:grpSpPr bwMode="auto"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 hidden="0"/>
                <p:cNvGrpSpPr/>
                <p:nvPr isPhoto="0" userDrawn="0"/>
              </p:nvGrpSpPr>
              <p:grpSpPr bwMode="auto"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 hidden="0"/>
                <p:cNvGrpSpPr/>
                <p:nvPr isPhoto="0" userDrawn="0"/>
              </p:nvGrpSpPr>
              <p:grpSpPr bwMode="auto"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 hidden="0"/>
                <p:cNvGrpSpPr/>
                <p:nvPr isPhoto="0" userDrawn="0"/>
              </p:nvGrpSpPr>
              <p:grpSpPr bwMode="auto"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 hidden="0"/>
                <p:cNvGrpSpPr/>
                <p:nvPr isPhoto="0" userDrawn="0"/>
              </p:nvGrpSpPr>
              <p:grpSpPr bwMode="auto"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 hidden="0"/>
                <p:cNvGrpSpPr/>
                <p:nvPr isPhoto="0" userDrawn="0"/>
              </p:nvGrpSpPr>
              <p:grpSpPr bwMode="auto"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 hidden="0"/>
            <p:cNvSpPr/>
            <p:nvPr isPhoto="0" userDrawn="0"/>
          </p:nvSpPr>
          <p:spPr bwMode="auto">
            <a:xfrm>
              <a:off x="393694" y="302417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</a:defRPr>
              </a:pPr>
              <a:endParaRPr/>
            </a:p>
          </p:txBody>
        </p:sp>
      </p:grpSp>
      <p:pic>
        <p:nvPicPr>
          <p:cNvPr id="1181" name="Picture 121" descr="Picture 1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792164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1183" name="Picture Placeholder 2" hidden="0"/>
          <p:cNvSpPr>
            <a:spLocks noGrp="1"/>
          </p:cNvSpPr>
          <p:nvPr isPhoto="0" userDrawn="0">
            <p:ph type="pic" sz="half" idx="13" hasCustomPrompt="0"/>
          </p:nvPr>
        </p:nvSpPr>
        <p:spPr bwMode="auto">
          <a:xfrm>
            <a:off x="1792164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184" name="Body Level One…" hidden="0"/>
          <p:cNvSpPr txBox="1"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1792164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1185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08" name="Group 118" hidden="0"/>
          <p:cNvGrpSpPr/>
          <p:nvPr isPhoto="0" userDrawn="0"/>
        </p:nvGrpSpPr>
        <p:grpSpPr bwMode="auto"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 hidden="0"/>
            <p:cNvGrpSpPr/>
            <p:nvPr isPhoto="0" userDrawn="0"/>
          </p:nvGrpSpPr>
          <p:grpSpPr bwMode="auto">
            <a:xfrm>
              <a:off x="0" y="-1"/>
              <a:ext cx="8954966" cy="4980385"/>
              <a:chOff x="0" y="0"/>
              <a:chExt cx="8954965" cy="4980384"/>
            </a:xfrm>
          </p:grpSpPr>
          <p:grpSp>
            <p:nvGrpSpPr>
              <p:cNvPr id="1248" name="Group 58" hidden="0"/>
              <p:cNvGrpSpPr/>
              <p:nvPr isPhoto="0" userDrawn="0"/>
            </p:nvGrpSpPr>
            <p:grpSpPr bwMode="auto"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 hidden="0"/>
                <p:cNvGrpSpPr/>
                <p:nvPr isPhoto="0" userDrawn="0"/>
              </p:nvGrpSpPr>
              <p:grpSpPr bwMode="auto"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 hidden="0"/>
                <p:cNvGrpSpPr/>
                <p:nvPr isPhoto="0" userDrawn="0"/>
              </p:nvGrpSpPr>
              <p:grpSpPr bwMode="auto"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 hidden="0"/>
                <p:cNvGrpSpPr/>
                <p:nvPr isPhoto="0" userDrawn="0"/>
              </p:nvGrpSpPr>
              <p:grpSpPr bwMode="auto"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 hidden="0"/>
                <p:cNvGrpSpPr/>
                <p:nvPr isPhoto="0" userDrawn="0"/>
              </p:nvGrpSpPr>
              <p:grpSpPr bwMode="auto"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 hidden="0"/>
                <p:cNvGrpSpPr/>
                <p:nvPr isPhoto="0" userDrawn="0"/>
              </p:nvGrpSpPr>
              <p:grpSpPr bwMode="auto"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 hidden="0"/>
                <p:cNvGrpSpPr/>
                <p:nvPr isPhoto="0" userDrawn="0"/>
              </p:nvGrpSpPr>
              <p:grpSpPr bwMode="auto"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 hidden="0"/>
                <p:cNvGrpSpPr/>
                <p:nvPr isPhoto="0" userDrawn="0"/>
              </p:nvGrpSpPr>
              <p:grpSpPr bwMode="auto"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 hidden="0"/>
                <p:cNvGrpSpPr/>
                <p:nvPr isPhoto="0" userDrawn="0"/>
              </p:nvGrpSpPr>
              <p:grpSpPr bwMode="auto"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 hidden="0"/>
              <p:cNvGrpSpPr/>
              <p:nvPr isPhoto="0" userDrawn="0"/>
            </p:nvGrpSpPr>
            <p:grpSpPr bwMode="auto"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 hidden="0"/>
                <p:cNvGrpSpPr/>
                <p:nvPr isPhoto="0" userDrawn="0"/>
              </p:nvGrpSpPr>
              <p:grpSpPr bwMode="auto"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 hidden="0"/>
                <p:cNvGrpSpPr/>
                <p:nvPr isPhoto="0" userDrawn="0"/>
              </p:nvGrpSpPr>
              <p:grpSpPr bwMode="auto"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 hidden="0"/>
                <p:cNvGrpSpPr/>
                <p:nvPr isPhoto="0" userDrawn="0"/>
              </p:nvGrpSpPr>
              <p:grpSpPr bwMode="auto"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 hidden="0"/>
                <p:cNvGrpSpPr/>
                <p:nvPr isPhoto="0" userDrawn="0"/>
              </p:nvGrpSpPr>
              <p:grpSpPr bwMode="auto"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 hidden="0"/>
                <p:cNvGrpSpPr/>
                <p:nvPr isPhoto="0" userDrawn="0"/>
              </p:nvGrpSpPr>
              <p:grpSpPr bwMode="auto"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 hidden="0"/>
                <p:cNvGrpSpPr/>
                <p:nvPr isPhoto="0" userDrawn="0"/>
              </p:nvGrpSpPr>
              <p:grpSpPr bwMode="auto"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 hidden="0"/>
                <p:cNvGrpSpPr/>
                <p:nvPr isPhoto="0" userDrawn="0"/>
              </p:nvGrpSpPr>
              <p:grpSpPr bwMode="auto"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 hidden="0"/>
                <p:cNvGrpSpPr/>
                <p:nvPr isPhoto="0" userDrawn="0"/>
              </p:nvGrpSpPr>
              <p:grpSpPr bwMode="auto"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 hidden="0"/>
            <p:cNvSpPr/>
            <p:nvPr isPhoto="0" userDrawn="0"/>
          </p:nvSpPr>
          <p:spPr bwMode="auto">
            <a:xfrm>
              <a:off x="393694" y="302417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</a:defRPr>
              </a:pPr>
              <a:endParaRPr/>
            </a:p>
          </p:txBody>
        </p:sp>
      </p:grpSp>
      <p:pic>
        <p:nvPicPr>
          <p:cNvPr id="1309" name="Picture 121" descr="Picture 1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1311" name="Body Level One…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1312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35" name="Group 118" hidden="0"/>
          <p:cNvGrpSpPr/>
          <p:nvPr isPhoto="0" userDrawn="0"/>
        </p:nvGrpSpPr>
        <p:grpSpPr bwMode="auto"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 hidden="0"/>
            <p:cNvGrpSpPr/>
            <p:nvPr isPhoto="0" userDrawn="0"/>
          </p:nvGrpSpPr>
          <p:grpSpPr bwMode="auto">
            <a:xfrm>
              <a:off x="0" y="-1"/>
              <a:ext cx="8954966" cy="4980385"/>
              <a:chOff x="0" y="0"/>
              <a:chExt cx="8954965" cy="4980384"/>
            </a:xfrm>
          </p:grpSpPr>
          <p:grpSp>
            <p:nvGrpSpPr>
              <p:cNvPr id="1375" name="Group 58" hidden="0"/>
              <p:cNvGrpSpPr/>
              <p:nvPr isPhoto="0" userDrawn="0"/>
            </p:nvGrpSpPr>
            <p:grpSpPr bwMode="auto"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 hidden="0"/>
                <p:cNvGrpSpPr/>
                <p:nvPr isPhoto="0" userDrawn="0"/>
              </p:nvGrpSpPr>
              <p:grpSpPr bwMode="auto"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 hidden="0"/>
                <p:cNvGrpSpPr/>
                <p:nvPr isPhoto="0" userDrawn="0"/>
              </p:nvGrpSpPr>
              <p:grpSpPr bwMode="auto"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 hidden="0"/>
                <p:cNvGrpSpPr/>
                <p:nvPr isPhoto="0" userDrawn="0"/>
              </p:nvGrpSpPr>
              <p:grpSpPr bwMode="auto"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 hidden="0"/>
                <p:cNvGrpSpPr/>
                <p:nvPr isPhoto="0" userDrawn="0"/>
              </p:nvGrpSpPr>
              <p:grpSpPr bwMode="auto"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 hidden="0"/>
                <p:cNvGrpSpPr/>
                <p:nvPr isPhoto="0" userDrawn="0"/>
              </p:nvGrpSpPr>
              <p:grpSpPr bwMode="auto"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 hidden="0"/>
                <p:cNvGrpSpPr/>
                <p:nvPr isPhoto="0" userDrawn="0"/>
              </p:nvGrpSpPr>
              <p:grpSpPr bwMode="auto"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 hidden="0"/>
                <p:cNvGrpSpPr/>
                <p:nvPr isPhoto="0" userDrawn="0"/>
              </p:nvGrpSpPr>
              <p:grpSpPr bwMode="auto"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 hidden="0"/>
                <p:cNvGrpSpPr/>
                <p:nvPr isPhoto="0" userDrawn="0"/>
              </p:nvGrpSpPr>
              <p:grpSpPr bwMode="auto"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 hidden="0"/>
              <p:cNvGrpSpPr/>
              <p:nvPr isPhoto="0" userDrawn="0"/>
            </p:nvGrpSpPr>
            <p:grpSpPr bwMode="auto"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 hidden="0"/>
                <p:cNvGrpSpPr/>
                <p:nvPr isPhoto="0" userDrawn="0"/>
              </p:nvGrpSpPr>
              <p:grpSpPr bwMode="auto"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 hidden="0"/>
                <p:cNvGrpSpPr/>
                <p:nvPr isPhoto="0" userDrawn="0"/>
              </p:nvGrpSpPr>
              <p:grpSpPr bwMode="auto"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 hidden="0"/>
                <p:cNvGrpSpPr/>
                <p:nvPr isPhoto="0" userDrawn="0"/>
              </p:nvGrpSpPr>
              <p:grpSpPr bwMode="auto"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 hidden="0"/>
                <p:cNvGrpSpPr/>
                <p:nvPr isPhoto="0" userDrawn="0"/>
              </p:nvGrpSpPr>
              <p:grpSpPr bwMode="auto"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 hidden="0"/>
                <p:cNvGrpSpPr/>
                <p:nvPr isPhoto="0" userDrawn="0"/>
              </p:nvGrpSpPr>
              <p:grpSpPr bwMode="auto"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 hidden="0"/>
                <p:cNvGrpSpPr/>
                <p:nvPr isPhoto="0" userDrawn="0"/>
              </p:nvGrpSpPr>
              <p:grpSpPr bwMode="auto"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 hidden="0"/>
                <p:cNvGrpSpPr/>
                <p:nvPr isPhoto="0" userDrawn="0"/>
              </p:nvGrpSpPr>
              <p:grpSpPr bwMode="auto"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 hidden="0"/>
                <p:cNvGrpSpPr/>
                <p:nvPr isPhoto="0" userDrawn="0"/>
              </p:nvGrpSpPr>
              <p:grpSpPr bwMode="auto"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 hidden="0"/>
            <p:cNvSpPr/>
            <p:nvPr isPhoto="0" userDrawn="0"/>
          </p:nvSpPr>
          <p:spPr bwMode="auto">
            <a:xfrm>
              <a:off x="393694" y="302417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</a:defRPr>
              </a:pPr>
              <a:endParaRPr/>
            </a:p>
          </p:txBody>
        </p:sp>
      </p:grpSp>
      <p:pic>
        <p:nvPicPr>
          <p:cNvPr id="1436" name="Picture 121" descr="Picture 1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1438" name="Body Level One…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1439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31" name="Body Level One…" hidden="0"/>
          <p:cNvSpPr txBox="1">
            <a:spLocks noGrp="1"/>
          </p:cNvSpPr>
          <p:nvPr isPhoto="0" userDrawn="0">
            <p:ph type="body" sz="half" idx="1" hasCustomPrompt="0"/>
          </p:nvPr>
        </p:nvSpPr>
        <p:spPr bwMode="auto"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199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32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40" name="Body Level One…" hidden="0"/>
          <p:cNvSpPr txBox="1"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41" name="Text Placeholder 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5" name="Group 118" hidden="0"/>
          <p:cNvGrpSpPr/>
          <p:nvPr isPhoto="0" userDrawn="0"/>
        </p:nvGrpSpPr>
        <p:grpSpPr bwMode="auto"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 hidden="0"/>
            <p:cNvGrpSpPr/>
            <p:nvPr isPhoto="0" userDrawn="0"/>
          </p:nvGrpSpPr>
          <p:grpSpPr bwMode="auto">
            <a:xfrm>
              <a:off x="0" y="-1"/>
              <a:ext cx="8954966" cy="4980385"/>
              <a:chOff x="0" y="0"/>
              <a:chExt cx="8954965" cy="4980384"/>
            </a:xfrm>
          </p:grpSpPr>
          <p:grpSp>
            <p:nvGrpSpPr>
              <p:cNvPr id="105" name="Group 58" hidden="0"/>
              <p:cNvGrpSpPr/>
              <p:nvPr isPhoto="0" userDrawn="0"/>
            </p:nvGrpSpPr>
            <p:grpSpPr bwMode="auto"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 hidden="0"/>
                <p:cNvGrpSpPr/>
                <p:nvPr isPhoto="0" userDrawn="0"/>
              </p:nvGrpSpPr>
              <p:grpSpPr bwMode="auto"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 hidden="0"/>
                <p:cNvGrpSpPr/>
                <p:nvPr isPhoto="0" userDrawn="0"/>
              </p:nvGrpSpPr>
              <p:grpSpPr bwMode="auto"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 hidden="0"/>
                <p:cNvGrpSpPr/>
                <p:nvPr isPhoto="0" userDrawn="0"/>
              </p:nvGrpSpPr>
              <p:grpSpPr bwMode="auto"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 hidden="0"/>
                <p:cNvGrpSpPr/>
                <p:nvPr isPhoto="0" userDrawn="0"/>
              </p:nvGrpSpPr>
              <p:grpSpPr bwMode="auto"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 hidden="0"/>
                <p:cNvGrpSpPr/>
                <p:nvPr isPhoto="0" userDrawn="0"/>
              </p:nvGrpSpPr>
              <p:grpSpPr bwMode="auto"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 hidden="0"/>
                <p:cNvGrpSpPr/>
                <p:nvPr isPhoto="0" userDrawn="0"/>
              </p:nvGrpSpPr>
              <p:grpSpPr bwMode="auto"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 hidden="0"/>
                <p:cNvGrpSpPr/>
                <p:nvPr isPhoto="0" userDrawn="0"/>
              </p:nvGrpSpPr>
              <p:grpSpPr bwMode="auto"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 hidden="0"/>
                <p:cNvGrpSpPr/>
                <p:nvPr isPhoto="0" userDrawn="0"/>
              </p:nvGrpSpPr>
              <p:grpSpPr bwMode="auto"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 hidden="0"/>
              <p:cNvGrpSpPr/>
              <p:nvPr isPhoto="0" userDrawn="0"/>
            </p:nvGrpSpPr>
            <p:grpSpPr bwMode="auto"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 hidden="0"/>
                <p:cNvGrpSpPr/>
                <p:nvPr isPhoto="0" userDrawn="0"/>
              </p:nvGrpSpPr>
              <p:grpSpPr bwMode="auto"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 hidden="0"/>
                <p:cNvGrpSpPr/>
                <p:nvPr isPhoto="0" userDrawn="0"/>
              </p:nvGrpSpPr>
              <p:grpSpPr bwMode="auto"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 hidden="0"/>
                <p:cNvGrpSpPr/>
                <p:nvPr isPhoto="0" userDrawn="0"/>
              </p:nvGrpSpPr>
              <p:grpSpPr bwMode="auto"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 hidden="0"/>
                <p:cNvGrpSpPr/>
                <p:nvPr isPhoto="0" userDrawn="0"/>
              </p:nvGrpSpPr>
              <p:grpSpPr bwMode="auto"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 hidden="0"/>
                <p:cNvGrpSpPr/>
                <p:nvPr isPhoto="0" userDrawn="0"/>
              </p:nvGrpSpPr>
              <p:grpSpPr bwMode="auto"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 hidden="0"/>
                <p:cNvGrpSpPr/>
                <p:nvPr isPhoto="0" userDrawn="0"/>
              </p:nvGrpSpPr>
              <p:grpSpPr bwMode="auto"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 hidden="0"/>
                <p:cNvGrpSpPr/>
                <p:nvPr isPhoto="0" userDrawn="0"/>
              </p:nvGrpSpPr>
              <p:grpSpPr bwMode="auto"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 hidden="0"/>
                <p:cNvGrpSpPr/>
                <p:nvPr isPhoto="0" userDrawn="0"/>
              </p:nvGrpSpPr>
              <p:grpSpPr bwMode="auto"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 hidden="0"/>
            <p:cNvSpPr/>
            <p:nvPr isPhoto="0" userDrawn="0"/>
          </p:nvSpPr>
          <p:spPr bwMode="auto">
            <a:xfrm>
              <a:off x="393694" y="302417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</a:defRPr>
              </a:pPr>
              <a:endParaRPr/>
            </a:p>
          </p:txBody>
        </p:sp>
      </p:grpSp>
      <p:pic>
        <p:nvPicPr>
          <p:cNvPr id="166" name="Picture 121" descr="Picture 1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168" name="Body Level One…" hidden="0"/>
          <p:cNvSpPr txBox="1"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169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2" name="Group 118" hidden="0"/>
          <p:cNvGrpSpPr/>
          <p:nvPr isPhoto="0" userDrawn="0"/>
        </p:nvGrpSpPr>
        <p:grpSpPr bwMode="auto"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 hidden="0"/>
            <p:cNvGrpSpPr/>
            <p:nvPr isPhoto="0" userDrawn="0"/>
          </p:nvGrpSpPr>
          <p:grpSpPr bwMode="auto">
            <a:xfrm>
              <a:off x="0" y="-1"/>
              <a:ext cx="8954966" cy="4980385"/>
              <a:chOff x="0" y="0"/>
              <a:chExt cx="8954965" cy="4980384"/>
            </a:xfrm>
          </p:grpSpPr>
          <p:grpSp>
            <p:nvGrpSpPr>
              <p:cNvPr id="232" name="Group 58" hidden="0"/>
              <p:cNvGrpSpPr/>
              <p:nvPr isPhoto="0" userDrawn="0"/>
            </p:nvGrpSpPr>
            <p:grpSpPr bwMode="auto"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 hidden="0"/>
                <p:cNvGrpSpPr/>
                <p:nvPr isPhoto="0" userDrawn="0"/>
              </p:nvGrpSpPr>
              <p:grpSpPr bwMode="auto"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 hidden="0"/>
                <p:cNvGrpSpPr/>
                <p:nvPr isPhoto="0" userDrawn="0"/>
              </p:nvGrpSpPr>
              <p:grpSpPr bwMode="auto"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 hidden="0"/>
                <p:cNvGrpSpPr/>
                <p:nvPr isPhoto="0" userDrawn="0"/>
              </p:nvGrpSpPr>
              <p:grpSpPr bwMode="auto"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 hidden="0"/>
                <p:cNvGrpSpPr/>
                <p:nvPr isPhoto="0" userDrawn="0"/>
              </p:nvGrpSpPr>
              <p:grpSpPr bwMode="auto"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 hidden="0"/>
                <p:cNvGrpSpPr/>
                <p:nvPr isPhoto="0" userDrawn="0"/>
              </p:nvGrpSpPr>
              <p:grpSpPr bwMode="auto"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 hidden="0"/>
                <p:cNvGrpSpPr/>
                <p:nvPr isPhoto="0" userDrawn="0"/>
              </p:nvGrpSpPr>
              <p:grpSpPr bwMode="auto"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 hidden="0"/>
                <p:cNvGrpSpPr/>
                <p:nvPr isPhoto="0" userDrawn="0"/>
              </p:nvGrpSpPr>
              <p:grpSpPr bwMode="auto"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 hidden="0"/>
                <p:cNvGrpSpPr/>
                <p:nvPr isPhoto="0" userDrawn="0"/>
              </p:nvGrpSpPr>
              <p:grpSpPr bwMode="auto"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 hidden="0"/>
              <p:cNvGrpSpPr/>
              <p:nvPr isPhoto="0" userDrawn="0"/>
            </p:nvGrpSpPr>
            <p:grpSpPr bwMode="auto"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 hidden="0"/>
                <p:cNvGrpSpPr/>
                <p:nvPr isPhoto="0" userDrawn="0"/>
              </p:nvGrpSpPr>
              <p:grpSpPr bwMode="auto"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 hidden="0"/>
                <p:cNvGrpSpPr/>
                <p:nvPr isPhoto="0" userDrawn="0"/>
              </p:nvGrpSpPr>
              <p:grpSpPr bwMode="auto"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 hidden="0"/>
                <p:cNvGrpSpPr/>
                <p:nvPr isPhoto="0" userDrawn="0"/>
              </p:nvGrpSpPr>
              <p:grpSpPr bwMode="auto"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 hidden="0"/>
                <p:cNvGrpSpPr/>
                <p:nvPr isPhoto="0" userDrawn="0"/>
              </p:nvGrpSpPr>
              <p:grpSpPr bwMode="auto"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 hidden="0"/>
                <p:cNvGrpSpPr/>
                <p:nvPr isPhoto="0" userDrawn="0"/>
              </p:nvGrpSpPr>
              <p:grpSpPr bwMode="auto"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 hidden="0"/>
                <p:cNvGrpSpPr/>
                <p:nvPr isPhoto="0" userDrawn="0"/>
              </p:nvGrpSpPr>
              <p:grpSpPr bwMode="auto"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 hidden="0"/>
                <p:cNvGrpSpPr/>
                <p:nvPr isPhoto="0" userDrawn="0"/>
              </p:nvGrpSpPr>
              <p:grpSpPr bwMode="auto"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 hidden="0"/>
                <p:cNvGrpSpPr/>
                <p:nvPr isPhoto="0" userDrawn="0"/>
              </p:nvGrpSpPr>
              <p:grpSpPr bwMode="auto"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 hidden="0"/>
            <p:cNvSpPr/>
            <p:nvPr isPhoto="0" userDrawn="0"/>
          </p:nvSpPr>
          <p:spPr bwMode="auto">
            <a:xfrm>
              <a:off x="393694" y="302417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</a:defRPr>
              </a:pPr>
              <a:endParaRPr/>
            </a:p>
          </p:txBody>
        </p:sp>
      </p:grpSp>
      <p:pic>
        <p:nvPicPr>
          <p:cNvPr id="293" name="Picture 121" descr="Picture 1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295" name="Body Level One…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296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19" name="Group 118" hidden="0"/>
          <p:cNvGrpSpPr/>
          <p:nvPr isPhoto="0" userDrawn="0"/>
        </p:nvGrpSpPr>
        <p:grpSpPr bwMode="auto"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 hidden="0"/>
            <p:cNvGrpSpPr/>
            <p:nvPr isPhoto="0" userDrawn="0"/>
          </p:nvGrpSpPr>
          <p:grpSpPr bwMode="auto">
            <a:xfrm>
              <a:off x="0" y="-1"/>
              <a:ext cx="8954966" cy="4980385"/>
              <a:chOff x="0" y="0"/>
              <a:chExt cx="8954965" cy="4980384"/>
            </a:xfrm>
          </p:grpSpPr>
          <p:grpSp>
            <p:nvGrpSpPr>
              <p:cNvPr id="359" name="Group 58" hidden="0"/>
              <p:cNvGrpSpPr/>
              <p:nvPr isPhoto="0" userDrawn="0"/>
            </p:nvGrpSpPr>
            <p:grpSpPr bwMode="auto"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 hidden="0"/>
                <p:cNvGrpSpPr/>
                <p:nvPr isPhoto="0" userDrawn="0"/>
              </p:nvGrpSpPr>
              <p:grpSpPr bwMode="auto"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 hidden="0"/>
                <p:cNvGrpSpPr/>
                <p:nvPr isPhoto="0" userDrawn="0"/>
              </p:nvGrpSpPr>
              <p:grpSpPr bwMode="auto"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 hidden="0"/>
                <p:cNvGrpSpPr/>
                <p:nvPr isPhoto="0" userDrawn="0"/>
              </p:nvGrpSpPr>
              <p:grpSpPr bwMode="auto"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 hidden="0"/>
                <p:cNvGrpSpPr/>
                <p:nvPr isPhoto="0" userDrawn="0"/>
              </p:nvGrpSpPr>
              <p:grpSpPr bwMode="auto"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 hidden="0"/>
                <p:cNvGrpSpPr/>
                <p:nvPr isPhoto="0" userDrawn="0"/>
              </p:nvGrpSpPr>
              <p:grpSpPr bwMode="auto"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 hidden="0"/>
                <p:cNvGrpSpPr/>
                <p:nvPr isPhoto="0" userDrawn="0"/>
              </p:nvGrpSpPr>
              <p:grpSpPr bwMode="auto"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 hidden="0"/>
                <p:cNvGrpSpPr/>
                <p:nvPr isPhoto="0" userDrawn="0"/>
              </p:nvGrpSpPr>
              <p:grpSpPr bwMode="auto"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 hidden="0"/>
                <p:cNvGrpSpPr/>
                <p:nvPr isPhoto="0" userDrawn="0"/>
              </p:nvGrpSpPr>
              <p:grpSpPr bwMode="auto"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 hidden="0"/>
              <p:cNvGrpSpPr/>
              <p:nvPr isPhoto="0" userDrawn="0"/>
            </p:nvGrpSpPr>
            <p:grpSpPr bwMode="auto"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 hidden="0"/>
                <p:cNvGrpSpPr/>
                <p:nvPr isPhoto="0" userDrawn="0"/>
              </p:nvGrpSpPr>
              <p:grpSpPr bwMode="auto"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 hidden="0"/>
                <p:cNvGrpSpPr/>
                <p:nvPr isPhoto="0" userDrawn="0"/>
              </p:nvGrpSpPr>
              <p:grpSpPr bwMode="auto"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 hidden="0"/>
                <p:cNvGrpSpPr/>
                <p:nvPr isPhoto="0" userDrawn="0"/>
              </p:nvGrpSpPr>
              <p:grpSpPr bwMode="auto"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 hidden="0"/>
                <p:cNvGrpSpPr/>
                <p:nvPr isPhoto="0" userDrawn="0"/>
              </p:nvGrpSpPr>
              <p:grpSpPr bwMode="auto"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 hidden="0"/>
                <p:cNvGrpSpPr/>
                <p:nvPr isPhoto="0" userDrawn="0"/>
              </p:nvGrpSpPr>
              <p:grpSpPr bwMode="auto"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 hidden="0"/>
                <p:cNvGrpSpPr/>
                <p:nvPr isPhoto="0" userDrawn="0"/>
              </p:nvGrpSpPr>
              <p:grpSpPr bwMode="auto"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 hidden="0"/>
                <p:cNvGrpSpPr/>
                <p:nvPr isPhoto="0" userDrawn="0"/>
              </p:nvGrpSpPr>
              <p:grpSpPr bwMode="auto"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 hidden="0"/>
                <p:cNvGrpSpPr/>
                <p:nvPr isPhoto="0" userDrawn="0"/>
              </p:nvGrpSpPr>
              <p:grpSpPr bwMode="auto"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 hidden="0"/>
            <p:cNvSpPr/>
            <p:nvPr isPhoto="0" userDrawn="0"/>
          </p:nvSpPr>
          <p:spPr bwMode="auto">
            <a:xfrm>
              <a:off x="393694" y="302417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</a:defRPr>
              </a:pPr>
              <a:endParaRPr/>
            </a:p>
          </p:txBody>
        </p:sp>
      </p:grpSp>
      <p:pic>
        <p:nvPicPr>
          <p:cNvPr id="420" name="Picture 121" descr="Picture 1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422" name="Body Level One…" hidden="0"/>
          <p:cNvSpPr txBox="1"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423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6" name="Group 118" hidden="0"/>
          <p:cNvGrpSpPr/>
          <p:nvPr isPhoto="0" userDrawn="0"/>
        </p:nvGrpSpPr>
        <p:grpSpPr bwMode="auto"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 hidden="0"/>
            <p:cNvGrpSpPr/>
            <p:nvPr isPhoto="0" userDrawn="0"/>
          </p:nvGrpSpPr>
          <p:grpSpPr bwMode="auto">
            <a:xfrm>
              <a:off x="0" y="-1"/>
              <a:ext cx="8954966" cy="4980385"/>
              <a:chOff x="0" y="0"/>
              <a:chExt cx="8954965" cy="4980384"/>
            </a:xfrm>
          </p:grpSpPr>
          <p:grpSp>
            <p:nvGrpSpPr>
              <p:cNvPr id="486" name="Group 58" hidden="0"/>
              <p:cNvGrpSpPr/>
              <p:nvPr isPhoto="0" userDrawn="0"/>
            </p:nvGrpSpPr>
            <p:grpSpPr bwMode="auto"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 hidden="0"/>
                <p:cNvGrpSpPr/>
                <p:nvPr isPhoto="0" userDrawn="0"/>
              </p:nvGrpSpPr>
              <p:grpSpPr bwMode="auto"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 hidden="0"/>
                <p:cNvGrpSpPr/>
                <p:nvPr isPhoto="0" userDrawn="0"/>
              </p:nvGrpSpPr>
              <p:grpSpPr bwMode="auto"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 hidden="0"/>
                <p:cNvGrpSpPr/>
                <p:nvPr isPhoto="0" userDrawn="0"/>
              </p:nvGrpSpPr>
              <p:grpSpPr bwMode="auto"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 hidden="0"/>
                <p:cNvGrpSpPr/>
                <p:nvPr isPhoto="0" userDrawn="0"/>
              </p:nvGrpSpPr>
              <p:grpSpPr bwMode="auto"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 hidden="0"/>
                <p:cNvGrpSpPr/>
                <p:nvPr isPhoto="0" userDrawn="0"/>
              </p:nvGrpSpPr>
              <p:grpSpPr bwMode="auto"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 hidden="0"/>
                <p:cNvGrpSpPr/>
                <p:nvPr isPhoto="0" userDrawn="0"/>
              </p:nvGrpSpPr>
              <p:grpSpPr bwMode="auto"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 hidden="0"/>
                <p:cNvGrpSpPr/>
                <p:nvPr isPhoto="0" userDrawn="0"/>
              </p:nvGrpSpPr>
              <p:grpSpPr bwMode="auto"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 hidden="0"/>
                <p:cNvGrpSpPr/>
                <p:nvPr isPhoto="0" userDrawn="0"/>
              </p:nvGrpSpPr>
              <p:grpSpPr bwMode="auto"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 hidden="0"/>
              <p:cNvGrpSpPr/>
              <p:nvPr isPhoto="0" userDrawn="0"/>
            </p:nvGrpSpPr>
            <p:grpSpPr bwMode="auto"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 hidden="0"/>
                <p:cNvGrpSpPr/>
                <p:nvPr isPhoto="0" userDrawn="0"/>
              </p:nvGrpSpPr>
              <p:grpSpPr bwMode="auto"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 hidden="0"/>
                <p:cNvGrpSpPr/>
                <p:nvPr isPhoto="0" userDrawn="0"/>
              </p:nvGrpSpPr>
              <p:grpSpPr bwMode="auto"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 hidden="0"/>
                <p:cNvGrpSpPr/>
                <p:nvPr isPhoto="0" userDrawn="0"/>
              </p:nvGrpSpPr>
              <p:grpSpPr bwMode="auto"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 hidden="0"/>
                <p:cNvGrpSpPr/>
                <p:nvPr isPhoto="0" userDrawn="0"/>
              </p:nvGrpSpPr>
              <p:grpSpPr bwMode="auto"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 hidden="0"/>
                <p:cNvGrpSpPr/>
                <p:nvPr isPhoto="0" userDrawn="0"/>
              </p:nvGrpSpPr>
              <p:grpSpPr bwMode="auto"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 hidden="0"/>
                <p:cNvGrpSpPr/>
                <p:nvPr isPhoto="0" userDrawn="0"/>
              </p:nvGrpSpPr>
              <p:grpSpPr bwMode="auto"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 hidden="0"/>
                <p:cNvGrpSpPr/>
                <p:nvPr isPhoto="0" userDrawn="0"/>
              </p:nvGrpSpPr>
              <p:grpSpPr bwMode="auto"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 hidden="0"/>
                <p:cNvGrpSpPr/>
                <p:nvPr isPhoto="0" userDrawn="0"/>
              </p:nvGrpSpPr>
              <p:grpSpPr bwMode="auto"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 hidden="0"/>
            <p:cNvSpPr/>
            <p:nvPr isPhoto="0" userDrawn="0"/>
          </p:nvSpPr>
          <p:spPr bwMode="auto">
            <a:xfrm>
              <a:off x="393694" y="302417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</a:defRPr>
              </a:pPr>
              <a:endParaRPr/>
            </a:p>
          </p:txBody>
        </p:sp>
      </p:grpSp>
      <p:pic>
        <p:nvPicPr>
          <p:cNvPr id="547" name="Picture 121" descr="Picture 1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549" name="Body Level One…" hidden="0"/>
          <p:cNvSpPr txBox="1">
            <a:spLocks noGrp="1"/>
          </p:cNvSpPr>
          <p:nvPr isPhoto="0" userDrawn="0">
            <p:ph type="body" sz="half" idx="1" hasCustomPrompt="0"/>
          </p:nvPr>
        </p:nvSpPr>
        <p:spPr bwMode="auto"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550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73" name="Group 118" hidden="0"/>
          <p:cNvGrpSpPr/>
          <p:nvPr isPhoto="0" userDrawn="0"/>
        </p:nvGrpSpPr>
        <p:grpSpPr bwMode="auto"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 hidden="0"/>
            <p:cNvGrpSpPr/>
            <p:nvPr isPhoto="0" userDrawn="0"/>
          </p:nvGrpSpPr>
          <p:grpSpPr bwMode="auto">
            <a:xfrm>
              <a:off x="0" y="-1"/>
              <a:ext cx="8954966" cy="4980385"/>
              <a:chOff x="0" y="0"/>
              <a:chExt cx="8954965" cy="4980384"/>
            </a:xfrm>
          </p:grpSpPr>
          <p:grpSp>
            <p:nvGrpSpPr>
              <p:cNvPr id="613" name="Group 58" hidden="0"/>
              <p:cNvGrpSpPr/>
              <p:nvPr isPhoto="0" userDrawn="0"/>
            </p:nvGrpSpPr>
            <p:grpSpPr bwMode="auto"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 hidden="0"/>
                <p:cNvGrpSpPr/>
                <p:nvPr isPhoto="0" userDrawn="0"/>
              </p:nvGrpSpPr>
              <p:grpSpPr bwMode="auto"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 hidden="0"/>
                <p:cNvGrpSpPr/>
                <p:nvPr isPhoto="0" userDrawn="0"/>
              </p:nvGrpSpPr>
              <p:grpSpPr bwMode="auto"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 hidden="0"/>
                <p:cNvGrpSpPr/>
                <p:nvPr isPhoto="0" userDrawn="0"/>
              </p:nvGrpSpPr>
              <p:grpSpPr bwMode="auto"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 hidden="0"/>
                <p:cNvGrpSpPr/>
                <p:nvPr isPhoto="0" userDrawn="0"/>
              </p:nvGrpSpPr>
              <p:grpSpPr bwMode="auto"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 hidden="0"/>
                <p:cNvGrpSpPr/>
                <p:nvPr isPhoto="0" userDrawn="0"/>
              </p:nvGrpSpPr>
              <p:grpSpPr bwMode="auto"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 hidden="0"/>
                <p:cNvGrpSpPr/>
                <p:nvPr isPhoto="0" userDrawn="0"/>
              </p:nvGrpSpPr>
              <p:grpSpPr bwMode="auto"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 hidden="0"/>
                <p:cNvGrpSpPr/>
                <p:nvPr isPhoto="0" userDrawn="0"/>
              </p:nvGrpSpPr>
              <p:grpSpPr bwMode="auto"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 hidden="0"/>
                <p:cNvGrpSpPr/>
                <p:nvPr isPhoto="0" userDrawn="0"/>
              </p:nvGrpSpPr>
              <p:grpSpPr bwMode="auto"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 hidden="0"/>
              <p:cNvGrpSpPr/>
              <p:nvPr isPhoto="0" userDrawn="0"/>
            </p:nvGrpSpPr>
            <p:grpSpPr bwMode="auto"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 hidden="0"/>
                <p:cNvGrpSpPr/>
                <p:nvPr isPhoto="0" userDrawn="0"/>
              </p:nvGrpSpPr>
              <p:grpSpPr bwMode="auto"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 hidden="0"/>
                <p:cNvGrpSpPr/>
                <p:nvPr isPhoto="0" userDrawn="0"/>
              </p:nvGrpSpPr>
              <p:grpSpPr bwMode="auto"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 hidden="0"/>
                <p:cNvGrpSpPr/>
                <p:nvPr isPhoto="0" userDrawn="0"/>
              </p:nvGrpSpPr>
              <p:grpSpPr bwMode="auto"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 hidden="0"/>
                <p:cNvGrpSpPr/>
                <p:nvPr isPhoto="0" userDrawn="0"/>
              </p:nvGrpSpPr>
              <p:grpSpPr bwMode="auto"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 hidden="0"/>
                <p:cNvGrpSpPr/>
                <p:nvPr isPhoto="0" userDrawn="0"/>
              </p:nvGrpSpPr>
              <p:grpSpPr bwMode="auto"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 hidden="0"/>
                <p:cNvGrpSpPr/>
                <p:nvPr isPhoto="0" userDrawn="0"/>
              </p:nvGrpSpPr>
              <p:grpSpPr bwMode="auto"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 hidden="0"/>
                <p:cNvGrpSpPr/>
                <p:nvPr isPhoto="0" userDrawn="0"/>
              </p:nvGrpSpPr>
              <p:grpSpPr bwMode="auto"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 hidden="0"/>
                <p:cNvGrpSpPr/>
                <p:nvPr isPhoto="0" userDrawn="0"/>
              </p:nvGrpSpPr>
              <p:grpSpPr bwMode="auto"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 hidden="0"/>
            <p:cNvSpPr/>
            <p:nvPr isPhoto="0" userDrawn="0"/>
          </p:nvSpPr>
          <p:spPr bwMode="auto">
            <a:xfrm>
              <a:off x="393694" y="302417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</a:defRPr>
              </a:pPr>
              <a:endParaRPr/>
            </a:p>
          </p:txBody>
        </p:sp>
      </p:grpSp>
      <p:pic>
        <p:nvPicPr>
          <p:cNvPr id="674" name="Picture 121" descr="Picture 1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676" name="Body Level One…" hidden="0"/>
          <p:cNvSpPr txBox="1"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677" name="Text Placeholder 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</a:defRPr>
            </a:pPr>
            <a:endParaRPr/>
          </a:p>
        </p:txBody>
      </p:sp>
      <p:sp>
        <p:nvSpPr>
          <p:cNvPr id="678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01" name="Group 118" hidden="0"/>
          <p:cNvGrpSpPr/>
          <p:nvPr isPhoto="0" userDrawn="0"/>
        </p:nvGrpSpPr>
        <p:grpSpPr bwMode="auto"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 hidden="0"/>
            <p:cNvGrpSpPr/>
            <p:nvPr isPhoto="0" userDrawn="0"/>
          </p:nvGrpSpPr>
          <p:grpSpPr bwMode="auto">
            <a:xfrm>
              <a:off x="0" y="-1"/>
              <a:ext cx="8954966" cy="4980385"/>
              <a:chOff x="0" y="0"/>
              <a:chExt cx="8954965" cy="4980384"/>
            </a:xfrm>
          </p:grpSpPr>
          <p:grpSp>
            <p:nvGrpSpPr>
              <p:cNvPr id="741" name="Group 58" hidden="0"/>
              <p:cNvGrpSpPr/>
              <p:nvPr isPhoto="0" userDrawn="0"/>
            </p:nvGrpSpPr>
            <p:grpSpPr bwMode="auto"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 hidden="0"/>
                <p:cNvGrpSpPr/>
                <p:nvPr isPhoto="0" userDrawn="0"/>
              </p:nvGrpSpPr>
              <p:grpSpPr bwMode="auto"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 hidden="0"/>
                <p:cNvGrpSpPr/>
                <p:nvPr isPhoto="0" userDrawn="0"/>
              </p:nvGrpSpPr>
              <p:grpSpPr bwMode="auto"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 hidden="0"/>
                <p:cNvGrpSpPr/>
                <p:nvPr isPhoto="0" userDrawn="0"/>
              </p:nvGrpSpPr>
              <p:grpSpPr bwMode="auto"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 hidden="0"/>
                <p:cNvGrpSpPr/>
                <p:nvPr isPhoto="0" userDrawn="0"/>
              </p:nvGrpSpPr>
              <p:grpSpPr bwMode="auto"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 hidden="0"/>
                <p:cNvGrpSpPr/>
                <p:nvPr isPhoto="0" userDrawn="0"/>
              </p:nvGrpSpPr>
              <p:grpSpPr bwMode="auto"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 hidden="0"/>
                <p:cNvGrpSpPr/>
                <p:nvPr isPhoto="0" userDrawn="0"/>
              </p:nvGrpSpPr>
              <p:grpSpPr bwMode="auto"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 hidden="0"/>
                <p:cNvGrpSpPr/>
                <p:nvPr isPhoto="0" userDrawn="0"/>
              </p:nvGrpSpPr>
              <p:grpSpPr bwMode="auto"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 hidden="0"/>
                <p:cNvGrpSpPr/>
                <p:nvPr isPhoto="0" userDrawn="0"/>
              </p:nvGrpSpPr>
              <p:grpSpPr bwMode="auto"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 hidden="0"/>
                  <p:cNvSpPr/>
                  <p:nvPr isPhoto="0" userDrawn="0"/>
                </p:nvSpPr>
                <p:spPr bwMode="auto"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 hidden="0"/>
                  <p:cNvSpPr/>
                  <p:nvPr isPhoto="0" userDrawn="0"/>
                </p:nvSpPr>
                <p:spPr bwMode="auto"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 hidden="0"/>
                  <p:cNvSpPr/>
                  <p:nvPr isPhoto="0" userDrawn="0"/>
                </p:nvSpPr>
                <p:spPr bwMode="auto"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 hidden="0"/>
                  <p:cNvSpPr/>
                  <p:nvPr isPhoto="0" userDrawn="0"/>
                </p:nvSpPr>
                <p:spPr bwMode="auto"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 hidden="0"/>
                  <p:cNvSpPr/>
                  <p:nvPr isPhoto="0" userDrawn="0"/>
                </p:nvSpPr>
                <p:spPr bwMode="auto"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 hidden="0"/>
                  <p:cNvSpPr/>
                  <p:nvPr isPhoto="0" userDrawn="0"/>
                </p:nvSpPr>
                <p:spPr bwMode="auto"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 hidden="0"/>
              <p:cNvGrpSpPr/>
              <p:nvPr isPhoto="0" userDrawn="0"/>
            </p:nvGrpSpPr>
            <p:grpSpPr bwMode="auto"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 hidden="0"/>
                <p:cNvGrpSpPr/>
                <p:nvPr isPhoto="0" userDrawn="0"/>
              </p:nvGrpSpPr>
              <p:grpSpPr bwMode="auto"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 hidden="0"/>
                <p:cNvGrpSpPr/>
                <p:nvPr isPhoto="0" userDrawn="0"/>
              </p:nvGrpSpPr>
              <p:grpSpPr bwMode="auto"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 hidden="0"/>
                <p:cNvGrpSpPr/>
                <p:nvPr isPhoto="0" userDrawn="0"/>
              </p:nvGrpSpPr>
              <p:grpSpPr bwMode="auto"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 hidden="0"/>
                <p:cNvGrpSpPr/>
                <p:nvPr isPhoto="0" userDrawn="0"/>
              </p:nvGrpSpPr>
              <p:grpSpPr bwMode="auto"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 hidden="0"/>
                <p:cNvGrpSpPr/>
                <p:nvPr isPhoto="0" userDrawn="0"/>
              </p:nvGrpSpPr>
              <p:grpSpPr bwMode="auto"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 hidden="0"/>
                <p:cNvGrpSpPr/>
                <p:nvPr isPhoto="0" userDrawn="0"/>
              </p:nvGrpSpPr>
              <p:grpSpPr bwMode="auto"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 hidden="0"/>
                <p:cNvGrpSpPr/>
                <p:nvPr isPhoto="0" userDrawn="0"/>
              </p:nvGrpSpPr>
              <p:grpSpPr bwMode="auto"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 hidden="0"/>
                <p:cNvGrpSpPr/>
                <p:nvPr isPhoto="0" userDrawn="0"/>
              </p:nvGrpSpPr>
              <p:grpSpPr bwMode="auto"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 hidden="0"/>
                  <p:cNvSpPr/>
                  <p:nvPr isPhoto="0" userDrawn="0"/>
                </p:nvSpPr>
                <p:spPr bwMode="auto"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 hidden="0"/>
                  <p:cNvSpPr/>
                  <p:nvPr isPhoto="0" userDrawn="0"/>
                </p:nvSpPr>
                <p:spPr bwMode="auto"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 hidden="0"/>
                  <p:cNvSpPr/>
                  <p:nvPr isPhoto="0" userDrawn="0"/>
                </p:nvSpPr>
                <p:spPr bwMode="auto"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 hidden="0"/>
                  <p:cNvSpPr/>
                  <p:nvPr isPhoto="0" userDrawn="0"/>
                </p:nvSpPr>
                <p:spPr bwMode="auto"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 hidden="0"/>
                  <p:cNvSpPr/>
                  <p:nvPr isPhoto="0" userDrawn="0"/>
                </p:nvSpPr>
                <p:spPr bwMode="auto"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 hidden="0"/>
                  <p:cNvSpPr/>
                  <p:nvPr isPhoto="0" userDrawn="0"/>
                </p:nvSpPr>
                <p:spPr bwMode="auto"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 hidden="0"/>
            <p:cNvSpPr/>
            <p:nvPr isPhoto="0" userDrawn="0"/>
          </p:nvSpPr>
          <p:spPr bwMode="auto">
            <a:xfrm>
              <a:off x="393694" y="302417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</a:defRPr>
              </a:pPr>
              <a:endParaRPr/>
            </a:p>
          </p:txBody>
        </p:sp>
      </p:grpSp>
      <p:pic>
        <p:nvPicPr>
          <p:cNvPr id="802" name="Picture 121" descr="Picture 12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804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Text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pPr>
              <a:defRPr/>
            </a:pPr>
            <a:r>
              <a:rPr/>
              <a:t>Title Text</a:t>
            </a:r>
            <a:endParaRPr/>
          </a:p>
        </p:txBody>
      </p:sp>
      <p:sp>
        <p:nvSpPr>
          <p:cNvPr id="3" name="Body Level One…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>
              <a:defRPr/>
            </a:pPr>
            <a:r>
              <a:rPr/>
              <a:t>Body Level One</a:t>
            </a:r>
            <a:endParaRPr/>
          </a:p>
          <a:p>
            <a:pPr lvl="1">
              <a:defRPr/>
            </a:pPr>
            <a:r>
              <a:rPr/>
              <a:t>Body Level Two</a:t>
            </a:r>
            <a:endParaRPr/>
          </a:p>
          <a:p>
            <a:pPr lvl="2">
              <a:defRPr/>
            </a:pPr>
            <a:r>
              <a:rPr/>
              <a:t>Body Level Three</a:t>
            </a:r>
            <a:endParaRPr/>
          </a:p>
          <a:p>
            <a:pPr lvl="3">
              <a:defRPr/>
            </a:pPr>
            <a:r>
              <a:rPr/>
              <a:t>Body Level Four</a:t>
            </a:r>
            <a:endParaRPr/>
          </a:p>
          <a:p>
            <a:pPr lvl="4">
              <a:defRPr/>
            </a:pPr>
            <a:r>
              <a:rPr/>
              <a:t>Body Level Five</a:t>
            </a:r>
            <a:endParaRPr/>
          </a:p>
        </p:txBody>
      </p:sp>
      <p:sp>
        <p:nvSpPr>
          <p:cNvPr id="4" name="Slide Number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  <p:sp>
        <p:nvSpPr>
          <p:cNvPr id="5" name="IETF Hackathon - &lt;Project name&gt;" hidden="0"/>
          <p:cNvSpPr txBox="1"/>
          <p:nvPr isPhoto="0" userDrawn="0"/>
        </p:nvSpPr>
        <p:spPr bwMode="auto"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pPr>
              <a:defRPr/>
            </a:pPr>
            <a:r>
              <a:rPr/>
              <a:t>IETF Hackathon - &lt;Project name&gt;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1pPr>
      <a:lvl2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2pPr>
      <a:lvl3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3pPr>
      <a:lvl4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4pPr>
      <a:lvl5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5pPr>
      <a:lvl6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6pPr>
      <a:lvl7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7pPr>
      <a:lvl8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8pPr>
      <a:lvl9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1pPr>
      <a:lvl2pPr marL="783771" marR="0" indent="-326571" algn="l" defTabSz="45720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defRPr sz="32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2pPr>
      <a:lvl3pPr marL="1219200" marR="0" indent="-304800" algn="l" defTabSz="45720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3pPr>
      <a:lvl4pPr marL="1737360" marR="0" indent="-365760" algn="l" defTabSz="45720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defRPr sz="32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4pPr>
      <a:lvl5pPr marL="2194560" marR="0" indent="-365760" algn="l" defTabSz="45720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defRPr sz="32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5pPr>
      <a:lvl6pPr marL="2651760" marR="0" indent="-365760" algn="l" defTabSz="45720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6pPr>
      <a:lvl7pPr marL="3108960" marR="0" indent="-365760" algn="l" defTabSz="45720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7pPr>
      <a:lvl8pPr marL="3566159" marR="0" indent="-365759" algn="l" defTabSz="45720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8pPr>
      <a:lvl9pPr marL="4023359" marR="0" indent="-365759" algn="l" defTabSz="45720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9pPr>
    </p:bodyStyle>
    <p:otherStyle>
      <a:lvl1pPr marL="0" marR="0" indent="0" algn="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r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rfc-editor.org/rfc/rfc8996.html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map/nmap/pull/2561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2528840" y="1306002"/>
            <a:ext cx="4086547" cy="1265748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2"/>
                </a:solidFill>
              </a:rPr>
              <a:t>IETF Hackathon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528370" y="2827867"/>
            <a:ext cx="4087487" cy="1049887"/>
          </a:xfrm>
        </p:spPr>
        <p:txBody>
          <a:bodyPr vertOverflow="overflow" horzOverflow="clip" vert="horz" wrap="square" lIns="44450" tIns="44450" rIns="44450" bIns="4445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2"/>
                </a:solidFill>
              </a:rPr>
              <a:t>IETF 115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2"/>
                </a:solidFill>
              </a:rPr>
              <a:t>5-11 November 2022 </a:t>
            </a:r>
            <a:endParaRPr lang="en-US" sz="240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chemeClr val="bg2"/>
                </a:solidFill>
              </a:rPr>
              <a:t>London UK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Hackathon Plan</a:t>
            </a:r>
            <a:endParaRPr/>
          </a:p>
        </p:txBody>
      </p:sp>
      <p:sp>
        <p:nvSpPr>
          <p:cNvPr id="1453" name="Content Placeholder 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0" i="0" u="sng" strike="noStrike" cap="none" spc="0">
                <a:ln>
                  <a:noFill/>
                </a:ln>
                <a:latin typeface="Calibri"/>
                <a:ea typeface="Calibri"/>
                <a:cs typeface="Calibri"/>
                <a:hlinkClick r:id="rId2" tooltip="https://www.rfc-editor.org/rfc/rfc8996.html"/>
              </a:rPr>
              <a:t>https://www.rfc-editor.org/rfc/rfc8996.html</a:t>
            </a:r>
            <a:endParaRPr lang="en-US" sz="3200" b="0" i="0" u="none" strike="noStrike" cap="none" spc="0">
              <a:ln>
                <a:noFill/>
              </a:ln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3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Experiment with PQ crypto</a:t>
            </a:r>
            <a:endParaRPr/>
          </a:p>
        </p:txBody>
      </p:sp>
      <p:sp>
        <p:nvSpPr>
          <p:cNvPr id="1454" name="Slide Number Placeholder 5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8502739" y="4769565"/>
            <a:ext cx="184061" cy="269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What got done</a:t>
            </a:r>
            <a:endParaRPr/>
          </a:p>
        </p:txBody>
      </p:sp>
      <p:sp>
        <p:nvSpPr>
          <p:cNvPr id="1457" name="Content Placeholder 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Nmap PR for tls 1.0 and tls 1.1</a:t>
            </a:r>
            <a:endParaRPr/>
          </a:p>
          <a:p>
            <a:pPr>
              <a:defRPr/>
            </a:pPr>
            <a:r>
              <a:rPr lang="en-US" sz="3200" b="0" i="0" u="sng" strike="noStrike" cap="none" spc="0">
                <a:ln>
                  <a:noFill/>
                </a:ln>
                <a:latin typeface="Calibri"/>
                <a:ea typeface="Calibri"/>
                <a:cs typeface="Calibri"/>
                <a:hlinkClick r:id="rId2" tooltip="https://github.com/nmap/nmap/pull/2561"/>
              </a:rPr>
              <a:t>https://github.com/nmap/nmap/pull/2561</a:t>
            </a:r>
            <a:endParaRPr lang="en-US" sz="3200" b="0" i="0" u="none" strike="noStrike" cap="none" spc="0">
              <a:ln>
                <a:noFill/>
              </a:ln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3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Docker container with ngtcp2 and OQS tls library.</a:t>
            </a:r>
            <a:endParaRPr/>
          </a:p>
        </p:txBody>
      </p:sp>
      <p:sp>
        <p:nvSpPr>
          <p:cNvPr id="1458" name="Slide Number Placeholder 5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8502739" y="4769565"/>
            <a:ext cx="184061" cy="269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What we learned</a:t>
            </a:r>
            <a:endParaRPr/>
          </a:p>
        </p:txBody>
      </p:sp>
      <p:sp>
        <p:nvSpPr>
          <p:cNvPr id="1461" name="Content Placeholder 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Challenges due to custom TLS stack in nmap.</a:t>
            </a:r>
            <a:endParaRPr/>
          </a:p>
          <a:p>
            <a:pPr>
              <a:defRPr/>
            </a:pPr>
            <a:r>
              <a:rPr/>
              <a:t>Building issues with OpenSSL.</a:t>
            </a:r>
            <a:endParaRPr/>
          </a:p>
        </p:txBody>
      </p:sp>
      <p:sp>
        <p:nvSpPr>
          <p:cNvPr id="1462" name="Slide Number Placeholder 5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8502739" y="4769565"/>
            <a:ext cx="184061" cy="269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4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Wrap Up</a:t>
            </a:r>
            <a:endParaRPr/>
          </a:p>
        </p:txBody>
      </p:sp>
      <p:sp>
        <p:nvSpPr>
          <p:cNvPr id="1465" name="Content Placeholder 2" hidden="0"/>
          <p:cNvSpPr txBox="1">
            <a:spLocks noGrp="1"/>
          </p:cNvSpPr>
          <p:nvPr isPhoto="0" userDrawn="0">
            <p:ph type="body" sz="half" idx="1" hasCustomPrompt="0"/>
          </p:nvPr>
        </p:nvSpPr>
        <p:spPr bwMode="auto"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Overflow="overflow" horzOverflow="clip" vert="horz" wrap="square" lIns="45719" tIns="45720" rIns="45719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/>
              <a:t>Team members:</a:t>
            </a: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/>
              <a:t>Nathan Mangar</a:t>
            </a: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/>
              <a:t>Jeremie Daniel</a:t>
            </a: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/>
              <a:t>Jagveer Loky</a:t>
            </a: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/>
              <a:t>Loganaden Velvindron</a:t>
            </a: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/>
              <a:t>First timers @ IETF/Hackathon:</a:t>
            </a: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/>
              <a:t>Darshan N</a:t>
            </a: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/>
              <a:t>Jeevesh “Sarvesh” Dindyal</a:t>
            </a: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/>
              <a:t>Keelan Cannoo</a:t>
            </a: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 hidden="0"/>
          <p:cNvSpPr txBox="1">
            <a:spLocks noGrp="1"/>
          </p:cNvSpPr>
          <p:nvPr isPhoto="0" userDrawn="0">
            <p:ph type="sldNum" sz="quarter" idx="2" hasCustomPrompt="0"/>
          </p:nvPr>
        </p:nvSpPr>
        <p:spPr bwMode="auto">
          <a:xfrm>
            <a:off x="8502739" y="4769565"/>
            <a:ext cx="184061" cy="269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467" name="Content Placeholder 2" hidden="0"/>
          <p:cNvSpPr txBox="1"/>
          <p:nvPr isPhoto="0" userDrawn="0"/>
        </p:nvSpPr>
        <p:spPr bwMode="auto"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  <p:pic>
        <p:nvPicPr>
          <p:cNvPr id="14979411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960231" y="1737116"/>
            <a:ext cx="4014431" cy="2101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chemeClr val="accent1"/>
          </a:solidFill>
          <a:prstDash val="solid"/>
          <a:round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On-screen Show (16:9)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subject/>
  <dc:creator/>
  <cp:keywords/>
  <dc:description/>
  <dc:identifier/>
  <dc:language/>
  <cp:lastModifiedBy>Guset_668</cp:lastModifiedBy>
  <cp:revision>14</cp:revision>
  <dcterms:modified xsi:type="dcterms:W3CDTF">2022-11-06T14:23:33Z</dcterms:modified>
  <cp:category/>
  <cp:contentStatus/>
  <cp:version/>
</cp:coreProperties>
</file>