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8"/>
  </p:notesMasterIdLst>
  <p:sldIdLst>
    <p:sldId id="266" r:id="rId5"/>
    <p:sldId id="257" r:id="rId6"/>
    <p:sldId id="279" r:id="rId7"/>
    <p:sldId id="269" r:id="rId8"/>
    <p:sldId id="1059" r:id="rId9"/>
    <p:sldId id="1054" r:id="rId10"/>
    <p:sldId id="1063" r:id="rId11"/>
    <p:sldId id="1061" r:id="rId12"/>
    <p:sldId id="1062" r:id="rId13"/>
    <p:sldId id="1064" r:id="rId14"/>
    <p:sldId id="277" r:id="rId15"/>
    <p:sldId id="259" r:id="rId16"/>
    <p:sldId id="270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  <p:cmAuthor id="2" name="Tollini Marco, INI-NET-TCZ-ZH1" initials="TMI" lastIdx="19" clrIdx="1">
    <p:extLst>
      <p:ext uri="{19B8F6BF-5375-455C-9EA6-DF929625EA0E}">
        <p15:presenceInfo xmlns:p15="http://schemas.microsoft.com/office/powerpoint/2012/main" userId="S::Marco.Tollini1@swisscom.com::d4cb6fee-9458-41d7-824c-42de0d28e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B660C1-E39D-4763-B137-3079192971C7}" v="601" dt="2022-11-06T13:36:17.949"/>
    <p1510:client id="{4B039CBA-2F31-4AF3-8305-225AD841B5DD}" v="1269" dt="2022-11-06T13:41:00.49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7" autoAdjust="0"/>
  </p:normalViewPr>
  <p:slideViewPr>
    <p:cSldViewPr snapToGrid="0" snapToObjects="1">
      <p:cViewPr>
        <p:scale>
          <a:sx n="140" d="100"/>
          <a:sy n="140" d="100"/>
        </p:scale>
        <p:origin x="77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4B039CBA-2F31-4AF3-8305-225AD841B5DD}"/>
    <pc:docChg chg="undo custSel modSld">
      <pc:chgData name="Graf Thomas, INI-NET-TCZ-ZH1" userId="487bc3e3-9ce7-4cdd-b7b4-8899ea88d289" providerId="ADAL" clId="{4B039CBA-2F31-4AF3-8305-225AD841B5DD}" dt="2022-11-06T13:41:00.496" v="1258" actId="14100"/>
      <pc:docMkLst>
        <pc:docMk/>
      </pc:docMkLst>
      <pc:sldChg chg="modSp mod">
        <pc:chgData name="Graf Thomas, INI-NET-TCZ-ZH1" userId="487bc3e3-9ce7-4cdd-b7b4-8899ea88d289" providerId="ADAL" clId="{4B039CBA-2F31-4AF3-8305-225AD841B5DD}" dt="2022-11-06T13:41:00.496" v="1258" actId="14100"/>
        <pc:sldMkLst>
          <pc:docMk/>
          <pc:sldMk cId="0" sldId="257"/>
        </pc:sldMkLst>
        <pc:spChg chg="mod">
          <ac:chgData name="Graf Thomas, INI-NET-TCZ-ZH1" userId="487bc3e3-9ce7-4cdd-b7b4-8899ea88d289" providerId="ADAL" clId="{4B039CBA-2F31-4AF3-8305-225AD841B5DD}" dt="2022-11-06T13:41:00.496" v="1258" actId="14100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TCZ-ZH1" userId="487bc3e3-9ce7-4cdd-b7b4-8899ea88d289" providerId="ADAL" clId="{4B039CBA-2F31-4AF3-8305-225AD841B5DD}" dt="2022-11-06T12:46:13.896" v="1018" actId="1076"/>
        <pc:sldMkLst>
          <pc:docMk/>
          <pc:sldMk cId="0" sldId="259"/>
        </pc:sldMkLst>
        <pc:spChg chg="mod">
          <ac:chgData name="Graf Thomas, INI-NET-TCZ-ZH1" userId="487bc3e3-9ce7-4cdd-b7b4-8899ea88d289" providerId="ADAL" clId="{4B039CBA-2F31-4AF3-8305-225AD841B5DD}" dt="2022-11-06T12:45:48.503" v="1017" actId="27636"/>
          <ac:spMkLst>
            <pc:docMk/>
            <pc:sldMk cId="0" sldId="259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45:13.221" v="982" actId="1076"/>
          <ac:picMkLst>
            <pc:docMk/>
            <pc:sldMk cId="0" sldId="259"/>
            <ac:picMk id="3" creationId="{CBE2FD0F-D851-47D1-A7E5-93969E900713}"/>
          </ac:picMkLst>
        </pc:picChg>
        <pc:picChg chg="add del mod">
          <ac:chgData name="Graf Thomas, INI-NET-TCZ-ZH1" userId="487bc3e3-9ce7-4cdd-b7b4-8899ea88d289" providerId="ADAL" clId="{4B039CBA-2F31-4AF3-8305-225AD841B5DD}" dt="2022-11-06T12:43:38.195" v="950" actId="478"/>
          <ac:picMkLst>
            <pc:docMk/>
            <pc:sldMk cId="0" sldId="259"/>
            <ac:picMk id="5" creationId="{99A36664-41EB-41CD-A0A2-D740AA702D1A}"/>
          </ac:picMkLst>
        </pc:picChg>
        <pc:picChg chg="add mod">
          <ac:chgData name="Graf Thomas, INI-NET-TCZ-ZH1" userId="487bc3e3-9ce7-4cdd-b7b4-8899ea88d289" providerId="ADAL" clId="{4B039CBA-2F31-4AF3-8305-225AD841B5DD}" dt="2022-11-06T12:46:13.896" v="1018" actId="1076"/>
          <ac:picMkLst>
            <pc:docMk/>
            <pc:sldMk cId="0" sldId="259"/>
            <ac:picMk id="7" creationId="{6C292C11-4067-4087-986A-683C8BE32A4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8:10.429" v="1182" actId="20577"/>
        <pc:sldMkLst>
          <pc:docMk/>
          <pc:sldMk cId="593293132" sldId="270"/>
        </pc:sldMkLst>
        <pc:spChg chg="mod">
          <ac:chgData name="Graf Thomas, INI-NET-TCZ-ZH1" userId="487bc3e3-9ce7-4cdd-b7b4-8899ea88d289" providerId="ADAL" clId="{4B039CBA-2F31-4AF3-8305-225AD841B5DD}" dt="2022-11-06T13:31:53.209" v="1062" actId="1076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TCZ-ZH1" userId="487bc3e3-9ce7-4cdd-b7b4-8899ea88d289" providerId="ADAL" clId="{4B039CBA-2F31-4AF3-8305-225AD841B5DD}" dt="2022-11-06T13:29:10.760" v="1026" actId="21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Graf Thomas, INI-NET-TCZ-ZH1" userId="487bc3e3-9ce7-4cdd-b7b4-8899ea88d289" providerId="ADAL" clId="{4B039CBA-2F31-4AF3-8305-225AD841B5DD}" dt="2022-11-06T13:38:10.429" v="1182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3:32:39.238" v="1065" actId="196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5:42.112" v="1172" actId="20577"/>
        <pc:sldMkLst>
          <pc:docMk/>
          <pc:sldMk cId="4090365794" sldId="277"/>
        </pc:sldMkLst>
        <pc:spChg chg="mod">
          <ac:chgData name="Graf Thomas, INI-NET-TCZ-ZH1" userId="487bc3e3-9ce7-4cdd-b7b4-8899ea88d289" providerId="ADAL" clId="{4B039CBA-2F31-4AF3-8305-225AD841B5DD}" dt="2022-11-06T13:35:42.112" v="1172" actId="20577"/>
          <ac:spMkLst>
            <pc:docMk/>
            <pc:sldMk cId="4090365794" sldId="277"/>
            <ac:spMk id="1457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23:23.916" v="278" actId="1076"/>
          <ac:picMkLst>
            <pc:docMk/>
            <pc:sldMk cId="4090365794" sldId="277"/>
            <ac:picMk id="3" creationId="{333130C3-E1ED-4B9C-A7E6-E08354CB57AF}"/>
          </ac:picMkLst>
        </pc:picChg>
      </pc:sldChg>
    </pc:docChg>
  </pc:docChgLst>
  <pc:docChgLst>
    <pc:chgData name="Buchs Yannick, INI-NET-TCZ-ZH2" userId="907fd220-e0d2-4b13-99b9-832dc8b5ab2f" providerId="ADAL" clId="{18B660C1-E39D-4763-B137-3079192971C7}"/>
    <pc:docChg chg="undo custSel addSld delSld modSld sldOrd">
      <pc:chgData name="Buchs Yannick, INI-NET-TCZ-ZH2" userId="907fd220-e0d2-4b13-99b9-832dc8b5ab2f" providerId="ADAL" clId="{18B660C1-E39D-4763-B137-3079192971C7}" dt="2022-11-06T13:36:17.949" v="599" actId="20577"/>
      <pc:docMkLst>
        <pc:docMk/>
      </pc:docMkLst>
      <pc:sldChg chg="modSp mod">
        <pc:chgData name="Buchs Yannick, INI-NET-TCZ-ZH2" userId="907fd220-e0d2-4b13-99b9-832dc8b5ab2f" providerId="ADAL" clId="{18B660C1-E39D-4763-B137-3079192971C7}" dt="2022-11-06T12:41:16.164" v="431" actId="20577"/>
        <pc:sldMkLst>
          <pc:docMk/>
          <pc:sldMk cId="0" sldId="257"/>
        </pc:sldMkLst>
        <pc:spChg chg="mod">
          <ac:chgData name="Buchs Yannick, INI-NET-TCZ-ZH2" userId="907fd220-e0d2-4b13-99b9-832dc8b5ab2f" providerId="ADAL" clId="{18B660C1-E39D-4763-B137-3079192971C7}" dt="2022-11-06T12:14:03.344" v="95" actId="6549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2:41:16.164" v="431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29:12.186" v="585" actId="20577"/>
        <pc:sldMkLst>
          <pc:docMk/>
          <pc:sldMk cId="0" sldId="259"/>
        </pc:sldMkLst>
        <pc:spChg chg="mod">
          <ac:chgData name="Buchs Yannick, INI-NET-TCZ-ZH2" userId="907fd220-e0d2-4b13-99b9-832dc8b5ab2f" providerId="ADAL" clId="{18B660C1-E39D-4763-B137-3079192971C7}" dt="2022-11-06T13:29:12.186" v="585" actId="20577"/>
          <ac:spMkLst>
            <pc:docMk/>
            <pc:sldMk cId="0" sldId="259"/>
            <ac:spMk id="1461" creationId="{00000000-0000-0000-0000-000000000000}"/>
          </ac:spMkLst>
        </pc:spChg>
      </pc:sldChg>
      <pc:sldChg chg="addSp delSp modSp del mod ord modShow chgLayout">
        <pc:chgData name="Buchs Yannick, INI-NET-TCZ-ZH2" userId="907fd220-e0d2-4b13-99b9-832dc8b5ab2f" providerId="ADAL" clId="{18B660C1-E39D-4763-B137-3079192971C7}" dt="2022-11-06T12:34:36.178" v="394" actId="47"/>
        <pc:sldMkLst>
          <pc:docMk/>
          <pc:sldMk cId="2744768964" sldId="261"/>
        </pc:sldMkLst>
        <pc:spChg chg="add del mod ord">
          <ac:chgData name="Buchs Yannick, INI-NET-TCZ-ZH2" userId="907fd220-e0d2-4b13-99b9-832dc8b5ab2f" providerId="ADAL" clId="{18B660C1-E39D-4763-B137-3079192971C7}" dt="2022-11-06T12:32:57.966" v="318" actId="478"/>
          <ac:spMkLst>
            <pc:docMk/>
            <pc:sldMk cId="2744768964" sldId="261"/>
            <ac:spMk id="7" creationId="{220EF4FB-79A7-4C49-8E73-CB22E9CB417E}"/>
          </ac:spMkLst>
        </pc:spChg>
        <pc:spChg chg="add mod">
          <ac:chgData name="Buchs Yannick, INI-NET-TCZ-ZH2" userId="907fd220-e0d2-4b13-99b9-832dc8b5ab2f" providerId="ADAL" clId="{18B660C1-E39D-4763-B137-3079192971C7}" dt="2022-11-06T12:33:08.196" v="320" actId="21"/>
          <ac:spMkLst>
            <pc:docMk/>
            <pc:sldMk cId="2744768964" sldId="261"/>
            <ac:spMk id="9" creationId="{ACED446D-1577-4B7F-B3C6-791E827327D6}"/>
          </ac:spMkLst>
        </pc:spChg>
        <pc:picChg chg="del mod ord">
          <ac:chgData name="Buchs Yannick, INI-NET-TCZ-ZH2" userId="907fd220-e0d2-4b13-99b9-832dc8b5ab2f" providerId="ADAL" clId="{18B660C1-E39D-4763-B137-3079192971C7}" dt="2022-11-06T12:33:08.196" v="320" actId="21"/>
          <ac:picMkLst>
            <pc:docMk/>
            <pc:sldMk cId="2744768964" sldId="261"/>
            <ac:picMk id="5" creationId="{20278F0E-7E34-4B6B-88D8-3B0DBF0E7AF2}"/>
          </ac:picMkLst>
        </pc:picChg>
      </pc:sldChg>
      <pc:sldChg chg="addSp delSp modSp mod">
        <pc:chgData name="Buchs Yannick, INI-NET-TCZ-ZH2" userId="907fd220-e0d2-4b13-99b9-832dc8b5ab2f" providerId="ADAL" clId="{18B660C1-E39D-4763-B137-3079192971C7}" dt="2022-11-06T12:06:10.254" v="5" actId="1076"/>
        <pc:sldMkLst>
          <pc:docMk/>
          <pc:sldMk cId="1596945169" sldId="266"/>
        </pc:sldMkLst>
        <pc:spChg chg="add del">
          <ac:chgData name="Buchs Yannick, INI-NET-TCZ-ZH2" userId="907fd220-e0d2-4b13-99b9-832dc8b5ab2f" providerId="ADAL" clId="{18B660C1-E39D-4763-B137-3079192971C7}" dt="2022-11-06T12:05:56.213" v="2"/>
          <ac:spMkLst>
            <pc:docMk/>
            <pc:sldMk cId="1596945169" sldId="266"/>
            <ac:spMk id="4" creationId="{0B54C3B7-E232-4B6B-B0ED-85A3E2ED5A61}"/>
          </ac:spMkLst>
        </pc:spChg>
        <pc:picChg chg="del">
          <ac:chgData name="Buchs Yannick, INI-NET-TCZ-ZH2" userId="907fd220-e0d2-4b13-99b9-832dc8b5ab2f" providerId="ADAL" clId="{18B660C1-E39D-4763-B137-3079192971C7}" dt="2022-11-06T12:05:53.112" v="0" actId="478"/>
          <ac:picMkLst>
            <pc:docMk/>
            <pc:sldMk cId="1596945169" sldId="266"/>
            <ac:picMk id="5" creationId="{0989D4C0-72C1-43A0-BAC2-2D6E716EC1F3}"/>
          </ac:picMkLst>
        </pc:picChg>
        <pc:picChg chg="add mod">
          <ac:chgData name="Buchs Yannick, INI-NET-TCZ-ZH2" userId="907fd220-e0d2-4b13-99b9-832dc8b5ab2f" providerId="ADAL" clId="{18B660C1-E39D-4763-B137-3079192971C7}" dt="2022-11-06T12:06:10.254" v="5" actId="1076"/>
          <ac:picMkLst>
            <pc:docMk/>
            <pc:sldMk cId="1596945169" sldId="266"/>
            <ac:picMk id="1028" creationId="{1254CDD6-BB0F-4263-92B9-CB9789CA8B85}"/>
          </ac:picMkLst>
        </pc:picChg>
      </pc:sldChg>
      <pc:sldChg chg="modSp mod">
        <pc:chgData name="Buchs Yannick, INI-NET-TCZ-ZH2" userId="907fd220-e0d2-4b13-99b9-832dc8b5ab2f" providerId="ADAL" clId="{18B660C1-E39D-4763-B137-3079192971C7}" dt="2022-11-06T12:14:19.864" v="104" actId="20577"/>
        <pc:sldMkLst>
          <pc:docMk/>
          <pc:sldMk cId="2799266806" sldId="269"/>
        </pc:sldMkLst>
        <pc:spChg chg="mod">
          <ac:chgData name="Buchs Yannick, INI-NET-TCZ-ZH2" userId="907fd220-e0d2-4b13-99b9-832dc8b5ab2f" providerId="ADAL" clId="{18B660C1-E39D-4763-B137-3079192971C7}" dt="2022-11-06T12:14:19.864" v="104" actId="20577"/>
          <ac:spMkLst>
            <pc:docMk/>
            <pc:sldMk cId="2799266806" sldId="269"/>
            <ac:spMk id="1452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0:00.737" v="587" actId="20577"/>
        <pc:sldMkLst>
          <pc:docMk/>
          <pc:sldMk cId="593293132" sldId="270"/>
        </pc:sldMkLst>
        <pc:spChg chg="mod">
          <ac:chgData name="Buchs Yannick, INI-NET-TCZ-ZH2" userId="907fd220-e0d2-4b13-99b9-832dc8b5ab2f" providerId="ADAL" clId="{18B660C1-E39D-4763-B137-3079192971C7}" dt="2022-11-06T13:30:00.737" v="587" actId="20577"/>
          <ac:spMkLst>
            <pc:docMk/>
            <pc:sldMk cId="593293132" sldId="270"/>
            <ac:spMk id="2" creationId="{4BA25B6C-B181-45B2-825D-8419CC04E8E4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6:17.949" v="599" actId="20577"/>
        <pc:sldMkLst>
          <pc:docMk/>
          <pc:sldMk cId="4090365794" sldId="277"/>
        </pc:sldMkLst>
        <pc:spChg chg="mod">
          <ac:chgData name="Buchs Yannick, INI-NET-TCZ-ZH2" userId="907fd220-e0d2-4b13-99b9-832dc8b5ab2f" providerId="ADAL" clId="{18B660C1-E39D-4763-B137-3079192971C7}" dt="2022-11-06T12:24:41.455" v="305" actId="313"/>
          <ac:spMkLst>
            <pc:docMk/>
            <pc:sldMk cId="4090365794" sldId="277"/>
            <ac:spMk id="1456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3:36:17.949" v="599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 mod modShow">
        <pc:chgData name="Buchs Yannick, INI-NET-TCZ-ZH2" userId="907fd220-e0d2-4b13-99b9-832dc8b5ab2f" providerId="ADAL" clId="{18B660C1-E39D-4763-B137-3079192971C7}" dt="2022-11-06T12:22:43.661" v="290" actId="729"/>
        <pc:sldMkLst>
          <pc:docMk/>
          <pc:sldMk cId="3284505603" sldId="279"/>
        </pc:sldMkLst>
        <pc:spChg chg="mod">
          <ac:chgData name="Buchs Yannick, INI-NET-TCZ-ZH2" userId="907fd220-e0d2-4b13-99b9-832dc8b5ab2f" providerId="ADAL" clId="{18B660C1-E39D-4763-B137-3079192971C7}" dt="2022-11-06T12:10:20.578" v="72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09.782" v="310" actId="729"/>
        <pc:sldMkLst>
          <pc:docMk/>
          <pc:sldMk cId="3255145719" sldId="1054"/>
        </pc:sldMkLst>
      </pc:sldChg>
      <pc:sldChg chg="modSp mod">
        <pc:chgData name="Buchs Yannick, INI-NET-TCZ-ZH2" userId="907fd220-e0d2-4b13-99b9-832dc8b5ab2f" providerId="ADAL" clId="{18B660C1-E39D-4763-B137-3079192971C7}" dt="2022-11-06T12:48:41.036" v="448" actId="255"/>
        <pc:sldMkLst>
          <pc:docMk/>
          <pc:sldMk cId="2642828098" sldId="1059"/>
        </pc:sldMkLst>
        <pc:spChg chg="mod">
          <ac:chgData name="Buchs Yannick, INI-NET-TCZ-ZH2" userId="907fd220-e0d2-4b13-99b9-832dc8b5ab2f" providerId="ADAL" clId="{18B660C1-E39D-4763-B137-3079192971C7}" dt="2022-11-06T12:48:41.036" v="448" actId="255"/>
          <ac:spMkLst>
            <pc:docMk/>
            <pc:sldMk cId="2642828098" sldId="1059"/>
            <ac:spMk id="2" creationId="{FF20F271-6F0D-4AC0-BB1D-F5C338165C13}"/>
          </ac:spMkLst>
        </pc:spChg>
        <pc:spChg chg="mod">
          <ac:chgData name="Buchs Yannick, INI-NET-TCZ-ZH2" userId="907fd220-e0d2-4b13-99b9-832dc8b5ab2f" providerId="ADAL" clId="{18B660C1-E39D-4763-B137-3079192971C7}" dt="2022-11-06T12:15:53.930" v="112" actId="404"/>
          <ac:spMkLst>
            <pc:docMk/>
            <pc:sldMk cId="2642828098" sldId="1059"/>
            <ac:spMk id="3" creationId="{29C0DFD4-432D-4B0C-93DF-790441DCF5B9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12.445" v="311" actId="729"/>
        <pc:sldMkLst>
          <pc:docMk/>
          <pc:sldMk cId="1039623022" sldId="1061"/>
        </pc:sldMkLst>
      </pc:sldChg>
      <pc:sldChg chg="addSp delSp modSp mod ord modShow chgLayout">
        <pc:chgData name="Buchs Yannick, INI-NET-TCZ-ZH2" userId="907fd220-e0d2-4b13-99b9-832dc8b5ab2f" providerId="ADAL" clId="{18B660C1-E39D-4763-B137-3079192971C7}" dt="2022-11-06T13:01:00.288" v="583" actId="729"/>
        <pc:sldMkLst>
          <pc:docMk/>
          <pc:sldMk cId="1525364606" sldId="1062"/>
        </pc:sldMkLst>
        <pc:spChg chg="del">
          <ac:chgData name="Buchs Yannick, INI-NET-TCZ-ZH2" userId="907fd220-e0d2-4b13-99b9-832dc8b5ab2f" providerId="ADAL" clId="{18B660C1-E39D-4763-B137-3079192971C7}" dt="2022-11-06T12:48:11.575" v="432" actId="478"/>
          <ac:spMkLst>
            <pc:docMk/>
            <pc:sldMk cId="1525364606" sldId="1062"/>
            <ac:spMk id="2" creationId="{FF20F271-6F0D-4AC0-BB1D-F5C338165C13}"/>
          </ac:spMkLst>
        </pc:spChg>
        <pc:spChg chg="add del mod">
          <ac:chgData name="Buchs Yannick, INI-NET-TCZ-ZH2" userId="907fd220-e0d2-4b13-99b9-832dc8b5ab2f" providerId="ADAL" clId="{18B660C1-E39D-4763-B137-3079192971C7}" dt="2022-11-06T12:48:20.225" v="434" actId="478"/>
          <ac:spMkLst>
            <pc:docMk/>
            <pc:sldMk cId="1525364606" sldId="1062"/>
            <ac:spMk id="4" creationId="{7B2E2046-865B-41A4-804B-6655B1906F76}"/>
          </ac:spMkLst>
        </pc:spChg>
        <pc:spChg chg="add del 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5" creationId="{0AF2769F-8C0C-49AD-B350-07717B44F0D6}"/>
          </ac:spMkLst>
        </pc:spChg>
        <pc:spChg chg="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16" creationId="{4D0044F8-1C12-4A59-883A-7B56B9370029}"/>
          </ac:spMkLst>
        </pc:spChg>
        <pc:spChg chg="add mod">
          <ac:chgData name="Buchs Yannick, INI-NET-TCZ-ZH2" userId="907fd220-e0d2-4b13-99b9-832dc8b5ab2f" providerId="ADAL" clId="{18B660C1-E39D-4763-B137-3079192971C7}" dt="2022-11-06T12:54:18.132" v="489" actId="20577"/>
          <ac:spMkLst>
            <pc:docMk/>
            <pc:sldMk cId="1525364606" sldId="1062"/>
            <ac:spMk id="17" creationId="{B98D60A1-3155-46F6-B1C8-E3FA03DB1EBB}"/>
          </ac:spMkLst>
        </pc:spChg>
        <pc:spChg chg="add mod">
          <ac:chgData name="Buchs Yannick, INI-NET-TCZ-ZH2" userId="907fd220-e0d2-4b13-99b9-832dc8b5ab2f" providerId="ADAL" clId="{18B660C1-E39D-4763-B137-3079192971C7}" dt="2022-11-06T13:00:47.330" v="581" actId="14100"/>
          <ac:spMkLst>
            <pc:docMk/>
            <pc:sldMk cId="1525364606" sldId="1062"/>
            <ac:spMk id="19" creationId="{CEBC47B8-4836-4511-8B73-827D0F57004D}"/>
          </ac:spMkLst>
        </pc:spChg>
        <pc:spChg chg="add mod">
          <ac:chgData name="Buchs Yannick, INI-NET-TCZ-ZH2" userId="907fd220-e0d2-4b13-99b9-832dc8b5ab2f" providerId="ADAL" clId="{18B660C1-E39D-4763-B137-3079192971C7}" dt="2022-11-06T12:59:33.519" v="563" actId="20577"/>
          <ac:spMkLst>
            <pc:docMk/>
            <pc:sldMk cId="1525364606" sldId="1062"/>
            <ac:spMk id="21" creationId="{C9E4F41F-AEB9-41F4-AE2A-EDB7ADFFCA69}"/>
          </ac:spMkLst>
        </pc:spChg>
        <pc:spChg chg="del mod ord">
          <ac:chgData name="Buchs Yannick, INI-NET-TCZ-ZH2" userId="907fd220-e0d2-4b13-99b9-832dc8b5ab2f" providerId="ADAL" clId="{18B660C1-E39D-4763-B137-3079192971C7}" dt="2022-11-06T12:54:29.370" v="493" actId="478"/>
          <ac:spMkLst>
            <pc:docMk/>
            <pc:sldMk cId="1525364606" sldId="1062"/>
            <ac:spMk id="23" creationId="{60DC7570-464B-4FC8-9924-FA59864EE277}"/>
          </ac:spMkLst>
        </pc:spChg>
        <pc:spChg chg="del">
          <ac:chgData name="Buchs Yannick, INI-NET-TCZ-ZH2" userId="907fd220-e0d2-4b13-99b9-832dc8b5ab2f" providerId="ADAL" clId="{18B660C1-E39D-4763-B137-3079192971C7}" dt="2022-11-06T12:54:22.806" v="491" actId="478"/>
          <ac:spMkLst>
            <pc:docMk/>
            <pc:sldMk cId="1525364606" sldId="1062"/>
            <ac:spMk id="24" creationId="{34A2D270-5EDD-462E-BF0C-98FC51B4F08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5" creationId="{D71AD723-CEB3-4649-B924-E0B86D830E0C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9" creationId="{C5D251F4-34BE-4714-932D-E87624AE95E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3" creationId="{52877908-55F3-4CED-8007-42A29EF56A29}"/>
          </ac:spMkLst>
        </pc:spChg>
        <pc:spChg chg="add mod">
          <ac:chgData name="Buchs Yannick, INI-NET-TCZ-ZH2" userId="907fd220-e0d2-4b13-99b9-832dc8b5ab2f" providerId="ADAL" clId="{18B660C1-E39D-4763-B137-3079192971C7}" dt="2022-11-06T12:59:53.553" v="572" actId="1076"/>
          <ac:spMkLst>
            <pc:docMk/>
            <pc:sldMk cId="1525364606" sldId="1062"/>
            <ac:spMk id="34" creationId="{DE25E975-3B73-4310-A481-5CCA3FE45C29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5" creationId="{7D5C5F80-EA28-4499-89F6-E905CEA856EE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6" creationId="{8C413CA0-26A9-4B3B-BD11-3490C2A56591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4" creationId="{12E6A134-8962-463D-8990-B8B5319C8B44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5" creationId="{B830C4A7-6E40-4669-B8C3-C3EBA3A9CE4E}"/>
          </ac:spMkLst>
        </pc:spChg>
        <pc:picChg chg="del">
          <ac:chgData name="Buchs Yannick, INI-NET-TCZ-ZH2" userId="907fd220-e0d2-4b13-99b9-832dc8b5ab2f" providerId="ADAL" clId="{18B660C1-E39D-4763-B137-3079192971C7}" dt="2022-11-06T12:54:20.059" v="490" actId="478"/>
          <ac:picMkLst>
            <pc:docMk/>
            <pc:sldMk cId="1525364606" sldId="1062"/>
            <ac:picMk id="7" creationId="{07C08FC4-20DC-4E6D-B2AA-C1B98F02083D}"/>
          </ac:picMkLst>
        </pc:picChg>
        <pc:picChg chg="add mod">
          <ac:chgData name="Buchs Yannick, INI-NET-TCZ-ZH2" userId="907fd220-e0d2-4b13-99b9-832dc8b5ab2f" providerId="ADAL" clId="{18B660C1-E39D-4763-B137-3079192971C7}" dt="2022-11-06T12:58:10.266" v="534" actId="1076"/>
          <ac:picMkLst>
            <pc:docMk/>
            <pc:sldMk cId="1525364606" sldId="1062"/>
            <ac:picMk id="9" creationId="{B49128F8-BFA4-45F2-A2F3-3C60592E233E}"/>
          </ac:picMkLst>
        </pc:picChg>
        <pc:picChg chg="add mod modCrop">
          <ac:chgData name="Buchs Yannick, INI-NET-TCZ-ZH2" userId="907fd220-e0d2-4b13-99b9-832dc8b5ab2f" providerId="ADAL" clId="{18B660C1-E39D-4763-B137-3079192971C7}" dt="2022-11-06T12:58:07.499" v="533" actId="1076"/>
          <ac:picMkLst>
            <pc:docMk/>
            <pc:sldMk cId="1525364606" sldId="1062"/>
            <ac:picMk id="11" creationId="{1972F7C2-0943-47B8-A68B-7450FDE415ED}"/>
          </ac:picMkLst>
        </pc:picChg>
        <pc:picChg chg="add mod">
          <ac:chgData name="Buchs Yannick, INI-NET-TCZ-ZH2" userId="907fd220-e0d2-4b13-99b9-832dc8b5ab2f" providerId="ADAL" clId="{18B660C1-E39D-4763-B137-3079192971C7}" dt="2022-11-06T12:57:29.539" v="529" actId="1076"/>
          <ac:picMkLst>
            <pc:docMk/>
            <pc:sldMk cId="1525364606" sldId="1062"/>
            <ac:picMk id="2050" creationId="{E91FD6BA-70DC-4F9B-8AD6-CA63226B4063}"/>
          </ac:picMkLst>
        </pc:picChg>
        <pc:cxnChg chg="add mod">
          <ac:chgData name="Buchs Yannick, INI-NET-TCZ-ZH2" userId="907fd220-e0d2-4b13-99b9-832dc8b5ab2f" providerId="ADAL" clId="{18B660C1-E39D-4763-B137-3079192971C7}" dt="2022-11-06T12:58:31.812" v="538" actId="14100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Buchs Yannick, INI-NET-TCZ-ZH2" userId="907fd220-e0d2-4b13-99b9-832dc8b5ab2f" providerId="ADAL" clId="{18B660C1-E39D-4763-B137-3079192971C7}" dt="2022-11-06T13:00:52.214" v="582" actId="13822"/>
          <ac:cxnSpMkLst>
            <pc:docMk/>
            <pc:sldMk cId="1525364606" sldId="1062"/>
            <ac:cxnSpMk id="26" creationId="{543272A2-FF13-4137-91AA-18F05E8490D6}"/>
          </ac:cxnSpMkLst>
        </pc:cxnChg>
        <pc:cxnChg chg="add mod">
          <ac:chgData name="Buchs Yannick, INI-NET-TCZ-ZH2" userId="907fd220-e0d2-4b13-99b9-832dc8b5ab2f" providerId="ADAL" clId="{18B660C1-E39D-4763-B137-3079192971C7}" dt="2022-11-06T12:58:43.680" v="542" actId="14100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">
        <pc:chgData name="Buchs Yannick, INI-NET-TCZ-ZH2" userId="907fd220-e0d2-4b13-99b9-832dc8b5ab2f" providerId="ADAL" clId="{18B660C1-E39D-4763-B137-3079192971C7}" dt="2022-11-06T12:34:17.645" v="393" actId="20577"/>
        <pc:sldMkLst>
          <pc:docMk/>
          <pc:sldMk cId="160297533" sldId="1063"/>
        </pc:sldMkLst>
        <pc:spChg chg="mod">
          <ac:chgData name="Buchs Yannick, INI-NET-TCZ-ZH2" userId="907fd220-e0d2-4b13-99b9-832dc8b5ab2f" providerId="ADAL" clId="{18B660C1-E39D-4763-B137-3079192971C7}" dt="2022-11-06T12:34:17.645" v="393" actId="20577"/>
          <ac:spMkLst>
            <pc:docMk/>
            <pc:sldMk cId="160297533" sldId="1063"/>
            <ac:spMk id="2" creationId="{FF20F271-6F0D-4AC0-BB1D-F5C338165C13}"/>
          </ac:spMkLst>
        </pc:spChg>
        <pc:spChg chg="del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" creationId="{29C0DFD4-432D-4B0C-93DF-790441DCF5B9}"/>
          </ac:spMkLst>
        </pc:spChg>
        <pc:spChg chg="add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6" creationId="{3873D8E2-2056-4340-9CA2-D224E19C73C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0" creationId="{0CA7C70F-43B7-4438-AF06-A7D00E3B024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7" creationId="{7FC1F92E-6E32-4F17-A670-F0752121FE4D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8" creationId="{D06B273D-EDA4-4746-9FD8-C112784F621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0" creationId="{5AC71393-E2EC-40AC-BA0A-BDA8E4D7DDFB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1" creationId="{5DE063EB-245A-4CB4-AF5C-F2F28DF78BE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7" creationId="{C406B850-BCEA-496A-B4BF-A433C86290BA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8" creationId="{02FCD080-57BE-46CE-BE47-C5A0EE5828D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9" creationId="{17BC6F73-81D4-48E9-8BDD-3AED82DAEB4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0" creationId="{9C9D723A-844F-43A4-BD5B-41E408FD0BB5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1" creationId="{D5537D76-4475-44E9-8308-28F2395B103D}"/>
          </ac:spMkLst>
        </pc:spChg>
        <pc:picChg chg="del">
          <ac:chgData name="Buchs Yannick, INI-NET-TCZ-ZH2" userId="907fd220-e0d2-4b13-99b9-832dc8b5ab2f" providerId="ADAL" clId="{18B660C1-E39D-4763-B137-3079192971C7}" dt="2022-11-06T12:33:20.643" v="322" actId="478"/>
          <ac:picMkLst>
            <pc:docMk/>
            <pc:sldMk cId="160297533" sldId="1063"/>
            <ac:picMk id="5" creationId="{A7A73E0A-9085-4327-9216-AFECB6A53B2E}"/>
          </ac:picMkLst>
        </pc:picChg>
        <pc:picChg chg="add mod">
          <ac:chgData name="Buchs Yannick, INI-NET-TCZ-ZH2" userId="907fd220-e0d2-4b13-99b9-832dc8b5ab2f" providerId="ADAL" clId="{18B660C1-E39D-4763-B137-3079192971C7}" dt="2022-11-06T12:33:24.521" v="324"/>
          <ac:picMkLst>
            <pc:docMk/>
            <pc:sldMk cId="160297533" sldId="1063"/>
            <ac:picMk id="18" creationId="{A7A07464-17D8-4956-BA39-4235172816C8}"/>
          </ac:picMkLst>
        </pc:picChg>
      </pc:sldChg>
      <pc:sldChg chg="modSp add mod">
        <pc:chgData name="Buchs Yannick, INI-NET-TCZ-ZH2" userId="907fd220-e0d2-4b13-99b9-832dc8b5ab2f" providerId="ADAL" clId="{18B660C1-E39D-4763-B137-3079192971C7}" dt="2022-11-06T13:30:42.788" v="597" actId="20577"/>
        <pc:sldMkLst>
          <pc:docMk/>
          <pc:sldMk cId="1988495658" sldId="1064"/>
        </pc:sldMkLst>
        <pc:spChg chg="mod">
          <ac:chgData name="Buchs Yannick, INI-NET-TCZ-ZH2" userId="907fd220-e0d2-4b13-99b9-832dc8b5ab2f" providerId="ADAL" clId="{18B660C1-E39D-4763-B137-3079192971C7}" dt="2022-11-06T13:30:42.788" v="597" actId="20577"/>
          <ac:spMkLst>
            <pc:docMk/>
            <pc:sldMk cId="1988495658" sldId="1064"/>
            <ac:spMk id="23" creationId="{60DC7570-464B-4FC8-9924-FA59864EE277}"/>
          </ac:spMkLst>
        </pc:spChg>
      </pc:sldChg>
      <pc:sldMasterChg chg="delSldLayout">
        <pc:chgData name="Buchs Yannick, INI-NET-TCZ-ZH2" userId="907fd220-e0d2-4b13-99b9-832dc8b5ab2f" providerId="ADAL" clId="{18B660C1-E39D-4763-B137-3079192971C7}" dt="2022-11-06T12:34:36.178" v="394" actId="47"/>
        <pc:sldMasterMkLst>
          <pc:docMk/>
          <pc:sldMasterMk cId="0" sldId="2147483648"/>
        </pc:sldMasterMkLst>
        <pc:sldLayoutChg chg="del">
          <pc:chgData name="Buchs Yannick, INI-NET-TCZ-ZH2" userId="907fd220-e0d2-4b13-99b9-832dc8b5ab2f" providerId="ADAL" clId="{18B660C1-E39D-4763-B137-3079192971C7}" dt="2022-11-06T12:34:36.178" v="394" actId="47"/>
          <pc:sldLayoutMkLst>
            <pc:docMk/>
            <pc:sldMasterMk cId="0" sldId="2147483648"/>
            <pc:sldLayoutMk cId="1183846967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2103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9468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323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2711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tgraf-opsawg-ipfix-srv6-sr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datatracker.ietf.org/doc/draft-tgraf-opsawg-ipfix-on-path-telemetry/" TargetMode="External"/><Relationship Id="rId4" Type="http://schemas.openxmlformats.org/officeDocument/2006/relationships/hyperlink" Target="https://github.com/pmacct/pmacc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github.com/pmacct/pmac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d.io/" TargetMode="External"/><Relationship Id="rId2" Type="http://schemas.openxmlformats.org/officeDocument/2006/relationships/hyperlink" Target="https://datatracker.ietf.org/doc/html/draft-ietf-opsawg-ipfix-srv6-sr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docs/dfref/c/cflow.html" TargetMode="External"/><Relationship Id="rId7" Type="http://schemas.openxmlformats.org/officeDocument/2006/relationships/hyperlink" Target="https://github.com/implydata/pivot" TargetMode="External"/><Relationship Id="rId2" Type="http://schemas.openxmlformats.org/officeDocument/2006/relationships/hyperlink" Target="https://github.com/insa-unyte/vpp-srh-onpath-telemet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pache/druid" TargetMode="External"/><Relationship Id="rId5" Type="http://schemas.openxmlformats.org/officeDocument/2006/relationships/hyperlink" Target="https://github.com/apache/kafka" TargetMode="External"/><Relationship Id="rId4" Type="http://schemas.openxmlformats.org/officeDocument/2006/relationships/hyperlink" Target="https://github.com/pmacct/pmacc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a-unyte/vpp-srh-onpath-telemetr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730" y="465835"/>
            <a:ext cx="3929270" cy="1678779"/>
          </a:xfrm>
        </p:spPr>
        <p:txBody>
          <a:bodyPr>
            <a:normAutofit fontScale="90000"/>
          </a:bodyPr>
          <a:lstStyle/>
          <a:p>
            <a:r>
              <a:rPr lang="de-CH" sz="4400" b="1" i="0" dirty="0">
                <a:solidFill>
                  <a:srgbClr val="424242"/>
                </a:solidFill>
                <a:effectLst/>
              </a:rPr>
              <a:t>SRv6 Data-Plane </a:t>
            </a:r>
            <a:r>
              <a:rPr lang="de-CH" sz="4400" b="1" i="0" dirty="0" err="1">
                <a:solidFill>
                  <a:srgbClr val="424242"/>
                </a:solidFill>
                <a:effectLst/>
              </a:rPr>
              <a:t>Visibility</a:t>
            </a:r>
            <a:br>
              <a:rPr lang="en-US" dirty="0"/>
            </a:br>
            <a:r>
              <a:rPr lang="en-US" sz="2800" dirty="0"/>
              <a:t>OPSAWG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737100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115</a:t>
            </a:r>
          </a:p>
          <a:p>
            <a:r>
              <a:rPr lang="en-US" dirty="0"/>
              <a:t>July 5-6th, 2022 </a:t>
            </a:r>
          </a:p>
          <a:p>
            <a:r>
              <a:rPr lang="en-US" dirty="0"/>
              <a:t>Hackathon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54CDD6-BB0F-4263-92B9-CB9789CA8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539" y="740884"/>
            <a:ext cx="3761185" cy="366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10</a:t>
            </a:fld>
            <a:endParaRPr lang="en-US" sz="16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C08FC4-20DC-4E6D-B2AA-C1B98F020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64" y="1396782"/>
            <a:ext cx="6183653" cy="3375244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0DC7570-464B-4FC8-9924-FA59864E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802" y="1455647"/>
            <a:ext cx="1763477" cy="3409266"/>
          </a:xfrm>
        </p:spPr>
        <p:txBody>
          <a:bodyPr>
            <a:noAutofit/>
          </a:bodyPr>
          <a:lstStyle/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/>
              <a:t>With Segment List Section we can </a:t>
            </a:r>
            <a:r>
              <a:rPr lang="en-US" sz="1275" b="1"/>
              <a:t>select the traffic engineered path</a:t>
            </a:r>
            <a:r>
              <a:rPr lang="en-US" sz="1275"/>
              <a:t>.</a:t>
            </a:r>
          </a:p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/>
              <a:t>Segments Left shows </a:t>
            </a:r>
            <a:r>
              <a:rPr lang="en-US" sz="1275" b="1"/>
              <a:t>where we are </a:t>
            </a:r>
            <a:r>
              <a:rPr lang="en-US" sz="1275"/>
              <a:t>in the forwarding path.</a:t>
            </a:r>
          </a:p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/>
              <a:t>Active Segment </a:t>
            </a:r>
            <a:r>
              <a:rPr lang="en-US" sz="1275" b="1"/>
              <a:t>where we forward next to.</a:t>
            </a:r>
          </a:p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/>
              <a:t>Peer IP </a:t>
            </a:r>
            <a:r>
              <a:rPr lang="en-US" sz="1275" err="1"/>
              <a:t>Src</a:t>
            </a:r>
            <a:r>
              <a:rPr lang="en-US" sz="1275"/>
              <a:t> from where the metrics were </a:t>
            </a:r>
            <a:r>
              <a:rPr lang="en-US" sz="1275" b="1"/>
              <a:t>exported.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A2D270-5EDD-462E-BF0C-98FC51B4F083}"/>
              </a:ext>
            </a:extLst>
          </p:cNvPr>
          <p:cNvSpPr/>
          <p:nvPr/>
        </p:nvSpPr>
        <p:spPr>
          <a:xfrm>
            <a:off x="5592387" y="2352276"/>
            <a:ext cx="1301030" cy="21947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1AD723-CEB3-4649-B924-E0B86D830E0C}"/>
              </a:ext>
            </a:extLst>
          </p:cNvPr>
          <p:cNvSpPr/>
          <p:nvPr/>
        </p:nvSpPr>
        <p:spPr>
          <a:xfrm>
            <a:off x="1809166" y="2032156"/>
            <a:ext cx="647933" cy="1274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D251F4-34BE-4714-932D-E87624AE95E3}"/>
              </a:ext>
            </a:extLst>
          </p:cNvPr>
          <p:cNvSpPr/>
          <p:nvPr/>
        </p:nvSpPr>
        <p:spPr>
          <a:xfrm>
            <a:off x="2481412" y="2032156"/>
            <a:ext cx="647933" cy="1274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877908-55F3-4CED-8007-42A29EF56A29}"/>
              </a:ext>
            </a:extLst>
          </p:cNvPr>
          <p:cNvSpPr/>
          <p:nvPr/>
        </p:nvSpPr>
        <p:spPr>
          <a:xfrm>
            <a:off x="3153657" y="2032156"/>
            <a:ext cx="647933" cy="1274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5C5F80-EA28-4499-89F6-E905CEA856EE}"/>
              </a:ext>
            </a:extLst>
          </p:cNvPr>
          <p:cNvSpPr/>
          <p:nvPr/>
        </p:nvSpPr>
        <p:spPr>
          <a:xfrm>
            <a:off x="5348245" y="2369143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413CA0-26A9-4B3B-BD11-3490C2A56591}"/>
              </a:ext>
            </a:extLst>
          </p:cNvPr>
          <p:cNvSpPr/>
          <p:nvPr/>
        </p:nvSpPr>
        <p:spPr>
          <a:xfrm>
            <a:off x="1961682" y="2195452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2E6A134-8962-463D-8990-B8B5319C8B44}"/>
              </a:ext>
            </a:extLst>
          </p:cNvPr>
          <p:cNvSpPr/>
          <p:nvPr/>
        </p:nvSpPr>
        <p:spPr>
          <a:xfrm>
            <a:off x="2676790" y="2183406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30C4A7-6E40-4669-B8C3-C3EBA3A9CE4E}"/>
              </a:ext>
            </a:extLst>
          </p:cNvPr>
          <p:cNvSpPr/>
          <p:nvPr/>
        </p:nvSpPr>
        <p:spPr>
          <a:xfrm>
            <a:off x="3391898" y="2195452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198849565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Conclusion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8435010" cy="356711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Achievements</a:t>
            </a:r>
          </a:p>
          <a:p>
            <a:r>
              <a:rPr lang="en-US" sz="1800" dirty="0"/>
              <a:t>Running SRv6 multivendor network topology with traffic engineering</a:t>
            </a:r>
          </a:p>
          <a:p>
            <a:r>
              <a:rPr lang="en-US" sz="1800" dirty="0"/>
              <a:t>Validating two interoperable implementations of </a:t>
            </a:r>
            <a:r>
              <a:rPr lang="en-US" sz="1800" dirty="0">
                <a:hlinkClick r:id="rId3"/>
              </a:rPr>
              <a:t>draft-ietf-opsawg-ipfix-srv6-srh</a:t>
            </a:r>
            <a:endParaRPr lang="en-US" sz="1800" dirty="0"/>
          </a:p>
          <a:p>
            <a:r>
              <a:rPr lang="en-US" sz="1800" dirty="0"/>
              <a:t>Decompose srhSegmentIPv6ListSection in </a:t>
            </a:r>
            <a:r>
              <a:rPr lang="en-US" sz="1800" dirty="0">
                <a:hlinkClick r:id="rId4"/>
              </a:rPr>
              <a:t>pmacct</a:t>
            </a:r>
            <a:r>
              <a:rPr lang="en-US" sz="1800" dirty="0"/>
              <a:t> data collection</a:t>
            </a:r>
          </a:p>
          <a:p>
            <a:r>
              <a:rPr lang="en-US" sz="1800" u="sng" dirty="0"/>
              <a:t>Suddenly</a:t>
            </a:r>
            <a:r>
              <a:rPr lang="en-US" sz="1800" dirty="0"/>
              <a:t> realizing that </a:t>
            </a:r>
            <a:r>
              <a:rPr lang="en-US" sz="1800" b="1" dirty="0">
                <a:solidFill>
                  <a:srgbClr val="00B050"/>
                </a:solidFill>
              </a:rPr>
              <a:t>on one desk </a:t>
            </a:r>
            <a:r>
              <a:rPr lang="en-US" sz="1800" b="1" dirty="0">
                <a:solidFill>
                  <a:srgbClr val="FF0000"/>
                </a:solidFill>
              </a:rPr>
              <a:t>we are changing a </a:t>
            </a:r>
            <a:br>
              <a:rPr lang="en-US" sz="1800" b="1" dirty="0">
                <a:solidFill>
                  <a:srgbClr val="FF0000"/>
                </a:solidFill>
              </a:rPr>
            </a:br>
            <a:r>
              <a:rPr lang="en-US" sz="1800" b="1" dirty="0">
                <a:solidFill>
                  <a:srgbClr val="FF0000"/>
                </a:solidFill>
              </a:rPr>
              <a:t>traffic engineered </a:t>
            </a:r>
            <a:r>
              <a:rPr lang="en-US" sz="1800" dirty="0"/>
              <a:t>path and </a:t>
            </a:r>
            <a:r>
              <a:rPr lang="en-US" sz="1800" b="1" dirty="0">
                <a:solidFill>
                  <a:srgbClr val="00B050"/>
                </a:solidFill>
              </a:rPr>
              <a:t>on the other desk </a:t>
            </a:r>
            <a:r>
              <a:rPr lang="en-US" sz="1800" b="1" dirty="0">
                <a:solidFill>
                  <a:srgbClr val="FF0000"/>
                </a:solidFill>
              </a:rPr>
              <a:t>observing </a:t>
            </a:r>
            <a:br>
              <a:rPr lang="en-US" sz="1800" b="1" dirty="0">
                <a:solidFill>
                  <a:srgbClr val="FF0000"/>
                </a:solidFill>
              </a:rPr>
            </a:br>
            <a:r>
              <a:rPr lang="en-US" sz="1800" b="1" dirty="0">
                <a:solidFill>
                  <a:srgbClr val="FF0000"/>
                </a:solidFill>
              </a:rPr>
              <a:t>the change in the observed path</a:t>
            </a:r>
            <a:r>
              <a:rPr lang="en-US" sz="1800" dirty="0"/>
              <a:t>. 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400" dirty="0"/>
              <a:t>Next Steps</a:t>
            </a:r>
          </a:p>
          <a:p>
            <a:pPr marL="342900" lvl="2" indent="-342900">
              <a:defRPr sz="2400"/>
            </a:pPr>
            <a:r>
              <a:rPr lang="en-US" sz="1800" dirty="0"/>
              <a:t>Adding support for </a:t>
            </a:r>
            <a:r>
              <a:rPr lang="en-US" sz="1800" dirty="0">
                <a:hlinkClick r:id="rId5"/>
              </a:rPr>
              <a:t>draft-</a:t>
            </a:r>
            <a:r>
              <a:rPr lang="en-US" sz="1800" dirty="0" err="1">
                <a:hlinkClick r:id="rId5"/>
              </a:rPr>
              <a:t>tgraf</a:t>
            </a:r>
            <a:r>
              <a:rPr lang="en-US" sz="1800" dirty="0">
                <a:hlinkClick r:id="rId5"/>
              </a:rPr>
              <a:t>-opsawg-</a:t>
            </a:r>
            <a:r>
              <a:rPr lang="en-US" sz="1800" dirty="0" err="1">
                <a:hlinkClick r:id="rId5"/>
              </a:rPr>
              <a:t>ipfix</a:t>
            </a:r>
            <a:r>
              <a:rPr lang="en-US" sz="1800" dirty="0">
                <a:hlinkClick r:id="rId5"/>
              </a:rPr>
              <a:t>-on-path-telemetry</a:t>
            </a:r>
            <a:r>
              <a:rPr lang="en-US" sz="1800" dirty="0"/>
              <a:t> in VPP</a:t>
            </a:r>
          </a:p>
          <a:p>
            <a:pPr marL="342900" lvl="2" indent="-342900">
              <a:defRPr sz="2400"/>
            </a:pPr>
            <a:r>
              <a:rPr lang="en-US" sz="1800" dirty="0"/>
              <a:t>Validate customer data-plane visibility in SRv6 for L2 and L3 EVPN</a:t>
            </a:r>
          </a:p>
          <a:p>
            <a:pPr marL="342900" lvl="2" indent="-342900">
              <a:defRPr sz="2400"/>
            </a:pPr>
            <a:r>
              <a:rPr lang="en-US" sz="1800" dirty="0"/>
              <a:t>Posting new draft version with minor updates today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33130C3-E1ED-4B9C-A7E6-E08354CB57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603" y="2433418"/>
            <a:ext cx="1677907" cy="136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657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we learned</a:t>
            </a:r>
            <a:r>
              <a:rPr lang="de-CH" dirty="0"/>
              <a:t> (</a:t>
            </a:r>
            <a:r>
              <a:rPr lang="de-CH" dirty="0" err="1"/>
              <a:t>again</a:t>
            </a:r>
            <a:r>
              <a:rPr lang="de-CH" dirty="0"/>
              <a:t>)</a:t>
            </a:r>
            <a:endParaRPr dirty="0"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389913"/>
            <a:ext cx="7570356" cy="305241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3400" dirty="0"/>
              <a:t>Good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Thanks to our hackathon neighbors, our </a:t>
            </a:r>
            <a:br>
              <a:rPr lang="en-US" dirty="0"/>
            </a:br>
            <a:r>
              <a:rPr lang="en-US" dirty="0"/>
              <a:t>crowded hackathon group could slowly </a:t>
            </a:r>
            <a:br>
              <a:rPr lang="en-US" dirty="0"/>
            </a:br>
            <a:r>
              <a:rPr lang="en-US" dirty="0"/>
              <a:t>invade their tables to obtain power and space.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As always… the </a:t>
            </a:r>
            <a:r>
              <a:rPr lang="en-US"/>
              <a:t>beers</a:t>
            </a:r>
            <a:r>
              <a:rPr lang="en-US" dirty="0"/>
              <a:t> were most welcome!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Tx/>
              <a:defRPr sz="2400"/>
            </a:pPr>
            <a:r>
              <a:rPr lang="en-US" sz="3400" dirty="0"/>
              <a:t>Bad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Lab access was trickier to troubleshoot then the IPFIX implementation we planned to.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CBE2FD0F-D851-47D1-A7E5-93969E900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504" y="1209079"/>
            <a:ext cx="1481551" cy="1481551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6C292C11-4067-4087-986A-683C8BE32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195" y="2704525"/>
            <a:ext cx="800166" cy="71779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Thanks to…</a:t>
            </a:r>
            <a:endParaRPr dirty="0"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9575" y="1146330"/>
            <a:ext cx="3158967" cy="37911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Alex Huang Feng – INSA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Pierre Francois – INSA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Severin Dellsperger - OST University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Urs Baumann - OST University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Paolo Lucente – NTT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Benoit Claise –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Michael Mackey -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Jean Quilbeuf -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Olga Havel – Huawei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Marco Tollini - Swisscom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Yannick Buchs – Swisscom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Ahmed Elhassany - Swisscom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Thomas Graf - Swisscom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sz="1400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3555899" y="1399272"/>
            <a:ext cx="2655607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A25B6C-B181-45B2-825D-8419CC04E8E4}"/>
              </a:ext>
            </a:extLst>
          </p:cNvPr>
          <p:cNvSpPr/>
          <p:nvPr/>
        </p:nvSpPr>
        <p:spPr>
          <a:xfrm>
            <a:off x="3787173" y="4108235"/>
            <a:ext cx="4664765" cy="55006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hangingPunct="1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1500" dirty="0"/>
              <a:t>….and Huawei, INSA Lyon and </a:t>
            </a:r>
            <a:r>
              <a:rPr lang="en-US" sz="1500" dirty="0">
                <a:hlinkClick r:id="rId2"/>
              </a:rPr>
              <a:t>Pmacct</a:t>
            </a:r>
            <a:r>
              <a:rPr lang="en-US" sz="1500" dirty="0"/>
              <a:t> for the network environment, software and test cases.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8162A0-9C3D-4909-89EE-273BA4176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3787173" y="352485"/>
            <a:ext cx="4817252" cy="361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</a:t>
            </a:r>
            <a:r>
              <a:rPr lang="en-US" dirty="0"/>
              <a:t>- </a:t>
            </a:r>
            <a:r>
              <a:rPr dirty="0"/>
              <a:t>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542198"/>
            <a:ext cx="7703974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02079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424242"/>
                </a:solidFill>
                <a:effectLst/>
              </a:rPr>
              <a:t>Establish multivendor SRv6 network topology with network telemetry data collection</a:t>
            </a:r>
            <a:r>
              <a:rPr lang="en-US" sz="2200" dirty="0">
                <a:solidFill>
                  <a:srgbClr val="424242"/>
                </a:solidFill>
              </a:rPr>
              <a:t> and processing pipeline.</a:t>
            </a:r>
          </a:p>
          <a:p>
            <a:pPr marL="302079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Validate and visualize two </a:t>
            </a:r>
            <a:r>
              <a:rPr lang="en-US" sz="2200" b="0" i="0" dirty="0">
                <a:solidFill>
                  <a:srgbClr val="424242"/>
                </a:solidFill>
                <a:effectLst/>
              </a:rPr>
              <a:t>IPFIX </a:t>
            </a:r>
            <a:r>
              <a:rPr lang="en-US" sz="2200" dirty="0"/>
              <a:t>implementations of </a:t>
            </a:r>
            <a:r>
              <a:rPr lang="en-US" sz="2200" dirty="0">
                <a:hlinkClick r:id="rId2"/>
              </a:rPr>
              <a:t>draft-ietf-opsawg-ipfix-srv6-srh</a:t>
            </a:r>
            <a:r>
              <a:rPr lang="en-US" sz="2200" b="0" i="0" dirty="0">
                <a:solidFill>
                  <a:srgbClr val="424242"/>
                </a:solidFill>
                <a:effectLst/>
              </a:rPr>
              <a:t> in </a:t>
            </a:r>
            <a:r>
              <a:rPr lang="en-US" sz="2200" b="0" i="0" dirty="0">
                <a:solidFill>
                  <a:srgbClr val="1976D2"/>
                </a:solidFill>
                <a:effectLst/>
                <a:hlinkClick r:id="rId3"/>
              </a:rPr>
              <a:t>FD.io</a:t>
            </a:r>
            <a:r>
              <a:rPr lang="en-US" sz="2200" b="0" i="0" dirty="0">
                <a:solidFill>
                  <a:srgbClr val="424242"/>
                </a:solidFill>
                <a:effectLst/>
              </a:rPr>
              <a:t> VPP and on Huawei VRP.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</a:t>
            </a:r>
            <a:r>
              <a:rPr lang="en-US" dirty="0"/>
              <a:t>– Software</a:t>
            </a:r>
            <a:endParaRPr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202269"/>
            <a:ext cx="7956640" cy="3735253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400" dirty="0"/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/>
              <a:t>Huawei Versatile Routing Platform Software Version 8.220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>
                <a:hlinkClick r:id="rId2"/>
              </a:rPr>
              <a:t>VPP</a:t>
            </a:r>
            <a:r>
              <a:rPr lang="en-US" sz="1800" dirty="0"/>
              <a:t> extended by INSA Lyon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/>
              <a:t>Wireshark </a:t>
            </a:r>
            <a:r>
              <a:rPr lang="en-US" sz="1800" dirty="0">
                <a:hlinkClick r:id="rId3"/>
              </a:rPr>
              <a:t>IPFIX dissector </a:t>
            </a:r>
            <a:r>
              <a:rPr lang="en-US" sz="1800" dirty="0"/>
              <a:t>for packet analysis </a:t>
            </a:r>
            <a:endParaRPr lang="en-US" sz="1800" dirty="0">
              <a:hlinkClick r:id="rId4"/>
            </a:endParaRP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>
                <a:hlinkClick r:id="rId4"/>
              </a:rPr>
              <a:t>pmacct</a:t>
            </a:r>
            <a:r>
              <a:rPr lang="en-US" sz="1800" dirty="0"/>
              <a:t> </a:t>
            </a:r>
            <a:r>
              <a:rPr lang="en-US" sz="1800" dirty="0" err="1"/>
              <a:t>nfacctd</a:t>
            </a:r>
            <a:r>
              <a:rPr lang="en-US" sz="1800" dirty="0"/>
              <a:t> for IPFIX and BMP data collection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800" dirty="0"/>
              <a:t>Confluent Apache </a:t>
            </a:r>
            <a:r>
              <a:rPr lang="en-US" sz="1800" dirty="0">
                <a:hlinkClick r:id="rId5"/>
              </a:rPr>
              <a:t>Kafka</a:t>
            </a:r>
            <a:r>
              <a:rPr lang="en-US" sz="1800" dirty="0"/>
              <a:t> as message broker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800" dirty="0"/>
              <a:t>Apache </a:t>
            </a:r>
            <a:r>
              <a:rPr lang="en-US" sz="1800" dirty="0">
                <a:hlinkClick r:id="rId6"/>
              </a:rPr>
              <a:t>Druid</a:t>
            </a:r>
            <a:r>
              <a:rPr lang="en-US" sz="1800" dirty="0"/>
              <a:t> as timeseries DB 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800" dirty="0">
                <a:hlinkClick r:id="rId7"/>
              </a:rPr>
              <a:t>Imply Pivot</a:t>
            </a:r>
            <a:r>
              <a:rPr lang="en-US" sz="1800" dirty="0"/>
              <a:t> as user interface</a:t>
            </a:r>
          </a:p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endParaRPr lang="en-US" sz="2400" dirty="0"/>
          </a:p>
          <a:p>
            <a:pPr marL="244929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endParaRPr lang="en-US" sz="24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5056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Hackathon </a:t>
            </a:r>
            <a:r>
              <a:rPr lang="en-US"/>
              <a:t>– </a:t>
            </a:r>
            <a:r>
              <a:rPr lang="en-US" dirty="0"/>
              <a:t>Network</a:t>
            </a:r>
            <a:r>
              <a:rPr lang="en-US"/>
              <a:t> (1/2)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B096107-DB02-40BF-9F7D-649124B413CD}"/>
              </a:ext>
            </a:extLst>
          </p:cNvPr>
          <p:cNvSpPr txBox="1">
            <a:spLocks/>
          </p:cNvSpPr>
          <p:nvPr/>
        </p:nvSpPr>
        <p:spPr bwMode="black">
          <a:xfrm>
            <a:off x="7194010" y="1207375"/>
            <a:ext cx="1859375" cy="364987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SRv6 network topology with two vendors and IPFIX data processing pipeline.</a:t>
            </a:r>
          </a:p>
          <a:p>
            <a:pPr marL="285750" indent="-285750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Huawei with four P and two PE nodes exposing SRH provider data-plane as described in draft-ietf-opsawg-ipfix-srv6-srh. </a:t>
            </a:r>
          </a:p>
          <a:p>
            <a:pPr marL="285750" indent="-285750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Cisco with two PE nodes exposing customer data-plane.</a:t>
            </a:r>
            <a:endParaRPr lang="en-US" sz="1400" b="1" dirty="0">
              <a:latin typeface="+mj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24644F-34BF-4336-9600-A11A4A92B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89" y="1112893"/>
            <a:ext cx="6943659" cy="3656672"/>
          </a:xfrm>
          <a:prstGeom prst="rect">
            <a:avLst/>
          </a:prstGeom>
        </p:spPr>
      </p:pic>
      <p:sp>
        <p:nvSpPr>
          <p:cNvPr id="10" name="Rechteck: gefaltete Ecke 9">
            <a:extLst>
              <a:ext uri="{FF2B5EF4-FFF2-40B4-BE49-F238E27FC236}">
                <a16:creationId xmlns:a16="http://schemas.microsoft.com/office/drawing/2014/main" id="{7899137A-38BE-47CE-BCDA-CB49CE8FF8F1}"/>
              </a:ext>
            </a:extLst>
          </p:cNvPr>
          <p:cNvSpPr/>
          <p:nvPr/>
        </p:nvSpPr>
        <p:spPr>
          <a:xfrm>
            <a:off x="1582927" y="3380550"/>
            <a:ext cx="518247" cy="491059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de-CH" sz="700" dirty="0">
                <a:solidFill>
                  <a:schemeClr val="tx1"/>
                </a:solidFill>
              </a:rPr>
              <a:t>SRv6 TE Policy </a:t>
            </a:r>
            <a:r>
              <a:rPr lang="de-CH" sz="700" dirty="0" err="1">
                <a:solidFill>
                  <a:schemeClr val="tx1"/>
                </a:solidFill>
              </a:rPr>
              <a:t>with</a:t>
            </a:r>
            <a:r>
              <a:rPr lang="de-CH" sz="700" dirty="0">
                <a:solidFill>
                  <a:schemeClr val="tx1"/>
                </a:solidFill>
              </a:rPr>
              <a:t> SID List 1..3</a:t>
            </a:r>
          </a:p>
        </p:txBody>
      </p:sp>
    </p:spTree>
    <p:extLst>
      <p:ext uri="{BB962C8B-B14F-4D97-AF65-F5344CB8AC3E}">
        <p14:creationId xmlns:p14="http://schemas.microsoft.com/office/powerpoint/2010/main" val="27992668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Hackathon – Network (2/2)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5</a:t>
            </a:fld>
            <a:endParaRPr lang="en-US" sz="16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F28CB-9AA9-4C4B-93B7-0612B7492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72509"/>
            <a:ext cx="7816258" cy="30537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568972"/>
            <a:ext cx="7387045" cy="406106"/>
          </a:xfrm>
        </p:spPr>
        <p:txBody>
          <a:bodyPr>
            <a:noAutofit/>
          </a:bodyPr>
          <a:lstStyle/>
          <a:p>
            <a:pPr>
              <a:spcBef>
                <a:spcPts val="450"/>
              </a:spcBef>
            </a:pPr>
            <a:r>
              <a:rPr lang="en-US" sz="1350" dirty="0"/>
              <a:t>FD.io VPP Open Source Code published: </a:t>
            </a:r>
            <a:r>
              <a:rPr lang="en-US" sz="12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https://github.com/insa-unyte/vpp-srh-onpath-telemetry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6428280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/>
              <a:t>IETF 115 Hackathon - VPP Implementation Status</a:t>
            </a:r>
            <a:br>
              <a:rPr lang="en-US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Records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69218"/>
            <a:ext cx="4193383" cy="3586924"/>
          </a:xfrm>
        </p:spPr>
        <p:txBody>
          <a:bodyPr>
            <a:noAutofit/>
          </a:bodyPr>
          <a:lstStyle/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/>
              <a:t>srhActiveSegmentIPv6</a:t>
            </a:r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128-bit IPv6 address that represents the active SRv6 segment.</a:t>
            </a:r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srhSegmentEndpointBehavior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16-bit unsigned integer that represents a SRv6 Endpoint behavior as per Section 4 of [RFC8986].</a:t>
            </a:r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/>
              <a:t>srhSegmentIPv6sLeft</a:t>
            </a:r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8-bit unsigned integer defining the number of route segments remaining to reach the end of the segment list.</a:t>
            </a:r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/>
              <a:t>srhFlagsIPv6</a:t>
            </a:r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8-bit flags defined in the SRH.</a:t>
            </a:r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/>
              <a:t>srhTagIPv6</a:t>
            </a:r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16-bit tag field defined in the SRH that marks a packet as part of a class or group of packets sharing the same set of properties.</a:t>
            </a:r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/>
              <a:t>srhSegmentIPv6ListSection</a:t>
            </a:r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Exposes the SRH Segment List as defined in section 2 of [RFC8754] as series of n octets.</a:t>
            </a:r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/>
              <a:t>srhSegmentIPv6BasicList</a:t>
            </a:r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Ordered </a:t>
            </a:r>
            <a:r>
              <a:rPr lang="en-US" sz="1050" dirty="0" err="1"/>
              <a:t>basicList</a:t>
            </a:r>
            <a:r>
              <a:rPr lang="en-US" sz="1050" dirty="0"/>
              <a:t> [RFC6313] of zero or more 128-bit IPv6 addresses in the SRH that represents the SRv6 segment list.  The Segment List is encoded starting from the active segment of the SR Policy.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205D76A-473C-4D5A-B10B-0199629E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749" y="1409609"/>
            <a:ext cx="3187390" cy="3628857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6</a:t>
            </a:fld>
            <a:endParaRPr lang="en-US" sz="16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5789941" y="2624862"/>
            <a:ext cx="1569865" cy="29958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1F92E-6E32-4F17-A670-F0752121FE4D}"/>
              </a:ext>
            </a:extLst>
          </p:cNvPr>
          <p:cNvSpPr/>
          <p:nvPr/>
        </p:nvSpPr>
        <p:spPr>
          <a:xfrm>
            <a:off x="5789941" y="2924450"/>
            <a:ext cx="1569865" cy="29958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6B273D-EDA4-4746-9FD8-C112784F6216}"/>
              </a:ext>
            </a:extLst>
          </p:cNvPr>
          <p:cNvSpPr/>
          <p:nvPr/>
        </p:nvSpPr>
        <p:spPr>
          <a:xfrm>
            <a:off x="5789941" y="3224038"/>
            <a:ext cx="1569865" cy="29958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71393-E2EC-40AC-BA0A-BDA8E4D7DDFB}"/>
              </a:ext>
            </a:extLst>
          </p:cNvPr>
          <p:cNvSpPr/>
          <p:nvPr/>
        </p:nvSpPr>
        <p:spPr>
          <a:xfrm>
            <a:off x="5789941" y="3523627"/>
            <a:ext cx="1569865" cy="29958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E063EB-245A-4CB4-AF5C-F2F28DF78BEE}"/>
              </a:ext>
            </a:extLst>
          </p:cNvPr>
          <p:cNvSpPr/>
          <p:nvPr/>
        </p:nvSpPr>
        <p:spPr>
          <a:xfrm>
            <a:off x="5789941" y="3820111"/>
            <a:ext cx="1569865" cy="29958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8799AD-A6BF-489C-BE51-41ED2E54C03F}"/>
              </a:ext>
            </a:extLst>
          </p:cNvPr>
          <p:cNvSpPr/>
          <p:nvPr/>
        </p:nvSpPr>
        <p:spPr>
          <a:xfrm>
            <a:off x="5789941" y="4119700"/>
            <a:ext cx="1569865" cy="29958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BE36A6-4DF1-4D6C-9EF8-4D0B98EC8EC6}"/>
              </a:ext>
            </a:extLst>
          </p:cNvPr>
          <p:cNvSpPr/>
          <p:nvPr/>
        </p:nvSpPr>
        <p:spPr>
          <a:xfrm>
            <a:off x="5789941" y="4416184"/>
            <a:ext cx="1569865" cy="29958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7497146" y="2681786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7497146" y="2981376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BC6F73-81D4-48E9-8BDD-3AED82DAEB42}"/>
              </a:ext>
            </a:extLst>
          </p:cNvPr>
          <p:cNvSpPr/>
          <p:nvPr/>
        </p:nvSpPr>
        <p:spPr>
          <a:xfrm>
            <a:off x="7497146" y="3280966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9D723A-844F-43A4-BD5B-41E408FD0BB5}"/>
              </a:ext>
            </a:extLst>
          </p:cNvPr>
          <p:cNvSpPr/>
          <p:nvPr/>
        </p:nvSpPr>
        <p:spPr>
          <a:xfrm>
            <a:off x="7497146" y="3561994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5537D76-4475-44E9-8308-28F2395B103D}"/>
              </a:ext>
            </a:extLst>
          </p:cNvPr>
          <p:cNvSpPr/>
          <p:nvPr/>
        </p:nvSpPr>
        <p:spPr>
          <a:xfrm>
            <a:off x="7497146" y="3845208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F3F1EE6-B177-4030-84C3-563747E2F319}"/>
              </a:ext>
            </a:extLst>
          </p:cNvPr>
          <p:cNvSpPr/>
          <p:nvPr/>
        </p:nvSpPr>
        <p:spPr>
          <a:xfrm>
            <a:off x="7497146" y="4160080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03D969F-F742-4A10-A897-A342CACA5243}"/>
              </a:ext>
            </a:extLst>
          </p:cNvPr>
          <p:cNvSpPr/>
          <p:nvPr/>
        </p:nvSpPr>
        <p:spPr>
          <a:xfrm>
            <a:off x="7497146" y="4459398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551457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/>
              <a:t>IETF 115 Hackathon - Huawei Implementation Status</a:t>
            </a:r>
            <a:br>
              <a:rPr lang="en-US"/>
            </a:br>
            <a:r>
              <a:rPr lang="en-US" sz="2700">
                <a:solidFill>
                  <a:schemeClr val="bg2">
                    <a:lumMod val="75000"/>
                  </a:schemeClr>
                </a:solidFill>
              </a:rPr>
              <a:t>IPFIX IE Private Enterprise Number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7</a:t>
            </a:fld>
            <a:endParaRPr lang="en-US" sz="165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873D8E2-2056-4340-9CA2-D224E19C7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8" name="Inhaltsplatzhalter 4">
            <a:extLst>
              <a:ext uri="{FF2B5EF4-FFF2-40B4-BE49-F238E27FC236}">
                <a16:creationId xmlns:a16="http://schemas.microsoft.com/office/drawing/2014/main" id="{A7A07464-17D8-4956-BA39-423517281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32376"/>
            <a:ext cx="8229600" cy="3329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602975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/>
              <a:t>IETF 115 Hackathon - Huawei Implementation Status</a:t>
            </a:r>
            <a:br>
              <a:rPr lang="en-US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Records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69218"/>
            <a:ext cx="4193383" cy="3586924"/>
          </a:xfrm>
        </p:spPr>
        <p:txBody>
          <a:bodyPr>
            <a:noAutofit/>
          </a:bodyPr>
          <a:lstStyle/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/>
              <a:t>srhFlagsIPv6</a:t>
            </a:r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8-bit flags defined in the SRH.</a:t>
            </a:r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/>
              <a:t>srhTagIPv6</a:t>
            </a:r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16-bit tag field defined in the SRH that marks a packet as part of a class or group of packets sharing the same set of properties.</a:t>
            </a:r>
            <a:endParaRPr lang="en-US" sz="1050" b="1" dirty="0"/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/>
              <a:t>srhActiveSegmentIPv6</a:t>
            </a:r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128-bit IPv6 address that represents the active SRv6 segment.</a:t>
            </a:r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/>
              <a:t>srhSegmentIPv6ListSection</a:t>
            </a:r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Exposes the SRH Segment List as defined in section 2 of [RFC8754] as series of n octets.</a:t>
            </a:r>
            <a:endParaRPr lang="en-US" sz="1050" b="1" dirty="0"/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/>
              <a:t>srhSegmentIPv6sLeft</a:t>
            </a:r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8-bit unsigned integer defining the number of route segments remaining to reach the end of the segment list.</a:t>
            </a:r>
          </a:p>
          <a:p>
            <a:pPr marL="342900" lvl="1" indent="0">
              <a:spcBef>
                <a:spcPts val="225"/>
              </a:spcBef>
              <a:buNone/>
            </a:pPr>
            <a:endParaRPr lang="en-US" sz="1050" dirty="0"/>
          </a:p>
          <a:p>
            <a:pPr marL="0" indent="0">
              <a:spcBef>
                <a:spcPts val="225"/>
              </a:spcBef>
              <a:buNone/>
            </a:pPr>
            <a:r>
              <a:rPr lang="en-US" sz="1050" dirty="0"/>
              <a:t>According to A.1.2. Template Record and Data Set with Segment List Section</a:t>
            </a:r>
          </a:p>
          <a:p>
            <a:pPr marL="342900" lvl="1" indent="0">
              <a:spcBef>
                <a:spcPts val="225"/>
              </a:spcBef>
              <a:buNone/>
            </a:pPr>
            <a:endParaRPr lang="en-US" sz="10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73E0A-9085-4327-9216-AFECB6A53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305" y="1255547"/>
            <a:ext cx="2823859" cy="3453938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8</a:t>
            </a:fld>
            <a:endParaRPr lang="en-US" sz="16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5789941" y="2624861"/>
            <a:ext cx="2402773" cy="406394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1F92E-6E32-4F17-A670-F0752121FE4D}"/>
              </a:ext>
            </a:extLst>
          </p:cNvPr>
          <p:cNvSpPr/>
          <p:nvPr/>
        </p:nvSpPr>
        <p:spPr>
          <a:xfrm>
            <a:off x="5789941" y="3031255"/>
            <a:ext cx="2402773" cy="37904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6B273D-EDA4-4746-9FD8-C112784F6216}"/>
              </a:ext>
            </a:extLst>
          </p:cNvPr>
          <p:cNvSpPr/>
          <p:nvPr/>
        </p:nvSpPr>
        <p:spPr>
          <a:xfrm>
            <a:off x="5789941" y="3407194"/>
            <a:ext cx="2402773" cy="40370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71393-E2EC-40AC-BA0A-BDA8E4D7DDFB}"/>
              </a:ext>
            </a:extLst>
          </p:cNvPr>
          <p:cNvSpPr/>
          <p:nvPr/>
        </p:nvSpPr>
        <p:spPr>
          <a:xfrm>
            <a:off x="5789941" y="3816691"/>
            <a:ext cx="2402773" cy="40370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E063EB-245A-4CB4-AF5C-F2F28DF78BEE}"/>
              </a:ext>
            </a:extLst>
          </p:cNvPr>
          <p:cNvSpPr/>
          <p:nvPr/>
        </p:nvSpPr>
        <p:spPr>
          <a:xfrm>
            <a:off x="5789941" y="4277667"/>
            <a:ext cx="2402773" cy="40370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8295168" y="2681786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8295168" y="3069811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BC6F73-81D4-48E9-8BDD-3AED82DAEB42}"/>
              </a:ext>
            </a:extLst>
          </p:cNvPr>
          <p:cNvSpPr/>
          <p:nvPr/>
        </p:nvSpPr>
        <p:spPr>
          <a:xfrm>
            <a:off x="8295168" y="3457835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9D723A-844F-43A4-BD5B-41E408FD0BB5}"/>
              </a:ext>
            </a:extLst>
          </p:cNvPr>
          <p:cNvSpPr/>
          <p:nvPr/>
        </p:nvSpPr>
        <p:spPr>
          <a:xfrm>
            <a:off x="8298806" y="3878850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5537D76-4475-44E9-8308-28F2395B103D}"/>
              </a:ext>
            </a:extLst>
          </p:cNvPr>
          <p:cNvSpPr/>
          <p:nvPr/>
        </p:nvSpPr>
        <p:spPr>
          <a:xfrm>
            <a:off x="8295168" y="4299865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3962302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9</a:t>
            </a:fld>
            <a:endParaRPr lang="en-US" sz="165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dirty="0"/>
              <a:t>Pmacct Integration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EBC47B8-4836-4511-8B73-827D0F57004D}"/>
              </a:ext>
            </a:extLst>
          </p:cNvPr>
          <p:cNvSpPr txBox="1"/>
          <p:nvPr/>
        </p:nvSpPr>
        <p:spPr>
          <a:xfrm>
            <a:off x="4494352" y="2028134"/>
            <a:ext cx="4484395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CH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de-CH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de-CH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de-CH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event_type</a:t>
            </a:r>
            <a:r>
              <a:rPr lang="de-CH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de-CH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purge</a:t>
            </a:r>
            <a:r>
              <a:rPr lang="de-CH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r>
              <a:rPr lang="de-CH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"</a:t>
            </a:r>
            <a:r>
              <a:rPr lang="de-CH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peer_ip_src</a:t>
            </a:r>
            <a:r>
              <a:rPr lang="de-CH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"33.33.33.33",</a:t>
            </a:r>
          </a:p>
          <a:p>
            <a:r>
              <a:rPr lang="de-CH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"</a:t>
            </a:r>
            <a:r>
              <a:rPr lang="de-CH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ip_src</a:t>
            </a:r>
            <a:r>
              <a:rPr lang="de-CH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"2001:f4::1",</a:t>
            </a:r>
          </a:p>
          <a:p>
            <a:r>
              <a:rPr lang="de-CH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"</a:t>
            </a:r>
            <a:r>
              <a:rPr lang="de-CH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ip_dst</a:t>
            </a:r>
            <a:r>
              <a:rPr lang="de-CH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"2001:f4::1",</a:t>
            </a:r>
          </a:p>
          <a:p>
            <a:r>
              <a:rPr lang="de-CH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"srv6_seg_ipv6_list": ["c4::6-0", "c2::-1"],</a:t>
            </a:r>
          </a:p>
          <a:p>
            <a:r>
              <a:rPr lang="de-CH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"</a:t>
            </a:r>
            <a:r>
              <a:rPr lang="de-CH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packets</a:t>
            </a:r>
            <a:r>
              <a:rPr lang="de-CH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20, "</a:t>
            </a:r>
            <a:r>
              <a:rPr lang="de-CH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bytes</a:t>
            </a:r>
            <a:r>
              <a:rPr lang="de-CH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10560</a:t>
            </a:r>
          </a:p>
          <a:p>
            <a:r>
              <a:rPr lang="de-CH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2050" name="Picture 2" descr="Apache Kafka (@apachekafka) / Twitter">
            <a:extLst>
              <a:ext uri="{FF2B5EF4-FFF2-40B4-BE49-F238E27FC236}">
                <a16:creationId xmlns:a16="http://schemas.microsoft.com/office/drawing/2014/main" id="{E91FD6BA-70DC-4F9B-8AD6-CA63226B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38" y="2154743"/>
            <a:ext cx="834012" cy="8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49128F8-BFA4-45F2-A2F3-3C60592E2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083" y="2258785"/>
            <a:ext cx="625929" cy="6259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72F7C2-0943-47B8-A68B-7450FDE415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806"/>
          <a:stretch/>
        </p:blipFill>
        <p:spPr>
          <a:xfrm>
            <a:off x="40755" y="2301902"/>
            <a:ext cx="1736271" cy="539694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95BBDA-BEA3-4883-9423-7639BE5EE89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349566" y="2571749"/>
            <a:ext cx="739517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6F59114-9B1E-47E7-9247-F381A7D9A167}"/>
              </a:ext>
            </a:extLst>
          </p:cNvPr>
          <p:cNvCxnSpPr>
            <a:cxnSpLocks/>
            <a:endCxn id="2050" idx="1"/>
          </p:cNvCxnSpPr>
          <p:nvPr/>
        </p:nvCxnSpPr>
        <p:spPr>
          <a:xfrm flipV="1">
            <a:off x="2715012" y="2571749"/>
            <a:ext cx="536026" cy="849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E4F41F-AEB9-41F4-AE2A-EDB7ADFFCA69}"/>
              </a:ext>
            </a:extLst>
          </p:cNvPr>
          <p:cNvSpPr txBox="1"/>
          <p:nvPr/>
        </p:nvSpPr>
        <p:spPr>
          <a:xfrm>
            <a:off x="1282366" y="2692897"/>
            <a:ext cx="125731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IPFIX packet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E25E975-3B73-4310-A481-5CCA3FE45C29}"/>
              </a:ext>
            </a:extLst>
          </p:cNvPr>
          <p:cNvSpPr txBox="1"/>
          <p:nvPr/>
        </p:nvSpPr>
        <p:spPr>
          <a:xfrm>
            <a:off x="2797719" y="2692896"/>
            <a:ext cx="125731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JSON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43272A2-FF13-4137-91AA-18F05E8490D6}"/>
              </a:ext>
            </a:extLst>
          </p:cNvPr>
          <p:cNvCxnSpPr>
            <a:cxnSpLocks/>
          </p:cNvCxnSpPr>
          <p:nvPr/>
        </p:nvCxnSpPr>
        <p:spPr>
          <a:xfrm>
            <a:off x="2983025" y="3082548"/>
            <a:ext cx="1330079" cy="729288"/>
          </a:xfrm>
          <a:prstGeom prst="bentConnector3">
            <a:avLst>
              <a:gd name="adj1" fmla="val -52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CEF4A6DB43E3D40B0DE65B9C072B3DB" ma:contentTypeVersion="16" ma:contentTypeDescription="Ein neues Dokument erstellen." ma:contentTypeScope="" ma:versionID="a5639f837ccf5e7d27b1b89dcc21ba88">
  <xsd:schema xmlns:xsd="http://www.w3.org/2001/XMLSchema" xmlns:xs="http://www.w3.org/2001/XMLSchema" xmlns:p="http://schemas.microsoft.com/office/2006/metadata/properties" xmlns:ns2="e1298763-e545-4be1-82f8-4df8b8c23ea2" xmlns:ns3="1405d6e0-8097-4962-a335-478dac259ee9" targetNamespace="http://schemas.microsoft.com/office/2006/metadata/properties" ma:root="true" ma:fieldsID="93ea673c4b807da378c4834b586bc4ae" ns2:_="" ns3:_="">
    <xsd:import namespace="e1298763-e545-4be1-82f8-4df8b8c23ea2"/>
    <xsd:import namespace="1405d6e0-8097-4962-a335-478dac259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98763-e545-4be1-82f8-4df8b8c23e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Bildmarkierungen" ma:readOnly="false" ma:fieldId="{5cf76f15-5ced-4ddc-b409-7134ff3c332f}" ma:taxonomyMulti="true" ma:sspId="f5a5a1e1-4321-4c80-a404-756e151df5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5d6e0-8097-4962-a335-478dac259ee9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c1adbb-9deb-4f85-a2e9-d59c55c0dc46}" ma:internalName="TaxCatchAll" ma:showField="CatchAllData" ma:web="1405d6e0-8097-4962-a335-478dac259e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298763-e545-4be1-82f8-4df8b8c23ea2">
      <Terms xmlns="http://schemas.microsoft.com/office/infopath/2007/PartnerControls"/>
    </lcf76f155ced4ddcb4097134ff3c332f>
    <TaxCatchAll xmlns="1405d6e0-8097-4962-a335-478dac259ee9" xsi:nil="true"/>
  </documentManagement>
</p:properties>
</file>

<file path=customXml/itemProps1.xml><?xml version="1.0" encoding="utf-8"?>
<ds:datastoreItem xmlns:ds="http://schemas.openxmlformats.org/officeDocument/2006/customXml" ds:itemID="{31597E30-9206-474A-8FB7-6000384EFA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173101-9299-491E-B853-0A7BFA4E36C8}">
  <ds:schemaRefs>
    <ds:schemaRef ds:uri="1405d6e0-8097-4962-a335-478dac259ee9"/>
    <ds:schemaRef ds:uri="e1298763-e545-4be1-82f8-4df8b8c23e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1B2B72F-94A1-4B32-A6B4-DC59A1476CAA}">
  <ds:schemaRefs>
    <ds:schemaRef ds:uri="1405d6e0-8097-4962-a335-478dac259ee9"/>
    <ds:schemaRef ds:uri="e1298763-e545-4be1-82f8-4df8b8c23ea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Microsoft Office PowerPoint</Application>
  <PresentationFormat>On-screen Show (16:9)</PresentationFormat>
  <Paragraphs>129</Paragraphs>
  <Slides>13</Slides>
  <Notes>5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</vt:lpstr>
      <vt:lpstr>Times New Roman</vt:lpstr>
      <vt:lpstr>Office Theme</vt:lpstr>
      <vt:lpstr>SRv6 Data-Plane Visibility OPSAWG WG</vt:lpstr>
      <vt:lpstr>Hackathon - Plan</vt:lpstr>
      <vt:lpstr>Hackathon – Software</vt:lpstr>
      <vt:lpstr>Hackathon – Network (1/2)</vt:lpstr>
      <vt:lpstr>Hackathon – Network (2/2)</vt:lpstr>
      <vt:lpstr>IETF 115 Hackathon - VPP Implementation Status Records exposed</vt:lpstr>
      <vt:lpstr>IETF 115 Hackathon - Huawei Implementation Status IPFIX IE Private Enterprise Number</vt:lpstr>
      <vt:lpstr>IETF 115 Hackathon - Huawei Implementation Status Records exposed</vt:lpstr>
      <vt:lpstr>PowerPoint Presentation</vt:lpstr>
      <vt:lpstr>PowerPoint Presentation</vt:lpstr>
      <vt:lpstr>Conclusion</vt:lpstr>
      <vt:lpstr>What we learned (again)</vt:lpstr>
      <vt:lpstr>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Tollini Marco, INI-NET-TCZ-ZH1</dc:creator>
  <cp:lastModifiedBy>Graf Thomas, INI-NET-TCZ-ZH1</cp:lastModifiedBy>
  <cp:revision>101</cp:revision>
  <dcterms:modified xsi:type="dcterms:W3CDTF">2022-11-06T13:41:24Z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2021-07-23T10:58:50Z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4bcb6c03-434e-4a58-97cd-98007a5268f4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  <property fmtid="{D5CDD505-2E9C-101B-9397-08002B2CF9AE}" pid="10" name="ContentTypeId">
    <vt:lpwstr>0x010100BCEF4A6DB43E3D40B0DE65B9C072B3DB</vt:lpwstr>
  </property>
  <property fmtid="{D5CDD505-2E9C-101B-9397-08002B2CF9AE}" pid="11" name="MediaServiceImageTags">
    <vt:lpwstr/>
  </property>
</Properties>
</file>