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1.gif" ContentType="image/gif"/>
  <Override PartName="/ppt/media/image10.jpeg" ContentType="image/jpe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4.gif" ContentType="image/gif"/>
  <Override PartName="/ppt/media/image3.png" ContentType="image/png"/>
  <Override PartName="/ppt/media/image13.gif" ContentType="image/gif"/>
  <Override PartName="/ppt/media/image2.png" ContentType="image/png"/>
  <Override PartName="/ppt/media/image12.gif" ContentType="image/gif"/>
  <Override PartName="/ppt/media/image1.png" ContentType="image/pn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53040" y="4002120"/>
            <a:ext cx="5551560" cy="4310280"/>
          </a:xfrm>
          <a:prstGeom prst="rect">
            <a:avLst/>
          </a:prstGeom>
        </p:spPr>
        <p:txBody>
          <a:bodyPr lIns="0" rIns="0" tIns="0" bIns="0"/>
          <a:p>
            <a:r>
              <a:rPr lang="fr-FR" sz="2520">
                <a:latin typeface="Arial"/>
              </a:rPr>
              <a:t>Cliquez pour modifier le format des notes</a:t>
            </a:r>
            <a:endParaRPr/>
          </a:p>
        </p:txBody>
      </p:sp>
      <p:sp>
        <p:nvSpPr>
          <p:cNvPr id="158" name="PlaceHolder 2"/>
          <p:cNvSpPr>
            <a:spLocks noGrp="1"/>
          </p:cNvSpPr>
          <p:nvPr>
            <p:ph type="hdr"/>
          </p:nvPr>
        </p:nvSpPr>
        <p:spPr>
          <a:xfrm>
            <a:off x="0" y="0"/>
            <a:ext cx="2975760" cy="456840"/>
          </a:xfrm>
          <a:prstGeom prst="rect">
            <a:avLst/>
          </a:prstGeom>
        </p:spPr>
        <p:txBody>
          <a:bodyPr lIns="0" rIns="0" tIns="0" bIns="0"/>
          <a:p>
            <a:r>
              <a:rPr lang="fr-FR" sz="1400">
                <a:latin typeface="Times New Roman"/>
              </a:rPr>
              <a:t>&lt;en-tête&gt;</a:t>
            </a:r>
            <a:endParaRPr/>
          </a:p>
        </p:txBody>
      </p:sp>
      <p:sp>
        <p:nvSpPr>
          <p:cNvPr id="159" name="PlaceHolder 3"/>
          <p:cNvSpPr>
            <a:spLocks noGrp="1"/>
          </p:cNvSpPr>
          <p:nvPr>
            <p:ph type="dt"/>
          </p:nvPr>
        </p:nvSpPr>
        <p:spPr>
          <a:xfrm>
            <a:off x="3881880" y="0"/>
            <a:ext cx="2975760" cy="456840"/>
          </a:xfrm>
          <a:prstGeom prst="rect">
            <a:avLst/>
          </a:prstGeom>
        </p:spPr>
        <p:txBody>
          <a:bodyPr lIns="0" rIns="0" tIns="0" bIns="0"/>
          <a:p>
            <a:pPr algn="r"/>
            <a:r>
              <a:rPr lang="fr-FR" sz="1400">
                <a:latin typeface="Times New Roman"/>
              </a:rPr>
              <a:t>&lt;date/heure&gt;</a:t>
            </a:r>
            <a:endParaRPr/>
          </a:p>
        </p:txBody>
      </p:sp>
      <p:sp>
        <p:nvSpPr>
          <p:cNvPr id="160" name="PlaceHolder 4"/>
          <p:cNvSpPr>
            <a:spLocks noGrp="1"/>
          </p:cNvSpPr>
          <p:nvPr>
            <p:ph type="ftr"/>
          </p:nvPr>
        </p:nvSpPr>
        <p:spPr>
          <a:xfrm>
            <a:off x="0" y="8686800"/>
            <a:ext cx="2975760" cy="456840"/>
          </a:xfrm>
          <a:prstGeom prst="rect">
            <a:avLst/>
          </a:prstGeom>
        </p:spPr>
        <p:txBody>
          <a:bodyPr lIns="0" rIns="0" tIns="0" bIns="0" anchor="b"/>
          <a:p>
            <a:r>
              <a:rPr lang="fr-FR" sz="1400">
                <a:latin typeface="Times New Roman"/>
              </a:rPr>
              <a:t>&lt;pied de page&gt;</a:t>
            </a:r>
            <a:endParaRPr/>
          </a:p>
        </p:txBody>
      </p:sp>
      <p:sp>
        <p:nvSpPr>
          <p:cNvPr id="161" name="PlaceHolder 5"/>
          <p:cNvSpPr>
            <a:spLocks noGrp="1"/>
          </p:cNvSpPr>
          <p:nvPr>
            <p:ph type="sldNum"/>
          </p:nvPr>
        </p:nvSpPr>
        <p:spPr>
          <a:xfrm>
            <a:off x="3881880" y="8686800"/>
            <a:ext cx="2975760" cy="456840"/>
          </a:xfrm>
          <a:prstGeom prst="rect">
            <a:avLst/>
          </a:prstGeom>
        </p:spPr>
        <p:txBody>
          <a:bodyPr lIns="0" rIns="0" tIns="0" bIns="0" anchor="b"/>
          <a:p>
            <a:pPr algn="r"/>
            <a:fld id="{BB0DEEBB-2A77-4507-9799-98FCBD0D516C}"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400640"/>
            <a:ext cx="5486040" cy="3600000"/>
          </a:xfrm>
          <a:prstGeom prst="rect">
            <a:avLst/>
          </a:prstGeom>
        </p:spPr>
        <p:txBody>
          <a:bodyPr/>
          <a:p>
            <a:r>
              <a:rPr lang="fr-FR" sz="2000" strike="noStrike">
                <a:latin typeface="Arial"/>
              </a:rPr>
              <a:t>Les satellites météorologiques sont munis à l'origine de deux types de senseurs :</a:t>
            </a:r>
            <a:endParaRPr/>
          </a:p>
          <a:p>
            <a:r>
              <a:rPr lang="fr-FR" sz="2000" strike="noStrike">
                <a:latin typeface="Arial"/>
              </a:rPr>
              <a:t>Des </a:t>
            </a:r>
            <a:r>
              <a:rPr lang="fr-FR" sz="2000" strike="noStrike" u="sng">
                <a:solidFill>
                  <a:srgbClr val="000000"/>
                </a:solidFill>
                <a:latin typeface="Arial"/>
              </a:rPr>
              <a:t>radiomètres</a:t>
            </a:r>
            <a:r>
              <a:rPr lang="fr-FR" sz="2000" strike="noStrike">
                <a:solidFill>
                  <a:srgbClr val="000000"/>
                </a:solidFill>
                <a:latin typeface="Arial"/>
              </a:rPr>
              <a:t> pour la </a:t>
            </a:r>
            <a:r>
              <a:rPr lang="fr-FR" sz="2000" strike="noStrike" u="sng">
                <a:solidFill>
                  <a:srgbClr val="000000"/>
                </a:solidFill>
                <a:latin typeface="Arial"/>
              </a:rPr>
              <a:t>télémesure de la température</a:t>
            </a:r>
            <a:r>
              <a:rPr lang="fr-FR" sz="2000" strike="noStrike">
                <a:solidFill>
                  <a:srgbClr val="000000"/>
                </a:solidFill>
                <a:latin typeface="Arial"/>
              </a:rPr>
              <a:t> de l’</a:t>
            </a:r>
            <a:r>
              <a:rPr lang="fr-FR" sz="2000" strike="noStrike" u="sng">
                <a:solidFill>
                  <a:srgbClr val="000000"/>
                </a:solidFill>
                <a:latin typeface="Arial"/>
              </a:rPr>
              <a:t>atmosphère</a:t>
            </a:r>
            <a:r>
              <a:rPr lang="fr-FR" sz="2000" strike="noStrike">
                <a:solidFill>
                  <a:srgbClr val="000000"/>
                </a:solidFill>
                <a:latin typeface="Arial"/>
              </a:rPr>
              <a:t> et des </a:t>
            </a:r>
            <a:r>
              <a:rPr lang="fr-FR" sz="2000" strike="noStrike" u="sng">
                <a:solidFill>
                  <a:srgbClr val="000000"/>
                </a:solidFill>
                <a:latin typeface="Arial"/>
              </a:rPr>
              <a:t>hydrométéores</a:t>
            </a:r>
            <a:r>
              <a:rPr lang="fr-FR" sz="2000" strike="noStrike">
                <a:solidFill>
                  <a:srgbClr val="000000"/>
                </a:solidFill>
                <a:latin typeface="Arial"/>
              </a:rPr>
              <a:t> qui s’y trouvent. Ils opèrent dans le spectre </a:t>
            </a:r>
            <a:r>
              <a:rPr lang="fr-FR" sz="2000" strike="noStrike" u="sng">
                <a:solidFill>
                  <a:srgbClr val="000000"/>
                </a:solidFill>
                <a:latin typeface="Arial"/>
              </a:rPr>
              <a:t>infrarouge</a:t>
            </a:r>
            <a:r>
              <a:rPr lang="fr-FR" sz="2000" strike="noStrike">
                <a:solidFill>
                  <a:srgbClr val="000000"/>
                </a:solidFill>
                <a:latin typeface="Arial"/>
              </a:rPr>
              <a:t>. Les premiers instruments ne « regardaient » que quelques longueurs d’onde alors que les nouvelles générations divisent ce spectre en plus de 10 canaux</a:t>
            </a:r>
            <a:endParaRPr/>
          </a:p>
          <a:p>
            <a:r>
              <a:rPr lang="fr-FR" sz="2000" strike="noStrike">
                <a:solidFill>
                  <a:srgbClr val="000000"/>
                </a:solidFill>
                <a:latin typeface="Arial"/>
              </a:rPr>
              <a:t>Des radiomètres dans le visible pour noter la brillance de la réflexion solaire sur les différentes surfaces. Ces données sont corrigées par les programmes d’analyse au sol selon l’angle du soleil pour uniformiser les informations.</a:t>
            </a:r>
            <a:endParaRPr/>
          </a:p>
          <a:p>
            <a:r>
              <a:rPr lang="fr-FR" sz="2000" strike="noStrike">
                <a:solidFill>
                  <a:srgbClr val="000000"/>
                </a:solidFill>
                <a:latin typeface="Arial"/>
              </a:rPr>
              <a:t>Plus récemment, on y a ajouté :</a:t>
            </a:r>
            <a:endParaRPr/>
          </a:p>
          <a:p>
            <a:r>
              <a:rPr lang="fr-FR" sz="2000" strike="noStrike">
                <a:solidFill>
                  <a:srgbClr val="000000"/>
                </a:solidFill>
                <a:latin typeface="Arial"/>
              </a:rPr>
              <a:t>Un sondeur qui effectue un sondage aérologique de l'atmosphère terrestre à distance pour en tirer la structure de température et d'humidité.</a:t>
            </a:r>
            <a:endParaRPr/>
          </a:p>
        </p:txBody>
      </p:sp>
      <p:sp>
        <p:nvSpPr>
          <p:cNvPr id="186" name="TextShape 2"/>
          <p:cNvSpPr txBox="1"/>
          <p:nvPr/>
        </p:nvSpPr>
        <p:spPr>
          <a:xfrm>
            <a:off x="3884760" y="8685360"/>
            <a:ext cx="2971440" cy="458280"/>
          </a:xfrm>
          <a:prstGeom prst="rect">
            <a:avLst/>
          </a:prstGeom>
          <a:noFill/>
          <a:ln>
            <a:noFill/>
          </a:ln>
        </p:spPr>
        <p:txBody>
          <a:bodyPr anchor="b"/>
          <a:p>
            <a:pPr algn="r">
              <a:lnSpc>
                <a:spcPct val="100000"/>
              </a:lnSpc>
            </a:pPr>
            <a:fld id="{92E96F2F-5F00-4837-A730-09626AAC68B2}" type="slidenum">
              <a:rPr lang="fr-FR" sz="1200" strike="noStrike">
                <a:solidFill>
                  <a:srgbClr val="000000"/>
                </a:solidFill>
                <a:latin typeface="+mn-lt"/>
                <a:ea typeface="+mn-ea"/>
              </a:rPr>
              <a:t>&lt;numéro&gt;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400640"/>
            <a:ext cx="5486040" cy="3600000"/>
          </a:xfrm>
          <a:prstGeom prst="rect">
            <a:avLst/>
          </a:prstGeom>
        </p:spPr>
        <p:txBody>
          <a:bodyPr/>
          <a:p>
            <a:r>
              <a:rPr lang="fr-FR" sz="2000" strike="noStrike">
                <a:latin typeface="Arial"/>
              </a:rPr>
              <a:t>Les satellites météorologiques sont munis à l'origine de deux types de senseurs :</a:t>
            </a:r>
            <a:endParaRPr/>
          </a:p>
          <a:p>
            <a:r>
              <a:rPr lang="fr-FR" sz="2000" strike="noStrike">
                <a:latin typeface="Arial"/>
              </a:rPr>
              <a:t>Des </a:t>
            </a:r>
            <a:r>
              <a:rPr lang="fr-FR" sz="2000" strike="noStrike" u="sng">
                <a:solidFill>
                  <a:srgbClr val="000000"/>
                </a:solidFill>
                <a:latin typeface="Arial"/>
              </a:rPr>
              <a:t>radiomètres</a:t>
            </a:r>
            <a:r>
              <a:rPr lang="fr-FR" sz="2000" strike="noStrike">
                <a:solidFill>
                  <a:srgbClr val="000000"/>
                </a:solidFill>
                <a:latin typeface="Arial"/>
              </a:rPr>
              <a:t> pour la </a:t>
            </a:r>
            <a:r>
              <a:rPr lang="fr-FR" sz="2000" strike="noStrike" u="sng">
                <a:solidFill>
                  <a:srgbClr val="000000"/>
                </a:solidFill>
                <a:latin typeface="Arial"/>
              </a:rPr>
              <a:t>télémesure de la température</a:t>
            </a:r>
            <a:r>
              <a:rPr lang="fr-FR" sz="2000" strike="noStrike">
                <a:solidFill>
                  <a:srgbClr val="000000"/>
                </a:solidFill>
                <a:latin typeface="Arial"/>
              </a:rPr>
              <a:t> de l’</a:t>
            </a:r>
            <a:r>
              <a:rPr lang="fr-FR" sz="2000" strike="noStrike" u="sng">
                <a:solidFill>
                  <a:srgbClr val="000000"/>
                </a:solidFill>
                <a:latin typeface="Arial"/>
              </a:rPr>
              <a:t>atmosphère</a:t>
            </a:r>
            <a:r>
              <a:rPr lang="fr-FR" sz="2000" strike="noStrike">
                <a:solidFill>
                  <a:srgbClr val="000000"/>
                </a:solidFill>
                <a:latin typeface="Arial"/>
              </a:rPr>
              <a:t> et des </a:t>
            </a:r>
            <a:r>
              <a:rPr lang="fr-FR" sz="2000" strike="noStrike" u="sng">
                <a:solidFill>
                  <a:srgbClr val="000000"/>
                </a:solidFill>
                <a:latin typeface="Arial"/>
              </a:rPr>
              <a:t>hydrométéores</a:t>
            </a:r>
            <a:r>
              <a:rPr lang="fr-FR" sz="2000" strike="noStrike">
                <a:solidFill>
                  <a:srgbClr val="000000"/>
                </a:solidFill>
                <a:latin typeface="Arial"/>
              </a:rPr>
              <a:t> qui s’y trouvent. Ils opèrent dans le spectre </a:t>
            </a:r>
            <a:r>
              <a:rPr lang="fr-FR" sz="2000" strike="noStrike" u="sng">
                <a:solidFill>
                  <a:srgbClr val="000000"/>
                </a:solidFill>
                <a:latin typeface="Arial"/>
              </a:rPr>
              <a:t>infrarouge</a:t>
            </a:r>
            <a:r>
              <a:rPr lang="fr-FR" sz="2000" strike="noStrike">
                <a:solidFill>
                  <a:srgbClr val="000000"/>
                </a:solidFill>
                <a:latin typeface="Arial"/>
              </a:rPr>
              <a:t>. Les premiers instruments ne « regardaient » que quelques longueurs d’onde alors que les nouvelles générations divisent ce spectre en plus de 10 canaux</a:t>
            </a:r>
            <a:endParaRPr/>
          </a:p>
          <a:p>
            <a:r>
              <a:rPr lang="fr-FR" sz="2000" strike="noStrike">
                <a:solidFill>
                  <a:srgbClr val="000000"/>
                </a:solidFill>
                <a:latin typeface="Arial"/>
              </a:rPr>
              <a:t>Des radiomètres dans le visible pour noter la brillance de la réflexion solaire sur les différentes surfaces. Ces données sont corrigées par les programmes d’analyse au sol selon l’angle du soleil pour uniformiser les informations.</a:t>
            </a:r>
            <a:endParaRPr/>
          </a:p>
          <a:p>
            <a:r>
              <a:rPr lang="fr-FR" sz="2000" strike="noStrike">
                <a:solidFill>
                  <a:srgbClr val="000000"/>
                </a:solidFill>
                <a:latin typeface="Arial"/>
              </a:rPr>
              <a:t>Plus récemment, on y a ajouté :</a:t>
            </a:r>
            <a:endParaRPr/>
          </a:p>
          <a:p>
            <a:r>
              <a:rPr lang="fr-FR" sz="2000" strike="noStrike">
                <a:solidFill>
                  <a:srgbClr val="000000"/>
                </a:solidFill>
                <a:latin typeface="Arial"/>
              </a:rPr>
              <a:t>Un sondeur qui effectue un sondage aérologique de l'atmosphère terrestre à distance pour en tirer la structure de température et d'humidité.</a:t>
            </a:r>
            <a:endParaRPr/>
          </a:p>
        </p:txBody>
      </p:sp>
      <p:sp>
        <p:nvSpPr>
          <p:cNvPr id="188" name="TextShape 2"/>
          <p:cNvSpPr txBox="1"/>
          <p:nvPr/>
        </p:nvSpPr>
        <p:spPr>
          <a:xfrm>
            <a:off x="3884760" y="8685360"/>
            <a:ext cx="2971440" cy="458280"/>
          </a:xfrm>
          <a:prstGeom prst="rect">
            <a:avLst/>
          </a:prstGeom>
          <a:noFill/>
          <a:ln>
            <a:noFill/>
          </a:ln>
        </p:spPr>
        <p:txBody>
          <a:bodyPr anchor="b"/>
          <a:p>
            <a:pPr algn="r">
              <a:lnSpc>
                <a:spcPct val="100000"/>
              </a:lnSpc>
            </a:pPr>
            <a:fld id="{6B6C89FD-2E70-4B83-A7BB-46EEAC5F41DE}" type="slidenum">
              <a:rPr lang="fr-FR" sz="1200" strike="noStrike">
                <a:solidFill>
                  <a:srgbClr val="000000"/>
                </a:solidFill>
                <a:latin typeface="+mn-lt"/>
                <a:ea typeface="+mn-ea"/>
              </a:rPr>
              <a:t>&lt;numéro&gt;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400640"/>
            <a:ext cx="5486040" cy="3600000"/>
          </a:xfrm>
          <a:prstGeom prst="rect">
            <a:avLst/>
          </a:prstGeom>
        </p:spPr>
        <p:txBody>
          <a:bodyPr/>
          <a:p>
            <a:endParaRPr/>
          </a:p>
        </p:txBody>
      </p:sp>
      <p:sp>
        <p:nvSpPr>
          <p:cNvPr id="190" name="TextShape 2"/>
          <p:cNvSpPr txBox="1"/>
          <p:nvPr/>
        </p:nvSpPr>
        <p:spPr>
          <a:xfrm>
            <a:off x="3884760" y="8685360"/>
            <a:ext cx="2971440" cy="458280"/>
          </a:xfrm>
          <a:prstGeom prst="rect">
            <a:avLst/>
          </a:prstGeom>
          <a:noFill/>
          <a:ln>
            <a:noFill/>
          </a:ln>
        </p:spPr>
        <p:txBody>
          <a:bodyPr anchor="b"/>
          <a:p>
            <a:pPr algn="r">
              <a:lnSpc>
                <a:spcPct val="100000"/>
              </a:lnSpc>
            </a:pPr>
            <a:fld id="{0B9B07F3-5DA8-451F-9C5F-7C170C322AF4}" type="slidenum">
              <a:rPr lang="fr-FR" sz="1200" strike="noStrike">
                <a:solidFill>
                  <a:srgbClr val="000000"/>
                </a:solidFill>
                <a:latin typeface="+mn-lt"/>
                <a:ea typeface="+mn-ea"/>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54560"/>
            <a:ext cx="10972800" cy="1896840"/>
          </a:xfrm>
          <a:prstGeom prst="rect">
            <a:avLst/>
          </a:prstGeom>
        </p:spPr>
        <p:txBody>
          <a:bodyPr lIns="0" rIns="0" tIns="0" bIns="0"/>
          <a:p>
            <a:endParaRPr/>
          </a:p>
        </p:txBody>
      </p:sp>
      <p:sp>
        <p:nvSpPr>
          <p:cNvPr id="28" name="PlaceHolder 3"/>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30"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31"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32" name="PlaceHolder 4"/>
          <p:cNvSpPr>
            <a:spLocks noGrp="1"/>
          </p:cNvSpPr>
          <p:nvPr>
            <p:ph type="body"/>
          </p:nvPr>
        </p:nvSpPr>
        <p:spPr>
          <a:xfrm>
            <a:off x="6232320" y="3732120"/>
            <a:ext cx="5354640" cy="1896840"/>
          </a:xfrm>
          <a:prstGeom prst="rect">
            <a:avLst/>
          </a:prstGeom>
        </p:spPr>
        <p:txBody>
          <a:bodyPr lIns="0" rIns="0" tIns="0" bIns="0"/>
          <a:p>
            <a:endParaRPr/>
          </a:p>
        </p:txBody>
      </p:sp>
      <p:sp>
        <p:nvSpPr>
          <p:cNvPr id="33" name="PlaceHolder 5"/>
          <p:cNvSpPr>
            <a:spLocks noGrp="1"/>
          </p:cNvSpPr>
          <p:nvPr>
            <p:ph type="body"/>
          </p:nvPr>
        </p:nvSpPr>
        <p:spPr>
          <a:xfrm>
            <a:off x="609480" y="3732120"/>
            <a:ext cx="535464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35" name="PlaceHolder 2"/>
          <p:cNvSpPr>
            <a:spLocks noGrp="1"/>
          </p:cNvSpPr>
          <p:nvPr>
            <p:ph type="body"/>
          </p:nvPr>
        </p:nvSpPr>
        <p:spPr>
          <a:xfrm>
            <a:off x="609480" y="1654560"/>
            <a:ext cx="10972800" cy="3977280"/>
          </a:xfrm>
          <a:prstGeom prst="rect">
            <a:avLst/>
          </a:prstGeom>
        </p:spPr>
        <p:txBody>
          <a:bodyPr lIns="0" rIns="0" tIns="0" bIns="0"/>
          <a:p>
            <a:endParaRPr/>
          </a:p>
        </p:txBody>
      </p:sp>
      <p:sp>
        <p:nvSpPr>
          <p:cNvPr id="36" name="PlaceHolder 3"/>
          <p:cNvSpPr>
            <a:spLocks noGrp="1"/>
          </p:cNvSpPr>
          <p:nvPr>
            <p:ph type="body"/>
          </p:nvPr>
        </p:nvSpPr>
        <p:spPr>
          <a:xfrm>
            <a:off x="609480" y="1654560"/>
            <a:ext cx="10972800" cy="3977280"/>
          </a:xfrm>
          <a:prstGeom prst="rect">
            <a:avLst/>
          </a:prstGeom>
        </p:spPr>
        <p:txBody>
          <a:bodyPr lIns="0" rIns="0" tIns="0" bIns="0"/>
          <a:p>
            <a:endParaRPr/>
          </a:p>
        </p:txBody>
      </p:sp>
      <p:pic>
        <p:nvPicPr>
          <p:cNvPr id="37" name="" descr=""/>
          <p:cNvPicPr/>
          <p:nvPr/>
        </p:nvPicPr>
        <p:blipFill>
          <a:blip r:embed="rId2"/>
          <a:stretch/>
        </p:blipFill>
        <p:spPr>
          <a:xfrm>
            <a:off x="3603240" y="1654560"/>
            <a:ext cx="4984920" cy="3977280"/>
          </a:xfrm>
          <a:prstGeom prst="rect">
            <a:avLst/>
          </a:prstGeom>
          <a:ln>
            <a:noFill/>
          </a:ln>
        </p:spPr>
      </p:pic>
      <p:pic>
        <p:nvPicPr>
          <p:cNvPr id="38" name="" descr=""/>
          <p:cNvPicPr/>
          <p:nvPr/>
        </p:nvPicPr>
        <p:blipFill>
          <a:blip r:embed="rId3"/>
          <a:stretch/>
        </p:blipFill>
        <p:spPr>
          <a:xfrm>
            <a:off x="3603240" y="165456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45" name="PlaceHolder 2"/>
          <p:cNvSpPr>
            <a:spLocks noGrp="1"/>
          </p:cNvSpPr>
          <p:nvPr>
            <p:ph type="subTitle"/>
          </p:nvPr>
        </p:nvSpPr>
        <p:spPr>
          <a:xfrm>
            <a:off x="609480" y="1654560"/>
            <a:ext cx="1097280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47" name="PlaceHolder 2"/>
          <p:cNvSpPr>
            <a:spLocks noGrp="1"/>
          </p:cNvSpPr>
          <p:nvPr>
            <p:ph type="body"/>
          </p:nvPr>
        </p:nvSpPr>
        <p:spPr>
          <a:xfrm>
            <a:off x="609480" y="1654560"/>
            <a:ext cx="1097280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49"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50" name="PlaceHolder 3"/>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61000"/>
            <a:ext cx="10972800" cy="52495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54"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55" name="PlaceHolder 3"/>
          <p:cNvSpPr>
            <a:spLocks noGrp="1"/>
          </p:cNvSpPr>
          <p:nvPr>
            <p:ph type="body"/>
          </p:nvPr>
        </p:nvSpPr>
        <p:spPr>
          <a:xfrm>
            <a:off x="609480" y="3732120"/>
            <a:ext cx="5354640" cy="1896840"/>
          </a:xfrm>
          <a:prstGeom prst="rect">
            <a:avLst/>
          </a:prstGeom>
        </p:spPr>
        <p:txBody>
          <a:bodyPr lIns="0" rIns="0" tIns="0" bIns="0"/>
          <a:p>
            <a:endParaRPr/>
          </a:p>
        </p:txBody>
      </p:sp>
      <p:sp>
        <p:nvSpPr>
          <p:cNvPr id="56" name="PlaceHolder 4"/>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6" name="PlaceHolder 2"/>
          <p:cNvSpPr>
            <a:spLocks noGrp="1"/>
          </p:cNvSpPr>
          <p:nvPr>
            <p:ph type="subTitle"/>
          </p:nvPr>
        </p:nvSpPr>
        <p:spPr>
          <a:xfrm>
            <a:off x="609480" y="1654560"/>
            <a:ext cx="1097280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58"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59"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60" name="PlaceHolder 4"/>
          <p:cNvSpPr>
            <a:spLocks noGrp="1"/>
          </p:cNvSpPr>
          <p:nvPr>
            <p:ph type="body"/>
          </p:nvPr>
        </p:nvSpPr>
        <p:spPr>
          <a:xfrm>
            <a:off x="6232320" y="3732120"/>
            <a:ext cx="535464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62"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63"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64" name="PlaceHolder 4"/>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66" name="PlaceHolder 2"/>
          <p:cNvSpPr>
            <a:spLocks noGrp="1"/>
          </p:cNvSpPr>
          <p:nvPr>
            <p:ph type="body"/>
          </p:nvPr>
        </p:nvSpPr>
        <p:spPr>
          <a:xfrm>
            <a:off x="609480" y="1654560"/>
            <a:ext cx="10972800" cy="1896840"/>
          </a:xfrm>
          <a:prstGeom prst="rect">
            <a:avLst/>
          </a:prstGeom>
        </p:spPr>
        <p:txBody>
          <a:bodyPr lIns="0" rIns="0" tIns="0" bIns="0"/>
          <a:p>
            <a:endParaRPr/>
          </a:p>
        </p:txBody>
      </p:sp>
      <p:sp>
        <p:nvSpPr>
          <p:cNvPr id="67" name="PlaceHolder 3"/>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69"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70"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71" name="PlaceHolder 4"/>
          <p:cNvSpPr>
            <a:spLocks noGrp="1"/>
          </p:cNvSpPr>
          <p:nvPr>
            <p:ph type="body"/>
          </p:nvPr>
        </p:nvSpPr>
        <p:spPr>
          <a:xfrm>
            <a:off x="6232320" y="3732120"/>
            <a:ext cx="5354640" cy="1896840"/>
          </a:xfrm>
          <a:prstGeom prst="rect">
            <a:avLst/>
          </a:prstGeom>
        </p:spPr>
        <p:txBody>
          <a:bodyPr lIns="0" rIns="0" tIns="0" bIns="0"/>
          <a:p>
            <a:endParaRPr/>
          </a:p>
        </p:txBody>
      </p:sp>
      <p:sp>
        <p:nvSpPr>
          <p:cNvPr id="72" name="PlaceHolder 5"/>
          <p:cNvSpPr>
            <a:spLocks noGrp="1"/>
          </p:cNvSpPr>
          <p:nvPr>
            <p:ph type="body"/>
          </p:nvPr>
        </p:nvSpPr>
        <p:spPr>
          <a:xfrm>
            <a:off x="609480" y="3732120"/>
            <a:ext cx="535464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74" name="PlaceHolder 2"/>
          <p:cNvSpPr>
            <a:spLocks noGrp="1"/>
          </p:cNvSpPr>
          <p:nvPr>
            <p:ph type="body"/>
          </p:nvPr>
        </p:nvSpPr>
        <p:spPr>
          <a:xfrm>
            <a:off x="609480" y="1654560"/>
            <a:ext cx="10972800" cy="3977280"/>
          </a:xfrm>
          <a:prstGeom prst="rect">
            <a:avLst/>
          </a:prstGeom>
        </p:spPr>
        <p:txBody>
          <a:bodyPr lIns="0" rIns="0" tIns="0" bIns="0"/>
          <a:p>
            <a:endParaRPr/>
          </a:p>
        </p:txBody>
      </p:sp>
      <p:sp>
        <p:nvSpPr>
          <p:cNvPr id="75" name="PlaceHolder 3"/>
          <p:cNvSpPr>
            <a:spLocks noGrp="1"/>
          </p:cNvSpPr>
          <p:nvPr>
            <p:ph type="body"/>
          </p:nvPr>
        </p:nvSpPr>
        <p:spPr>
          <a:xfrm>
            <a:off x="609480" y="1654560"/>
            <a:ext cx="10972800" cy="3977280"/>
          </a:xfrm>
          <a:prstGeom prst="rect">
            <a:avLst/>
          </a:prstGeom>
        </p:spPr>
        <p:txBody>
          <a:bodyPr lIns="0" rIns="0" tIns="0" bIns="0"/>
          <a:p>
            <a:endParaRPr/>
          </a:p>
        </p:txBody>
      </p:sp>
      <p:pic>
        <p:nvPicPr>
          <p:cNvPr id="76" name="" descr=""/>
          <p:cNvPicPr/>
          <p:nvPr/>
        </p:nvPicPr>
        <p:blipFill>
          <a:blip r:embed="rId2"/>
          <a:stretch/>
        </p:blipFill>
        <p:spPr>
          <a:xfrm>
            <a:off x="3603240" y="1654560"/>
            <a:ext cx="4984920" cy="3977280"/>
          </a:xfrm>
          <a:prstGeom prst="rect">
            <a:avLst/>
          </a:prstGeom>
          <a:ln>
            <a:noFill/>
          </a:ln>
        </p:spPr>
      </p:pic>
      <p:pic>
        <p:nvPicPr>
          <p:cNvPr id="77" name="" descr=""/>
          <p:cNvPicPr/>
          <p:nvPr/>
        </p:nvPicPr>
        <p:blipFill>
          <a:blip r:embed="rId3"/>
          <a:stretch/>
        </p:blipFill>
        <p:spPr>
          <a:xfrm>
            <a:off x="3603240" y="165456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84" name="PlaceHolder 2"/>
          <p:cNvSpPr>
            <a:spLocks noGrp="1"/>
          </p:cNvSpPr>
          <p:nvPr>
            <p:ph type="subTitle"/>
          </p:nvPr>
        </p:nvSpPr>
        <p:spPr>
          <a:xfrm>
            <a:off x="609480" y="1654560"/>
            <a:ext cx="1097280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86" name="PlaceHolder 2"/>
          <p:cNvSpPr>
            <a:spLocks noGrp="1"/>
          </p:cNvSpPr>
          <p:nvPr>
            <p:ph type="body"/>
          </p:nvPr>
        </p:nvSpPr>
        <p:spPr>
          <a:xfrm>
            <a:off x="609480" y="1654560"/>
            <a:ext cx="1097280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89" name="PlaceHolder 3"/>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8" name="PlaceHolder 2"/>
          <p:cNvSpPr>
            <a:spLocks noGrp="1"/>
          </p:cNvSpPr>
          <p:nvPr>
            <p:ph type="body"/>
          </p:nvPr>
        </p:nvSpPr>
        <p:spPr>
          <a:xfrm>
            <a:off x="609480" y="1654560"/>
            <a:ext cx="1097280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61000"/>
            <a:ext cx="10972800" cy="52495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93"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94" name="PlaceHolder 3"/>
          <p:cNvSpPr>
            <a:spLocks noGrp="1"/>
          </p:cNvSpPr>
          <p:nvPr>
            <p:ph type="body"/>
          </p:nvPr>
        </p:nvSpPr>
        <p:spPr>
          <a:xfrm>
            <a:off x="609480" y="3732120"/>
            <a:ext cx="5354640" cy="1896840"/>
          </a:xfrm>
          <a:prstGeom prst="rect">
            <a:avLst/>
          </a:prstGeom>
        </p:spPr>
        <p:txBody>
          <a:bodyPr lIns="0" rIns="0" tIns="0" bIns="0"/>
          <a:p>
            <a:endParaRPr/>
          </a:p>
        </p:txBody>
      </p:sp>
      <p:sp>
        <p:nvSpPr>
          <p:cNvPr id="95" name="PlaceHolder 4"/>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97"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98"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99" name="PlaceHolder 4"/>
          <p:cNvSpPr>
            <a:spLocks noGrp="1"/>
          </p:cNvSpPr>
          <p:nvPr>
            <p:ph type="body"/>
          </p:nvPr>
        </p:nvSpPr>
        <p:spPr>
          <a:xfrm>
            <a:off x="6232320" y="3732120"/>
            <a:ext cx="535464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01"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102"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103" name="PlaceHolder 4"/>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05" name="PlaceHolder 2"/>
          <p:cNvSpPr>
            <a:spLocks noGrp="1"/>
          </p:cNvSpPr>
          <p:nvPr>
            <p:ph type="body"/>
          </p:nvPr>
        </p:nvSpPr>
        <p:spPr>
          <a:xfrm>
            <a:off x="609480" y="1654560"/>
            <a:ext cx="10972800" cy="1896840"/>
          </a:xfrm>
          <a:prstGeom prst="rect">
            <a:avLst/>
          </a:prstGeom>
        </p:spPr>
        <p:txBody>
          <a:bodyPr lIns="0" rIns="0" tIns="0" bIns="0"/>
          <a:p>
            <a:endParaRPr/>
          </a:p>
        </p:txBody>
      </p:sp>
      <p:sp>
        <p:nvSpPr>
          <p:cNvPr id="106" name="PlaceHolder 3"/>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08"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109"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110" name="PlaceHolder 4"/>
          <p:cNvSpPr>
            <a:spLocks noGrp="1"/>
          </p:cNvSpPr>
          <p:nvPr>
            <p:ph type="body"/>
          </p:nvPr>
        </p:nvSpPr>
        <p:spPr>
          <a:xfrm>
            <a:off x="6232320" y="3732120"/>
            <a:ext cx="5354640" cy="1896840"/>
          </a:xfrm>
          <a:prstGeom prst="rect">
            <a:avLst/>
          </a:prstGeom>
        </p:spPr>
        <p:txBody>
          <a:bodyPr lIns="0" rIns="0" tIns="0" bIns="0"/>
          <a:p>
            <a:endParaRPr/>
          </a:p>
        </p:txBody>
      </p:sp>
      <p:sp>
        <p:nvSpPr>
          <p:cNvPr id="111" name="PlaceHolder 5"/>
          <p:cNvSpPr>
            <a:spLocks noGrp="1"/>
          </p:cNvSpPr>
          <p:nvPr>
            <p:ph type="body"/>
          </p:nvPr>
        </p:nvSpPr>
        <p:spPr>
          <a:xfrm>
            <a:off x="609480" y="3732120"/>
            <a:ext cx="535464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54560"/>
            <a:ext cx="10972800" cy="3977280"/>
          </a:xfrm>
          <a:prstGeom prst="rect">
            <a:avLst/>
          </a:prstGeom>
        </p:spPr>
        <p:txBody>
          <a:bodyPr lIns="0" rIns="0" tIns="0" bIns="0"/>
          <a:p>
            <a:endParaRPr/>
          </a:p>
        </p:txBody>
      </p:sp>
      <p:sp>
        <p:nvSpPr>
          <p:cNvPr id="114" name="PlaceHolder 3"/>
          <p:cNvSpPr>
            <a:spLocks noGrp="1"/>
          </p:cNvSpPr>
          <p:nvPr>
            <p:ph type="body"/>
          </p:nvPr>
        </p:nvSpPr>
        <p:spPr>
          <a:xfrm>
            <a:off x="609480" y="1654560"/>
            <a:ext cx="10972800" cy="3977280"/>
          </a:xfrm>
          <a:prstGeom prst="rect">
            <a:avLst/>
          </a:prstGeom>
        </p:spPr>
        <p:txBody>
          <a:bodyPr lIns="0" rIns="0" tIns="0" bIns="0"/>
          <a:p>
            <a:endParaRPr/>
          </a:p>
        </p:txBody>
      </p:sp>
      <p:pic>
        <p:nvPicPr>
          <p:cNvPr id="115" name="" descr=""/>
          <p:cNvPicPr/>
          <p:nvPr/>
        </p:nvPicPr>
        <p:blipFill>
          <a:blip r:embed="rId2"/>
          <a:stretch/>
        </p:blipFill>
        <p:spPr>
          <a:xfrm>
            <a:off x="3603240" y="1654560"/>
            <a:ext cx="4984920" cy="3977280"/>
          </a:xfrm>
          <a:prstGeom prst="rect">
            <a:avLst/>
          </a:prstGeom>
          <a:ln>
            <a:noFill/>
          </a:ln>
        </p:spPr>
      </p:pic>
      <p:pic>
        <p:nvPicPr>
          <p:cNvPr id="116" name="" descr=""/>
          <p:cNvPicPr/>
          <p:nvPr/>
        </p:nvPicPr>
        <p:blipFill>
          <a:blip r:embed="rId3"/>
          <a:stretch/>
        </p:blipFill>
        <p:spPr>
          <a:xfrm>
            <a:off x="3603240" y="165456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24" name="PlaceHolder 2"/>
          <p:cNvSpPr>
            <a:spLocks noGrp="1"/>
          </p:cNvSpPr>
          <p:nvPr>
            <p:ph type="subTitle"/>
          </p:nvPr>
        </p:nvSpPr>
        <p:spPr>
          <a:xfrm>
            <a:off x="609480" y="1654560"/>
            <a:ext cx="1097280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26" name="PlaceHolder 2"/>
          <p:cNvSpPr>
            <a:spLocks noGrp="1"/>
          </p:cNvSpPr>
          <p:nvPr>
            <p:ph type="body"/>
          </p:nvPr>
        </p:nvSpPr>
        <p:spPr>
          <a:xfrm>
            <a:off x="609480" y="1654560"/>
            <a:ext cx="1097280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0"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11" name="PlaceHolder 3"/>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129" name="PlaceHolder 3"/>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609480" y="261000"/>
            <a:ext cx="10972800" cy="52495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33"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134" name="PlaceHolder 3"/>
          <p:cNvSpPr>
            <a:spLocks noGrp="1"/>
          </p:cNvSpPr>
          <p:nvPr>
            <p:ph type="body"/>
          </p:nvPr>
        </p:nvSpPr>
        <p:spPr>
          <a:xfrm>
            <a:off x="609480" y="3732120"/>
            <a:ext cx="5354640" cy="1896840"/>
          </a:xfrm>
          <a:prstGeom prst="rect">
            <a:avLst/>
          </a:prstGeom>
        </p:spPr>
        <p:txBody>
          <a:bodyPr lIns="0" rIns="0" tIns="0" bIns="0"/>
          <a:p>
            <a:endParaRPr/>
          </a:p>
        </p:txBody>
      </p:sp>
      <p:sp>
        <p:nvSpPr>
          <p:cNvPr id="135" name="PlaceHolder 4"/>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37"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138"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139" name="PlaceHolder 4"/>
          <p:cNvSpPr>
            <a:spLocks noGrp="1"/>
          </p:cNvSpPr>
          <p:nvPr>
            <p:ph type="body"/>
          </p:nvPr>
        </p:nvSpPr>
        <p:spPr>
          <a:xfrm>
            <a:off x="6232320" y="3732120"/>
            <a:ext cx="535464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41"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142"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143" name="PlaceHolder 4"/>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45" name="PlaceHolder 2"/>
          <p:cNvSpPr>
            <a:spLocks noGrp="1"/>
          </p:cNvSpPr>
          <p:nvPr>
            <p:ph type="body"/>
          </p:nvPr>
        </p:nvSpPr>
        <p:spPr>
          <a:xfrm>
            <a:off x="609480" y="1654560"/>
            <a:ext cx="10972800" cy="1896840"/>
          </a:xfrm>
          <a:prstGeom prst="rect">
            <a:avLst/>
          </a:prstGeom>
        </p:spPr>
        <p:txBody>
          <a:bodyPr lIns="0" rIns="0" tIns="0" bIns="0"/>
          <a:p>
            <a:endParaRPr/>
          </a:p>
        </p:txBody>
      </p:sp>
      <p:sp>
        <p:nvSpPr>
          <p:cNvPr id="146" name="PlaceHolder 3"/>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48"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149"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150" name="PlaceHolder 4"/>
          <p:cNvSpPr>
            <a:spLocks noGrp="1"/>
          </p:cNvSpPr>
          <p:nvPr>
            <p:ph type="body"/>
          </p:nvPr>
        </p:nvSpPr>
        <p:spPr>
          <a:xfrm>
            <a:off x="6232320" y="3732120"/>
            <a:ext cx="5354640" cy="1896840"/>
          </a:xfrm>
          <a:prstGeom prst="rect">
            <a:avLst/>
          </a:prstGeom>
        </p:spPr>
        <p:txBody>
          <a:bodyPr lIns="0" rIns="0" tIns="0" bIns="0"/>
          <a:p>
            <a:endParaRPr/>
          </a:p>
        </p:txBody>
      </p:sp>
      <p:sp>
        <p:nvSpPr>
          <p:cNvPr id="151" name="PlaceHolder 5"/>
          <p:cNvSpPr>
            <a:spLocks noGrp="1"/>
          </p:cNvSpPr>
          <p:nvPr>
            <p:ph type="body"/>
          </p:nvPr>
        </p:nvSpPr>
        <p:spPr>
          <a:xfrm>
            <a:off x="609480" y="3732120"/>
            <a:ext cx="535464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53" name="PlaceHolder 2"/>
          <p:cNvSpPr>
            <a:spLocks noGrp="1"/>
          </p:cNvSpPr>
          <p:nvPr>
            <p:ph type="body"/>
          </p:nvPr>
        </p:nvSpPr>
        <p:spPr>
          <a:xfrm>
            <a:off x="609480" y="1654560"/>
            <a:ext cx="10972800" cy="3977280"/>
          </a:xfrm>
          <a:prstGeom prst="rect">
            <a:avLst/>
          </a:prstGeom>
        </p:spPr>
        <p:txBody>
          <a:bodyPr lIns="0" rIns="0" tIns="0" bIns="0"/>
          <a:p>
            <a:endParaRPr/>
          </a:p>
        </p:txBody>
      </p:sp>
      <p:sp>
        <p:nvSpPr>
          <p:cNvPr id="154" name="PlaceHolder 3"/>
          <p:cNvSpPr>
            <a:spLocks noGrp="1"/>
          </p:cNvSpPr>
          <p:nvPr>
            <p:ph type="body"/>
          </p:nvPr>
        </p:nvSpPr>
        <p:spPr>
          <a:xfrm>
            <a:off x="609480" y="1654560"/>
            <a:ext cx="10972800" cy="3977280"/>
          </a:xfrm>
          <a:prstGeom prst="rect">
            <a:avLst/>
          </a:prstGeom>
        </p:spPr>
        <p:txBody>
          <a:bodyPr lIns="0" rIns="0" tIns="0" bIns="0"/>
          <a:p>
            <a:endParaRPr/>
          </a:p>
        </p:txBody>
      </p:sp>
      <p:pic>
        <p:nvPicPr>
          <p:cNvPr id="155" name="" descr=""/>
          <p:cNvPicPr/>
          <p:nvPr/>
        </p:nvPicPr>
        <p:blipFill>
          <a:blip r:embed="rId2"/>
          <a:stretch/>
        </p:blipFill>
        <p:spPr>
          <a:xfrm>
            <a:off x="3603240" y="1654560"/>
            <a:ext cx="4984920" cy="3977280"/>
          </a:xfrm>
          <a:prstGeom prst="rect">
            <a:avLst/>
          </a:prstGeom>
          <a:ln>
            <a:noFill/>
          </a:ln>
        </p:spPr>
      </p:pic>
      <p:pic>
        <p:nvPicPr>
          <p:cNvPr id="156" name="" descr=""/>
          <p:cNvPicPr/>
          <p:nvPr/>
        </p:nvPicPr>
        <p:blipFill>
          <a:blip r:embed="rId3"/>
          <a:stretch/>
        </p:blipFill>
        <p:spPr>
          <a:xfrm>
            <a:off x="3603240" y="165456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61000"/>
            <a:ext cx="10972800" cy="52495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5"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16" name="PlaceHolder 3"/>
          <p:cNvSpPr>
            <a:spLocks noGrp="1"/>
          </p:cNvSpPr>
          <p:nvPr>
            <p:ph type="body"/>
          </p:nvPr>
        </p:nvSpPr>
        <p:spPr>
          <a:xfrm>
            <a:off x="609480" y="3732120"/>
            <a:ext cx="5354640" cy="1896840"/>
          </a:xfrm>
          <a:prstGeom prst="rect">
            <a:avLst/>
          </a:prstGeom>
        </p:spPr>
        <p:txBody>
          <a:bodyPr lIns="0" rIns="0" tIns="0" bIns="0"/>
          <a:p>
            <a:endParaRPr/>
          </a:p>
        </p:txBody>
      </p:sp>
      <p:sp>
        <p:nvSpPr>
          <p:cNvPr id="17" name="PlaceHolder 4"/>
          <p:cNvSpPr>
            <a:spLocks noGrp="1"/>
          </p:cNvSpPr>
          <p:nvPr>
            <p:ph type="body"/>
          </p:nvPr>
        </p:nvSpPr>
        <p:spPr>
          <a:xfrm>
            <a:off x="6232320" y="1654560"/>
            <a:ext cx="535464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19" name="PlaceHolder 2"/>
          <p:cNvSpPr>
            <a:spLocks noGrp="1"/>
          </p:cNvSpPr>
          <p:nvPr>
            <p:ph type="body"/>
          </p:nvPr>
        </p:nvSpPr>
        <p:spPr>
          <a:xfrm>
            <a:off x="609480" y="1654560"/>
            <a:ext cx="5354640" cy="3977280"/>
          </a:xfrm>
          <a:prstGeom prst="rect">
            <a:avLst/>
          </a:prstGeom>
        </p:spPr>
        <p:txBody>
          <a:bodyPr lIns="0" rIns="0" tIns="0" bIns="0"/>
          <a:p>
            <a:endParaRPr/>
          </a:p>
        </p:txBody>
      </p:sp>
      <p:sp>
        <p:nvSpPr>
          <p:cNvPr id="20"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21" name="PlaceHolder 4"/>
          <p:cNvSpPr>
            <a:spLocks noGrp="1"/>
          </p:cNvSpPr>
          <p:nvPr>
            <p:ph type="body"/>
          </p:nvPr>
        </p:nvSpPr>
        <p:spPr>
          <a:xfrm>
            <a:off x="6232320" y="3732120"/>
            <a:ext cx="535464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61000"/>
            <a:ext cx="10972800" cy="1132200"/>
          </a:xfrm>
          <a:prstGeom prst="rect">
            <a:avLst/>
          </a:prstGeom>
        </p:spPr>
        <p:txBody>
          <a:bodyPr lIns="0" rIns="0" tIns="0" bIns="0" anchor="ctr"/>
          <a:p>
            <a:pPr algn="ctr"/>
            <a:endParaRPr/>
          </a:p>
        </p:txBody>
      </p:sp>
      <p:sp>
        <p:nvSpPr>
          <p:cNvPr id="23" name="PlaceHolder 2"/>
          <p:cNvSpPr>
            <a:spLocks noGrp="1"/>
          </p:cNvSpPr>
          <p:nvPr>
            <p:ph type="body"/>
          </p:nvPr>
        </p:nvSpPr>
        <p:spPr>
          <a:xfrm>
            <a:off x="609480" y="1654560"/>
            <a:ext cx="5354640" cy="1896840"/>
          </a:xfrm>
          <a:prstGeom prst="rect">
            <a:avLst/>
          </a:prstGeom>
        </p:spPr>
        <p:txBody>
          <a:bodyPr lIns="0" rIns="0" tIns="0" bIns="0"/>
          <a:p>
            <a:endParaRPr/>
          </a:p>
        </p:txBody>
      </p:sp>
      <p:sp>
        <p:nvSpPr>
          <p:cNvPr id="24" name="PlaceHolder 3"/>
          <p:cNvSpPr>
            <a:spLocks noGrp="1"/>
          </p:cNvSpPr>
          <p:nvPr>
            <p:ph type="body"/>
          </p:nvPr>
        </p:nvSpPr>
        <p:spPr>
          <a:xfrm>
            <a:off x="6232320" y="1654560"/>
            <a:ext cx="5354640" cy="1896840"/>
          </a:xfrm>
          <a:prstGeom prst="rect">
            <a:avLst/>
          </a:prstGeom>
        </p:spPr>
        <p:txBody>
          <a:bodyPr lIns="0" rIns="0" tIns="0" bIns="0"/>
          <a:p>
            <a:endParaRPr/>
          </a:p>
        </p:txBody>
      </p:sp>
      <p:sp>
        <p:nvSpPr>
          <p:cNvPr id="25" name="PlaceHolder 4"/>
          <p:cNvSpPr>
            <a:spLocks noGrp="1"/>
          </p:cNvSpPr>
          <p:nvPr>
            <p:ph type="body"/>
          </p:nvPr>
        </p:nvSpPr>
        <p:spPr>
          <a:xfrm>
            <a:off x="609480" y="3732120"/>
            <a:ext cx="1097280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fr-FR" sz="6000" strike="noStrike">
                <a:solidFill>
                  <a:srgbClr val="000000"/>
                </a:solidFill>
                <a:latin typeface="Calibri Light"/>
              </a:rPr>
              <a:t>Cliquez pour éditer le format du texte-titreModifiez le style du titre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fr-FR" sz="1200" strike="noStrike">
                <a:solidFill>
                  <a:srgbClr val="8b8b8b"/>
                </a:solidFill>
                <a:latin typeface="Calibri"/>
              </a:rPr>
              <a:t>29/01/2015</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76661DA-D99B-4B89-A551-232D02B12FFF}" type="slidenum">
              <a:rPr lang="fr-FR" sz="1200" strike="noStrike">
                <a:solidFill>
                  <a:srgbClr val="8b8b8b"/>
                </a:solidFill>
                <a:latin typeface="Calibri"/>
              </a:rPr>
              <a:t>&lt;numéro&gt;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2800">
                <a:latin typeface="Calibri"/>
              </a:rPr>
              <a:t>Cliquez pour éditer le format du plan de texte</a:t>
            </a:r>
            <a:endParaRPr/>
          </a:p>
          <a:p>
            <a:pPr lvl="1">
              <a:buSzPct val="75000"/>
              <a:buFont typeface="StarSymbol"/>
              <a:buChar char=""/>
            </a:pPr>
            <a:r>
              <a:rPr lang="fr-FR" sz="2000">
                <a:latin typeface="Calibri"/>
              </a:rPr>
              <a:t>Second niveau de plan</a:t>
            </a:r>
            <a:endParaRPr/>
          </a:p>
          <a:p>
            <a:pPr lvl="2">
              <a:buSzPct val="45000"/>
              <a:buFont typeface="StarSymbol"/>
              <a:buChar char=""/>
            </a:pPr>
            <a:r>
              <a:rPr lang="fr-FR">
                <a:latin typeface="Calibri"/>
              </a:rPr>
              <a:t>Troisième niveau de plan</a:t>
            </a:r>
            <a:endParaRPr/>
          </a:p>
          <a:p>
            <a:pPr lvl="3">
              <a:buSzPct val="75000"/>
              <a:buFont typeface="StarSymbol"/>
              <a:buChar char=""/>
            </a:pPr>
            <a:r>
              <a:rPr lang="fr-FR">
                <a:latin typeface="Calibri"/>
              </a:rPr>
              <a:t>Quatrième niveau de plan</a:t>
            </a:r>
            <a:endParaRPr/>
          </a:p>
          <a:p>
            <a:pPr lvl="4">
              <a:buSzPct val="45000"/>
              <a:buFont typeface="StarSymbol"/>
              <a:buChar char=""/>
            </a:pPr>
            <a:r>
              <a:rPr lang="fr-FR" sz="2000">
                <a:latin typeface="Calibri"/>
              </a:rPr>
              <a:t>Cinquième niveau de plan</a:t>
            </a:r>
            <a:endParaRPr/>
          </a:p>
          <a:p>
            <a:pPr lvl="5">
              <a:buSzPct val="45000"/>
              <a:buFont typeface="StarSymbol"/>
              <a:buChar char=""/>
            </a:pPr>
            <a:r>
              <a:rPr lang="fr-FR" sz="2000">
                <a:latin typeface="Calibri"/>
              </a:rPr>
              <a:t>Sixième niveau de plan</a:t>
            </a:r>
            <a:endParaRPr/>
          </a:p>
          <a:p>
            <a:pPr lvl="6">
              <a:buSzPct val="45000"/>
              <a:buFont typeface="StarSymbol"/>
              <a:buChar char=""/>
            </a:pPr>
            <a:r>
              <a:rPr lang="fr-FR" sz="2000">
                <a:latin typeface="Calibri"/>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fr-FR" sz="4400" strike="noStrike">
                <a:solidFill>
                  <a:srgbClr val="000000"/>
                </a:solidFill>
                <a:latin typeface="Calibri Light"/>
              </a:rPr>
              <a:t>Cliquez pour éditer le format du texte-titreModifiez le style du titre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fr-FR" sz="2800" strike="noStrike">
                <a:solidFill>
                  <a:srgbClr val="000000"/>
                </a:solidFill>
                <a:latin typeface="Calibri"/>
              </a:rPr>
              <a:t>Cliquez pour éditer le format du plan de texte</a:t>
            </a:r>
            <a:endParaRPr/>
          </a:p>
          <a:p>
            <a:pPr lvl="1">
              <a:buSzPct val="75000"/>
              <a:buFont typeface="StarSymbol"/>
              <a:buChar char=""/>
            </a:pPr>
            <a:r>
              <a:rPr lang="fr-FR" sz="2800" strike="noStrike">
                <a:solidFill>
                  <a:srgbClr val="000000"/>
                </a:solidFill>
                <a:latin typeface="Calibri"/>
              </a:rPr>
              <a:t>Second niveau de plan</a:t>
            </a:r>
            <a:endParaRPr/>
          </a:p>
          <a:p>
            <a:pPr lvl="2">
              <a:buSzPct val="45000"/>
              <a:buFont typeface="StarSymbol"/>
              <a:buChar char=""/>
            </a:pPr>
            <a:r>
              <a:rPr lang="fr-FR" sz="2800" strike="noStrike">
                <a:solidFill>
                  <a:srgbClr val="000000"/>
                </a:solidFill>
                <a:latin typeface="Calibri"/>
              </a:rPr>
              <a:t>Troisième niveau de plan</a:t>
            </a:r>
            <a:endParaRPr/>
          </a:p>
          <a:p>
            <a:pPr lvl="3">
              <a:buSzPct val="75000"/>
              <a:buFont typeface="StarSymbol"/>
              <a:buChar char=""/>
            </a:pPr>
            <a:r>
              <a:rPr lang="fr-FR" sz="2800" strike="noStrike">
                <a:solidFill>
                  <a:srgbClr val="000000"/>
                </a:solidFill>
                <a:latin typeface="Calibri"/>
              </a:rPr>
              <a:t>Quatrième niveau de plan</a:t>
            </a:r>
            <a:endParaRPr/>
          </a:p>
          <a:p>
            <a:pPr lvl="4">
              <a:buSzPct val="45000"/>
              <a:buFont typeface="StarSymbol"/>
              <a:buChar char=""/>
            </a:pPr>
            <a:r>
              <a:rPr lang="fr-FR" sz="2800" strike="noStrike">
                <a:solidFill>
                  <a:srgbClr val="000000"/>
                </a:solidFill>
                <a:latin typeface="Calibri"/>
              </a:rPr>
              <a:t>Cinquième niveau de plan</a:t>
            </a:r>
            <a:endParaRPr/>
          </a:p>
          <a:p>
            <a:pPr lvl="5">
              <a:buSzPct val="45000"/>
              <a:buFont typeface="StarSymbol"/>
              <a:buChar char=""/>
            </a:pPr>
            <a:r>
              <a:rPr lang="fr-FR" sz="2800" strike="noStrike">
                <a:solidFill>
                  <a:srgbClr val="000000"/>
                </a:solidFill>
                <a:latin typeface="Calibri"/>
              </a:rPr>
              <a:t>Sixième niveau de plan</a:t>
            </a:r>
            <a:endParaRPr/>
          </a:p>
          <a:p>
            <a:pPr>
              <a:lnSpc>
                <a:spcPct val="100000"/>
              </a:lnSpc>
              <a:buFont typeface="Arial"/>
              <a:buChar char="•"/>
            </a:pPr>
            <a:r>
              <a:rPr lang="fr-FR" sz="2800" strike="noStrike">
                <a:solidFill>
                  <a:srgbClr val="000000"/>
                </a:solidFill>
                <a:latin typeface="Calibri"/>
              </a:rPr>
              <a:t>Septième niveau de planModifiez les styles du texte du masque</a:t>
            </a:r>
            <a:endParaRPr/>
          </a:p>
          <a:p>
            <a:pPr lvl="1">
              <a:lnSpc>
                <a:spcPct val="100000"/>
              </a:lnSpc>
              <a:buFont typeface="Arial"/>
              <a:buChar char="•"/>
            </a:pPr>
            <a:r>
              <a:rPr lang="fr-FR" sz="2400" strike="noStrike">
                <a:solidFill>
                  <a:srgbClr val="000000"/>
                </a:solidFill>
                <a:latin typeface="Calibri"/>
              </a:rPr>
              <a:t>Deuxième niveau</a:t>
            </a:r>
            <a:endParaRPr/>
          </a:p>
          <a:p>
            <a:pPr lvl="2">
              <a:lnSpc>
                <a:spcPct val="100000"/>
              </a:lnSpc>
              <a:buFont typeface="Arial"/>
              <a:buChar char="•"/>
            </a:pPr>
            <a:r>
              <a:rPr lang="fr-FR" sz="2000" strike="noStrike">
                <a:solidFill>
                  <a:srgbClr val="000000"/>
                </a:solidFill>
                <a:latin typeface="Calibri"/>
              </a:rPr>
              <a:t>Troisième niveau</a:t>
            </a:r>
            <a:endParaRPr/>
          </a:p>
          <a:p>
            <a:pPr lvl="3">
              <a:lnSpc>
                <a:spcPct val="100000"/>
              </a:lnSpc>
              <a:buFont typeface="Arial"/>
              <a:buChar char="•"/>
            </a:pPr>
            <a:r>
              <a:rPr lang="fr-FR" strike="noStrike">
                <a:solidFill>
                  <a:srgbClr val="000000"/>
                </a:solidFill>
                <a:latin typeface="Calibri"/>
              </a:rPr>
              <a:t>Quatrième niveau</a:t>
            </a:r>
            <a:endParaRPr/>
          </a:p>
          <a:p>
            <a:pPr lvl="4">
              <a:lnSpc>
                <a:spcPct val="100000"/>
              </a:lnSpc>
              <a:buFont typeface="Arial"/>
              <a:buChar char="•"/>
            </a:pPr>
            <a:r>
              <a:rPr lang="fr-FR" strike="noStrike">
                <a:solidFill>
                  <a:srgbClr val="000000"/>
                </a:solidFill>
                <a:latin typeface="Calibri"/>
              </a:rPr>
              <a:t>Cinquième niveau</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fr-FR" sz="1200" strike="noStrike">
                <a:solidFill>
                  <a:srgbClr val="8b8b8b"/>
                </a:solidFill>
                <a:latin typeface="Calibri"/>
              </a:rPr>
              <a:t>29/01/2015</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077162C-8B6F-41C1-A7CA-88C5A6BBBE2A}" type="slidenum">
              <a:rPr lang="fr-FR" sz="1200" strike="noStrike">
                <a:solidFill>
                  <a:srgbClr val="8b8b8b"/>
                </a:solidFill>
                <a:latin typeface="Calibri"/>
              </a:rPr>
              <a:t>&lt;numéro&gt;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240"/>
            <a:ext cx="10972440" cy="1144800"/>
          </a:xfrm>
          <a:prstGeom prst="rect">
            <a:avLst/>
          </a:prstGeom>
        </p:spPr>
        <p:txBody>
          <a:bodyPr lIns="0" rIns="0" tIns="0" bIns="0" anchor="ctr"/>
          <a:p>
            <a:pPr algn="ctr"/>
            <a:r>
              <a:rPr lang="fr-FR" sz="3409">
                <a:latin typeface="Arial"/>
              </a:rPr>
              <a:t>Cliquez pour éditer le format du texte-titre</a:t>
            </a:r>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fr-FR" sz="2900">
                <a:latin typeface="Arial"/>
              </a:rPr>
              <a:t>Cliquez pour éditer le format du plan de texte</a:t>
            </a:r>
            <a:endParaRPr/>
          </a:p>
          <a:p>
            <a:pPr lvl="1">
              <a:buSzPct val="75000"/>
              <a:buFont typeface="StarSymbol"/>
              <a:buChar char=""/>
            </a:pPr>
            <a:r>
              <a:rPr lang="fr-FR" sz="2539">
                <a:latin typeface="Arial"/>
              </a:rPr>
              <a:t>Second niveau de plan</a:t>
            </a:r>
            <a:endParaRPr/>
          </a:p>
          <a:p>
            <a:pPr lvl="2">
              <a:buSzPct val="45000"/>
              <a:buFont typeface="StarSymbol"/>
              <a:buChar char=""/>
            </a:pPr>
            <a:r>
              <a:rPr lang="fr-FR" sz="2179">
                <a:latin typeface="Arial"/>
              </a:rPr>
              <a:t>Troisième niveau de plan</a:t>
            </a:r>
            <a:endParaRPr/>
          </a:p>
          <a:p>
            <a:pPr lvl="3">
              <a:buSzPct val="75000"/>
              <a:buFont typeface="StarSymbol"/>
              <a:buChar char=""/>
            </a:pPr>
            <a:r>
              <a:rPr lang="fr-FR" sz="1810">
                <a:latin typeface="Arial"/>
              </a:rPr>
              <a:t>Quatrième niveau de plan</a:t>
            </a:r>
            <a:endParaRPr/>
          </a:p>
          <a:p>
            <a:pPr lvl="4">
              <a:buSzPct val="45000"/>
              <a:buFont typeface="StarSymbol"/>
              <a:buChar char=""/>
            </a:pPr>
            <a:r>
              <a:rPr lang="fr-FR" sz="1810">
                <a:latin typeface="Arial"/>
              </a:rPr>
              <a:t>Cinquième niveau de plan</a:t>
            </a:r>
            <a:endParaRPr/>
          </a:p>
          <a:p>
            <a:pPr lvl="5">
              <a:buSzPct val="45000"/>
              <a:buFont typeface="StarSymbol"/>
              <a:buChar char=""/>
            </a:pPr>
            <a:r>
              <a:rPr lang="fr-FR" sz="1810">
                <a:latin typeface="Arial"/>
              </a:rPr>
              <a:t>Sixième niveau de plan</a:t>
            </a:r>
            <a:endParaRPr/>
          </a:p>
          <a:p>
            <a:pPr lvl="6">
              <a:buSzPct val="45000"/>
              <a:buFont typeface="StarSymbol"/>
              <a:buChar char=""/>
            </a:pPr>
            <a:r>
              <a:rPr lang="fr-FR" sz="1810">
                <a:latin typeface="Arial"/>
              </a:rPr>
              <a:t>Septième niveau de plan</a:t>
            </a:r>
            <a:endParaRPr/>
          </a:p>
        </p:txBody>
      </p:sp>
      <p:sp>
        <p:nvSpPr>
          <p:cNvPr id="80" name="PlaceHolder 3"/>
          <p:cNvSpPr>
            <a:spLocks noGrp="1"/>
          </p:cNvSpPr>
          <p:nvPr>
            <p:ph type="dt"/>
          </p:nvPr>
        </p:nvSpPr>
        <p:spPr>
          <a:xfrm>
            <a:off x="609480" y="6247440"/>
            <a:ext cx="2840400" cy="473040"/>
          </a:xfrm>
          <a:prstGeom prst="rect">
            <a:avLst/>
          </a:prstGeom>
        </p:spPr>
        <p:txBody>
          <a:bodyPr lIns="0" rIns="0" tIns="0" bIns="0"/>
          <a:p>
            <a:r>
              <a:rPr lang="fr-FR" sz="1400">
                <a:latin typeface="Times New Roman"/>
              </a:rPr>
              <a:t>&lt;date/heure&gt;</a:t>
            </a:r>
            <a:endParaRPr/>
          </a:p>
        </p:txBody>
      </p:sp>
      <p:sp>
        <p:nvSpPr>
          <p:cNvPr id="81" name="PlaceHolder 4"/>
          <p:cNvSpPr>
            <a:spLocks noGrp="1"/>
          </p:cNvSpPr>
          <p:nvPr>
            <p:ph type="ftr"/>
          </p:nvPr>
        </p:nvSpPr>
        <p:spPr>
          <a:xfrm>
            <a:off x="4169520" y="6247440"/>
            <a:ext cx="3864600" cy="473040"/>
          </a:xfrm>
          <a:prstGeom prst="rect">
            <a:avLst/>
          </a:prstGeom>
        </p:spPr>
        <p:txBody>
          <a:bodyPr lIns="0" rIns="0" tIns="0" bIns="0"/>
          <a:p>
            <a:pPr algn="ctr"/>
            <a:r>
              <a:rPr lang="fr-FR" sz="1400">
                <a:latin typeface="Times New Roman"/>
              </a:rPr>
              <a:t>&lt;pied de page&gt;</a:t>
            </a:r>
            <a:endParaRPr/>
          </a:p>
        </p:txBody>
      </p:sp>
      <p:sp>
        <p:nvSpPr>
          <p:cNvPr id="82" name="PlaceHolder 5"/>
          <p:cNvSpPr>
            <a:spLocks noGrp="1"/>
          </p:cNvSpPr>
          <p:nvPr>
            <p:ph type="sldNum"/>
          </p:nvPr>
        </p:nvSpPr>
        <p:spPr>
          <a:xfrm>
            <a:off x="8741520" y="6247440"/>
            <a:ext cx="2840400" cy="473040"/>
          </a:xfrm>
          <a:prstGeom prst="rect">
            <a:avLst/>
          </a:prstGeom>
        </p:spPr>
        <p:txBody>
          <a:bodyPr lIns="0" rIns="0" tIns="0" bIns="0"/>
          <a:p>
            <a:pPr algn="r"/>
            <a:fld id="{9F2459C8-C9F7-4EA6-A418-ABADB8698B1D}"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0" y="0"/>
            <a:ext cx="12191760" cy="6858000"/>
          </a:xfrm>
          <a:prstGeom prst="rect">
            <a:avLst/>
          </a:prstGeom>
          <a:ln>
            <a:noFill/>
          </a:ln>
        </p:spPr>
      </p:pic>
      <p:sp>
        <p:nvSpPr>
          <p:cNvPr id="118" name="PlaceHolder 1"/>
          <p:cNvSpPr>
            <a:spLocks noGrp="1"/>
          </p:cNvSpPr>
          <p:nvPr>
            <p:ph type="title"/>
          </p:nvPr>
        </p:nvSpPr>
        <p:spPr>
          <a:xfrm>
            <a:off x="609480" y="261000"/>
            <a:ext cx="10972800" cy="1132200"/>
          </a:xfrm>
          <a:prstGeom prst="rect">
            <a:avLst/>
          </a:prstGeom>
        </p:spPr>
        <p:txBody>
          <a:bodyPr lIns="0" rIns="0" tIns="0" bIns="0" anchor="ctr"/>
          <a:p>
            <a:pPr algn="ctr"/>
            <a:r>
              <a:rPr lang="fr-FR" sz="3690">
                <a:latin typeface="Arial"/>
              </a:rPr>
              <a:t>Cliquez pour éditer le format du texte-titre</a:t>
            </a:r>
            <a:endParaRPr/>
          </a:p>
        </p:txBody>
      </p:sp>
      <p:sp>
        <p:nvSpPr>
          <p:cNvPr id="119" name="PlaceHolder 2"/>
          <p:cNvSpPr>
            <a:spLocks noGrp="1"/>
          </p:cNvSpPr>
          <p:nvPr>
            <p:ph type="body"/>
          </p:nvPr>
        </p:nvSpPr>
        <p:spPr>
          <a:xfrm>
            <a:off x="609480" y="1654560"/>
            <a:ext cx="10972800" cy="3977280"/>
          </a:xfrm>
          <a:prstGeom prst="rect">
            <a:avLst/>
          </a:prstGeom>
        </p:spPr>
        <p:txBody>
          <a:bodyPr lIns="0" rIns="0" tIns="0" bIns="0"/>
          <a:p>
            <a:pPr>
              <a:buSzPct val="45000"/>
              <a:buFont typeface="StarSymbol"/>
              <a:buChar char=""/>
            </a:pPr>
            <a:r>
              <a:rPr lang="fr-FR" sz="3150">
                <a:latin typeface="Arial"/>
              </a:rPr>
              <a:t>Cliquez pour éditer le format du plan de texte</a:t>
            </a:r>
            <a:endParaRPr/>
          </a:p>
          <a:p>
            <a:pPr lvl="1">
              <a:buSzPct val="45000"/>
              <a:buFont typeface="StarSymbol"/>
              <a:buChar char=""/>
            </a:pPr>
            <a:r>
              <a:rPr lang="fr-FR" sz="2760">
                <a:latin typeface="Arial"/>
              </a:rPr>
              <a:t>Second niveau de plan</a:t>
            </a:r>
            <a:endParaRPr/>
          </a:p>
          <a:p>
            <a:pPr lvl="2">
              <a:buSzPct val="75000"/>
              <a:buFont typeface="StarSymbol"/>
              <a:buChar char=""/>
            </a:pPr>
            <a:r>
              <a:rPr lang="fr-FR" sz="2360">
                <a:latin typeface="Arial"/>
              </a:rPr>
              <a:t>Troisième niveau de plan</a:t>
            </a:r>
            <a:endParaRPr/>
          </a:p>
          <a:p>
            <a:pPr lvl="3">
              <a:buSzPct val="45000"/>
              <a:buFont typeface="StarSymbol"/>
              <a:buChar char=""/>
            </a:pPr>
            <a:r>
              <a:rPr lang="fr-FR" sz="1970">
                <a:latin typeface="Arial"/>
              </a:rPr>
              <a:t>Quatrième niveau de plan</a:t>
            </a:r>
            <a:endParaRPr/>
          </a:p>
          <a:p>
            <a:pPr lvl="4">
              <a:buSzPct val="75000"/>
              <a:buFont typeface="StarSymbol"/>
              <a:buChar char=""/>
            </a:pPr>
            <a:r>
              <a:rPr lang="fr-FR" sz="1970">
                <a:latin typeface="Arial"/>
              </a:rPr>
              <a:t>Cinquième niveau de plan</a:t>
            </a:r>
            <a:endParaRPr/>
          </a:p>
          <a:p>
            <a:pPr lvl="5">
              <a:buSzPct val="45000"/>
              <a:buFont typeface="StarSymbol"/>
              <a:buChar char=""/>
            </a:pPr>
            <a:r>
              <a:rPr lang="fr-FR" sz="1970">
                <a:latin typeface="Arial"/>
              </a:rPr>
              <a:t>Sixième niveau de plan</a:t>
            </a:r>
            <a:endParaRPr/>
          </a:p>
          <a:p>
            <a:pPr lvl="6">
              <a:buSzPct val="45000"/>
              <a:buFont typeface="StarSymbol"/>
              <a:buChar char=""/>
            </a:pPr>
            <a:r>
              <a:rPr lang="fr-FR" sz="1970">
                <a:latin typeface="Arial"/>
              </a:rPr>
              <a:t>Septième niveau de plan</a:t>
            </a:r>
            <a:endParaRPr/>
          </a:p>
        </p:txBody>
      </p:sp>
      <p:sp>
        <p:nvSpPr>
          <p:cNvPr id="120" name="PlaceHolder 3"/>
          <p:cNvSpPr>
            <a:spLocks noGrp="1"/>
          </p:cNvSpPr>
          <p:nvPr>
            <p:ph type="dt"/>
          </p:nvPr>
        </p:nvSpPr>
        <p:spPr>
          <a:xfrm>
            <a:off x="609480" y="6247080"/>
            <a:ext cx="2840400" cy="472320"/>
          </a:xfrm>
          <a:prstGeom prst="rect">
            <a:avLst/>
          </a:prstGeom>
        </p:spPr>
        <p:txBody>
          <a:bodyPr lIns="0" rIns="0" tIns="0" bIns="0"/>
          <a:p>
            <a:r>
              <a:rPr lang="fr-FR" sz="1400">
                <a:solidFill>
                  <a:srgbClr val="ffffff"/>
                </a:solidFill>
                <a:latin typeface="Times New Roman"/>
              </a:rPr>
              <a:t>&lt;date/heure&gt;</a:t>
            </a:r>
            <a:endParaRPr/>
          </a:p>
        </p:txBody>
      </p:sp>
      <p:sp>
        <p:nvSpPr>
          <p:cNvPr id="121" name="PlaceHolder 4"/>
          <p:cNvSpPr>
            <a:spLocks noGrp="1"/>
          </p:cNvSpPr>
          <p:nvPr>
            <p:ph type="ftr"/>
          </p:nvPr>
        </p:nvSpPr>
        <p:spPr>
          <a:xfrm>
            <a:off x="4169160" y="6247080"/>
            <a:ext cx="3864600" cy="472320"/>
          </a:xfrm>
          <a:prstGeom prst="rect">
            <a:avLst/>
          </a:prstGeom>
        </p:spPr>
        <p:txBody>
          <a:bodyPr lIns="0" rIns="0" tIns="0" bIns="0"/>
          <a:p>
            <a:pPr algn="ctr"/>
            <a:r>
              <a:rPr lang="fr-FR" sz="1400">
                <a:solidFill>
                  <a:srgbClr val="ffffff"/>
                </a:solidFill>
                <a:latin typeface="Times New Roman"/>
              </a:rPr>
              <a:t>&lt;pied de page&gt;</a:t>
            </a:r>
            <a:endParaRPr/>
          </a:p>
        </p:txBody>
      </p:sp>
      <p:sp>
        <p:nvSpPr>
          <p:cNvPr id="122" name="PlaceHolder 5"/>
          <p:cNvSpPr>
            <a:spLocks noGrp="1"/>
          </p:cNvSpPr>
          <p:nvPr>
            <p:ph type="sldNum"/>
          </p:nvPr>
        </p:nvSpPr>
        <p:spPr>
          <a:xfrm>
            <a:off x="8741160" y="6247080"/>
            <a:ext cx="2840400" cy="472320"/>
          </a:xfrm>
          <a:prstGeom prst="rect">
            <a:avLst/>
          </a:prstGeom>
        </p:spPr>
        <p:txBody>
          <a:bodyPr lIns="0" rIns="0" tIns="0" bIns="0"/>
          <a:p>
            <a:pPr algn="r"/>
            <a:fld id="{C786A204-0DAA-4A9F-A541-37B3424A7BE0}" type="slidenum">
              <a:rPr lang="fr-FR" sz="1400">
                <a:solidFill>
                  <a:srgbClr val="ffffff"/>
                </a:solidFill>
                <a:latin typeface="Times New Roman"/>
              </a:rPr>
              <a:t>&lt;numéro&gt;</a:t>
            </a:fld>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image" Target="../media/image12.gif"/><Relationship Id="rId3" Type="http://schemas.openxmlformats.org/officeDocument/2006/relationships/image" Target="../media/image13.gif"/><Relationship Id="rId4"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1523880" y="1122480"/>
            <a:ext cx="9143640" cy="2387160"/>
          </a:xfrm>
          <a:prstGeom prst="rect">
            <a:avLst/>
          </a:prstGeom>
          <a:noFill/>
          <a:ln>
            <a:noFill/>
          </a:ln>
        </p:spPr>
        <p:txBody>
          <a:bodyPr anchor="b"/>
          <a:p>
            <a:pPr algn="ctr">
              <a:lnSpc>
                <a:spcPct val="100000"/>
              </a:lnSpc>
            </a:pPr>
            <a:r>
              <a:rPr lang="fr-FR" sz="6000" strike="noStrike">
                <a:solidFill>
                  <a:srgbClr val="000000"/>
                </a:solidFill>
                <a:latin typeface="Calibri Light"/>
              </a:rPr>
              <a:t>Satellites météorologiques</a:t>
            </a:r>
            <a:endParaRPr/>
          </a:p>
        </p:txBody>
      </p:sp>
      <p:sp>
        <p:nvSpPr>
          <p:cNvPr id="163" name="TextShape 2"/>
          <p:cNvSpPr txBox="1"/>
          <p:nvPr/>
        </p:nvSpPr>
        <p:spPr>
          <a:xfrm>
            <a:off x="0" y="5171760"/>
            <a:ext cx="9143640" cy="1308240"/>
          </a:xfrm>
          <a:prstGeom prst="rect">
            <a:avLst/>
          </a:prstGeom>
          <a:noFill/>
          <a:ln>
            <a:noFill/>
          </a:ln>
        </p:spPr>
        <p:txBody>
          <a:bodyPr/>
          <a:p>
            <a:pPr>
              <a:lnSpc>
                <a:spcPct val="100000"/>
              </a:lnSpc>
            </a:pPr>
            <a:r>
              <a:rPr lang="fr-FR" sz="2400" strike="noStrike">
                <a:solidFill>
                  <a:srgbClr val="000000"/>
                </a:solidFill>
                <a:latin typeface="Calibri"/>
              </a:rPr>
              <a:t>Aurélien Argoud</a:t>
            </a:r>
            <a:endParaRPr/>
          </a:p>
          <a:p>
            <a:pPr>
              <a:lnSpc>
                <a:spcPct val="100000"/>
              </a:lnSpc>
            </a:pPr>
            <a:r>
              <a:rPr lang="fr-FR" sz="2400" strike="noStrike">
                <a:solidFill>
                  <a:srgbClr val="000000"/>
                </a:solidFill>
                <a:latin typeface="Calibri"/>
              </a:rPr>
              <a:t>Aurélien Chemier </a:t>
            </a:r>
            <a:endParaRPr/>
          </a:p>
          <a:p>
            <a:pPr>
              <a:lnSpc>
                <a:spcPct val="100000"/>
              </a:lnSpc>
            </a:pPr>
            <a:r>
              <a:rPr lang="fr-FR" sz="2400" strike="noStrike">
                <a:solidFill>
                  <a:srgbClr val="000000"/>
                </a:solidFill>
                <a:latin typeface="Calibri"/>
              </a:rPr>
              <a:t>Master 2 informatique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609480" y="261000"/>
            <a:ext cx="10972800" cy="1132200"/>
          </a:xfrm>
          <a:prstGeom prst="rect">
            <a:avLst/>
          </a:prstGeom>
          <a:noFill/>
          <a:ln>
            <a:noFill/>
          </a:ln>
        </p:spPr>
        <p:txBody>
          <a:bodyPr lIns="0" rIns="0" tIns="0" bIns="0" anchor="ctr"/>
          <a:p>
            <a:pPr algn="ct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609480" y="261000"/>
            <a:ext cx="10972800" cy="1132200"/>
          </a:xfrm>
          <a:prstGeom prst="rect">
            <a:avLst/>
          </a:prstGeom>
          <a:noFill/>
          <a:ln>
            <a:noFill/>
          </a:ln>
        </p:spPr>
        <p:txBody>
          <a:bodyPr lIns="0" rIns="0" tIns="0" bIns="0" anchor="ctr"/>
          <a:p>
            <a:pPr algn="ctr">
              <a:buSzPct val="45000"/>
              <a:buFont typeface="StarSymbol"/>
              <a:buChar char=""/>
            </a:pPr>
            <a:r>
              <a:rPr lang="fr-FR" sz="3690">
                <a:latin typeface="Arial"/>
              </a:rPr>
              <a:t>Sommaire</a:t>
            </a:r>
            <a:endParaRPr/>
          </a:p>
        </p:txBody>
      </p:sp>
      <p:sp>
        <p:nvSpPr>
          <p:cNvPr id="165" name="TextShape 2"/>
          <p:cNvSpPr txBox="1"/>
          <p:nvPr/>
        </p:nvSpPr>
        <p:spPr>
          <a:xfrm>
            <a:off x="609480" y="1654560"/>
            <a:ext cx="10972800" cy="3977280"/>
          </a:xfrm>
          <a:prstGeom prst="rect">
            <a:avLst/>
          </a:prstGeom>
          <a:noFill/>
          <a:ln>
            <a:noFill/>
          </a:ln>
        </p:spPr>
        <p:txBody>
          <a:bodyPr lIns="0" rIns="0" tIns="0" bIns="0"/>
          <a:p>
            <a:pPr>
              <a:buSzPct val="45000"/>
              <a:buFont typeface="StarSymbol"/>
              <a:buChar char=""/>
            </a:pPr>
            <a:endParaRPr/>
          </a:p>
          <a:p>
            <a:pPr>
              <a:buSzPct val="45000"/>
              <a:buFont typeface="StarSymbol"/>
              <a:buChar char=""/>
            </a:pPr>
            <a:r>
              <a:rPr lang="fr-FR" sz="3150">
                <a:latin typeface="Arial"/>
              </a:rPr>
              <a:t>Satellites :</a:t>
            </a:r>
            <a:endParaRPr/>
          </a:p>
          <a:p>
            <a:pPr>
              <a:buSzPct val="45000"/>
              <a:buFont typeface="StarSymbol"/>
              <a:buChar char=""/>
            </a:pPr>
            <a:r>
              <a:rPr lang="fr-FR" sz="3150">
                <a:latin typeface="Arial"/>
              </a:rPr>
              <a:t>Radiomètre</a:t>
            </a:r>
            <a:endParaRPr/>
          </a:p>
          <a:p>
            <a:pPr>
              <a:buSzPct val="45000"/>
              <a:buFont typeface="StarSymbol"/>
              <a:buChar char=""/>
            </a:pPr>
            <a:r>
              <a:rPr lang="fr-FR" sz="3150">
                <a:latin typeface="Arial"/>
              </a:rPr>
              <a:t>Principe du radiomètre</a:t>
            </a:r>
            <a:endParaRPr/>
          </a:p>
          <a:p>
            <a:pPr>
              <a:buSzPct val="45000"/>
              <a:buFont typeface="StarSymbol"/>
              <a:buChar char=""/>
            </a:pPr>
            <a:r>
              <a:rPr lang="fr-FR" sz="3150">
                <a:latin typeface="Arial"/>
              </a:rPr>
              <a:t>Infrarouge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p>
            <a:pPr algn="ctr">
              <a:lnSpc>
                <a:spcPct val="100000"/>
              </a:lnSpc>
            </a:pPr>
            <a:r>
              <a:rPr lang="fr-FR" sz="4400" strike="noStrike">
                <a:solidFill>
                  <a:srgbClr val="000000"/>
                </a:solidFill>
                <a:latin typeface="Calibri Light"/>
              </a:rPr>
              <a:t>Introduction</a:t>
            </a:r>
            <a:endParaRPr/>
          </a:p>
        </p:txBody>
      </p:sp>
      <p:sp>
        <p:nvSpPr>
          <p:cNvPr id="167" name="TextShape 2"/>
          <p:cNvSpPr txBox="1"/>
          <p:nvPr/>
        </p:nvSpPr>
        <p:spPr>
          <a:xfrm>
            <a:off x="838080" y="1825560"/>
            <a:ext cx="10515240" cy="4350960"/>
          </a:xfrm>
          <a:prstGeom prst="rect">
            <a:avLst/>
          </a:prstGeom>
          <a:noFill/>
          <a:ln>
            <a:noFill/>
          </a:ln>
        </p:spPr>
        <p:txBody>
          <a:bodyPr/>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p>
            <a:pPr algn="ctr">
              <a:lnSpc>
                <a:spcPct val="100000"/>
              </a:lnSpc>
            </a:pPr>
            <a:r>
              <a:rPr lang="fr-FR" sz="4400" strike="noStrike">
                <a:solidFill>
                  <a:srgbClr val="000000"/>
                </a:solidFill>
                <a:latin typeface="Calibri Light"/>
              </a:rPr>
              <a:t>Satellites :</a:t>
            </a:r>
            <a:endParaRPr/>
          </a:p>
        </p:txBody>
      </p:sp>
      <p:sp>
        <p:nvSpPr>
          <p:cNvPr id="169" name="TextShape 2"/>
          <p:cNvSpPr txBox="1"/>
          <p:nvPr/>
        </p:nvSpPr>
        <p:spPr>
          <a:xfrm>
            <a:off x="864000" y="2304000"/>
            <a:ext cx="10515240" cy="4350960"/>
          </a:xfrm>
          <a:prstGeom prst="rect">
            <a:avLst/>
          </a:prstGeom>
          <a:noFill/>
          <a:ln>
            <a:noFill/>
          </a:ln>
        </p:spPr>
        <p:txBody>
          <a:bodyPr/>
          <a:p>
            <a:pPr>
              <a:lnSpc>
                <a:spcPct val="90000"/>
              </a:lnSpc>
              <a:buFont typeface="Arial"/>
              <a:buChar char="•"/>
            </a:pPr>
            <a:r>
              <a:rPr lang="fr-FR" sz="2800" strike="noStrike">
                <a:solidFill>
                  <a:srgbClr val="000000"/>
                </a:solidFill>
                <a:latin typeface="Calibri"/>
              </a:rPr>
              <a:t>Satellites géostationnaires :</a:t>
            </a:r>
            <a:endParaRPr/>
          </a:p>
          <a:p>
            <a:pPr>
              <a:lnSpc>
                <a:spcPct val="90000"/>
              </a:lnSpc>
              <a:buFont typeface="Arial"/>
              <a:buChar char="•"/>
            </a:pPr>
            <a:endParaRPr/>
          </a:p>
          <a:p>
            <a:pPr lvl="1">
              <a:lnSpc>
                <a:spcPct val="90000"/>
              </a:lnSpc>
              <a:buSzPct val="75000"/>
              <a:buFont typeface="StarSymbol"/>
              <a:buChar char=""/>
            </a:pPr>
            <a:r>
              <a:rPr lang="fr-FR" sz="2400" strike="noStrike">
                <a:solidFill>
                  <a:srgbClr val="000000"/>
                </a:solidFill>
                <a:latin typeface="Calibri"/>
              </a:rPr>
              <a:t>35 880 km d'altitude.</a:t>
            </a:r>
            <a:endParaRPr/>
          </a:p>
          <a:p>
            <a:pPr lvl="1">
              <a:lnSpc>
                <a:spcPct val="90000"/>
              </a:lnSpc>
              <a:buSzPct val="75000"/>
              <a:buFont typeface="StarSymbol"/>
              <a:buChar char=""/>
            </a:pPr>
            <a:r>
              <a:rPr lang="fr-FR" sz="2400" strike="noStrike">
                <a:solidFill>
                  <a:srgbClr val="000000"/>
                </a:solidFill>
                <a:latin typeface="Calibri"/>
              </a:rPr>
              <a:t>Orbite asynchrones.</a:t>
            </a:r>
            <a:endParaRPr/>
          </a:p>
          <a:p>
            <a:pPr lvl="1">
              <a:lnSpc>
                <a:spcPct val="90000"/>
              </a:lnSpc>
              <a:buSzPct val="75000"/>
              <a:buFont typeface="StarSymbol"/>
              <a:buChar char=""/>
            </a:pPr>
            <a:r>
              <a:rPr lang="fr-FR" sz="2400" strike="noStrike">
                <a:solidFill>
                  <a:srgbClr val="000000"/>
                </a:solidFill>
                <a:latin typeface="Calibri"/>
              </a:rPr>
              <a:t>Information en continues.</a:t>
            </a:r>
            <a:endParaRPr/>
          </a:p>
          <a:p>
            <a:pPr lvl="1">
              <a:lnSpc>
                <a:spcPct val="90000"/>
              </a:lnSpc>
              <a:buSzPct val="75000"/>
              <a:buFont typeface="StarSymbol"/>
              <a:buChar char=""/>
            </a:pPr>
            <a:r>
              <a:rPr lang="fr-FR" sz="2400" strike="noStrike">
                <a:solidFill>
                  <a:srgbClr val="000000"/>
                </a:solidFill>
                <a:latin typeface="Calibri"/>
              </a:rPr>
              <a:t>Résolution maximale à l'équateur.</a:t>
            </a:r>
            <a:endParaRPr/>
          </a:p>
          <a:p>
            <a:pPr lvl="1">
              <a:lnSpc>
                <a:spcPct val="90000"/>
              </a:lnSpc>
              <a:buSzPct val="75000"/>
              <a:buFont typeface="StarSymbol"/>
              <a:buChar char=""/>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p>
            <a:pPr algn="ctr">
              <a:lnSpc>
                <a:spcPct val="100000"/>
              </a:lnSpc>
            </a:pPr>
            <a:r>
              <a:rPr lang="fr-FR" sz="4400" strike="noStrike">
                <a:solidFill>
                  <a:srgbClr val="000000"/>
                </a:solidFill>
                <a:latin typeface="Calibri Light"/>
              </a:rPr>
              <a:t>Satellites :</a:t>
            </a:r>
            <a:endParaRPr/>
          </a:p>
        </p:txBody>
      </p:sp>
      <p:sp>
        <p:nvSpPr>
          <p:cNvPr id="171" name="TextShape 2"/>
          <p:cNvSpPr txBox="1"/>
          <p:nvPr/>
        </p:nvSpPr>
        <p:spPr>
          <a:xfrm>
            <a:off x="864000" y="2304000"/>
            <a:ext cx="10515240" cy="4350960"/>
          </a:xfrm>
          <a:prstGeom prst="rect">
            <a:avLst/>
          </a:prstGeom>
          <a:noFill/>
          <a:ln>
            <a:noFill/>
          </a:ln>
        </p:spPr>
        <p:txBody>
          <a:bodyPr/>
          <a:p>
            <a:pPr>
              <a:lnSpc>
                <a:spcPct val="90000"/>
              </a:lnSpc>
              <a:buFont typeface="Arial"/>
              <a:buChar char="•"/>
            </a:pPr>
            <a:r>
              <a:rPr lang="fr-FR" sz="2800" strike="noStrike">
                <a:solidFill>
                  <a:srgbClr val="000000"/>
                </a:solidFill>
                <a:latin typeface="Calibri"/>
              </a:rPr>
              <a:t>Satellites circumpolaires :</a:t>
            </a:r>
            <a:endParaRPr/>
          </a:p>
          <a:p>
            <a:pPr>
              <a:lnSpc>
                <a:spcPct val="90000"/>
              </a:lnSpc>
              <a:buFont typeface="Arial"/>
              <a:buChar char="•"/>
            </a:pPr>
            <a:endParaRPr/>
          </a:p>
          <a:p>
            <a:pPr lvl="1">
              <a:lnSpc>
                <a:spcPct val="90000"/>
              </a:lnSpc>
              <a:buSzPct val="75000"/>
              <a:buFont typeface="StarSymbol"/>
              <a:buChar char=""/>
            </a:pPr>
            <a:r>
              <a:rPr lang="fr-FR" sz="2400" strike="noStrike">
                <a:solidFill>
                  <a:srgbClr val="000000"/>
                </a:solidFill>
                <a:latin typeface="Calibri"/>
              </a:rPr>
              <a:t>800 km d'altitude.</a:t>
            </a:r>
            <a:endParaRPr/>
          </a:p>
          <a:p>
            <a:pPr lvl="1">
              <a:lnSpc>
                <a:spcPct val="90000"/>
              </a:lnSpc>
              <a:buSzPct val="75000"/>
              <a:buFont typeface="StarSymbol"/>
              <a:buChar char=""/>
            </a:pPr>
            <a:r>
              <a:rPr lang="fr-FR" sz="2400" strike="noStrike">
                <a:solidFill>
                  <a:srgbClr val="000000"/>
                </a:solidFill>
                <a:latin typeface="Calibri"/>
              </a:rPr>
              <a:t>Orbite héliosynchrones.</a:t>
            </a:r>
            <a:endParaRPr/>
          </a:p>
          <a:p>
            <a:pPr lvl="1">
              <a:lnSpc>
                <a:spcPct val="90000"/>
              </a:lnSpc>
              <a:buSzPct val="75000"/>
              <a:buFont typeface="StarSymbol"/>
              <a:buChar char=""/>
            </a:pPr>
            <a:r>
              <a:rPr lang="fr-FR" sz="2400" strike="noStrike">
                <a:solidFill>
                  <a:srgbClr val="000000"/>
                </a:solidFill>
                <a:latin typeface="Calibri"/>
              </a:rPr>
              <a:t>Passe deux fois par jour au dessus du même point à la même heure solaire.</a:t>
            </a:r>
            <a:endParaRPr/>
          </a:p>
          <a:p>
            <a:pPr lvl="1">
              <a:lnSpc>
                <a:spcPct val="90000"/>
              </a:lnSpc>
              <a:buSzPct val="75000"/>
              <a:buFont typeface="StarSymbol"/>
              <a:buChar char=""/>
            </a:pPr>
            <a:r>
              <a:rPr lang="fr-FR" sz="2400" strike="noStrike">
                <a:solidFill>
                  <a:srgbClr val="000000"/>
                </a:solidFill>
                <a:latin typeface="Calibri"/>
              </a:rPr>
              <a:t>Meilleure résolution.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p>
            <a:pPr algn="ctr">
              <a:lnSpc>
                <a:spcPct val="100000"/>
              </a:lnSpc>
            </a:pPr>
            <a:r>
              <a:rPr lang="fr-FR" sz="4400" strike="noStrike">
                <a:solidFill>
                  <a:srgbClr val="000000"/>
                </a:solidFill>
                <a:latin typeface="Calibri Light"/>
              </a:rPr>
              <a:t>Radiomètre</a:t>
            </a:r>
            <a:endParaRPr/>
          </a:p>
        </p:txBody>
      </p:sp>
      <p:sp>
        <p:nvSpPr>
          <p:cNvPr id="173" name="TextShape 2"/>
          <p:cNvSpPr txBox="1"/>
          <p:nvPr/>
        </p:nvSpPr>
        <p:spPr>
          <a:xfrm>
            <a:off x="838080" y="1825560"/>
            <a:ext cx="6937920" cy="4350960"/>
          </a:xfrm>
          <a:prstGeom prst="rect">
            <a:avLst/>
          </a:prstGeom>
          <a:noFill/>
          <a:ln>
            <a:noFill/>
          </a:ln>
        </p:spPr>
        <p:txBody>
          <a:bodyPr/>
          <a:p>
            <a:pPr>
              <a:lnSpc>
                <a:spcPct val="90000"/>
              </a:lnSpc>
              <a:buFont typeface="Arial"/>
              <a:buChar char="•"/>
            </a:pPr>
            <a:r>
              <a:rPr lang="fr-FR" sz="2800" strike="noStrike">
                <a:solidFill>
                  <a:srgbClr val="000000"/>
                </a:solidFill>
                <a:latin typeface="Calibri"/>
              </a:rPr>
              <a:t>Mesure l'intensité du rayonnement électromagnétique.</a:t>
            </a:r>
            <a:endParaRPr/>
          </a:p>
          <a:p>
            <a:pPr>
              <a:lnSpc>
                <a:spcPct val="90000"/>
              </a:lnSpc>
              <a:buFont typeface="Arial"/>
              <a:buChar char="•"/>
            </a:pPr>
            <a:r>
              <a:rPr lang="fr-FR" sz="2800" strike="noStrike">
                <a:solidFill>
                  <a:srgbClr val="000000"/>
                </a:solidFill>
                <a:latin typeface="Calibri"/>
              </a:rPr>
              <a:t>Différents longueurs d'ondes.</a:t>
            </a:r>
            <a:endParaRPr/>
          </a:p>
          <a:p>
            <a:pPr>
              <a:lnSpc>
                <a:spcPct val="90000"/>
              </a:lnSpc>
              <a:buFont typeface="Arial"/>
              <a:buChar char="•"/>
            </a:pPr>
            <a:endParaRPr/>
          </a:p>
          <a:p>
            <a:pPr>
              <a:lnSpc>
                <a:spcPct val="90000"/>
              </a:lnSpc>
              <a:buFont typeface="Arial"/>
              <a:buChar char="•"/>
            </a:pPr>
            <a:endParaRPr/>
          </a:p>
          <a:p>
            <a:pPr>
              <a:lnSpc>
                <a:spcPct val="90000"/>
              </a:lnSpc>
            </a:pPr>
            <a:r>
              <a:rPr lang="fr-FR" sz="2800" strike="noStrike">
                <a:solidFill>
                  <a:srgbClr val="000000"/>
                </a:solidFill>
                <a:latin typeface="Calibri"/>
              </a:rPr>
              <a:t>                                           </a:t>
            </a:r>
            <a:r>
              <a:rPr lang="fr-FR" sz="2800" strike="noStrike">
                <a:solidFill>
                  <a:srgbClr val="000000"/>
                </a:solidFill>
                <a:latin typeface="Calibri"/>
              </a:rPr>
              <a:t>Radiomètre de Crooke                                       </a:t>
            </a:r>
            <a:endParaRPr/>
          </a:p>
          <a:p>
            <a:pPr>
              <a:lnSpc>
                <a:spcPct val="90000"/>
              </a:lnSpc>
            </a:pPr>
            <a:endParaRPr/>
          </a:p>
        </p:txBody>
      </p:sp>
      <p:pic>
        <p:nvPicPr>
          <p:cNvPr id="174" name="Picture 6" descr=""/>
          <p:cNvPicPr/>
          <p:nvPr/>
        </p:nvPicPr>
        <p:blipFill>
          <a:blip r:embed="rId1"/>
          <a:stretch/>
        </p:blipFill>
        <p:spPr>
          <a:xfrm>
            <a:off x="7848000" y="1669680"/>
            <a:ext cx="4090320" cy="4090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p>
            <a:pPr algn="ctr">
              <a:lnSpc>
                <a:spcPct val="100000"/>
              </a:lnSpc>
            </a:pPr>
            <a:r>
              <a:rPr lang="fr-FR" sz="4400" strike="noStrike">
                <a:solidFill>
                  <a:srgbClr val="000000"/>
                </a:solidFill>
                <a:latin typeface="Calibri Light"/>
              </a:rPr>
              <a:t>Principe du radiomètre de Crooke</a:t>
            </a:r>
            <a:endParaRPr/>
          </a:p>
        </p:txBody>
      </p:sp>
      <p:sp>
        <p:nvSpPr>
          <p:cNvPr id="176" name="TextShape 2"/>
          <p:cNvSpPr txBox="1"/>
          <p:nvPr/>
        </p:nvSpPr>
        <p:spPr>
          <a:xfrm>
            <a:off x="838080" y="5352480"/>
            <a:ext cx="10515240" cy="824040"/>
          </a:xfrm>
          <a:prstGeom prst="rect">
            <a:avLst/>
          </a:prstGeom>
          <a:noFill/>
          <a:ln>
            <a:noFill/>
          </a:ln>
        </p:spPr>
        <p:txBody>
          <a:bodyPr/>
          <a:p>
            <a:pPr>
              <a:lnSpc>
                <a:spcPct val="100000"/>
              </a:lnSpc>
            </a:pPr>
            <a:r>
              <a:rPr lang="fr-FR" sz="2800" strike="noStrike">
                <a:solidFill>
                  <a:srgbClr val="000000"/>
                </a:solidFill>
                <a:latin typeface="Calibri"/>
              </a:rPr>
              <a:t>Une diminution du niveau d’air dans l’ampoule améliore le résultat.</a:t>
            </a:r>
            <a:endParaRPr/>
          </a:p>
        </p:txBody>
      </p:sp>
      <p:pic>
        <p:nvPicPr>
          <p:cNvPr id="177" name="Picture 2" descr=""/>
          <p:cNvPicPr/>
          <p:nvPr/>
        </p:nvPicPr>
        <p:blipFill>
          <a:blip r:embed="rId1"/>
          <a:stretch/>
        </p:blipFill>
        <p:spPr>
          <a:xfrm>
            <a:off x="838080" y="2012040"/>
            <a:ext cx="2381040" cy="2381040"/>
          </a:xfrm>
          <a:prstGeom prst="rect">
            <a:avLst/>
          </a:prstGeom>
          <a:ln>
            <a:noFill/>
          </a:ln>
        </p:spPr>
      </p:pic>
      <p:pic>
        <p:nvPicPr>
          <p:cNvPr id="178" name="Picture 4" descr=""/>
          <p:cNvPicPr/>
          <p:nvPr/>
        </p:nvPicPr>
        <p:blipFill>
          <a:blip r:embed="rId2"/>
          <a:stretch/>
        </p:blipFill>
        <p:spPr>
          <a:xfrm>
            <a:off x="9132120" y="1850040"/>
            <a:ext cx="2381040" cy="2704680"/>
          </a:xfrm>
          <a:prstGeom prst="rect">
            <a:avLst/>
          </a:prstGeom>
          <a:ln>
            <a:noFill/>
          </a:ln>
        </p:spPr>
      </p:pic>
      <p:pic>
        <p:nvPicPr>
          <p:cNvPr id="179" name="Picture 2" descr=""/>
          <p:cNvPicPr/>
          <p:nvPr/>
        </p:nvPicPr>
        <p:blipFill>
          <a:blip r:embed="rId3"/>
          <a:stretch/>
        </p:blipFill>
        <p:spPr>
          <a:xfrm>
            <a:off x="4191120" y="2649960"/>
            <a:ext cx="3809520" cy="1104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anchor="ctr"/>
          <a:p>
            <a:pPr algn="ctr">
              <a:lnSpc>
                <a:spcPct val="100000"/>
              </a:lnSpc>
            </a:pPr>
            <a:r>
              <a:rPr lang="fr-FR" sz="4400" strike="noStrike">
                <a:solidFill>
                  <a:srgbClr val="000000"/>
                </a:solidFill>
                <a:latin typeface="Calibri Light"/>
              </a:rPr>
              <a:t>Dans les satellites</a:t>
            </a:r>
            <a:endParaRPr/>
          </a:p>
        </p:txBody>
      </p:sp>
      <p:sp>
        <p:nvSpPr>
          <p:cNvPr id="181" name="TextShape 2"/>
          <p:cNvSpPr txBox="1"/>
          <p:nvPr/>
        </p:nvSpPr>
        <p:spPr>
          <a:xfrm>
            <a:off x="838080" y="1825560"/>
            <a:ext cx="10515240" cy="4350960"/>
          </a:xfrm>
          <a:prstGeom prst="rect">
            <a:avLst/>
          </a:prstGeom>
          <a:noFill/>
          <a:ln>
            <a:noFill/>
          </a:ln>
        </p:spPr>
        <p:txBody>
          <a:bodyPr/>
          <a:p>
            <a:pPr>
              <a:lnSpc>
                <a:spcPct val="90000"/>
              </a:lnSpc>
              <a:buFont typeface="Arial"/>
              <a:buChar char="•"/>
            </a:pPr>
            <a:r>
              <a:rPr lang="fr-FR" sz="2400" strike="noStrike">
                <a:solidFill>
                  <a:srgbClr val="000000"/>
                </a:solidFill>
                <a:latin typeface="Calibri"/>
              </a:rPr>
              <a:t>Passive : récupère la luminance de l’atmosphère.</a:t>
            </a:r>
            <a:endParaRPr/>
          </a:p>
          <a:p>
            <a:pPr lvl="1">
              <a:lnSpc>
                <a:spcPct val="90000"/>
              </a:lnSpc>
              <a:buSzPct val="75000"/>
              <a:buFont typeface="StarSymbol"/>
              <a:buChar char=""/>
            </a:pPr>
            <a:r>
              <a:rPr lang="fr-FR" sz="2400" strike="noStrike">
                <a:solidFill>
                  <a:srgbClr val="000000"/>
                </a:solidFill>
                <a:latin typeface="Calibri"/>
              </a:rPr>
              <a:t>Entre 3 et 10 μm</a:t>
            </a:r>
            <a:endParaRPr/>
          </a:p>
          <a:p>
            <a:pPr>
              <a:lnSpc>
                <a:spcPct val="90000"/>
              </a:lnSpc>
              <a:buFont typeface="Arial"/>
              <a:buChar char="•"/>
            </a:pPr>
            <a:r>
              <a:rPr lang="fr-FR" sz="2400" strike="noStrike">
                <a:solidFill>
                  <a:srgbClr val="000000"/>
                </a:solidFill>
                <a:latin typeface="Calibri"/>
              </a:rPr>
              <a:t>Active : source de  rayonnement sur le satellite.</a:t>
            </a:r>
            <a:endParaRPr/>
          </a:p>
          <a:p>
            <a:pPr lvl="1">
              <a:lnSpc>
                <a:spcPct val="90000"/>
              </a:lnSpc>
              <a:buSzPct val="75000"/>
              <a:buFont typeface="StarSymbol"/>
              <a:buChar char=""/>
            </a:pPr>
            <a:r>
              <a:rPr lang="fr-FR" sz="2400" strike="noStrike">
                <a:solidFill>
                  <a:srgbClr val="000000"/>
                </a:solidFill>
                <a:latin typeface="Calibri"/>
              </a:rPr>
              <a:t>Principe du radar</a:t>
            </a:r>
            <a:endParaRPr/>
          </a:p>
          <a:p>
            <a:pPr>
              <a:lnSpc>
                <a:spcPct val="90000"/>
              </a:lnSpc>
              <a:buFont typeface="Arial"/>
              <a:buChar char="•"/>
            </a:pPr>
            <a:endParaRPr/>
          </a:p>
          <a:p>
            <a:pPr>
              <a:lnSpc>
                <a:spcPct val="90000"/>
              </a:lnSpc>
              <a:buFont typeface="Arial"/>
              <a:buChar char="•"/>
            </a:pPr>
            <a:endParaRPr/>
          </a:p>
          <a:p>
            <a:pPr>
              <a:lnSpc>
                <a:spcPct val="90000"/>
              </a:lnSpc>
              <a:buFont typeface="Arial"/>
              <a:buChar char="•"/>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609480" y="261000"/>
            <a:ext cx="10972800" cy="1132200"/>
          </a:xfrm>
          <a:prstGeom prst="rect">
            <a:avLst/>
          </a:prstGeom>
          <a:noFill/>
          <a:ln>
            <a:noFill/>
          </a:ln>
        </p:spPr>
        <p:txBody>
          <a:bodyPr lIns="0" rIns="0" tIns="0" bIns="0" anchor="ctr"/>
          <a:p>
            <a:pPr algn="ctr"/>
            <a:endParaRPr/>
          </a:p>
        </p:txBody>
      </p:sp>
      <p:pic>
        <p:nvPicPr>
          <p:cNvPr id="183" name="" descr=""/>
          <p:cNvPicPr/>
          <p:nvPr/>
        </p:nvPicPr>
        <p:blipFill>
          <a:blip r:embed="rId1"/>
          <a:stretch/>
        </p:blipFill>
        <p:spPr>
          <a:xfrm>
            <a:off x="2736000" y="261000"/>
            <a:ext cx="6480000" cy="6219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