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89.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94.xml" ContentType="application/vnd.openxmlformats-officedocument.presentationml.slideLayout+xml"/>
  <Override PartName="/ppt/slideLayouts/slideLayout19.xml" ContentType="application/vnd.openxmlformats-officedocument.presentationml.slideLayout+xml"/>
  <Override PartName="/ppt/slideLayouts/slideLayout79.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9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28.xml" ContentType="application/vnd.openxmlformats-officedocument.presentationml.slideLayout+xml"/>
  <Override PartName="/ppt/slideLayouts/slideLayout73.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71.xml" ContentType="application/vnd.openxmlformats-officedocument.presentationml.slideLayout+xml"/>
  <Override PartName="/ppt/slideLayouts/slideLayout7.xml" ContentType="application/vnd.openxmlformats-officedocument.presentationml.slideLayout+xml"/>
  <Override PartName="/ppt/slideLayouts/_rels/slideLayout96.xml.rels" ContentType="application/vnd.openxmlformats-package.relationships+xml"/>
  <Override PartName="/ppt/slideLayouts/_rels/slideLayout91.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95.xml.rels" ContentType="application/vnd.openxmlformats-package.relationships+xml"/>
  <Override PartName="/ppt/slideLayouts/_rels/slideLayout63.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93.xml.rels" ContentType="application/vnd.openxmlformats-package.relationships+xml"/>
  <Override PartName="/ppt/slideLayouts/_rels/slideLayout61.xml.rels" ContentType="application/vnd.openxmlformats-package.relationships+xml"/>
  <Override PartName="/ppt/slideLayouts/_rels/slideLayout92.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52.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82.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1.xml.rels" ContentType="application/vnd.openxmlformats-package.relationships+xml"/>
  <Override PartName="/ppt/slideLayouts/_rels/slideLayout43.xml.rels" ContentType="application/vnd.openxmlformats-package.relationships+xml"/>
  <Override PartName="/ppt/slideLayouts/_rels/slideLayout1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66.xml.rels" ContentType="application/vnd.openxmlformats-package.relationships+xml"/>
  <Override PartName="/ppt/slideLayouts/_rels/slideLayout34.xml.rels" ContentType="application/vnd.openxmlformats-package.relationships+xml"/>
  <Override PartName="/ppt/slideLayouts/_rels/slideLayout65.xml.rels" ContentType="application/vnd.openxmlformats-package.relationships+xml"/>
  <Override PartName="/ppt/slideLayouts/_rels/slideLayout33.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54.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49.xml.rels" ContentType="application/vnd.openxmlformats-package.relationships+xml"/>
  <Override PartName="/ppt/slideLayouts/_rels/slideLayout56.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23.xml.rels" ContentType="application/vnd.openxmlformats-package.relationships+xml"/>
  <Override PartName="/ppt/slideLayouts/_rels/slideLayout79.xml.rels" ContentType="application/vnd.openxmlformats-package.relationships+xml"/>
  <Override PartName="/ppt/slideLayouts/_rels/slideLayout47.xml.rels" ContentType="application/vnd.openxmlformats-package.relationships+xml"/>
  <Override PartName="/ppt/slideLayouts/_rels/slideLayout81.xml.rels" ContentType="application/vnd.openxmlformats-package.relationships+xml"/>
  <Override PartName="/ppt/slideLayouts/_rels/slideLayout4.xml.rels" ContentType="application/vnd.openxmlformats-package.relationships+xml"/>
  <Override PartName="/ppt/slideLayouts/_rels/slideLayout78.xml.rels" ContentType="application/vnd.openxmlformats-package.relationships+xml"/>
  <Override PartName="/ppt/slideLayouts/_rels/slideLayout46.xml.rels" ContentType="application/vnd.openxmlformats-package.relationships+xml"/>
  <Override PartName="/ppt/slideLayouts/_rels/slideLayout80.xml.rels" ContentType="application/vnd.openxmlformats-package.relationships+xml"/>
  <Override PartName="/ppt/slideLayouts/_rels/slideLayout3.xml.rels" ContentType="application/vnd.openxmlformats-package.relationships+xml"/>
  <Override PartName="/ppt/slideLayouts/_rels/slideLayout77.xml.rels" ContentType="application/vnd.openxmlformats-package.relationships+xml"/>
  <Override PartName="/ppt/slideLayouts/_rels/slideLayout13.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9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9.xml.rels" ContentType="application/vnd.openxmlformats-package.relationships+xml"/>
  <Override PartName="/ppt/slideLayouts/_rels/slideLayout1.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6.xml.rels" ContentType="application/vnd.openxmlformats-package.relationships+xml"/>
  <Override PartName="/ppt/slideLayouts/_rels/slideLayout69.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2.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68.xml.rels" ContentType="application/vnd.openxmlformats-package.relationships+xml"/>
  <Override PartName="/ppt/slideLayouts/_rels/slideLayout36.xml.rels" ContentType="application/vnd.openxmlformats-package.relationships+xml"/>
  <Override PartName="/ppt/slideLayouts/_rels/slideLayout57.xml.rels" ContentType="application/vnd.openxmlformats-package.relationships+xml"/>
  <Override PartName="/ppt/slideLayouts/_rels/slideLayout25.xml.rels" ContentType="application/vnd.openxmlformats-package.relationships+xml"/>
  <Override PartName="/ppt/slideLayouts/_rels/slideLayout67.xml.rels" ContentType="application/vnd.openxmlformats-package.relationships+xml"/>
  <Override PartName="/ppt/slideLayouts/_rels/slideLayout35.xml.rels" ContentType="application/vnd.openxmlformats-package.relationships+xml"/>
  <Override PartName="/ppt/slideLayouts/_rels/slideLayout17.xml.rels" ContentType="application/vnd.openxmlformats-package.relationships+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70.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9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91.xml" ContentType="application/vnd.openxmlformats-officedocument.presentationml.slideLayout+xml"/>
  <Override PartName="/ppt/slideLayouts/slideLayout16.xml" ContentType="application/vnd.openxmlformats-officedocument.presentationml.slideLayout+xml"/>
  <Override PartName="/ppt/media/image34.jpeg" ContentType="image/jpeg"/>
  <Override PartName="/ppt/media/image33.jpeg" ContentType="image/jpe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30.gif" ContentType="image/gif"/>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29.gif" ContentType="image/gif"/>
  <Override PartName="/ppt/media/image9.png" ContentType="image/png"/>
  <Override PartName="/ppt/media/image28.gif" ContentType="image/gif"/>
  <Override PartName="/ppt/media/image35.jpeg" ContentType="image/jpeg"/>
  <Override PartName="/ppt/media/image8.png" ContentType="image/png"/>
  <Override PartName="/ppt/media/image27.gif" ContentType="image/gif"/>
  <Override PartName="/ppt/media/image36.gif" ContentType="image/gif"/>
  <Override PartName="/ppt/media/image1.png" ContentType="image/png"/>
  <Override PartName="/ppt/media/image26.jpeg" ContentType="image/jpeg"/>
  <Override PartName="/ppt/media/image7.png" ContentType="image/png"/>
  <Override PartName="/ppt/media/image6.png" ContentType="image/png"/>
  <Override PartName="/ppt/media/image25.gif" ContentType="image/gif"/>
  <Override PartName="/ppt/media/image5.png" ContentType="image/png"/>
  <Override PartName="/ppt/media/image4.png" ContentType="image/png"/>
  <Override PartName="/ppt/media/image17.png" ContentType="image/png"/>
  <Override PartName="/ppt/media/image32.jpeg" ContentType="image/jpeg"/>
  <Override PartName="/ppt/media/image3.png" ContentType="image/png"/>
  <Override PartName="/ppt/media/image16.png" ContentType="image/png"/>
  <Override PartName="/ppt/media/image37.gif" ContentType="image/gif"/>
  <Override PartName="/ppt/media/image2.png" ContentType="image/png"/>
  <Override PartName="/ppt/media/image31.gif" ContentType="image/gif"/>
  <Override PartName="/ppt/media/image15.png" ContentType="image/png"/>
  <Override PartName="/ppt/media/image24.png" ContentType="image/png"/>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653040" y="4002120"/>
            <a:ext cx="5551560" cy="4310280"/>
          </a:xfrm>
          <a:prstGeom prst="rect">
            <a:avLst/>
          </a:prstGeom>
        </p:spPr>
        <p:txBody>
          <a:bodyPr lIns="0" rIns="0" tIns="0" bIns="0"/>
          <a:p>
            <a:r>
              <a:rPr lang="fr-FR" sz="2520">
                <a:latin typeface="Arial"/>
              </a:rPr>
              <a:t>Cliquez pour modifier le format des notes</a:t>
            </a:r>
            <a:endParaRPr/>
          </a:p>
        </p:txBody>
      </p:sp>
      <p:sp>
        <p:nvSpPr>
          <p:cNvPr id="301" name="PlaceHolder 2"/>
          <p:cNvSpPr>
            <a:spLocks noGrp="1"/>
          </p:cNvSpPr>
          <p:nvPr>
            <p:ph type="hdr"/>
          </p:nvPr>
        </p:nvSpPr>
        <p:spPr>
          <a:xfrm>
            <a:off x="0" y="0"/>
            <a:ext cx="2976120" cy="456840"/>
          </a:xfrm>
          <a:prstGeom prst="rect">
            <a:avLst/>
          </a:prstGeom>
        </p:spPr>
        <p:txBody>
          <a:bodyPr lIns="0" rIns="0" tIns="0" bIns="0"/>
          <a:p>
            <a:r>
              <a:rPr lang="fr-FR" sz="1400">
                <a:latin typeface="Times New Roman"/>
              </a:rPr>
              <a:t>&lt;en-tête&gt;</a:t>
            </a:r>
            <a:endParaRPr/>
          </a:p>
        </p:txBody>
      </p:sp>
      <p:sp>
        <p:nvSpPr>
          <p:cNvPr id="302" name="PlaceHolder 3"/>
          <p:cNvSpPr>
            <a:spLocks noGrp="1"/>
          </p:cNvSpPr>
          <p:nvPr>
            <p:ph type="dt"/>
          </p:nvPr>
        </p:nvSpPr>
        <p:spPr>
          <a:xfrm>
            <a:off x="3881520" y="0"/>
            <a:ext cx="2976120" cy="456840"/>
          </a:xfrm>
          <a:prstGeom prst="rect">
            <a:avLst/>
          </a:prstGeom>
        </p:spPr>
        <p:txBody>
          <a:bodyPr lIns="0" rIns="0" tIns="0" bIns="0"/>
          <a:p>
            <a:pPr algn="r"/>
            <a:r>
              <a:rPr lang="fr-FR" sz="1400">
                <a:latin typeface="Times New Roman"/>
              </a:rPr>
              <a:t>&lt;date/heure&gt;</a:t>
            </a:r>
            <a:endParaRPr/>
          </a:p>
        </p:txBody>
      </p:sp>
      <p:sp>
        <p:nvSpPr>
          <p:cNvPr id="303" name="PlaceHolder 4"/>
          <p:cNvSpPr>
            <a:spLocks noGrp="1"/>
          </p:cNvSpPr>
          <p:nvPr>
            <p:ph type="ftr"/>
          </p:nvPr>
        </p:nvSpPr>
        <p:spPr>
          <a:xfrm>
            <a:off x="0" y="8686800"/>
            <a:ext cx="2976120" cy="456840"/>
          </a:xfrm>
          <a:prstGeom prst="rect">
            <a:avLst/>
          </a:prstGeom>
        </p:spPr>
        <p:txBody>
          <a:bodyPr lIns="0" rIns="0" tIns="0" bIns="0" anchor="b"/>
          <a:p>
            <a:r>
              <a:rPr lang="fr-FR" sz="1400">
                <a:latin typeface="Times New Roman"/>
              </a:rPr>
              <a:t>&lt;pied de page&gt;</a:t>
            </a:r>
            <a:endParaRPr/>
          </a:p>
        </p:txBody>
      </p:sp>
      <p:sp>
        <p:nvSpPr>
          <p:cNvPr id="304" name="PlaceHolder 5"/>
          <p:cNvSpPr>
            <a:spLocks noGrp="1"/>
          </p:cNvSpPr>
          <p:nvPr>
            <p:ph type="sldNum"/>
          </p:nvPr>
        </p:nvSpPr>
        <p:spPr>
          <a:xfrm>
            <a:off x="3881520" y="8686800"/>
            <a:ext cx="2976120" cy="456840"/>
          </a:xfrm>
          <a:prstGeom prst="rect">
            <a:avLst/>
          </a:prstGeom>
        </p:spPr>
        <p:txBody>
          <a:bodyPr lIns="0" rIns="0" tIns="0" bIns="0" anchor="b"/>
          <a:p>
            <a:pPr algn="r"/>
            <a:fld id="{2430222B-D9C8-4484-879F-A5B5F6AADF35}" type="slidenum">
              <a:rPr lang="fr-FR" sz="1400">
                <a:latin typeface="Times New Roman"/>
              </a:rPr>
              <a:t>&lt;numéro&gt;</a:t>
            </a:fld>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4" name="PlaceHolder 1"/>
          <p:cNvSpPr>
            <a:spLocks noGrp="1"/>
          </p:cNvSpPr>
          <p:nvPr>
            <p:ph type="body"/>
          </p:nvPr>
        </p:nvSpPr>
        <p:spPr>
          <a:xfrm>
            <a:off x="685800" y="4400640"/>
            <a:ext cx="5485320" cy="3599280"/>
          </a:xfrm>
          <a:prstGeom prst="rect">
            <a:avLst/>
          </a:prstGeom>
        </p:spPr>
        <p:txBody>
          <a:bodyPr lIns="0" rIns="0" tIns="0" bIns="0"/>
          <a:p>
            <a:r>
              <a:rPr lang="fr-FR" sz="2000" strike="noStrike">
                <a:latin typeface="Arial"/>
              </a:rPr>
              <a:t>Les satellites météorologiques sont munis à l'origine de deux types de senseurs :</a:t>
            </a:r>
            <a:endParaRPr/>
          </a:p>
          <a:p>
            <a:r>
              <a:rPr lang="fr-FR" sz="2000" strike="noStrike">
                <a:latin typeface="Arial"/>
              </a:rPr>
              <a:t>Des </a:t>
            </a:r>
            <a:r>
              <a:rPr lang="fr-FR" sz="2000" strike="noStrike" u="sng">
                <a:solidFill>
                  <a:srgbClr val="000000"/>
                </a:solidFill>
                <a:latin typeface="Arial"/>
              </a:rPr>
              <a:t>radiomètres</a:t>
            </a:r>
            <a:r>
              <a:rPr lang="fr-FR" sz="2000" strike="noStrike">
                <a:solidFill>
                  <a:srgbClr val="000000"/>
                </a:solidFill>
                <a:latin typeface="Arial"/>
              </a:rPr>
              <a:t> pour la </a:t>
            </a:r>
            <a:r>
              <a:rPr lang="fr-FR" sz="2000" strike="noStrike" u="sng">
                <a:solidFill>
                  <a:srgbClr val="000000"/>
                </a:solidFill>
                <a:latin typeface="Arial"/>
              </a:rPr>
              <a:t>télémesure de la température</a:t>
            </a:r>
            <a:r>
              <a:rPr lang="fr-FR" sz="2000" strike="noStrike">
                <a:solidFill>
                  <a:srgbClr val="000000"/>
                </a:solidFill>
                <a:latin typeface="Arial"/>
              </a:rPr>
              <a:t> de l’</a:t>
            </a:r>
            <a:r>
              <a:rPr lang="fr-FR" sz="2000" strike="noStrike" u="sng">
                <a:solidFill>
                  <a:srgbClr val="000000"/>
                </a:solidFill>
                <a:latin typeface="Arial"/>
              </a:rPr>
              <a:t>atmosphère</a:t>
            </a:r>
            <a:r>
              <a:rPr lang="fr-FR" sz="2000" strike="noStrike">
                <a:solidFill>
                  <a:srgbClr val="000000"/>
                </a:solidFill>
                <a:latin typeface="Arial"/>
              </a:rPr>
              <a:t> et des </a:t>
            </a:r>
            <a:r>
              <a:rPr lang="fr-FR" sz="2000" strike="noStrike" u="sng">
                <a:solidFill>
                  <a:srgbClr val="000000"/>
                </a:solidFill>
                <a:latin typeface="Arial"/>
              </a:rPr>
              <a:t>hydrométéores</a:t>
            </a:r>
            <a:r>
              <a:rPr lang="fr-FR" sz="2000" strike="noStrike">
                <a:solidFill>
                  <a:srgbClr val="000000"/>
                </a:solidFill>
                <a:latin typeface="Arial"/>
              </a:rPr>
              <a:t> qui s’y trouvent. Ils opèrent dans le spectre </a:t>
            </a:r>
            <a:r>
              <a:rPr lang="fr-FR" sz="2000" strike="noStrike" u="sng">
                <a:solidFill>
                  <a:srgbClr val="000000"/>
                </a:solidFill>
                <a:latin typeface="Arial"/>
              </a:rPr>
              <a:t>infrarouge</a:t>
            </a:r>
            <a:r>
              <a:rPr lang="fr-FR" sz="2000" strike="noStrike">
                <a:solidFill>
                  <a:srgbClr val="000000"/>
                </a:solidFill>
                <a:latin typeface="Arial"/>
              </a:rPr>
              <a:t>. Les premiers instruments ne « regardaient » que quelques longueurs d’onde alors que les nouvelles générations divisent ce spectre en plus de 10 canaux</a:t>
            </a:r>
            <a:endParaRPr/>
          </a:p>
          <a:p>
            <a:r>
              <a:rPr lang="fr-FR" sz="2000" strike="noStrike">
                <a:solidFill>
                  <a:srgbClr val="000000"/>
                </a:solidFill>
                <a:latin typeface="Arial"/>
              </a:rPr>
              <a:t>Des radiomètres dans le visible pour noter la brillance de la réflexion solaire sur les différentes surfaces. Ces données sont corrigées par les programmes d’analyse au sol selon l’angle du soleil pour uniformiser les informations.</a:t>
            </a:r>
            <a:endParaRPr/>
          </a:p>
          <a:p>
            <a:r>
              <a:rPr lang="fr-FR" sz="2000" strike="noStrike">
                <a:solidFill>
                  <a:srgbClr val="000000"/>
                </a:solidFill>
                <a:latin typeface="Arial"/>
              </a:rPr>
              <a:t>Plus récemment, on y a ajouté :</a:t>
            </a:r>
            <a:endParaRPr/>
          </a:p>
          <a:p>
            <a:r>
              <a:rPr lang="fr-FR" sz="2000" strike="noStrike">
                <a:solidFill>
                  <a:srgbClr val="000000"/>
                </a:solidFill>
                <a:latin typeface="Arial"/>
              </a:rPr>
              <a:t>Un sondeur qui effectue un sondage aérologique de l'atmosphère terrestre à distance pour en tirer la structure de température et d'humidité.</a:t>
            </a:r>
            <a:endParaRPr/>
          </a:p>
        </p:txBody>
      </p:sp>
      <p:sp>
        <p:nvSpPr>
          <p:cNvPr id="355"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A3341C9D-5C21-4518-974E-8F927B4186A3}" type="slidenum">
              <a:rPr lang="fr-FR" sz="1200" strike="noStrike">
                <a:solidFill>
                  <a:srgbClr val="000000"/>
                </a:solidFill>
                <a:latin typeface="+mn-lt"/>
                <a:ea typeface="+mn-ea"/>
              </a:rPr>
              <a:t>&lt;numéro&gt;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6" name="PlaceHolder 1"/>
          <p:cNvSpPr>
            <a:spLocks noGrp="1"/>
          </p:cNvSpPr>
          <p:nvPr>
            <p:ph type="body"/>
          </p:nvPr>
        </p:nvSpPr>
        <p:spPr>
          <a:xfrm>
            <a:off x="685800" y="4400640"/>
            <a:ext cx="5485320" cy="3599280"/>
          </a:xfrm>
          <a:prstGeom prst="rect">
            <a:avLst/>
          </a:prstGeom>
        </p:spPr>
        <p:txBody>
          <a:bodyPr lIns="0" rIns="0" tIns="0" bIns="0"/>
          <a:p>
            <a:r>
              <a:rPr lang="fr-FR" sz="2000" strike="noStrike">
                <a:latin typeface="Arial"/>
              </a:rPr>
              <a:t>Les satellites météorologiques sont munis à l'origine de deux types de senseurs :</a:t>
            </a:r>
            <a:endParaRPr/>
          </a:p>
          <a:p>
            <a:r>
              <a:rPr lang="fr-FR" sz="2000" strike="noStrike">
                <a:latin typeface="Arial"/>
              </a:rPr>
              <a:t>Des </a:t>
            </a:r>
            <a:r>
              <a:rPr lang="fr-FR" sz="2000" strike="noStrike" u="sng">
                <a:solidFill>
                  <a:srgbClr val="000000"/>
                </a:solidFill>
                <a:latin typeface="Arial"/>
              </a:rPr>
              <a:t>radiomètres</a:t>
            </a:r>
            <a:r>
              <a:rPr lang="fr-FR" sz="2000" strike="noStrike">
                <a:solidFill>
                  <a:srgbClr val="000000"/>
                </a:solidFill>
                <a:latin typeface="Arial"/>
              </a:rPr>
              <a:t> pour la </a:t>
            </a:r>
            <a:r>
              <a:rPr lang="fr-FR" sz="2000" strike="noStrike" u="sng">
                <a:solidFill>
                  <a:srgbClr val="000000"/>
                </a:solidFill>
                <a:latin typeface="Arial"/>
              </a:rPr>
              <a:t>télémesure de la température</a:t>
            </a:r>
            <a:r>
              <a:rPr lang="fr-FR" sz="2000" strike="noStrike">
                <a:solidFill>
                  <a:srgbClr val="000000"/>
                </a:solidFill>
                <a:latin typeface="Arial"/>
              </a:rPr>
              <a:t> de l’</a:t>
            </a:r>
            <a:r>
              <a:rPr lang="fr-FR" sz="2000" strike="noStrike" u="sng">
                <a:solidFill>
                  <a:srgbClr val="000000"/>
                </a:solidFill>
                <a:latin typeface="Arial"/>
              </a:rPr>
              <a:t>atmosphère</a:t>
            </a:r>
            <a:r>
              <a:rPr lang="fr-FR" sz="2000" strike="noStrike">
                <a:solidFill>
                  <a:srgbClr val="000000"/>
                </a:solidFill>
                <a:latin typeface="Arial"/>
              </a:rPr>
              <a:t> et des </a:t>
            </a:r>
            <a:r>
              <a:rPr lang="fr-FR" sz="2000" strike="noStrike" u="sng">
                <a:solidFill>
                  <a:srgbClr val="000000"/>
                </a:solidFill>
                <a:latin typeface="Arial"/>
              </a:rPr>
              <a:t>hydrométéores</a:t>
            </a:r>
            <a:r>
              <a:rPr lang="fr-FR" sz="2000" strike="noStrike">
                <a:solidFill>
                  <a:srgbClr val="000000"/>
                </a:solidFill>
                <a:latin typeface="Arial"/>
              </a:rPr>
              <a:t> qui s’y trouvent. Ils opèrent dans le spectre </a:t>
            </a:r>
            <a:r>
              <a:rPr lang="fr-FR" sz="2000" strike="noStrike" u="sng">
                <a:solidFill>
                  <a:srgbClr val="000000"/>
                </a:solidFill>
                <a:latin typeface="Arial"/>
              </a:rPr>
              <a:t>infrarouge</a:t>
            </a:r>
            <a:r>
              <a:rPr lang="fr-FR" sz="2000" strike="noStrike">
                <a:solidFill>
                  <a:srgbClr val="000000"/>
                </a:solidFill>
                <a:latin typeface="Arial"/>
              </a:rPr>
              <a:t>. Les premiers instruments ne « regardaient » que quelques longueurs d’onde alors que les nouvelles générations divisent ce spectre en plus de 10 canaux</a:t>
            </a:r>
            <a:endParaRPr/>
          </a:p>
          <a:p>
            <a:r>
              <a:rPr lang="fr-FR" sz="2000" strike="noStrike">
                <a:solidFill>
                  <a:srgbClr val="000000"/>
                </a:solidFill>
                <a:latin typeface="Arial"/>
              </a:rPr>
              <a:t>Des radiomètres dans le visible pour noter la brillance de la réflexion solaire sur les différentes surfaces. Ces données sont corrigées par les programmes d’analyse au sol selon l’angle du soleil pour uniformiser les informations.</a:t>
            </a:r>
            <a:endParaRPr/>
          </a:p>
          <a:p>
            <a:r>
              <a:rPr lang="fr-FR" sz="2000" strike="noStrike">
                <a:solidFill>
                  <a:srgbClr val="000000"/>
                </a:solidFill>
                <a:latin typeface="Arial"/>
              </a:rPr>
              <a:t>Plus récemment, on y a ajouté :</a:t>
            </a:r>
            <a:endParaRPr/>
          </a:p>
          <a:p>
            <a:r>
              <a:rPr lang="fr-FR" sz="2000" strike="noStrike">
                <a:solidFill>
                  <a:srgbClr val="000000"/>
                </a:solidFill>
                <a:latin typeface="Arial"/>
              </a:rPr>
              <a:t>Un sondeur qui effectue un sondage aérologique de l'atmosphère terrestre à distance pour en tirer la structure de température et d'humidité.</a:t>
            </a:r>
            <a:endParaRPr/>
          </a:p>
        </p:txBody>
      </p:sp>
      <p:sp>
        <p:nvSpPr>
          <p:cNvPr id="357"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6B1E5702-0075-4927-974A-E46E31B3C4E4}" type="slidenum">
              <a:rPr lang="fr-FR" sz="1200" strike="noStrike">
                <a:solidFill>
                  <a:srgbClr val="000000"/>
                </a:solidFill>
                <a:latin typeface="+mn-lt"/>
                <a:ea typeface="+mn-ea"/>
              </a:rPr>
              <a:t>&lt;numéro&gt;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8" name="PlaceHolder 1"/>
          <p:cNvSpPr>
            <a:spLocks noGrp="1"/>
          </p:cNvSpPr>
          <p:nvPr>
            <p:ph type="body"/>
          </p:nvPr>
        </p:nvSpPr>
        <p:spPr>
          <a:xfrm>
            <a:off x="685800" y="4400640"/>
            <a:ext cx="5485320" cy="3599280"/>
          </a:xfrm>
          <a:prstGeom prst="rect">
            <a:avLst/>
          </a:prstGeom>
        </p:spPr>
        <p:txBody>
          <a:bodyPr lIns="0" rIns="0" tIns="0" bIns="0"/>
          <a:p>
            <a:endParaRPr/>
          </a:p>
        </p:txBody>
      </p:sp>
      <p:sp>
        <p:nvSpPr>
          <p:cNvPr id="359"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4EAAA4A2-1DEC-42C5-93C7-A57AA8568AEC}" type="slidenum">
              <a:rPr lang="fr-FR" sz="1200" strike="noStrike">
                <a:solidFill>
                  <a:srgbClr val="000000"/>
                </a:solidFill>
                <a:latin typeface="+mn-lt"/>
                <a:ea typeface="+mn-ea"/>
              </a:rPr>
              <a:t>&lt;numéro&gt;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0.png"/><Relationship Id="rId3" Type="http://schemas.openxmlformats.org/officeDocument/2006/relationships/image" Target="../media/image21.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3.png"/><Relationship Id="rId3" Type="http://schemas.openxmlformats.org/officeDocument/2006/relationships/image" Target="../media/image24.png"/>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5" name="PlaceHolder 2"/>
          <p:cNvSpPr>
            <a:spLocks noGrp="1"/>
          </p:cNvSpPr>
          <p:nvPr>
            <p:ph type="body"/>
          </p:nvPr>
        </p:nvSpPr>
        <p:spPr>
          <a:xfrm>
            <a:off x="609480" y="1654560"/>
            <a:ext cx="10972800" cy="2529720"/>
          </a:xfrm>
          <a:prstGeom prst="rect">
            <a:avLst/>
          </a:prstGeom>
        </p:spPr>
        <p:txBody>
          <a:bodyPr lIns="0" rIns="0" tIns="0" bIns="0"/>
          <a:p>
            <a:endParaRPr/>
          </a:p>
        </p:txBody>
      </p:sp>
      <p:sp>
        <p:nvSpPr>
          <p:cNvPr id="26" name="PlaceHolder 3"/>
          <p:cNvSpPr>
            <a:spLocks noGrp="1"/>
          </p:cNvSpPr>
          <p:nvPr>
            <p:ph type="body"/>
          </p:nvPr>
        </p:nvSpPr>
        <p:spPr>
          <a:xfrm>
            <a:off x="609480" y="4425120"/>
            <a:ext cx="10972800" cy="25297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8"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29"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30" name="PlaceHolder 4"/>
          <p:cNvSpPr>
            <a:spLocks noGrp="1"/>
          </p:cNvSpPr>
          <p:nvPr>
            <p:ph type="body"/>
          </p:nvPr>
        </p:nvSpPr>
        <p:spPr>
          <a:xfrm>
            <a:off x="6232320" y="4425120"/>
            <a:ext cx="5354640" cy="2529720"/>
          </a:xfrm>
          <a:prstGeom prst="rect">
            <a:avLst/>
          </a:prstGeom>
        </p:spPr>
        <p:txBody>
          <a:bodyPr lIns="0" rIns="0" tIns="0" bIns="0"/>
          <a:p>
            <a:endParaRPr/>
          </a:p>
        </p:txBody>
      </p:sp>
      <p:sp>
        <p:nvSpPr>
          <p:cNvPr id="31" name="PlaceHolder 5"/>
          <p:cNvSpPr>
            <a:spLocks noGrp="1"/>
          </p:cNvSpPr>
          <p:nvPr>
            <p:ph type="body"/>
          </p:nvPr>
        </p:nvSpPr>
        <p:spPr>
          <a:xfrm>
            <a:off x="609480" y="4425120"/>
            <a:ext cx="5354640" cy="25297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33" name="PlaceHolder 2"/>
          <p:cNvSpPr>
            <a:spLocks noGrp="1"/>
          </p:cNvSpPr>
          <p:nvPr>
            <p:ph type="body"/>
          </p:nvPr>
        </p:nvSpPr>
        <p:spPr>
          <a:xfrm>
            <a:off x="609480" y="1654560"/>
            <a:ext cx="10972800" cy="5303520"/>
          </a:xfrm>
          <a:prstGeom prst="rect">
            <a:avLst/>
          </a:prstGeom>
        </p:spPr>
        <p:txBody>
          <a:bodyPr lIns="0" rIns="0" tIns="0" bIns="0"/>
          <a:p>
            <a:endParaRPr/>
          </a:p>
        </p:txBody>
      </p:sp>
      <p:sp>
        <p:nvSpPr>
          <p:cNvPr id="34" name="PlaceHolder 3"/>
          <p:cNvSpPr>
            <a:spLocks noGrp="1"/>
          </p:cNvSpPr>
          <p:nvPr>
            <p:ph type="body"/>
          </p:nvPr>
        </p:nvSpPr>
        <p:spPr>
          <a:xfrm>
            <a:off x="609480" y="1654560"/>
            <a:ext cx="10972800" cy="5303520"/>
          </a:xfrm>
          <a:prstGeom prst="rect">
            <a:avLst/>
          </a:prstGeom>
        </p:spPr>
        <p:txBody>
          <a:bodyPr lIns="0" rIns="0" tIns="0" bIns="0"/>
          <a:p>
            <a:endParaRPr/>
          </a:p>
        </p:txBody>
      </p:sp>
      <p:pic>
        <p:nvPicPr>
          <p:cNvPr id="35" name="" descr=""/>
          <p:cNvPicPr/>
          <p:nvPr/>
        </p:nvPicPr>
        <p:blipFill>
          <a:blip r:embed="rId2"/>
          <a:stretch/>
        </p:blipFill>
        <p:spPr>
          <a:xfrm>
            <a:off x="2772360" y="1654560"/>
            <a:ext cx="6647040" cy="5303520"/>
          </a:xfrm>
          <a:prstGeom prst="rect">
            <a:avLst/>
          </a:prstGeom>
          <a:ln>
            <a:noFill/>
          </a:ln>
        </p:spPr>
      </p:pic>
      <p:pic>
        <p:nvPicPr>
          <p:cNvPr id="36" name="" descr=""/>
          <p:cNvPicPr/>
          <p:nvPr/>
        </p:nvPicPr>
        <p:blipFill>
          <a:blip r:embed="rId3"/>
          <a:stretch/>
        </p:blipFill>
        <p:spPr>
          <a:xfrm>
            <a:off x="2772360" y="1654560"/>
            <a:ext cx="6647040" cy="53035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41" name="PlaceHolder 2"/>
          <p:cNvSpPr>
            <a:spLocks noGrp="1"/>
          </p:cNvSpPr>
          <p:nvPr>
            <p:ph type="subTitle"/>
          </p:nvPr>
        </p:nvSpPr>
        <p:spPr>
          <a:xfrm>
            <a:off x="609480" y="1654560"/>
            <a:ext cx="10972800" cy="53035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43" name="PlaceHolder 2"/>
          <p:cNvSpPr>
            <a:spLocks noGrp="1"/>
          </p:cNvSpPr>
          <p:nvPr>
            <p:ph type="body"/>
          </p:nvPr>
        </p:nvSpPr>
        <p:spPr>
          <a:xfrm>
            <a:off x="609480" y="1654560"/>
            <a:ext cx="10972800" cy="53035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45" name="PlaceHolder 2"/>
          <p:cNvSpPr>
            <a:spLocks noGrp="1"/>
          </p:cNvSpPr>
          <p:nvPr>
            <p:ph type="body"/>
          </p:nvPr>
        </p:nvSpPr>
        <p:spPr>
          <a:xfrm>
            <a:off x="609480" y="1654560"/>
            <a:ext cx="5354640" cy="5303520"/>
          </a:xfrm>
          <a:prstGeom prst="rect">
            <a:avLst/>
          </a:prstGeom>
        </p:spPr>
        <p:txBody>
          <a:bodyPr lIns="0" rIns="0" tIns="0" bIns="0"/>
          <a:p>
            <a:endParaRPr/>
          </a:p>
        </p:txBody>
      </p:sp>
      <p:sp>
        <p:nvSpPr>
          <p:cNvPr id="46" name="PlaceHolder 3"/>
          <p:cNvSpPr>
            <a:spLocks noGrp="1"/>
          </p:cNvSpPr>
          <p:nvPr>
            <p:ph type="body"/>
          </p:nvPr>
        </p:nvSpPr>
        <p:spPr>
          <a:xfrm>
            <a:off x="6232320" y="1654560"/>
            <a:ext cx="5354640" cy="53035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2873520" y="261000"/>
            <a:ext cx="6444360" cy="403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50"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51" name="PlaceHolder 3"/>
          <p:cNvSpPr>
            <a:spLocks noGrp="1"/>
          </p:cNvSpPr>
          <p:nvPr>
            <p:ph type="body"/>
          </p:nvPr>
        </p:nvSpPr>
        <p:spPr>
          <a:xfrm>
            <a:off x="609480" y="4425120"/>
            <a:ext cx="5354640" cy="2529720"/>
          </a:xfrm>
          <a:prstGeom prst="rect">
            <a:avLst/>
          </a:prstGeom>
        </p:spPr>
        <p:txBody>
          <a:bodyPr lIns="0" rIns="0" tIns="0" bIns="0"/>
          <a:p>
            <a:endParaRPr/>
          </a:p>
        </p:txBody>
      </p:sp>
      <p:sp>
        <p:nvSpPr>
          <p:cNvPr id="52" name="PlaceHolder 4"/>
          <p:cNvSpPr>
            <a:spLocks noGrp="1"/>
          </p:cNvSpPr>
          <p:nvPr>
            <p:ph type="body"/>
          </p:nvPr>
        </p:nvSpPr>
        <p:spPr>
          <a:xfrm>
            <a:off x="6232320" y="1654560"/>
            <a:ext cx="5354640" cy="53035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4" name="PlaceHolder 2"/>
          <p:cNvSpPr>
            <a:spLocks noGrp="1"/>
          </p:cNvSpPr>
          <p:nvPr>
            <p:ph type="subTitle"/>
          </p:nvPr>
        </p:nvSpPr>
        <p:spPr>
          <a:xfrm>
            <a:off x="609480" y="1654560"/>
            <a:ext cx="10972800" cy="53035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54" name="PlaceHolder 2"/>
          <p:cNvSpPr>
            <a:spLocks noGrp="1"/>
          </p:cNvSpPr>
          <p:nvPr>
            <p:ph type="body"/>
          </p:nvPr>
        </p:nvSpPr>
        <p:spPr>
          <a:xfrm>
            <a:off x="609480" y="1654560"/>
            <a:ext cx="5354640" cy="5303520"/>
          </a:xfrm>
          <a:prstGeom prst="rect">
            <a:avLst/>
          </a:prstGeom>
        </p:spPr>
        <p:txBody>
          <a:bodyPr lIns="0" rIns="0" tIns="0" bIns="0"/>
          <a:p>
            <a:endParaRPr/>
          </a:p>
        </p:txBody>
      </p:sp>
      <p:sp>
        <p:nvSpPr>
          <p:cNvPr id="55"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56" name="PlaceHolder 4"/>
          <p:cNvSpPr>
            <a:spLocks noGrp="1"/>
          </p:cNvSpPr>
          <p:nvPr>
            <p:ph type="body"/>
          </p:nvPr>
        </p:nvSpPr>
        <p:spPr>
          <a:xfrm>
            <a:off x="6232320" y="4425120"/>
            <a:ext cx="5354640" cy="25297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58"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59"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60" name="PlaceHolder 4"/>
          <p:cNvSpPr>
            <a:spLocks noGrp="1"/>
          </p:cNvSpPr>
          <p:nvPr>
            <p:ph type="body"/>
          </p:nvPr>
        </p:nvSpPr>
        <p:spPr>
          <a:xfrm>
            <a:off x="609480" y="4425120"/>
            <a:ext cx="10972800" cy="25297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62" name="PlaceHolder 2"/>
          <p:cNvSpPr>
            <a:spLocks noGrp="1"/>
          </p:cNvSpPr>
          <p:nvPr>
            <p:ph type="body"/>
          </p:nvPr>
        </p:nvSpPr>
        <p:spPr>
          <a:xfrm>
            <a:off x="609480" y="1654560"/>
            <a:ext cx="10972800" cy="2529720"/>
          </a:xfrm>
          <a:prstGeom prst="rect">
            <a:avLst/>
          </a:prstGeom>
        </p:spPr>
        <p:txBody>
          <a:bodyPr lIns="0" rIns="0" tIns="0" bIns="0"/>
          <a:p>
            <a:endParaRPr/>
          </a:p>
        </p:txBody>
      </p:sp>
      <p:sp>
        <p:nvSpPr>
          <p:cNvPr id="63" name="PlaceHolder 3"/>
          <p:cNvSpPr>
            <a:spLocks noGrp="1"/>
          </p:cNvSpPr>
          <p:nvPr>
            <p:ph type="body"/>
          </p:nvPr>
        </p:nvSpPr>
        <p:spPr>
          <a:xfrm>
            <a:off x="609480" y="4425120"/>
            <a:ext cx="10972800" cy="25297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65"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66"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67" name="PlaceHolder 4"/>
          <p:cNvSpPr>
            <a:spLocks noGrp="1"/>
          </p:cNvSpPr>
          <p:nvPr>
            <p:ph type="body"/>
          </p:nvPr>
        </p:nvSpPr>
        <p:spPr>
          <a:xfrm>
            <a:off x="6232320" y="4425120"/>
            <a:ext cx="5354640" cy="2529720"/>
          </a:xfrm>
          <a:prstGeom prst="rect">
            <a:avLst/>
          </a:prstGeom>
        </p:spPr>
        <p:txBody>
          <a:bodyPr lIns="0" rIns="0" tIns="0" bIns="0"/>
          <a:p>
            <a:endParaRPr/>
          </a:p>
        </p:txBody>
      </p:sp>
      <p:sp>
        <p:nvSpPr>
          <p:cNvPr id="68" name="PlaceHolder 5"/>
          <p:cNvSpPr>
            <a:spLocks noGrp="1"/>
          </p:cNvSpPr>
          <p:nvPr>
            <p:ph type="body"/>
          </p:nvPr>
        </p:nvSpPr>
        <p:spPr>
          <a:xfrm>
            <a:off x="609480" y="4425120"/>
            <a:ext cx="5354640" cy="25297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70" name="PlaceHolder 2"/>
          <p:cNvSpPr>
            <a:spLocks noGrp="1"/>
          </p:cNvSpPr>
          <p:nvPr>
            <p:ph type="body"/>
          </p:nvPr>
        </p:nvSpPr>
        <p:spPr>
          <a:xfrm>
            <a:off x="609480" y="1654560"/>
            <a:ext cx="10972800" cy="5303520"/>
          </a:xfrm>
          <a:prstGeom prst="rect">
            <a:avLst/>
          </a:prstGeom>
        </p:spPr>
        <p:txBody>
          <a:bodyPr lIns="0" rIns="0" tIns="0" bIns="0"/>
          <a:p>
            <a:endParaRPr/>
          </a:p>
        </p:txBody>
      </p:sp>
      <p:sp>
        <p:nvSpPr>
          <p:cNvPr id="71" name="PlaceHolder 3"/>
          <p:cNvSpPr>
            <a:spLocks noGrp="1"/>
          </p:cNvSpPr>
          <p:nvPr>
            <p:ph type="body"/>
          </p:nvPr>
        </p:nvSpPr>
        <p:spPr>
          <a:xfrm>
            <a:off x="609480" y="1654560"/>
            <a:ext cx="10972800" cy="5303520"/>
          </a:xfrm>
          <a:prstGeom prst="rect">
            <a:avLst/>
          </a:prstGeom>
        </p:spPr>
        <p:txBody>
          <a:bodyPr lIns="0" rIns="0" tIns="0" bIns="0"/>
          <a:p>
            <a:endParaRPr/>
          </a:p>
        </p:txBody>
      </p:sp>
      <p:pic>
        <p:nvPicPr>
          <p:cNvPr id="72" name="" descr=""/>
          <p:cNvPicPr/>
          <p:nvPr/>
        </p:nvPicPr>
        <p:blipFill>
          <a:blip r:embed="rId2"/>
          <a:stretch/>
        </p:blipFill>
        <p:spPr>
          <a:xfrm>
            <a:off x="2772360" y="1654560"/>
            <a:ext cx="6647040" cy="5303520"/>
          </a:xfrm>
          <a:prstGeom prst="rect">
            <a:avLst/>
          </a:prstGeom>
          <a:ln>
            <a:noFill/>
          </a:ln>
        </p:spPr>
      </p:pic>
      <p:pic>
        <p:nvPicPr>
          <p:cNvPr id="73" name="" descr=""/>
          <p:cNvPicPr/>
          <p:nvPr/>
        </p:nvPicPr>
        <p:blipFill>
          <a:blip r:embed="rId3"/>
          <a:stretch/>
        </p:blipFill>
        <p:spPr>
          <a:xfrm>
            <a:off x="2772360" y="1654560"/>
            <a:ext cx="6647040" cy="53035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78" name="PlaceHolder 2"/>
          <p:cNvSpPr>
            <a:spLocks noGrp="1"/>
          </p:cNvSpPr>
          <p:nvPr>
            <p:ph type="subTitle"/>
          </p:nvPr>
        </p:nvSpPr>
        <p:spPr>
          <a:xfrm>
            <a:off x="609480" y="1654560"/>
            <a:ext cx="10972800" cy="53035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80" name="PlaceHolder 2"/>
          <p:cNvSpPr>
            <a:spLocks noGrp="1"/>
          </p:cNvSpPr>
          <p:nvPr>
            <p:ph type="body"/>
          </p:nvPr>
        </p:nvSpPr>
        <p:spPr>
          <a:xfrm>
            <a:off x="609480" y="1654560"/>
            <a:ext cx="10972800" cy="530352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82" name="PlaceHolder 2"/>
          <p:cNvSpPr>
            <a:spLocks noGrp="1"/>
          </p:cNvSpPr>
          <p:nvPr>
            <p:ph type="body"/>
          </p:nvPr>
        </p:nvSpPr>
        <p:spPr>
          <a:xfrm>
            <a:off x="609480" y="1654560"/>
            <a:ext cx="5354640" cy="5303520"/>
          </a:xfrm>
          <a:prstGeom prst="rect">
            <a:avLst/>
          </a:prstGeom>
        </p:spPr>
        <p:txBody>
          <a:bodyPr lIns="0" rIns="0" tIns="0" bIns="0"/>
          <a:p>
            <a:endParaRPr/>
          </a:p>
        </p:txBody>
      </p:sp>
      <p:sp>
        <p:nvSpPr>
          <p:cNvPr id="83" name="PlaceHolder 3"/>
          <p:cNvSpPr>
            <a:spLocks noGrp="1"/>
          </p:cNvSpPr>
          <p:nvPr>
            <p:ph type="body"/>
          </p:nvPr>
        </p:nvSpPr>
        <p:spPr>
          <a:xfrm>
            <a:off x="6232320" y="1654560"/>
            <a:ext cx="5354640" cy="530352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6" name="PlaceHolder 2"/>
          <p:cNvSpPr>
            <a:spLocks noGrp="1"/>
          </p:cNvSpPr>
          <p:nvPr>
            <p:ph type="body"/>
          </p:nvPr>
        </p:nvSpPr>
        <p:spPr>
          <a:xfrm>
            <a:off x="609480" y="1654560"/>
            <a:ext cx="10972800" cy="530352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2873520" y="261000"/>
            <a:ext cx="6444360" cy="40381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87"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88" name="PlaceHolder 3"/>
          <p:cNvSpPr>
            <a:spLocks noGrp="1"/>
          </p:cNvSpPr>
          <p:nvPr>
            <p:ph type="body"/>
          </p:nvPr>
        </p:nvSpPr>
        <p:spPr>
          <a:xfrm>
            <a:off x="609480" y="4425120"/>
            <a:ext cx="5354640" cy="2529720"/>
          </a:xfrm>
          <a:prstGeom prst="rect">
            <a:avLst/>
          </a:prstGeom>
        </p:spPr>
        <p:txBody>
          <a:bodyPr lIns="0" rIns="0" tIns="0" bIns="0"/>
          <a:p>
            <a:endParaRPr/>
          </a:p>
        </p:txBody>
      </p:sp>
      <p:sp>
        <p:nvSpPr>
          <p:cNvPr id="89" name="PlaceHolder 4"/>
          <p:cNvSpPr>
            <a:spLocks noGrp="1"/>
          </p:cNvSpPr>
          <p:nvPr>
            <p:ph type="body"/>
          </p:nvPr>
        </p:nvSpPr>
        <p:spPr>
          <a:xfrm>
            <a:off x="6232320" y="1654560"/>
            <a:ext cx="5354640" cy="530352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91" name="PlaceHolder 2"/>
          <p:cNvSpPr>
            <a:spLocks noGrp="1"/>
          </p:cNvSpPr>
          <p:nvPr>
            <p:ph type="body"/>
          </p:nvPr>
        </p:nvSpPr>
        <p:spPr>
          <a:xfrm>
            <a:off x="609480" y="1654560"/>
            <a:ext cx="5354640" cy="5303520"/>
          </a:xfrm>
          <a:prstGeom prst="rect">
            <a:avLst/>
          </a:prstGeom>
        </p:spPr>
        <p:txBody>
          <a:bodyPr lIns="0" rIns="0" tIns="0" bIns="0"/>
          <a:p>
            <a:endParaRPr/>
          </a:p>
        </p:txBody>
      </p:sp>
      <p:sp>
        <p:nvSpPr>
          <p:cNvPr id="92"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93" name="PlaceHolder 4"/>
          <p:cNvSpPr>
            <a:spLocks noGrp="1"/>
          </p:cNvSpPr>
          <p:nvPr>
            <p:ph type="body"/>
          </p:nvPr>
        </p:nvSpPr>
        <p:spPr>
          <a:xfrm>
            <a:off x="6232320" y="4425120"/>
            <a:ext cx="5354640" cy="252972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95"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96"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97" name="PlaceHolder 4"/>
          <p:cNvSpPr>
            <a:spLocks noGrp="1"/>
          </p:cNvSpPr>
          <p:nvPr>
            <p:ph type="body"/>
          </p:nvPr>
        </p:nvSpPr>
        <p:spPr>
          <a:xfrm>
            <a:off x="609480" y="4425120"/>
            <a:ext cx="10972800" cy="252972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99" name="PlaceHolder 2"/>
          <p:cNvSpPr>
            <a:spLocks noGrp="1"/>
          </p:cNvSpPr>
          <p:nvPr>
            <p:ph type="body"/>
          </p:nvPr>
        </p:nvSpPr>
        <p:spPr>
          <a:xfrm>
            <a:off x="609480" y="1654560"/>
            <a:ext cx="10972800" cy="2529720"/>
          </a:xfrm>
          <a:prstGeom prst="rect">
            <a:avLst/>
          </a:prstGeom>
        </p:spPr>
        <p:txBody>
          <a:bodyPr lIns="0" rIns="0" tIns="0" bIns="0"/>
          <a:p>
            <a:endParaRPr/>
          </a:p>
        </p:txBody>
      </p:sp>
      <p:sp>
        <p:nvSpPr>
          <p:cNvPr id="100" name="PlaceHolder 3"/>
          <p:cNvSpPr>
            <a:spLocks noGrp="1"/>
          </p:cNvSpPr>
          <p:nvPr>
            <p:ph type="body"/>
          </p:nvPr>
        </p:nvSpPr>
        <p:spPr>
          <a:xfrm>
            <a:off x="609480" y="4425120"/>
            <a:ext cx="10972800" cy="252972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02"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103"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104" name="PlaceHolder 4"/>
          <p:cNvSpPr>
            <a:spLocks noGrp="1"/>
          </p:cNvSpPr>
          <p:nvPr>
            <p:ph type="body"/>
          </p:nvPr>
        </p:nvSpPr>
        <p:spPr>
          <a:xfrm>
            <a:off x="6232320" y="4425120"/>
            <a:ext cx="5354640" cy="2529720"/>
          </a:xfrm>
          <a:prstGeom prst="rect">
            <a:avLst/>
          </a:prstGeom>
        </p:spPr>
        <p:txBody>
          <a:bodyPr lIns="0" rIns="0" tIns="0" bIns="0"/>
          <a:p>
            <a:endParaRPr/>
          </a:p>
        </p:txBody>
      </p:sp>
      <p:sp>
        <p:nvSpPr>
          <p:cNvPr id="105" name="PlaceHolder 5"/>
          <p:cNvSpPr>
            <a:spLocks noGrp="1"/>
          </p:cNvSpPr>
          <p:nvPr>
            <p:ph type="body"/>
          </p:nvPr>
        </p:nvSpPr>
        <p:spPr>
          <a:xfrm>
            <a:off x="609480" y="4425120"/>
            <a:ext cx="5354640" cy="252972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07" name="PlaceHolder 2"/>
          <p:cNvSpPr>
            <a:spLocks noGrp="1"/>
          </p:cNvSpPr>
          <p:nvPr>
            <p:ph type="body"/>
          </p:nvPr>
        </p:nvSpPr>
        <p:spPr>
          <a:xfrm>
            <a:off x="609480" y="1654560"/>
            <a:ext cx="10972800" cy="5303520"/>
          </a:xfrm>
          <a:prstGeom prst="rect">
            <a:avLst/>
          </a:prstGeom>
        </p:spPr>
        <p:txBody>
          <a:bodyPr lIns="0" rIns="0" tIns="0" bIns="0"/>
          <a:p>
            <a:endParaRPr/>
          </a:p>
        </p:txBody>
      </p:sp>
      <p:sp>
        <p:nvSpPr>
          <p:cNvPr id="108" name="PlaceHolder 3"/>
          <p:cNvSpPr>
            <a:spLocks noGrp="1"/>
          </p:cNvSpPr>
          <p:nvPr>
            <p:ph type="body"/>
          </p:nvPr>
        </p:nvSpPr>
        <p:spPr>
          <a:xfrm>
            <a:off x="609480" y="1654560"/>
            <a:ext cx="10972800" cy="5303520"/>
          </a:xfrm>
          <a:prstGeom prst="rect">
            <a:avLst/>
          </a:prstGeom>
        </p:spPr>
        <p:txBody>
          <a:bodyPr lIns="0" rIns="0" tIns="0" bIns="0"/>
          <a:p>
            <a:endParaRPr/>
          </a:p>
        </p:txBody>
      </p:sp>
      <p:pic>
        <p:nvPicPr>
          <p:cNvPr id="109" name="" descr=""/>
          <p:cNvPicPr/>
          <p:nvPr/>
        </p:nvPicPr>
        <p:blipFill>
          <a:blip r:embed="rId2"/>
          <a:stretch/>
        </p:blipFill>
        <p:spPr>
          <a:xfrm>
            <a:off x="2772360" y="1654560"/>
            <a:ext cx="6647040" cy="5303520"/>
          </a:xfrm>
          <a:prstGeom prst="rect">
            <a:avLst/>
          </a:prstGeom>
          <a:ln>
            <a:noFill/>
          </a:ln>
        </p:spPr>
      </p:pic>
      <p:pic>
        <p:nvPicPr>
          <p:cNvPr id="110" name="" descr=""/>
          <p:cNvPicPr/>
          <p:nvPr/>
        </p:nvPicPr>
        <p:blipFill>
          <a:blip r:embed="rId3"/>
          <a:stretch/>
        </p:blipFill>
        <p:spPr>
          <a:xfrm>
            <a:off x="2772360" y="1654560"/>
            <a:ext cx="6647040" cy="53035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15" name="PlaceHolder 2"/>
          <p:cNvSpPr>
            <a:spLocks noGrp="1"/>
          </p:cNvSpPr>
          <p:nvPr>
            <p:ph type="subTitle"/>
          </p:nvPr>
        </p:nvSpPr>
        <p:spPr>
          <a:xfrm>
            <a:off x="609480" y="1654560"/>
            <a:ext cx="10972800" cy="530352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17" name="PlaceHolder 2"/>
          <p:cNvSpPr>
            <a:spLocks noGrp="1"/>
          </p:cNvSpPr>
          <p:nvPr>
            <p:ph type="body"/>
          </p:nvPr>
        </p:nvSpPr>
        <p:spPr>
          <a:xfrm>
            <a:off x="609480" y="1654560"/>
            <a:ext cx="10972800" cy="53035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8" name="PlaceHolder 2"/>
          <p:cNvSpPr>
            <a:spLocks noGrp="1"/>
          </p:cNvSpPr>
          <p:nvPr>
            <p:ph type="body"/>
          </p:nvPr>
        </p:nvSpPr>
        <p:spPr>
          <a:xfrm>
            <a:off x="609480" y="1654560"/>
            <a:ext cx="5354640" cy="5303520"/>
          </a:xfrm>
          <a:prstGeom prst="rect">
            <a:avLst/>
          </a:prstGeom>
        </p:spPr>
        <p:txBody>
          <a:bodyPr lIns="0" rIns="0" tIns="0" bIns="0"/>
          <a:p>
            <a:endParaRPr/>
          </a:p>
        </p:txBody>
      </p:sp>
      <p:sp>
        <p:nvSpPr>
          <p:cNvPr id="9" name="PlaceHolder 3"/>
          <p:cNvSpPr>
            <a:spLocks noGrp="1"/>
          </p:cNvSpPr>
          <p:nvPr>
            <p:ph type="body"/>
          </p:nvPr>
        </p:nvSpPr>
        <p:spPr>
          <a:xfrm>
            <a:off x="6232320" y="1654560"/>
            <a:ext cx="5354640" cy="530352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19" name="PlaceHolder 2"/>
          <p:cNvSpPr>
            <a:spLocks noGrp="1"/>
          </p:cNvSpPr>
          <p:nvPr>
            <p:ph type="body"/>
          </p:nvPr>
        </p:nvSpPr>
        <p:spPr>
          <a:xfrm>
            <a:off x="609480" y="1654560"/>
            <a:ext cx="5354640" cy="5303520"/>
          </a:xfrm>
          <a:prstGeom prst="rect">
            <a:avLst/>
          </a:prstGeom>
        </p:spPr>
        <p:txBody>
          <a:bodyPr lIns="0" rIns="0" tIns="0" bIns="0"/>
          <a:p>
            <a:endParaRPr/>
          </a:p>
        </p:txBody>
      </p:sp>
      <p:sp>
        <p:nvSpPr>
          <p:cNvPr id="120" name="PlaceHolder 3"/>
          <p:cNvSpPr>
            <a:spLocks noGrp="1"/>
          </p:cNvSpPr>
          <p:nvPr>
            <p:ph type="body"/>
          </p:nvPr>
        </p:nvSpPr>
        <p:spPr>
          <a:xfrm>
            <a:off x="6232320" y="1654560"/>
            <a:ext cx="5354640" cy="530352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2873520" y="261000"/>
            <a:ext cx="6444360" cy="403812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24"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125" name="PlaceHolder 3"/>
          <p:cNvSpPr>
            <a:spLocks noGrp="1"/>
          </p:cNvSpPr>
          <p:nvPr>
            <p:ph type="body"/>
          </p:nvPr>
        </p:nvSpPr>
        <p:spPr>
          <a:xfrm>
            <a:off x="609480" y="4425120"/>
            <a:ext cx="5354640" cy="2529720"/>
          </a:xfrm>
          <a:prstGeom prst="rect">
            <a:avLst/>
          </a:prstGeom>
        </p:spPr>
        <p:txBody>
          <a:bodyPr lIns="0" rIns="0" tIns="0" bIns="0"/>
          <a:p>
            <a:endParaRPr/>
          </a:p>
        </p:txBody>
      </p:sp>
      <p:sp>
        <p:nvSpPr>
          <p:cNvPr id="126" name="PlaceHolder 4"/>
          <p:cNvSpPr>
            <a:spLocks noGrp="1"/>
          </p:cNvSpPr>
          <p:nvPr>
            <p:ph type="body"/>
          </p:nvPr>
        </p:nvSpPr>
        <p:spPr>
          <a:xfrm>
            <a:off x="6232320" y="1654560"/>
            <a:ext cx="5354640" cy="530352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28" name="PlaceHolder 2"/>
          <p:cNvSpPr>
            <a:spLocks noGrp="1"/>
          </p:cNvSpPr>
          <p:nvPr>
            <p:ph type="body"/>
          </p:nvPr>
        </p:nvSpPr>
        <p:spPr>
          <a:xfrm>
            <a:off x="609480" y="1654560"/>
            <a:ext cx="5354640" cy="5303520"/>
          </a:xfrm>
          <a:prstGeom prst="rect">
            <a:avLst/>
          </a:prstGeom>
        </p:spPr>
        <p:txBody>
          <a:bodyPr lIns="0" rIns="0" tIns="0" bIns="0"/>
          <a:p>
            <a:endParaRPr/>
          </a:p>
        </p:txBody>
      </p:sp>
      <p:sp>
        <p:nvSpPr>
          <p:cNvPr id="129"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130" name="PlaceHolder 4"/>
          <p:cNvSpPr>
            <a:spLocks noGrp="1"/>
          </p:cNvSpPr>
          <p:nvPr>
            <p:ph type="body"/>
          </p:nvPr>
        </p:nvSpPr>
        <p:spPr>
          <a:xfrm>
            <a:off x="6232320" y="4425120"/>
            <a:ext cx="5354640" cy="252972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32"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133"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134" name="PlaceHolder 4"/>
          <p:cNvSpPr>
            <a:spLocks noGrp="1"/>
          </p:cNvSpPr>
          <p:nvPr>
            <p:ph type="body"/>
          </p:nvPr>
        </p:nvSpPr>
        <p:spPr>
          <a:xfrm>
            <a:off x="609480" y="4425120"/>
            <a:ext cx="10972800" cy="252972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36" name="PlaceHolder 2"/>
          <p:cNvSpPr>
            <a:spLocks noGrp="1"/>
          </p:cNvSpPr>
          <p:nvPr>
            <p:ph type="body"/>
          </p:nvPr>
        </p:nvSpPr>
        <p:spPr>
          <a:xfrm>
            <a:off x="609480" y="1654560"/>
            <a:ext cx="10972800" cy="2529720"/>
          </a:xfrm>
          <a:prstGeom prst="rect">
            <a:avLst/>
          </a:prstGeom>
        </p:spPr>
        <p:txBody>
          <a:bodyPr lIns="0" rIns="0" tIns="0" bIns="0"/>
          <a:p>
            <a:endParaRPr/>
          </a:p>
        </p:txBody>
      </p:sp>
      <p:sp>
        <p:nvSpPr>
          <p:cNvPr id="137" name="PlaceHolder 3"/>
          <p:cNvSpPr>
            <a:spLocks noGrp="1"/>
          </p:cNvSpPr>
          <p:nvPr>
            <p:ph type="body"/>
          </p:nvPr>
        </p:nvSpPr>
        <p:spPr>
          <a:xfrm>
            <a:off x="609480" y="4425120"/>
            <a:ext cx="10972800" cy="252972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39"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140"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141" name="PlaceHolder 4"/>
          <p:cNvSpPr>
            <a:spLocks noGrp="1"/>
          </p:cNvSpPr>
          <p:nvPr>
            <p:ph type="body"/>
          </p:nvPr>
        </p:nvSpPr>
        <p:spPr>
          <a:xfrm>
            <a:off x="6232320" y="4425120"/>
            <a:ext cx="5354640" cy="2529720"/>
          </a:xfrm>
          <a:prstGeom prst="rect">
            <a:avLst/>
          </a:prstGeom>
        </p:spPr>
        <p:txBody>
          <a:bodyPr lIns="0" rIns="0" tIns="0" bIns="0"/>
          <a:p>
            <a:endParaRPr/>
          </a:p>
        </p:txBody>
      </p:sp>
      <p:sp>
        <p:nvSpPr>
          <p:cNvPr id="142" name="PlaceHolder 5"/>
          <p:cNvSpPr>
            <a:spLocks noGrp="1"/>
          </p:cNvSpPr>
          <p:nvPr>
            <p:ph type="body"/>
          </p:nvPr>
        </p:nvSpPr>
        <p:spPr>
          <a:xfrm>
            <a:off x="609480" y="4425120"/>
            <a:ext cx="5354640" cy="252972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44" name="PlaceHolder 2"/>
          <p:cNvSpPr>
            <a:spLocks noGrp="1"/>
          </p:cNvSpPr>
          <p:nvPr>
            <p:ph type="body"/>
          </p:nvPr>
        </p:nvSpPr>
        <p:spPr>
          <a:xfrm>
            <a:off x="609480" y="1654560"/>
            <a:ext cx="10972800" cy="5303520"/>
          </a:xfrm>
          <a:prstGeom prst="rect">
            <a:avLst/>
          </a:prstGeom>
        </p:spPr>
        <p:txBody>
          <a:bodyPr lIns="0" rIns="0" tIns="0" bIns="0"/>
          <a:p>
            <a:endParaRPr/>
          </a:p>
        </p:txBody>
      </p:sp>
      <p:sp>
        <p:nvSpPr>
          <p:cNvPr id="145" name="PlaceHolder 3"/>
          <p:cNvSpPr>
            <a:spLocks noGrp="1"/>
          </p:cNvSpPr>
          <p:nvPr>
            <p:ph type="body"/>
          </p:nvPr>
        </p:nvSpPr>
        <p:spPr>
          <a:xfrm>
            <a:off x="609480" y="1654560"/>
            <a:ext cx="10972800" cy="5303520"/>
          </a:xfrm>
          <a:prstGeom prst="rect">
            <a:avLst/>
          </a:prstGeom>
        </p:spPr>
        <p:txBody>
          <a:bodyPr lIns="0" rIns="0" tIns="0" bIns="0"/>
          <a:p>
            <a:endParaRPr/>
          </a:p>
        </p:txBody>
      </p:sp>
      <p:pic>
        <p:nvPicPr>
          <p:cNvPr id="146" name="" descr=""/>
          <p:cNvPicPr/>
          <p:nvPr/>
        </p:nvPicPr>
        <p:blipFill>
          <a:blip r:embed="rId2"/>
          <a:stretch/>
        </p:blipFill>
        <p:spPr>
          <a:xfrm>
            <a:off x="2772360" y="1654560"/>
            <a:ext cx="6647040" cy="5303520"/>
          </a:xfrm>
          <a:prstGeom prst="rect">
            <a:avLst/>
          </a:prstGeom>
          <a:ln>
            <a:noFill/>
          </a:ln>
        </p:spPr>
      </p:pic>
      <p:pic>
        <p:nvPicPr>
          <p:cNvPr id="147" name="" descr=""/>
          <p:cNvPicPr/>
          <p:nvPr/>
        </p:nvPicPr>
        <p:blipFill>
          <a:blip r:embed="rId3"/>
          <a:stretch/>
        </p:blipFill>
        <p:spPr>
          <a:xfrm>
            <a:off x="2772360" y="1654560"/>
            <a:ext cx="6647040" cy="53035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1"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52" name="PlaceHolder 2"/>
          <p:cNvSpPr>
            <a:spLocks noGrp="1"/>
          </p:cNvSpPr>
          <p:nvPr>
            <p:ph type="subTitle"/>
          </p:nvPr>
        </p:nvSpPr>
        <p:spPr>
          <a:xfrm>
            <a:off x="609480" y="1654560"/>
            <a:ext cx="10972800" cy="530352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54" name="PlaceHolder 2"/>
          <p:cNvSpPr>
            <a:spLocks noGrp="1"/>
          </p:cNvSpPr>
          <p:nvPr>
            <p:ph type="body"/>
          </p:nvPr>
        </p:nvSpPr>
        <p:spPr>
          <a:xfrm>
            <a:off x="609480" y="1654560"/>
            <a:ext cx="10972800" cy="530352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56" name="PlaceHolder 2"/>
          <p:cNvSpPr>
            <a:spLocks noGrp="1"/>
          </p:cNvSpPr>
          <p:nvPr>
            <p:ph type="body"/>
          </p:nvPr>
        </p:nvSpPr>
        <p:spPr>
          <a:xfrm>
            <a:off x="609480" y="1654560"/>
            <a:ext cx="5354640" cy="5303520"/>
          </a:xfrm>
          <a:prstGeom prst="rect">
            <a:avLst/>
          </a:prstGeom>
        </p:spPr>
        <p:txBody>
          <a:bodyPr lIns="0" rIns="0" tIns="0" bIns="0"/>
          <a:p>
            <a:endParaRPr/>
          </a:p>
        </p:txBody>
      </p:sp>
      <p:sp>
        <p:nvSpPr>
          <p:cNvPr id="157" name="PlaceHolder 3"/>
          <p:cNvSpPr>
            <a:spLocks noGrp="1"/>
          </p:cNvSpPr>
          <p:nvPr>
            <p:ph type="body"/>
          </p:nvPr>
        </p:nvSpPr>
        <p:spPr>
          <a:xfrm>
            <a:off x="6232320" y="1654560"/>
            <a:ext cx="5354640" cy="530352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8"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9" name="PlaceHolder 1"/>
          <p:cNvSpPr>
            <a:spLocks noGrp="1"/>
          </p:cNvSpPr>
          <p:nvPr>
            <p:ph type="subTitle"/>
          </p:nvPr>
        </p:nvSpPr>
        <p:spPr>
          <a:xfrm>
            <a:off x="2873520" y="261000"/>
            <a:ext cx="6444360" cy="403812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61"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162" name="PlaceHolder 3"/>
          <p:cNvSpPr>
            <a:spLocks noGrp="1"/>
          </p:cNvSpPr>
          <p:nvPr>
            <p:ph type="body"/>
          </p:nvPr>
        </p:nvSpPr>
        <p:spPr>
          <a:xfrm>
            <a:off x="609480" y="4425120"/>
            <a:ext cx="5354640" cy="2529720"/>
          </a:xfrm>
          <a:prstGeom prst="rect">
            <a:avLst/>
          </a:prstGeom>
        </p:spPr>
        <p:txBody>
          <a:bodyPr lIns="0" rIns="0" tIns="0" bIns="0"/>
          <a:p>
            <a:endParaRPr/>
          </a:p>
        </p:txBody>
      </p:sp>
      <p:sp>
        <p:nvSpPr>
          <p:cNvPr id="163" name="PlaceHolder 4"/>
          <p:cNvSpPr>
            <a:spLocks noGrp="1"/>
          </p:cNvSpPr>
          <p:nvPr>
            <p:ph type="body"/>
          </p:nvPr>
        </p:nvSpPr>
        <p:spPr>
          <a:xfrm>
            <a:off x="6232320" y="1654560"/>
            <a:ext cx="5354640" cy="530352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65" name="PlaceHolder 2"/>
          <p:cNvSpPr>
            <a:spLocks noGrp="1"/>
          </p:cNvSpPr>
          <p:nvPr>
            <p:ph type="body"/>
          </p:nvPr>
        </p:nvSpPr>
        <p:spPr>
          <a:xfrm>
            <a:off x="609480" y="1654560"/>
            <a:ext cx="5354640" cy="5303520"/>
          </a:xfrm>
          <a:prstGeom prst="rect">
            <a:avLst/>
          </a:prstGeom>
        </p:spPr>
        <p:txBody>
          <a:bodyPr lIns="0" rIns="0" tIns="0" bIns="0"/>
          <a:p>
            <a:endParaRPr/>
          </a:p>
        </p:txBody>
      </p:sp>
      <p:sp>
        <p:nvSpPr>
          <p:cNvPr id="166"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167" name="PlaceHolder 4"/>
          <p:cNvSpPr>
            <a:spLocks noGrp="1"/>
          </p:cNvSpPr>
          <p:nvPr>
            <p:ph type="body"/>
          </p:nvPr>
        </p:nvSpPr>
        <p:spPr>
          <a:xfrm>
            <a:off x="6232320" y="4425120"/>
            <a:ext cx="5354640" cy="252972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69"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170"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171" name="PlaceHolder 4"/>
          <p:cNvSpPr>
            <a:spLocks noGrp="1"/>
          </p:cNvSpPr>
          <p:nvPr>
            <p:ph type="body"/>
          </p:nvPr>
        </p:nvSpPr>
        <p:spPr>
          <a:xfrm>
            <a:off x="609480" y="4425120"/>
            <a:ext cx="10972800" cy="252972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73" name="PlaceHolder 2"/>
          <p:cNvSpPr>
            <a:spLocks noGrp="1"/>
          </p:cNvSpPr>
          <p:nvPr>
            <p:ph type="body"/>
          </p:nvPr>
        </p:nvSpPr>
        <p:spPr>
          <a:xfrm>
            <a:off x="609480" y="1654560"/>
            <a:ext cx="10972800" cy="2529720"/>
          </a:xfrm>
          <a:prstGeom prst="rect">
            <a:avLst/>
          </a:prstGeom>
        </p:spPr>
        <p:txBody>
          <a:bodyPr lIns="0" rIns="0" tIns="0" bIns="0"/>
          <a:p>
            <a:endParaRPr/>
          </a:p>
        </p:txBody>
      </p:sp>
      <p:sp>
        <p:nvSpPr>
          <p:cNvPr id="174" name="PlaceHolder 3"/>
          <p:cNvSpPr>
            <a:spLocks noGrp="1"/>
          </p:cNvSpPr>
          <p:nvPr>
            <p:ph type="body"/>
          </p:nvPr>
        </p:nvSpPr>
        <p:spPr>
          <a:xfrm>
            <a:off x="609480" y="4425120"/>
            <a:ext cx="10972800" cy="252972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76"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177"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178" name="PlaceHolder 4"/>
          <p:cNvSpPr>
            <a:spLocks noGrp="1"/>
          </p:cNvSpPr>
          <p:nvPr>
            <p:ph type="body"/>
          </p:nvPr>
        </p:nvSpPr>
        <p:spPr>
          <a:xfrm>
            <a:off x="6232320" y="4425120"/>
            <a:ext cx="5354640" cy="2529720"/>
          </a:xfrm>
          <a:prstGeom prst="rect">
            <a:avLst/>
          </a:prstGeom>
        </p:spPr>
        <p:txBody>
          <a:bodyPr lIns="0" rIns="0" tIns="0" bIns="0"/>
          <a:p>
            <a:endParaRPr/>
          </a:p>
        </p:txBody>
      </p:sp>
      <p:sp>
        <p:nvSpPr>
          <p:cNvPr id="179" name="PlaceHolder 5"/>
          <p:cNvSpPr>
            <a:spLocks noGrp="1"/>
          </p:cNvSpPr>
          <p:nvPr>
            <p:ph type="body"/>
          </p:nvPr>
        </p:nvSpPr>
        <p:spPr>
          <a:xfrm>
            <a:off x="609480" y="4425120"/>
            <a:ext cx="5354640" cy="252972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873520" y="261000"/>
            <a:ext cx="6444360" cy="403812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81" name="PlaceHolder 2"/>
          <p:cNvSpPr>
            <a:spLocks noGrp="1"/>
          </p:cNvSpPr>
          <p:nvPr>
            <p:ph type="body"/>
          </p:nvPr>
        </p:nvSpPr>
        <p:spPr>
          <a:xfrm>
            <a:off x="609480" y="1654560"/>
            <a:ext cx="10972800" cy="5303520"/>
          </a:xfrm>
          <a:prstGeom prst="rect">
            <a:avLst/>
          </a:prstGeom>
        </p:spPr>
        <p:txBody>
          <a:bodyPr lIns="0" rIns="0" tIns="0" bIns="0"/>
          <a:p>
            <a:endParaRPr/>
          </a:p>
        </p:txBody>
      </p:sp>
      <p:sp>
        <p:nvSpPr>
          <p:cNvPr id="182" name="PlaceHolder 3"/>
          <p:cNvSpPr>
            <a:spLocks noGrp="1"/>
          </p:cNvSpPr>
          <p:nvPr>
            <p:ph type="body"/>
          </p:nvPr>
        </p:nvSpPr>
        <p:spPr>
          <a:xfrm>
            <a:off x="609480" y="1654560"/>
            <a:ext cx="10972800" cy="5303520"/>
          </a:xfrm>
          <a:prstGeom prst="rect">
            <a:avLst/>
          </a:prstGeom>
        </p:spPr>
        <p:txBody>
          <a:bodyPr lIns="0" rIns="0" tIns="0" bIns="0"/>
          <a:p>
            <a:endParaRPr/>
          </a:p>
        </p:txBody>
      </p:sp>
      <p:pic>
        <p:nvPicPr>
          <p:cNvPr id="183" name="" descr=""/>
          <p:cNvPicPr/>
          <p:nvPr/>
        </p:nvPicPr>
        <p:blipFill>
          <a:blip r:embed="rId2"/>
          <a:stretch/>
        </p:blipFill>
        <p:spPr>
          <a:xfrm>
            <a:off x="2772360" y="1654560"/>
            <a:ext cx="6647040" cy="5303520"/>
          </a:xfrm>
          <a:prstGeom prst="rect">
            <a:avLst/>
          </a:prstGeom>
          <a:ln>
            <a:noFill/>
          </a:ln>
        </p:spPr>
      </p:pic>
      <p:pic>
        <p:nvPicPr>
          <p:cNvPr id="184" name="" descr=""/>
          <p:cNvPicPr/>
          <p:nvPr/>
        </p:nvPicPr>
        <p:blipFill>
          <a:blip r:embed="rId3"/>
          <a:stretch/>
        </p:blipFill>
        <p:spPr>
          <a:xfrm>
            <a:off x="2772360" y="1654560"/>
            <a:ext cx="6647040" cy="530352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90" name="PlaceHolder 2"/>
          <p:cNvSpPr>
            <a:spLocks noGrp="1"/>
          </p:cNvSpPr>
          <p:nvPr>
            <p:ph type="subTitle"/>
          </p:nvPr>
        </p:nvSpPr>
        <p:spPr>
          <a:xfrm>
            <a:off x="609480" y="1654560"/>
            <a:ext cx="10972800" cy="530352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92" name="PlaceHolder 2"/>
          <p:cNvSpPr>
            <a:spLocks noGrp="1"/>
          </p:cNvSpPr>
          <p:nvPr>
            <p:ph type="body"/>
          </p:nvPr>
        </p:nvSpPr>
        <p:spPr>
          <a:xfrm>
            <a:off x="609480" y="1654560"/>
            <a:ext cx="10972800" cy="530352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94" name="PlaceHolder 2"/>
          <p:cNvSpPr>
            <a:spLocks noGrp="1"/>
          </p:cNvSpPr>
          <p:nvPr>
            <p:ph type="body"/>
          </p:nvPr>
        </p:nvSpPr>
        <p:spPr>
          <a:xfrm>
            <a:off x="609480" y="1654560"/>
            <a:ext cx="5354640" cy="5303520"/>
          </a:xfrm>
          <a:prstGeom prst="rect">
            <a:avLst/>
          </a:prstGeom>
        </p:spPr>
        <p:txBody>
          <a:bodyPr lIns="0" rIns="0" tIns="0" bIns="0"/>
          <a:p>
            <a:endParaRPr/>
          </a:p>
        </p:txBody>
      </p:sp>
      <p:sp>
        <p:nvSpPr>
          <p:cNvPr id="195" name="PlaceHolder 3"/>
          <p:cNvSpPr>
            <a:spLocks noGrp="1"/>
          </p:cNvSpPr>
          <p:nvPr>
            <p:ph type="body"/>
          </p:nvPr>
        </p:nvSpPr>
        <p:spPr>
          <a:xfrm>
            <a:off x="6232320" y="1654560"/>
            <a:ext cx="5354640" cy="530352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2873520" y="261000"/>
            <a:ext cx="6444360" cy="403812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99"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200" name="PlaceHolder 3"/>
          <p:cNvSpPr>
            <a:spLocks noGrp="1"/>
          </p:cNvSpPr>
          <p:nvPr>
            <p:ph type="body"/>
          </p:nvPr>
        </p:nvSpPr>
        <p:spPr>
          <a:xfrm>
            <a:off x="609480" y="4425120"/>
            <a:ext cx="5354640" cy="2529720"/>
          </a:xfrm>
          <a:prstGeom prst="rect">
            <a:avLst/>
          </a:prstGeom>
        </p:spPr>
        <p:txBody>
          <a:bodyPr lIns="0" rIns="0" tIns="0" bIns="0"/>
          <a:p>
            <a:endParaRPr/>
          </a:p>
        </p:txBody>
      </p:sp>
      <p:sp>
        <p:nvSpPr>
          <p:cNvPr id="201" name="PlaceHolder 4"/>
          <p:cNvSpPr>
            <a:spLocks noGrp="1"/>
          </p:cNvSpPr>
          <p:nvPr>
            <p:ph type="body"/>
          </p:nvPr>
        </p:nvSpPr>
        <p:spPr>
          <a:xfrm>
            <a:off x="6232320" y="1654560"/>
            <a:ext cx="5354640" cy="530352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03" name="PlaceHolder 2"/>
          <p:cNvSpPr>
            <a:spLocks noGrp="1"/>
          </p:cNvSpPr>
          <p:nvPr>
            <p:ph type="body"/>
          </p:nvPr>
        </p:nvSpPr>
        <p:spPr>
          <a:xfrm>
            <a:off x="609480" y="1654560"/>
            <a:ext cx="5354640" cy="5303520"/>
          </a:xfrm>
          <a:prstGeom prst="rect">
            <a:avLst/>
          </a:prstGeom>
        </p:spPr>
        <p:txBody>
          <a:bodyPr lIns="0" rIns="0" tIns="0" bIns="0"/>
          <a:p>
            <a:endParaRPr/>
          </a:p>
        </p:txBody>
      </p:sp>
      <p:sp>
        <p:nvSpPr>
          <p:cNvPr id="204"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205" name="PlaceHolder 4"/>
          <p:cNvSpPr>
            <a:spLocks noGrp="1"/>
          </p:cNvSpPr>
          <p:nvPr>
            <p:ph type="body"/>
          </p:nvPr>
        </p:nvSpPr>
        <p:spPr>
          <a:xfrm>
            <a:off x="6232320" y="4425120"/>
            <a:ext cx="5354640" cy="252972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07"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208"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209" name="PlaceHolder 4"/>
          <p:cNvSpPr>
            <a:spLocks noGrp="1"/>
          </p:cNvSpPr>
          <p:nvPr>
            <p:ph type="body"/>
          </p:nvPr>
        </p:nvSpPr>
        <p:spPr>
          <a:xfrm>
            <a:off x="609480" y="4425120"/>
            <a:ext cx="10972800" cy="252972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3"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14" name="PlaceHolder 3"/>
          <p:cNvSpPr>
            <a:spLocks noGrp="1"/>
          </p:cNvSpPr>
          <p:nvPr>
            <p:ph type="body"/>
          </p:nvPr>
        </p:nvSpPr>
        <p:spPr>
          <a:xfrm>
            <a:off x="609480" y="4425120"/>
            <a:ext cx="5354640" cy="2529720"/>
          </a:xfrm>
          <a:prstGeom prst="rect">
            <a:avLst/>
          </a:prstGeom>
        </p:spPr>
        <p:txBody>
          <a:bodyPr lIns="0" rIns="0" tIns="0" bIns="0"/>
          <a:p>
            <a:endParaRPr/>
          </a:p>
        </p:txBody>
      </p:sp>
      <p:sp>
        <p:nvSpPr>
          <p:cNvPr id="15" name="PlaceHolder 4"/>
          <p:cNvSpPr>
            <a:spLocks noGrp="1"/>
          </p:cNvSpPr>
          <p:nvPr>
            <p:ph type="body"/>
          </p:nvPr>
        </p:nvSpPr>
        <p:spPr>
          <a:xfrm>
            <a:off x="6232320" y="1654560"/>
            <a:ext cx="5354640" cy="530352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11" name="PlaceHolder 2"/>
          <p:cNvSpPr>
            <a:spLocks noGrp="1"/>
          </p:cNvSpPr>
          <p:nvPr>
            <p:ph type="body"/>
          </p:nvPr>
        </p:nvSpPr>
        <p:spPr>
          <a:xfrm>
            <a:off x="609480" y="1654560"/>
            <a:ext cx="10972800" cy="2529720"/>
          </a:xfrm>
          <a:prstGeom prst="rect">
            <a:avLst/>
          </a:prstGeom>
        </p:spPr>
        <p:txBody>
          <a:bodyPr lIns="0" rIns="0" tIns="0" bIns="0"/>
          <a:p>
            <a:endParaRPr/>
          </a:p>
        </p:txBody>
      </p:sp>
      <p:sp>
        <p:nvSpPr>
          <p:cNvPr id="212" name="PlaceHolder 3"/>
          <p:cNvSpPr>
            <a:spLocks noGrp="1"/>
          </p:cNvSpPr>
          <p:nvPr>
            <p:ph type="body"/>
          </p:nvPr>
        </p:nvSpPr>
        <p:spPr>
          <a:xfrm>
            <a:off x="609480" y="4425120"/>
            <a:ext cx="10972800" cy="252972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14"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215"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216" name="PlaceHolder 4"/>
          <p:cNvSpPr>
            <a:spLocks noGrp="1"/>
          </p:cNvSpPr>
          <p:nvPr>
            <p:ph type="body"/>
          </p:nvPr>
        </p:nvSpPr>
        <p:spPr>
          <a:xfrm>
            <a:off x="6232320" y="4425120"/>
            <a:ext cx="5354640" cy="2529720"/>
          </a:xfrm>
          <a:prstGeom prst="rect">
            <a:avLst/>
          </a:prstGeom>
        </p:spPr>
        <p:txBody>
          <a:bodyPr lIns="0" rIns="0" tIns="0" bIns="0"/>
          <a:p>
            <a:endParaRPr/>
          </a:p>
        </p:txBody>
      </p:sp>
      <p:sp>
        <p:nvSpPr>
          <p:cNvPr id="217" name="PlaceHolder 5"/>
          <p:cNvSpPr>
            <a:spLocks noGrp="1"/>
          </p:cNvSpPr>
          <p:nvPr>
            <p:ph type="body"/>
          </p:nvPr>
        </p:nvSpPr>
        <p:spPr>
          <a:xfrm>
            <a:off x="609480" y="4425120"/>
            <a:ext cx="5354640" cy="252972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19" name="PlaceHolder 2"/>
          <p:cNvSpPr>
            <a:spLocks noGrp="1"/>
          </p:cNvSpPr>
          <p:nvPr>
            <p:ph type="body"/>
          </p:nvPr>
        </p:nvSpPr>
        <p:spPr>
          <a:xfrm>
            <a:off x="609480" y="1654560"/>
            <a:ext cx="10972800" cy="5303520"/>
          </a:xfrm>
          <a:prstGeom prst="rect">
            <a:avLst/>
          </a:prstGeom>
        </p:spPr>
        <p:txBody>
          <a:bodyPr lIns="0" rIns="0" tIns="0" bIns="0"/>
          <a:p>
            <a:endParaRPr/>
          </a:p>
        </p:txBody>
      </p:sp>
      <p:sp>
        <p:nvSpPr>
          <p:cNvPr id="220" name="PlaceHolder 3"/>
          <p:cNvSpPr>
            <a:spLocks noGrp="1"/>
          </p:cNvSpPr>
          <p:nvPr>
            <p:ph type="body"/>
          </p:nvPr>
        </p:nvSpPr>
        <p:spPr>
          <a:xfrm>
            <a:off x="609480" y="1654560"/>
            <a:ext cx="10972800" cy="5303520"/>
          </a:xfrm>
          <a:prstGeom prst="rect">
            <a:avLst/>
          </a:prstGeom>
        </p:spPr>
        <p:txBody>
          <a:bodyPr lIns="0" rIns="0" tIns="0" bIns="0"/>
          <a:p>
            <a:endParaRPr/>
          </a:p>
        </p:txBody>
      </p:sp>
      <p:pic>
        <p:nvPicPr>
          <p:cNvPr id="221" name="" descr=""/>
          <p:cNvPicPr/>
          <p:nvPr/>
        </p:nvPicPr>
        <p:blipFill>
          <a:blip r:embed="rId2"/>
          <a:stretch/>
        </p:blipFill>
        <p:spPr>
          <a:xfrm>
            <a:off x="2772360" y="1654560"/>
            <a:ext cx="6647040" cy="5303520"/>
          </a:xfrm>
          <a:prstGeom prst="rect">
            <a:avLst/>
          </a:prstGeom>
          <a:ln>
            <a:noFill/>
          </a:ln>
        </p:spPr>
      </p:pic>
      <p:pic>
        <p:nvPicPr>
          <p:cNvPr id="222" name="" descr=""/>
          <p:cNvPicPr/>
          <p:nvPr/>
        </p:nvPicPr>
        <p:blipFill>
          <a:blip r:embed="rId3"/>
          <a:stretch/>
        </p:blipFill>
        <p:spPr>
          <a:xfrm>
            <a:off x="2772360" y="1654560"/>
            <a:ext cx="6647040" cy="530352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26"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27" name="PlaceHolder 2"/>
          <p:cNvSpPr>
            <a:spLocks noGrp="1"/>
          </p:cNvSpPr>
          <p:nvPr>
            <p:ph type="subTitle"/>
          </p:nvPr>
        </p:nvSpPr>
        <p:spPr>
          <a:xfrm>
            <a:off x="609480" y="1654560"/>
            <a:ext cx="10972800" cy="530352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29" name="PlaceHolder 2"/>
          <p:cNvSpPr>
            <a:spLocks noGrp="1"/>
          </p:cNvSpPr>
          <p:nvPr>
            <p:ph type="body"/>
          </p:nvPr>
        </p:nvSpPr>
        <p:spPr>
          <a:xfrm>
            <a:off x="609480" y="1654560"/>
            <a:ext cx="10972800" cy="530352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31" name="PlaceHolder 2"/>
          <p:cNvSpPr>
            <a:spLocks noGrp="1"/>
          </p:cNvSpPr>
          <p:nvPr>
            <p:ph type="body"/>
          </p:nvPr>
        </p:nvSpPr>
        <p:spPr>
          <a:xfrm>
            <a:off x="609480" y="1654560"/>
            <a:ext cx="5354640" cy="5303520"/>
          </a:xfrm>
          <a:prstGeom prst="rect">
            <a:avLst/>
          </a:prstGeom>
        </p:spPr>
        <p:txBody>
          <a:bodyPr lIns="0" rIns="0" tIns="0" bIns="0"/>
          <a:p>
            <a:endParaRPr/>
          </a:p>
        </p:txBody>
      </p:sp>
      <p:sp>
        <p:nvSpPr>
          <p:cNvPr id="232" name="PlaceHolder 3"/>
          <p:cNvSpPr>
            <a:spLocks noGrp="1"/>
          </p:cNvSpPr>
          <p:nvPr>
            <p:ph type="body"/>
          </p:nvPr>
        </p:nvSpPr>
        <p:spPr>
          <a:xfrm>
            <a:off x="6232320" y="1654560"/>
            <a:ext cx="5354640" cy="530352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33"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34" name="PlaceHolder 1"/>
          <p:cNvSpPr>
            <a:spLocks noGrp="1"/>
          </p:cNvSpPr>
          <p:nvPr>
            <p:ph type="subTitle"/>
          </p:nvPr>
        </p:nvSpPr>
        <p:spPr>
          <a:xfrm>
            <a:off x="2873520" y="261000"/>
            <a:ext cx="6444360" cy="403812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36"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237" name="PlaceHolder 3"/>
          <p:cNvSpPr>
            <a:spLocks noGrp="1"/>
          </p:cNvSpPr>
          <p:nvPr>
            <p:ph type="body"/>
          </p:nvPr>
        </p:nvSpPr>
        <p:spPr>
          <a:xfrm>
            <a:off x="609480" y="4425120"/>
            <a:ext cx="5354640" cy="2529720"/>
          </a:xfrm>
          <a:prstGeom prst="rect">
            <a:avLst/>
          </a:prstGeom>
        </p:spPr>
        <p:txBody>
          <a:bodyPr lIns="0" rIns="0" tIns="0" bIns="0"/>
          <a:p>
            <a:endParaRPr/>
          </a:p>
        </p:txBody>
      </p:sp>
      <p:sp>
        <p:nvSpPr>
          <p:cNvPr id="238" name="PlaceHolder 4"/>
          <p:cNvSpPr>
            <a:spLocks noGrp="1"/>
          </p:cNvSpPr>
          <p:nvPr>
            <p:ph type="body"/>
          </p:nvPr>
        </p:nvSpPr>
        <p:spPr>
          <a:xfrm>
            <a:off x="6232320" y="1654560"/>
            <a:ext cx="5354640" cy="53035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17" name="PlaceHolder 2"/>
          <p:cNvSpPr>
            <a:spLocks noGrp="1"/>
          </p:cNvSpPr>
          <p:nvPr>
            <p:ph type="body"/>
          </p:nvPr>
        </p:nvSpPr>
        <p:spPr>
          <a:xfrm>
            <a:off x="609480" y="1654560"/>
            <a:ext cx="5354640" cy="5303520"/>
          </a:xfrm>
          <a:prstGeom prst="rect">
            <a:avLst/>
          </a:prstGeom>
        </p:spPr>
        <p:txBody>
          <a:bodyPr lIns="0" rIns="0" tIns="0" bIns="0"/>
          <a:p>
            <a:endParaRPr/>
          </a:p>
        </p:txBody>
      </p:sp>
      <p:sp>
        <p:nvSpPr>
          <p:cNvPr id="18"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19" name="PlaceHolder 4"/>
          <p:cNvSpPr>
            <a:spLocks noGrp="1"/>
          </p:cNvSpPr>
          <p:nvPr>
            <p:ph type="body"/>
          </p:nvPr>
        </p:nvSpPr>
        <p:spPr>
          <a:xfrm>
            <a:off x="6232320" y="4425120"/>
            <a:ext cx="5354640" cy="252972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40" name="PlaceHolder 2"/>
          <p:cNvSpPr>
            <a:spLocks noGrp="1"/>
          </p:cNvSpPr>
          <p:nvPr>
            <p:ph type="body"/>
          </p:nvPr>
        </p:nvSpPr>
        <p:spPr>
          <a:xfrm>
            <a:off x="609480" y="1654560"/>
            <a:ext cx="5354640" cy="5303520"/>
          </a:xfrm>
          <a:prstGeom prst="rect">
            <a:avLst/>
          </a:prstGeom>
        </p:spPr>
        <p:txBody>
          <a:bodyPr lIns="0" rIns="0" tIns="0" bIns="0"/>
          <a:p>
            <a:endParaRPr/>
          </a:p>
        </p:txBody>
      </p:sp>
      <p:sp>
        <p:nvSpPr>
          <p:cNvPr id="241"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242" name="PlaceHolder 4"/>
          <p:cNvSpPr>
            <a:spLocks noGrp="1"/>
          </p:cNvSpPr>
          <p:nvPr>
            <p:ph type="body"/>
          </p:nvPr>
        </p:nvSpPr>
        <p:spPr>
          <a:xfrm>
            <a:off x="6232320" y="4425120"/>
            <a:ext cx="5354640" cy="252972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44"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245"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246" name="PlaceHolder 4"/>
          <p:cNvSpPr>
            <a:spLocks noGrp="1"/>
          </p:cNvSpPr>
          <p:nvPr>
            <p:ph type="body"/>
          </p:nvPr>
        </p:nvSpPr>
        <p:spPr>
          <a:xfrm>
            <a:off x="609480" y="4425120"/>
            <a:ext cx="10972800" cy="252972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48" name="PlaceHolder 2"/>
          <p:cNvSpPr>
            <a:spLocks noGrp="1"/>
          </p:cNvSpPr>
          <p:nvPr>
            <p:ph type="body"/>
          </p:nvPr>
        </p:nvSpPr>
        <p:spPr>
          <a:xfrm>
            <a:off x="609480" y="1654560"/>
            <a:ext cx="10972800" cy="2529720"/>
          </a:xfrm>
          <a:prstGeom prst="rect">
            <a:avLst/>
          </a:prstGeom>
        </p:spPr>
        <p:txBody>
          <a:bodyPr lIns="0" rIns="0" tIns="0" bIns="0"/>
          <a:p>
            <a:endParaRPr/>
          </a:p>
        </p:txBody>
      </p:sp>
      <p:sp>
        <p:nvSpPr>
          <p:cNvPr id="249" name="PlaceHolder 3"/>
          <p:cNvSpPr>
            <a:spLocks noGrp="1"/>
          </p:cNvSpPr>
          <p:nvPr>
            <p:ph type="body"/>
          </p:nvPr>
        </p:nvSpPr>
        <p:spPr>
          <a:xfrm>
            <a:off x="609480" y="4425120"/>
            <a:ext cx="10972800" cy="252972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51"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252"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253" name="PlaceHolder 4"/>
          <p:cNvSpPr>
            <a:spLocks noGrp="1"/>
          </p:cNvSpPr>
          <p:nvPr>
            <p:ph type="body"/>
          </p:nvPr>
        </p:nvSpPr>
        <p:spPr>
          <a:xfrm>
            <a:off x="6232320" y="4425120"/>
            <a:ext cx="5354640" cy="2529720"/>
          </a:xfrm>
          <a:prstGeom prst="rect">
            <a:avLst/>
          </a:prstGeom>
        </p:spPr>
        <p:txBody>
          <a:bodyPr lIns="0" rIns="0" tIns="0" bIns="0"/>
          <a:p>
            <a:endParaRPr/>
          </a:p>
        </p:txBody>
      </p:sp>
      <p:sp>
        <p:nvSpPr>
          <p:cNvPr id="254" name="PlaceHolder 5"/>
          <p:cNvSpPr>
            <a:spLocks noGrp="1"/>
          </p:cNvSpPr>
          <p:nvPr>
            <p:ph type="body"/>
          </p:nvPr>
        </p:nvSpPr>
        <p:spPr>
          <a:xfrm>
            <a:off x="609480" y="4425120"/>
            <a:ext cx="5354640" cy="252972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56" name="PlaceHolder 2"/>
          <p:cNvSpPr>
            <a:spLocks noGrp="1"/>
          </p:cNvSpPr>
          <p:nvPr>
            <p:ph type="body"/>
          </p:nvPr>
        </p:nvSpPr>
        <p:spPr>
          <a:xfrm>
            <a:off x="609480" y="1654560"/>
            <a:ext cx="10972800" cy="5303520"/>
          </a:xfrm>
          <a:prstGeom prst="rect">
            <a:avLst/>
          </a:prstGeom>
        </p:spPr>
        <p:txBody>
          <a:bodyPr lIns="0" rIns="0" tIns="0" bIns="0"/>
          <a:p>
            <a:endParaRPr/>
          </a:p>
        </p:txBody>
      </p:sp>
      <p:sp>
        <p:nvSpPr>
          <p:cNvPr id="257" name="PlaceHolder 3"/>
          <p:cNvSpPr>
            <a:spLocks noGrp="1"/>
          </p:cNvSpPr>
          <p:nvPr>
            <p:ph type="body"/>
          </p:nvPr>
        </p:nvSpPr>
        <p:spPr>
          <a:xfrm>
            <a:off x="609480" y="1654560"/>
            <a:ext cx="10972800" cy="5303520"/>
          </a:xfrm>
          <a:prstGeom prst="rect">
            <a:avLst/>
          </a:prstGeom>
        </p:spPr>
        <p:txBody>
          <a:bodyPr lIns="0" rIns="0" tIns="0" bIns="0"/>
          <a:p>
            <a:endParaRPr/>
          </a:p>
        </p:txBody>
      </p:sp>
      <p:pic>
        <p:nvPicPr>
          <p:cNvPr id="258" name="" descr=""/>
          <p:cNvPicPr/>
          <p:nvPr/>
        </p:nvPicPr>
        <p:blipFill>
          <a:blip r:embed="rId2"/>
          <a:stretch/>
        </p:blipFill>
        <p:spPr>
          <a:xfrm>
            <a:off x="2772360" y="1654560"/>
            <a:ext cx="6647040" cy="5303520"/>
          </a:xfrm>
          <a:prstGeom prst="rect">
            <a:avLst/>
          </a:prstGeom>
          <a:ln>
            <a:noFill/>
          </a:ln>
        </p:spPr>
      </p:pic>
      <p:pic>
        <p:nvPicPr>
          <p:cNvPr id="259" name="" descr=""/>
          <p:cNvPicPr/>
          <p:nvPr/>
        </p:nvPicPr>
        <p:blipFill>
          <a:blip r:embed="rId3"/>
          <a:stretch/>
        </p:blipFill>
        <p:spPr>
          <a:xfrm>
            <a:off x="2772360" y="1654560"/>
            <a:ext cx="6647040" cy="530352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66"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67" name="PlaceHolder 2"/>
          <p:cNvSpPr>
            <a:spLocks noGrp="1"/>
          </p:cNvSpPr>
          <p:nvPr>
            <p:ph type="subTitle"/>
          </p:nvPr>
        </p:nvSpPr>
        <p:spPr>
          <a:xfrm>
            <a:off x="609480" y="1654560"/>
            <a:ext cx="10972800" cy="5303520"/>
          </a:xfrm>
          <a:prstGeom prst="rect">
            <a:avLst/>
          </a:prstGeom>
        </p:spPr>
        <p:txBody>
          <a:bodyPr lIns="0" rIns="0" tIns="0" bIns="0" anchor="ctr"/>
          <a:p>
            <a:pPr algn="ctr"/>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69" name="PlaceHolder 2"/>
          <p:cNvSpPr>
            <a:spLocks noGrp="1"/>
          </p:cNvSpPr>
          <p:nvPr>
            <p:ph type="body"/>
          </p:nvPr>
        </p:nvSpPr>
        <p:spPr>
          <a:xfrm>
            <a:off x="609480" y="1654560"/>
            <a:ext cx="10972800" cy="5303520"/>
          </a:xfrm>
          <a:prstGeom prst="rect">
            <a:avLst/>
          </a:prstGeom>
        </p:spPr>
        <p:txBody>
          <a:bodyPr lIns="0" rIns="0" tIns="0" bIns="0"/>
          <a:p>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71" name="PlaceHolder 2"/>
          <p:cNvSpPr>
            <a:spLocks noGrp="1"/>
          </p:cNvSpPr>
          <p:nvPr>
            <p:ph type="body"/>
          </p:nvPr>
        </p:nvSpPr>
        <p:spPr>
          <a:xfrm>
            <a:off x="609480" y="1654560"/>
            <a:ext cx="5354640" cy="5303520"/>
          </a:xfrm>
          <a:prstGeom prst="rect">
            <a:avLst/>
          </a:prstGeom>
        </p:spPr>
        <p:txBody>
          <a:bodyPr lIns="0" rIns="0" tIns="0" bIns="0"/>
          <a:p>
            <a:endParaRPr/>
          </a:p>
        </p:txBody>
      </p:sp>
      <p:sp>
        <p:nvSpPr>
          <p:cNvPr id="272" name="PlaceHolder 3"/>
          <p:cNvSpPr>
            <a:spLocks noGrp="1"/>
          </p:cNvSpPr>
          <p:nvPr>
            <p:ph type="body"/>
          </p:nvPr>
        </p:nvSpPr>
        <p:spPr>
          <a:xfrm>
            <a:off x="6232320" y="1654560"/>
            <a:ext cx="5354640" cy="5303520"/>
          </a:xfrm>
          <a:prstGeom prst="rect">
            <a:avLst/>
          </a:prstGeom>
        </p:spPr>
        <p:txBody>
          <a:bodyPr lIns="0" rIns="0" tIns="0" bIns="0"/>
          <a:p>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73"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1"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22"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23" name="PlaceHolder 4"/>
          <p:cNvSpPr>
            <a:spLocks noGrp="1"/>
          </p:cNvSpPr>
          <p:nvPr>
            <p:ph type="body"/>
          </p:nvPr>
        </p:nvSpPr>
        <p:spPr>
          <a:xfrm>
            <a:off x="609480" y="4425120"/>
            <a:ext cx="10972800" cy="2529720"/>
          </a:xfrm>
          <a:prstGeom prst="rect">
            <a:avLst/>
          </a:prstGeom>
        </p:spPr>
        <p:txBody>
          <a:bodyPr lIns="0" rIns="0" tIns="0" bIns="0"/>
          <a:p>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74" name="PlaceHolder 1"/>
          <p:cNvSpPr>
            <a:spLocks noGrp="1"/>
          </p:cNvSpPr>
          <p:nvPr>
            <p:ph type="subTitle"/>
          </p:nvPr>
        </p:nvSpPr>
        <p:spPr>
          <a:xfrm>
            <a:off x="2873520" y="261000"/>
            <a:ext cx="6444360" cy="4038120"/>
          </a:xfrm>
          <a:prstGeom prst="rect">
            <a:avLst/>
          </a:prstGeom>
        </p:spPr>
        <p:txBody>
          <a:bodyPr lIns="0" rIns="0" tIns="0" bIns="0" anchor="ctr"/>
          <a:p>
            <a:pPr algn="ctr"/>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76"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277" name="PlaceHolder 3"/>
          <p:cNvSpPr>
            <a:spLocks noGrp="1"/>
          </p:cNvSpPr>
          <p:nvPr>
            <p:ph type="body"/>
          </p:nvPr>
        </p:nvSpPr>
        <p:spPr>
          <a:xfrm>
            <a:off x="609480" y="4425120"/>
            <a:ext cx="5354640" cy="2529720"/>
          </a:xfrm>
          <a:prstGeom prst="rect">
            <a:avLst/>
          </a:prstGeom>
        </p:spPr>
        <p:txBody>
          <a:bodyPr lIns="0" rIns="0" tIns="0" bIns="0"/>
          <a:p>
            <a:endParaRPr/>
          </a:p>
        </p:txBody>
      </p:sp>
      <p:sp>
        <p:nvSpPr>
          <p:cNvPr id="278" name="PlaceHolder 4"/>
          <p:cNvSpPr>
            <a:spLocks noGrp="1"/>
          </p:cNvSpPr>
          <p:nvPr>
            <p:ph type="body"/>
          </p:nvPr>
        </p:nvSpPr>
        <p:spPr>
          <a:xfrm>
            <a:off x="6232320" y="1654560"/>
            <a:ext cx="5354640" cy="5303520"/>
          </a:xfrm>
          <a:prstGeom prst="rect">
            <a:avLst/>
          </a:prstGeom>
        </p:spPr>
        <p:txBody>
          <a:bodyPr lIns="0" rIns="0" tIns="0" bIns="0"/>
          <a:p>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80" name="PlaceHolder 2"/>
          <p:cNvSpPr>
            <a:spLocks noGrp="1"/>
          </p:cNvSpPr>
          <p:nvPr>
            <p:ph type="body"/>
          </p:nvPr>
        </p:nvSpPr>
        <p:spPr>
          <a:xfrm>
            <a:off x="609480" y="1654560"/>
            <a:ext cx="5354640" cy="5303520"/>
          </a:xfrm>
          <a:prstGeom prst="rect">
            <a:avLst/>
          </a:prstGeom>
        </p:spPr>
        <p:txBody>
          <a:bodyPr lIns="0" rIns="0" tIns="0" bIns="0"/>
          <a:p>
            <a:endParaRPr/>
          </a:p>
        </p:txBody>
      </p:sp>
      <p:sp>
        <p:nvSpPr>
          <p:cNvPr id="281"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282" name="PlaceHolder 4"/>
          <p:cNvSpPr>
            <a:spLocks noGrp="1"/>
          </p:cNvSpPr>
          <p:nvPr>
            <p:ph type="body"/>
          </p:nvPr>
        </p:nvSpPr>
        <p:spPr>
          <a:xfrm>
            <a:off x="6232320" y="4425120"/>
            <a:ext cx="5354640" cy="2529720"/>
          </a:xfrm>
          <a:prstGeom prst="rect">
            <a:avLst/>
          </a:prstGeom>
        </p:spPr>
        <p:txBody>
          <a:bodyPr lIns="0" rIns="0" tIns="0" bIns="0"/>
          <a:p>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84"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285"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286" name="PlaceHolder 4"/>
          <p:cNvSpPr>
            <a:spLocks noGrp="1"/>
          </p:cNvSpPr>
          <p:nvPr>
            <p:ph type="body"/>
          </p:nvPr>
        </p:nvSpPr>
        <p:spPr>
          <a:xfrm>
            <a:off x="609480" y="4425120"/>
            <a:ext cx="10972800" cy="2529720"/>
          </a:xfrm>
          <a:prstGeom prst="rect">
            <a:avLst/>
          </a:prstGeom>
        </p:spPr>
        <p:txBody>
          <a:bodyPr lIns="0" rIns="0" tIns="0" bIns="0"/>
          <a:p>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88" name="PlaceHolder 2"/>
          <p:cNvSpPr>
            <a:spLocks noGrp="1"/>
          </p:cNvSpPr>
          <p:nvPr>
            <p:ph type="body"/>
          </p:nvPr>
        </p:nvSpPr>
        <p:spPr>
          <a:xfrm>
            <a:off x="609480" y="1654560"/>
            <a:ext cx="10972800" cy="2529720"/>
          </a:xfrm>
          <a:prstGeom prst="rect">
            <a:avLst/>
          </a:prstGeom>
        </p:spPr>
        <p:txBody>
          <a:bodyPr lIns="0" rIns="0" tIns="0" bIns="0"/>
          <a:p>
            <a:endParaRPr/>
          </a:p>
        </p:txBody>
      </p:sp>
      <p:sp>
        <p:nvSpPr>
          <p:cNvPr id="289" name="PlaceHolder 3"/>
          <p:cNvSpPr>
            <a:spLocks noGrp="1"/>
          </p:cNvSpPr>
          <p:nvPr>
            <p:ph type="body"/>
          </p:nvPr>
        </p:nvSpPr>
        <p:spPr>
          <a:xfrm>
            <a:off x="609480" y="4425120"/>
            <a:ext cx="10972800" cy="2529720"/>
          </a:xfrm>
          <a:prstGeom prst="rect">
            <a:avLst/>
          </a:prstGeom>
        </p:spPr>
        <p:txBody>
          <a:bodyPr lIns="0" rIns="0" tIns="0" bIns="0"/>
          <a:p>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91" name="PlaceHolder 2"/>
          <p:cNvSpPr>
            <a:spLocks noGrp="1"/>
          </p:cNvSpPr>
          <p:nvPr>
            <p:ph type="body"/>
          </p:nvPr>
        </p:nvSpPr>
        <p:spPr>
          <a:xfrm>
            <a:off x="609480" y="1654560"/>
            <a:ext cx="5354640" cy="2529720"/>
          </a:xfrm>
          <a:prstGeom prst="rect">
            <a:avLst/>
          </a:prstGeom>
        </p:spPr>
        <p:txBody>
          <a:bodyPr lIns="0" rIns="0" tIns="0" bIns="0"/>
          <a:p>
            <a:endParaRPr/>
          </a:p>
        </p:txBody>
      </p:sp>
      <p:sp>
        <p:nvSpPr>
          <p:cNvPr id="292" name="PlaceHolder 3"/>
          <p:cNvSpPr>
            <a:spLocks noGrp="1"/>
          </p:cNvSpPr>
          <p:nvPr>
            <p:ph type="body"/>
          </p:nvPr>
        </p:nvSpPr>
        <p:spPr>
          <a:xfrm>
            <a:off x="6232320" y="1654560"/>
            <a:ext cx="5354640" cy="2529720"/>
          </a:xfrm>
          <a:prstGeom prst="rect">
            <a:avLst/>
          </a:prstGeom>
        </p:spPr>
        <p:txBody>
          <a:bodyPr lIns="0" rIns="0" tIns="0" bIns="0"/>
          <a:p>
            <a:endParaRPr/>
          </a:p>
        </p:txBody>
      </p:sp>
      <p:sp>
        <p:nvSpPr>
          <p:cNvPr id="293" name="PlaceHolder 4"/>
          <p:cNvSpPr>
            <a:spLocks noGrp="1"/>
          </p:cNvSpPr>
          <p:nvPr>
            <p:ph type="body"/>
          </p:nvPr>
        </p:nvSpPr>
        <p:spPr>
          <a:xfrm>
            <a:off x="6232320" y="4425120"/>
            <a:ext cx="5354640" cy="2529720"/>
          </a:xfrm>
          <a:prstGeom prst="rect">
            <a:avLst/>
          </a:prstGeom>
        </p:spPr>
        <p:txBody>
          <a:bodyPr lIns="0" rIns="0" tIns="0" bIns="0"/>
          <a:p>
            <a:endParaRPr/>
          </a:p>
        </p:txBody>
      </p:sp>
      <p:sp>
        <p:nvSpPr>
          <p:cNvPr id="294" name="PlaceHolder 5"/>
          <p:cNvSpPr>
            <a:spLocks noGrp="1"/>
          </p:cNvSpPr>
          <p:nvPr>
            <p:ph type="body"/>
          </p:nvPr>
        </p:nvSpPr>
        <p:spPr>
          <a:xfrm>
            <a:off x="609480" y="4425120"/>
            <a:ext cx="5354640" cy="2529720"/>
          </a:xfrm>
          <a:prstGeom prst="rect">
            <a:avLst/>
          </a:prstGeom>
        </p:spPr>
        <p:txBody>
          <a:bodyPr lIns="0" rIns="0" tIns="0" bIns="0"/>
          <a:p>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2873520" y="261000"/>
            <a:ext cx="6444360" cy="870840"/>
          </a:xfrm>
          <a:prstGeom prst="rect">
            <a:avLst/>
          </a:prstGeom>
        </p:spPr>
        <p:txBody>
          <a:bodyPr lIns="0" rIns="0" tIns="0" bIns="0" anchor="ctr"/>
          <a:p>
            <a:pPr algn="ctr"/>
            <a:endParaRPr/>
          </a:p>
        </p:txBody>
      </p:sp>
      <p:sp>
        <p:nvSpPr>
          <p:cNvPr id="296" name="PlaceHolder 2"/>
          <p:cNvSpPr>
            <a:spLocks noGrp="1"/>
          </p:cNvSpPr>
          <p:nvPr>
            <p:ph type="body"/>
          </p:nvPr>
        </p:nvSpPr>
        <p:spPr>
          <a:xfrm>
            <a:off x="609480" y="1654560"/>
            <a:ext cx="10972800" cy="5303520"/>
          </a:xfrm>
          <a:prstGeom prst="rect">
            <a:avLst/>
          </a:prstGeom>
        </p:spPr>
        <p:txBody>
          <a:bodyPr lIns="0" rIns="0" tIns="0" bIns="0"/>
          <a:p>
            <a:endParaRPr/>
          </a:p>
        </p:txBody>
      </p:sp>
      <p:sp>
        <p:nvSpPr>
          <p:cNvPr id="297" name="PlaceHolder 3"/>
          <p:cNvSpPr>
            <a:spLocks noGrp="1"/>
          </p:cNvSpPr>
          <p:nvPr>
            <p:ph type="body"/>
          </p:nvPr>
        </p:nvSpPr>
        <p:spPr>
          <a:xfrm>
            <a:off x="609480" y="1654560"/>
            <a:ext cx="10972800" cy="5303520"/>
          </a:xfrm>
          <a:prstGeom prst="rect">
            <a:avLst/>
          </a:prstGeom>
        </p:spPr>
        <p:txBody>
          <a:bodyPr lIns="0" rIns="0" tIns="0" bIns="0"/>
          <a:p>
            <a:endParaRPr/>
          </a:p>
        </p:txBody>
      </p:sp>
      <p:pic>
        <p:nvPicPr>
          <p:cNvPr id="298" name="" descr=""/>
          <p:cNvPicPr/>
          <p:nvPr/>
        </p:nvPicPr>
        <p:blipFill>
          <a:blip r:embed="rId2"/>
          <a:stretch/>
        </p:blipFill>
        <p:spPr>
          <a:xfrm>
            <a:off x="2772360" y="1654560"/>
            <a:ext cx="6647040" cy="5303520"/>
          </a:xfrm>
          <a:prstGeom prst="rect">
            <a:avLst/>
          </a:prstGeom>
          <a:ln>
            <a:noFill/>
          </a:ln>
        </p:spPr>
      </p:pic>
      <p:pic>
        <p:nvPicPr>
          <p:cNvPr id="299" name="" descr=""/>
          <p:cNvPicPr/>
          <p:nvPr/>
        </p:nvPicPr>
        <p:blipFill>
          <a:blip r:embed="rId3"/>
          <a:stretch/>
        </p:blipFill>
        <p:spPr>
          <a:xfrm>
            <a:off x="2772360" y="1654560"/>
            <a:ext cx="6647040" cy="5303520"/>
          </a:xfrm>
          <a:prstGeom prst="rect">
            <a:avLst/>
          </a:prstGeom>
          <a:ln>
            <a:noFill/>
          </a:ln>
        </p:spPr>
      </p:pic>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9.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2.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2191040" cy="6857280"/>
          </a:xfrm>
          <a:prstGeom prst="rect">
            <a:avLst/>
          </a:prstGeom>
          <a:ln>
            <a:noFill/>
          </a:ln>
        </p:spPr>
      </p:pic>
      <p:sp>
        <p:nvSpPr>
          <p:cNvPr id="1" name="PlaceHolder 1"/>
          <p:cNvSpPr>
            <a:spLocks noGrp="1"/>
          </p:cNvSpPr>
          <p:nvPr>
            <p:ph type="title"/>
          </p:nvPr>
        </p:nvSpPr>
        <p:spPr>
          <a:xfrm>
            <a:off x="609480" y="261000"/>
            <a:ext cx="10972080" cy="1131480"/>
          </a:xfrm>
          <a:prstGeom prst="rect">
            <a:avLst/>
          </a:prstGeom>
        </p:spPr>
        <p:txBody>
          <a:bodyPr lIns="0" rIns="0" tIns="0" bIns="0" anchor="ctr"/>
          <a:p>
            <a:r>
              <a:rPr lang="fr-FR">
                <a:latin typeface="Arial"/>
              </a:rPr>
              <a:t>Cliquez pour éditer le format du texte-titre</a:t>
            </a:r>
            <a:endParaRPr/>
          </a:p>
        </p:txBody>
      </p:sp>
      <p:sp>
        <p:nvSpPr>
          <p:cNvPr id="2" name="PlaceHolder 2"/>
          <p:cNvSpPr>
            <a:spLocks noGrp="1"/>
          </p:cNvSpPr>
          <p:nvPr>
            <p:ph type="body"/>
          </p:nvPr>
        </p:nvSpPr>
        <p:spPr>
          <a:xfrm>
            <a:off x="609480" y="1654560"/>
            <a:ext cx="10972080" cy="3976560"/>
          </a:xfrm>
          <a:prstGeom prst="rect">
            <a:avLst/>
          </a:prstGeom>
        </p:spPr>
        <p:txBody>
          <a:bodyPr lIns="0" rIns="0" tIns="0" bIns="0"/>
          <a:p>
            <a:pPr>
              <a:buSzPct val="45000"/>
              <a:buFont typeface="StarSymbol"/>
              <a:buChar char=""/>
            </a:pPr>
            <a:r>
              <a:rPr lang="fr-FR">
                <a:latin typeface="Arial"/>
              </a:rPr>
              <a:t>Cliquez pour éditer le format du plan de texte</a:t>
            </a:r>
            <a:endParaRPr/>
          </a:p>
          <a:p>
            <a:pPr lvl="1">
              <a:buSzPct val="75000"/>
              <a:buFont typeface="StarSymbol"/>
              <a:buChar char=""/>
            </a:pPr>
            <a:r>
              <a:rPr lang="fr-FR">
                <a:latin typeface="Arial"/>
              </a:rPr>
              <a:t>Second niveau de plan</a:t>
            </a:r>
            <a:endParaRPr/>
          </a:p>
          <a:p>
            <a:pPr lvl="2">
              <a:buSzPct val="45000"/>
              <a:buFont typeface="StarSymbol"/>
              <a:buChar char=""/>
            </a:pPr>
            <a:r>
              <a:rPr lang="fr-FR">
                <a:latin typeface="Arial"/>
              </a:rPr>
              <a:t>Troisième niveau de plan</a:t>
            </a:r>
            <a:endParaRPr/>
          </a:p>
          <a:p>
            <a:pPr lvl="3">
              <a:buSzPct val="75000"/>
              <a:buFont typeface="StarSymbol"/>
              <a:buChar char=""/>
            </a:pPr>
            <a:r>
              <a:rPr lang="fr-FR">
                <a:latin typeface="Arial"/>
              </a:rPr>
              <a:t>Quatrième niveau de plan</a:t>
            </a:r>
            <a:endParaRPr/>
          </a:p>
          <a:p>
            <a:pPr lvl="4">
              <a:buSzPct val="45000"/>
              <a:buFont typeface="StarSymbol"/>
              <a:buChar char=""/>
            </a:pPr>
            <a:r>
              <a:rPr lang="fr-FR">
                <a:latin typeface="Arial"/>
              </a:rPr>
              <a:t>Cinquième niveau de plan</a:t>
            </a:r>
            <a:endParaRPr/>
          </a:p>
          <a:p>
            <a:pPr lvl="5">
              <a:buSzPct val="45000"/>
              <a:buFont typeface="StarSymbol"/>
              <a:buChar char=""/>
            </a:pPr>
            <a:r>
              <a:rPr lang="fr-FR">
                <a:latin typeface="Arial"/>
              </a:rPr>
              <a:t>Sixième niveau de plan</a:t>
            </a:r>
            <a:endParaRPr/>
          </a:p>
          <a:p>
            <a:pPr lvl="6">
              <a:buSzPct val="45000"/>
              <a:buFont typeface="StarSymbol"/>
              <a:buChar char=""/>
            </a:pPr>
            <a:r>
              <a:rPr lang="fr-FR">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7" name="" descr=""/>
          <p:cNvPicPr/>
          <p:nvPr/>
        </p:nvPicPr>
        <p:blipFill>
          <a:blip r:embed="rId2"/>
          <a:stretch/>
        </p:blipFill>
        <p:spPr>
          <a:xfrm>
            <a:off x="0" y="0"/>
            <a:ext cx="12191040" cy="6857280"/>
          </a:xfrm>
          <a:prstGeom prst="rect">
            <a:avLst/>
          </a:prstGeom>
          <a:ln>
            <a:noFill/>
          </a:ln>
        </p:spPr>
      </p:pic>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lang="fr-FR" sz="4400">
                <a:latin typeface="Arial"/>
              </a:rPr>
              <a:t>Cliquez pour éditer le format du texte-titre</a:t>
            </a:r>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fr-FR" sz="3200">
                <a:latin typeface="Arial"/>
              </a:rPr>
              <a:t>Cliquez pour éditer le format du plan de texte</a:t>
            </a:r>
            <a:endParaRPr/>
          </a:p>
          <a:p>
            <a:pPr lvl="1">
              <a:buSzPct val="75000"/>
              <a:buFont typeface="StarSymbol"/>
              <a:buChar char=""/>
            </a:pPr>
            <a:r>
              <a:rPr lang="fr-FR" sz="2800">
                <a:latin typeface="Arial"/>
              </a:rPr>
              <a:t>Second niveau de plan</a:t>
            </a:r>
            <a:endParaRPr/>
          </a:p>
          <a:p>
            <a:pPr lvl="2">
              <a:buSzPct val="45000"/>
              <a:buFont typeface="StarSymbol"/>
              <a:buChar char=""/>
            </a:pPr>
            <a:r>
              <a:rPr lang="fr-FR" sz="2400">
                <a:latin typeface="Arial"/>
              </a:rPr>
              <a:t>Troisième niveau de plan</a:t>
            </a:r>
            <a:endParaRPr/>
          </a:p>
          <a:p>
            <a:pPr lvl="3">
              <a:buSzPct val="75000"/>
              <a:buFont typeface="StarSymbol"/>
              <a:buChar char=""/>
            </a:pPr>
            <a:r>
              <a:rPr lang="fr-FR" sz="2000">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4" name="" descr=""/>
          <p:cNvPicPr/>
          <p:nvPr/>
        </p:nvPicPr>
        <p:blipFill>
          <a:blip r:embed="rId2"/>
          <a:stretch/>
        </p:blipFill>
        <p:spPr>
          <a:xfrm>
            <a:off x="0" y="0"/>
            <a:ext cx="12191040" cy="6857280"/>
          </a:xfrm>
          <a:prstGeom prst="rect">
            <a:avLst/>
          </a:prstGeom>
          <a:ln>
            <a:noFill/>
          </a:ln>
        </p:spPr>
      </p:pic>
      <p:sp>
        <p:nvSpPr>
          <p:cNvPr id="75" name="PlaceHolder 1"/>
          <p:cNvSpPr>
            <a:spLocks noGrp="1"/>
          </p:cNvSpPr>
          <p:nvPr>
            <p:ph type="title"/>
          </p:nvPr>
        </p:nvSpPr>
        <p:spPr>
          <a:xfrm>
            <a:off x="609480" y="273600"/>
            <a:ext cx="10972440" cy="1144800"/>
          </a:xfrm>
          <a:prstGeom prst="rect">
            <a:avLst/>
          </a:prstGeom>
        </p:spPr>
        <p:txBody>
          <a:bodyPr lIns="0" rIns="0" tIns="0" bIns="0" anchor="ctr"/>
          <a:p>
            <a:pPr algn="ctr"/>
            <a:r>
              <a:rPr lang="fr-FR" sz="4400">
                <a:latin typeface="Arial"/>
              </a:rPr>
              <a:t>Cliquez pour éditer le format du texte-titre</a:t>
            </a:r>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fr-FR" sz="3200">
                <a:latin typeface="Arial"/>
              </a:rPr>
              <a:t>Cliquez pour éditer le format du plan de texte</a:t>
            </a:r>
            <a:endParaRPr/>
          </a:p>
          <a:p>
            <a:pPr lvl="1">
              <a:buSzPct val="75000"/>
              <a:buFont typeface="StarSymbol"/>
              <a:buChar char=""/>
            </a:pPr>
            <a:r>
              <a:rPr lang="fr-FR" sz="2800">
                <a:latin typeface="Arial"/>
              </a:rPr>
              <a:t>Second niveau de plan</a:t>
            </a:r>
            <a:endParaRPr/>
          </a:p>
          <a:p>
            <a:pPr lvl="2">
              <a:buSzPct val="45000"/>
              <a:buFont typeface="StarSymbol"/>
              <a:buChar char=""/>
            </a:pPr>
            <a:r>
              <a:rPr lang="fr-FR" sz="2400">
                <a:latin typeface="Arial"/>
              </a:rPr>
              <a:t>Troisième niveau de plan</a:t>
            </a:r>
            <a:endParaRPr/>
          </a:p>
          <a:p>
            <a:pPr lvl="3">
              <a:buSzPct val="75000"/>
              <a:buFont typeface="StarSymbol"/>
              <a:buChar char=""/>
            </a:pPr>
            <a:r>
              <a:rPr lang="fr-FR" sz="2000">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111" name="Image 116" descr=""/>
          <p:cNvPicPr/>
          <p:nvPr/>
        </p:nvPicPr>
        <p:blipFill>
          <a:blip r:embed="rId2"/>
          <a:stretch/>
        </p:blipFill>
        <p:spPr>
          <a:xfrm>
            <a:off x="0" y="0"/>
            <a:ext cx="12191040" cy="6857280"/>
          </a:xfrm>
          <a:prstGeom prst="rect">
            <a:avLst/>
          </a:prstGeom>
          <a:ln>
            <a:noFill/>
          </a:ln>
        </p:spPr>
      </p:pic>
      <p:sp>
        <p:nvSpPr>
          <p:cNvPr id="112" name="PlaceHolder 1"/>
          <p:cNvSpPr>
            <a:spLocks noGrp="1"/>
          </p:cNvSpPr>
          <p:nvPr>
            <p:ph type="title"/>
          </p:nvPr>
        </p:nvSpPr>
        <p:spPr>
          <a:xfrm>
            <a:off x="609480" y="261000"/>
            <a:ext cx="10972080" cy="1131480"/>
          </a:xfrm>
          <a:prstGeom prst="rect">
            <a:avLst/>
          </a:prstGeom>
        </p:spPr>
        <p:txBody>
          <a:bodyPr lIns="0" rIns="0" tIns="0" bIns="0" anchor="ctr"/>
          <a:p>
            <a:r>
              <a:rPr lang="fr-FR">
                <a:latin typeface="Arial"/>
              </a:rPr>
              <a:t>Cliquez pour éditer le format du texte-titre</a:t>
            </a:r>
            <a:endParaRPr/>
          </a:p>
        </p:txBody>
      </p:sp>
      <p:sp>
        <p:nvSpPr>
          <p:cNvPr id="113" name="PlaceHolder 2"/>
          <p:cNvSpPr>
            <a:spLocks noGrp="1"/>
          </p:cNvSpPr>
          <p:nvPr>
            <p:ph type="body"/>
          </p:nvPr>
        </p:nvSpPr>
        <p:spPr>
          <a:xfrm>
            <a:off x="609480" y="1654560"/>
            <a:ext cx="10972080" cy="3976560"/>
          </a:xfrm>
          <a:prstGeom prst="rect">
            <a:avLst/>
          </a:prstGeom>
        </p:spPr>
        <p:txBody>
          <a:bodyPr lIns="0" rIns="0" tIns="0" bIns="0"/>
          <a:p>
            <a:pPr>
              <a:buSzPct val="45000"/>
              <a:buFont typeface="StarSymbol"/>
              <a:buChar char=""/>
            </a:pPr>
            <a:r>
              <a:rPr lang="fr-FR">
                <a:latin typeface="Arial"/>
              </a:rPr>
              <a:t>Cliquez pour éditer le format du plan de texte</a:t>
            </a:r>
            <a:endParaRPr/>
          </a:p>
          <a:p>
            <a:pPr lvl="1">
              <a:buSzPct val="75000"/>
              <a:buFont typeface="StarSymbol"/>
              <a:buChar char=""/>
            </a:pPr>
            <a:r>
              <a:rPr lang="fr-FR">
                <a:latin typeface="Arial"/>
              </a:rPr>
              <a:t>Second niveau de plan</a:t>
            </a:r>
            <a:endParaRPr/>
          </a:p>
          <a:p>
            <a:pPr lvl="2">
              <a:buSzPct val="45000"/>
              <a:buFont typeface="StarSymbol"/>
              <a:buChar char=""/>
            </a:pPr>
            <a:r>
              <a:rPr lang="fr-FR">
                <a:latin typeface="Arial"/>
              </a:rPr>
              <a:t>Troisième niveau de plan</a:t>
            </a:r>
            <a:endParaRPr/>
          </a:p>
          <a:p>
            <a:pPr lvl="3">
              <a:buSzPct val="75000"/>
              <a:buFont typeface="StarSymbol"/>
              <a:buChar char=""/>
            </a:pPr>
            <a:r>
              <a:rPr lang="fr-FR">
                <a:latin typeface="Arial"/>
              </a:rPr>
              <a:t>Quatrième niveau de plan</a:t>
            </a:r>
            <a:endParaRPr/>
          </a:p>
          <a:p>
            <a:pPr lvl="4">
              <a:buSzPct val="45000"/>
              <a:buFont typeface="StarSymbol"/>
              <a:buChar char=""/>
            </a:pPr>
            <a:r>
              <a:rPr lang="fr-FR">
                <a:latin typeface="Arial"/>
              </a:rPr>
              <a:t>Cinquième niveau de plan</a:t>
            </a:r>
            <a:endParaRPr/>
          </a:p>
          <a:p>
            <a:pPr lvl="5">
              <a:buSzPct val="45000"/>
              <a:buFont typeface="StarSymbol"/>
              <a:buChar char=""/>
            </a:pPr>
            <a:r>
              <a:rPr lang="fr-FR">
                <a:latin typeface="Arial"/>
              </a:rPr>
              <a:t>Sixième niveau de plan</a:t>
            </a:r>
            <a:endParaRPr/>
          </a:p>
          <a:p>
            <a:pPr lvl="6">
              <a:buSzPct val="45000"/>
              <a:buFont typeface="StarSymbol"/>
              <a:buChar char=""/>
            </a:pPr>
            <a:r>
              <a:rPr lang="fr-FR">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148" name="Image 116" descr=""/>
          <p:cNvPicPr/>
          <p:nvPr/>
        </p:nvPicPr>
        <p:blipFill>
          <a:blip r:embed="rId2"/>
          <a:stretch/>
        </p:blipFill>
        <p:spPr>
          <a:xfrm>
            <a:off x="0" y="0"/>
            <a:ext cx="12191040" cy="6857280"/>
          </a:xfrm>
          <a:prstGeom prst="rect">
            <a:avLst/>
          </a:prstGeom>
          <a:ln>
            <a:noFill/>
          </a:ln>
        </p:spPr>
      </p:pic>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r>
              <a:rPr lang="fr-FR" sz="4400">
                <a:latin typeface="Arial"/>
              </a:rPr>
              <a:t>Cliquez pour éditer le format du texte-titre</a:t>
            </a:r>
            <a:endParaRPr/>
          </a:p>
        </p:txBody>
      </p:sp>
      <p:sp>
        <p:nvSpPr>
          <p:cNvPr id="150"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fr-FR" sz="3200">
                <a:latin typeface="Arial"/>
              </a:rPr>
              <a:t>Cliquez pour éditer le format du plan de texte</a:t>
            </a:r>
            <a:endParaRPr/>
          </a:p>
          <a:p>
            <a:pPr lvl="1">
              <a:buSzPct val="75000"/>
              <a:buFont typeface="StarSymbol"/>
              <a:buChar char=""/>
            </a:pPr>
            <a:r>
              <a:rPr lang="fr-FR" sz="2800">
                <a:latin typeface="Arial"/>
              </a:rPr>
              <a:t>Second niveau de plan</a:t>
            </a:r>
            <a:endParaRPr/>
          </a:p>
          <a:p>
            <a:pPr lvl="2">
              <a:buSzPct val="45000"/>
              <a:buFont typeface="StarSymbol"/>
              <a:buChar char=""/>
            </a:pPr>
            <a:r>
              <a:rPr lang="fr-FR" sz="2400">
                <a:latin typeface="Arial"/>
              </a:rPr>
              <a:t>Troisième niveau de plan</a:t>
            </a:r>
            <a:endParaRPr/>
          </a:p>
          <a:p>
            <a:pPr lvl="3">
              <a:buSzPct val="75000"/>
              <a:buFont typeface="StarSymbol"/>
              <a:buChar char=""/>
            </a:pPr>
            <a:r>
              <a:rPr lang="fr-FR" sz="2000">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85" name="" descr=""/>
          <p:cNvPicPr/>
          <p:nvPr/>
        </p:nvPicPr>
        <p:blipFill>
          <a:blip r:embed="rId2"/>
          <a:stretch/>
        </p:blipFill>
        <p:spPr>
          <a:xfrm>
            <a:off x="0" y="0"/>
            <a:ext cx="12191040" cy="6857280"/>
          </a:xfrm>
          <a:prstGeom prst="rect">
            <a:avLst/>
          </a:prstGeom>
          <a:ln>
            <a:noFill/>
          </a:ln>
        </p:spPr>
      </p:pic>
      <p:sp>
        <p:nvSpPr>
          <p:cNvPr id="186" name="PlaceHolder 1"/>
          <p:cNvSpPr>
            <a:spLocks noGrp="1"/>
          </p:cNvSpPr>
          <p:nvPr>
            <p:ph type="title"/>
          </p:nvPr>
        </p:nvSpPr>
        <p:spPr>
          <a:xfrm>
            <a:off x="609480" y="261000"/>
            <a:ext cx="10972080" cy="1131480"/>
          </a:xfrm>
          <a:prstGeom prst="rect">
            <a:avLst/>
          </a:prstGeom>
        </p:spPr>
        <p:txBody>
          <a:bodyPr lIns="0" rIns="0" tIns="0" bIns="0" anchor="ctr"/>
          <a:p>
            <a:r>
              <a:rPr lang="fr-FR">
                <a:latin typeface="Arial"/>
              </a:rPr>
              <a:t>Cliquez pour éditer le format du texte-titre</a:t>
            </a:r>
            <a:endParaRPr/>
          </a:p>
        </p:txBody>
      </p:sp>
      <p:sp>
        <p:nvSpPr>
          <p:cNvPr id="187" name="PlaceHolder 2"/>
          <p:cNvSpPr>
            <a:spLocks noGrp="1"/>
          </p:cNvSpPr>
          <p:nvPr>
            <p:ph type="body"/>
          </p:nvPr>
        </p:nvSpPr>
        <p:spPr>
          <a:xfrm>
            <a:off x="609480" y="1654560"/>
            <a:ext cx="5353920" cy="3976560"/>
          </a:xfrm>
          <a:prstGeom prst="rect">
            <a:avLst/>
          </a:prstGeom>
        </p:spPr>
        <p:txBody>
          <a:bodyPr lIns="0" rIns="0" tIns="0" bIns="0"/>
          <a:p>
            <a:pPr>
              <a:buSzPct val="45000"/>
              <a:buFont typeface="StarSymbol"/>
              <a:buChar char=""/>
            </a:pPr>
            <a:r>
              <a:rPr lang="fr-FR">
                <a:latin typeface="Arial"/>
              </a:rPr>
              <a:t>Cliquez pour éditer le format du plan de texte</a:t>
            </a:r>
            <a:endParaRPr/>
          </a:p>
          <a:p>
            <a:pPr lvl="1">
              <a:buSzPct val="75000"/>
              <a:buFont typeface="StarSymbol"/>
              <a:buChar char=""/>
            </a:pPr>
            <a:r>
              <a:rPr lang="fr-FR">
                <a:latin typeface="Arial"/>
              </a:rPr>
              <a:t>Second niveau de plan</a:t>
            </a:r>
            <a:endParaRPr/>
          </a:p>
          <a:p>
            <a:pPr lvl="2">
              <a:buSzPct val="45000"/>
              <a:buFont typeface="StarSymbol"/>
              <a:buChar char=""/>
            </a:pPr>
            <a:r>
              <a:rPr lang="fr-FR">
                <a:latin typeface="Arial"/>
              </a:rPr>
              <a:t>Troisième niveau de plan</a:t>
            </a:r>
            <a:endParaRPr/>
          </a:p>
          <a:p>
            <a:pPr lvl="3">
              <a:buSzPct val="75000"/>
              <a:buFont typeface="StarSymbol"/>
              <a:buChar char=""/>
            </a:pPr>
            <a:r>
              <a:rPr lang="fr-FR">
                <a:latin typeface="Arial"/>
              </a:rPr>
              <a:t>Quatrième niveau de plan</a:t>
            </a:r>
            <a:endParaRPr/>
          </a:p>
          <a:p>
            <a:pPr lvl="4">
              <a:buSzPct val="45000"/>
              <a:buFont typeface="StarSymbol"/>
              <a:buChar char=""/>
            </a:pPr>
            <a:r>
              <a:rPr lang="fr-FR">
                <a:latin typeface="Arial"/>
              </a:rPr>
              <a:t>Cinquième niveau de plan</a:t>
            </a:r>
            <a:endParaRPr/>
          </a:p>
          <a:p>
            <a:pPr lvl="5">
              <a:buSzPct val="45000"/>
              <a:buFont typeface="StarSymbol"/>
              <a:buChar char=""/>
            </a:pPr>
            <a:r>
              <a:rPr lang="fr-FR">
                <a:latin typeface="Arial"/>
              </a:rPr>
              <a:t>Sixième niveau de plan</a:t>
            </a:r>
            <a:endParaRPr/>
          </a:p>
          <a:p>
            <a:pPr lvl="6">
              <a:buSzPct val="45000"/>
              <a:buFont typeface="StarSymbol"/>
              <a:buChar char=""/>
            </a:pPr>
            <a:r>
              <a:rPr lang="fr-FR">
                <a:latin typeface="Arial"/>
              </a:rPr>
              <a:t>Septième niveau de plan</a:t>
            </a:r>
            <a:endParaRPr/>
          </a:p>
        </p:txBody>
      </p:sp>
      <p:sp>
        <p:nvSpPr>
          <p:cNvPr id="188" name="PlaceHolder 3"/>
          <p:cNvSpPr>
            <a:spLocks noGrp="1"/>
          </p:cNvSpPr>
          <p:nvPr>
            <p:ph type="body"/>
          </p:nvPr>
        </p:nvSpPr>
        <p:spPr>
          <a:xfrm>
            <a:off x="6231960" y="1654560"/>
            <a:ext cx="5353920" cy="3976560"/>
          </a:xfrm>
          <a:prstGeom prst="rect">
            <a:avLst/>
          </a:prstGeom>
        </p:spPr>
        <p:txBody>
          <a:bodyPr lIns="0" rIns="0" tIns="0" bIns="0"/>
          <a:p>
            <a:pPr>
              <a:buSzPct val="45000"/>
              <a:buFont typeface="StarSymbol"/>
              <a:buChar char=""/>
            </a:pPr>
            <a:r>
              <a:rPr lang="fr-FR">
                <a:latin typeface="Arial"/>
              </a:rPr>
              <a:t>Cliquez pour éditer le format du plan de texte</a:t>
            </a:r>
            <a:endParaRPr/>
          </a:p>
          <a:p>
            <a:pPr lvl="1">
              <a:buSzPct val="75000"/>
              <a:buFont typeface="StarSymbol"/>
              <a:buChar char=""/>
            </a:pPr>
            <a:r>
              <a:rPr lang="fr-FR">
                <a:latin typeface="Arial"/>
              </a:rPr>
              <a:t>Second niveau de plan</a:t>
            </a:r>
            <a:endParaRPr/>
          </a:p>
          <a:p>
            <a:pPr lvl="2">
              <a:buSzPct val="45000"/>
              <a:buFont typeface="StarSymbol"/>
              <a:buChar char=""/>
            </a:pPr>
            <a:r>
              <a:rPr lang="fr-FR">
                <a:latin typeface="Arial"/>
              </a:rPr>
              <a:t>Troisième niveau de plan</a:t>
            </a:r>
            <a:endParaRPr/>
          </a:p>
          <a:p>
            <a:pPr lvl="3">
              <a:buSzPct val="75000"/>
              <a:buFont typeface="StarSymbol"/>
              <a:buChar char=""/>
            </a:pPr>
            <a:r>
              <a:rPr lang="fr-FR">
                <a:latin typeface="Arial"/>
              </a:rPr>
              <a:t>Quatrième niveau de plan</a:t>
            </a:r>
            <a:endParaRPr/>
          </a:p>
          <a:p>
            <a:pPr lvl="4">
              <a:buSzPct val="45000"/>
              <a:buFont typeface="StarSymbol"/>
              <a:buChar char=""/>
            </a:pPr>
            <a:r>
              <a:rPr lang="fr-FR">
                <a:latin typeface="Arial"/>
              </a:rPr>
              <a:t>Cinquième niveau de plan</a:t>
            </a:r>
            <a:endParaRPr/>
          </a:p>
          <a:p>
            <a:pPr lvl="5">
              <a:buSzPct val="45000"/>
              <a:buFont typeface="StarSymbol"/>
              <a:buChar char=""/>
            </a:pPr>
            <a:r>
              <a:rPr lang="fr-FR">
                <a:latin typeface="Arial"/>
              </a:rPr>
              <a:t>Sixième niveau de plan</a:t>
            </a:r>
            <a:endParaRPr/>
          </a:p>
          <a:p>
            <a:pPr lvl="6">
              <a:buSzPct val="45000"/>
              <a:buFont typeface="StarSymbol"/>
              <a:buChar char=""/>
            </a:pPr>
            <a:r>
              <a:rPr lang="fr-FR">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223" name="Image 116" descr=""/>
          <p:cNvPicPr/>
          <p:nvPr/>
        </p:nvPicPr>
        <p:blipFill>
          <a:blip r:embed="rId2"/>
          <a:stretch/>
        </p:blipFill>
        <p:spPr>
          <a:xfrm>
            <a:off x="0" y="0"/>
            <a:ext cx="12191040" cy="6857280"/>
          </a:xfrm>
          <a:prstGeom prst="rect">
            <a:avLst/>
          </a:prstGeom>
          <a:ln>
            <a:noFill/>
          </a:ln>
        </p:spPr>
      </p:pic>
      <p:sp>
        <p:nvSpPr>
          <p:cNvPr id="224" name="PlaceHolder 1"/>
          <p:cNvSpPr>
            <a:spLocks noGrp="1"/>
          </p:cNvSpPr>
          <p:nvPr>
            <p:ph type="title"/>
          </p:nvPr>
        </p:nvSpPr>
        <p:spPr>
          <a:xfrm>
            <a:off x="609480" y="273600"/>
            <a:ext cx="10972440" cy="1144800"/>
          </a:xfrm>
          <a:prstGeom prst="rect">
            <a:avLst/>
          </a:prstGeom>
        </p:spPr>
        <p:txBody>
          <a:bodyPr lIns="0" rIns="0" tIns="0" bIns="0" anchor="ctr"/>
          <a:p>
            <a:pPr algn="ctr"/>
            <a:r>
              <a:rPr lang="fr-FR" sz="4400">
                <a:latin typeface="Arial"/>
              </a:rPr>
              <a:t>Cliquez pour éditer le format du texte-titre</a:t>
            </a:r>
            <a:endParaRPr/>
          </a:p>
        </p:txBody>
      </p:sp>
      <p:sp>
        <p:nvSpPr>
          <p:cNvPr id="225"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fr-FR" sz="3200">
                <a:latin typeface="Arial"/>
              </a:rPr>
              <a:t>Cliquez pour éditer le format du plan de texte</a:t>
            </a:r>
            <a:endParaRPr/>
          </a:p>
          <a:p>
            <a:pPr lvl="1">
              <a:buSzPct val="75000"/>
              <a:buFont typeface="StarSymbol"/>
              <a:buChar char=""/>
            </a:pPr>
            <a:r>
              <a:rPr lang="fr-FR" sz="2800">
                <a:latin typeface="Arial"/>
              </a:rPr>
              <a:t>Second niveau de plan</a:t>
            </a:r>
            <a:endParaRPr/>
          </a:p>
          <a:p>
            <a:pPr lvl="2">
              <a:buSzPct val="45000"/>
              <a:buFont typeface="StarSymbol"/>
              <a:buChar char=""/>
            </a:pPr>
            <a:r>
              <a:rPr lang="fr-FR" sz="2400">
                <a:latin typeface="Arial"/>
              </a:rPr>
              <a:t>Troisième niveau de plan</a:t>
            </a:r>
            <a:endParaRPr/>
          </a:p>
          <a:p>
            <a:pPr lvl="3">
              <a:buSzPct val="75000"/>
              <a:buFont typeface="StarSymbol"/>
              <a:buChar char=""/>
            </a:pPr>
            <a:r>
              <a:rPr lang="fr-FR" sz="2000">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60" name="" descr=""/>
          <p:cNvPicPr/>
          <p:nvPr/>
        </p:nvPicPr>
        <p:blipFill>
          <a:blip r:embed="rId2"/>
          <a:stretch/>
        </p:blipFill>
        <p:spPr>
          <a:xfrm>
            <a:off x="0" y="0"/>
            <a:ext cx="12192120" cy="6858000"/>
          </a:xfrm>
          <a:prstGeom prst="rect">
            <a:avLst/>
          </a:prstGeom>
          <a:ln>
            <a:noFill/>
          </a:ln>
        </p:spPr>
      </p:pic>
      <p:sp>
        <p:nvSpPr>
          <p:cNvPr id="261" name="PlaceHolder 1"/>
          <p:cNvSpPr>
            <a:spLocks noGrp="1"/>
          </p:cNvSpPr>
          <p:nvPr>
            <p:ph type="title"/>
          </p:nvPr>
        </p:nvSpPr>
        <p:spPr>
          <a:xfrm>
            <a:off x="2873520" y="261000"/>
            <a:ext cx="6444360" cy="870840"/>
          </a:xfrm>
          <a:prstGeom prst="rect">
            <a:avLst/>
          </a:prstGeom>
        </p:spPr>
        <p:txBody>
          <a:bodyPr lIns="0" rIns="0" tIns="0" bIns="0" anchor="ctr"/>
          <a:p>
            <a:pPr algn="ctr"/>
            <a:r>
              <a:rPr lang="fr-FR" sz="3529">
                <a:latin typeface="Arial"/>
              </a:rPr>
              <a:t>Click to edit the title text format</a:t>
            </a:r>
            <a:endParaRPr/>
          </a:p>
        </p:txBody>
      </p:sp>
      <p:sp>
        <p:nvSpPr>
          <p:cNvPr id="262" name="PlaceHolder 2"/>
          <p:cNvSpPr>
            <a:spLocks noGrp="1"/>
          </p:cNvSpPr>
          <p:nvPr>
            <p:ph type="body"/>
          </p:nvPr>
        </p:nvSpPr>
        <p:spPr>
          <a:xfrm>
            <a:off x="609480" y="1654560"/>
            <a:ext cx="10972800" cy="5303520"/>
          </a:xfrm>
          <a:prstGeom prst="rect">
            <a:avLst/>
          </a:prstGeom>
        </p:spPr>
        <p:txBody>
          <a:bodyPr lIns="0" rIns="0" tIns="0" bIns="0"/>
          <a:p>
            <a:pPr>
              <a:buSzPct val="45000"/>
              <a:buFont typeface="StarSymbol"/>
              <a:buChar char=""/>
            </a:pPr>
            <a:r>
              <a:rPr lang="fr-FR" sz="3509">
                <a:latin typeface="Arial"/>
              </a:rPr>
              <a:t>Click to edit the outline text format</a:t>
            </a:r>
            <a:endParaRPr/>
          </a:p>
          <a:p>
            <a:pPr lvl="1">
              <a:buSzPct val="75000"/>
              <a:buFont typeface="StarSymbol"/>
              <a:buChar char=""/>
            </a:pPr>
            <a:r>
              <a:rPr lang="fr-FR" sz="3070">
                <a:latin typeface="Arial"/>
              </a:rPr>
              <a:t>Second Outline Level</a:t>
            </a:r>
            <a:endParaRPr/>
          </a:p>
          <a:p>
            <a:pPr lvl="2">
              <a:buSzPct val="45000"/>
              <a:buFont typeface="StarSymbol"/>
              <a:buChar char=""/>
            </a:pPr>
            <a:r>
              <a:rPr lang="fr-FR" sz="2629">
                <a:latin typeface="Arial"/>
              </a:rPr>
              <a:t>Third Outline Level</a:t>
            </a:r>
            <a:endParaRPr/>
          </a:p>
          <a:p>
            <a:pPr lvl="3">
              <a:buSzPct val="75000"/>
              <a:buFont typeface="StarSymbol"/>
              <a:buChar char=""/>
            </a:pPr>
            <a:r>
              <a:rPr lang="fr-FR" sz="2189">
                <a:latin typeface="Arial"/>
              </a:rPr>
              <a:t>Fourth Outline Level</a:t>
            </a:r>
            <a:endParaRPr/>
          </a:p>
          <a:p>
            <a:pPr lvl="4">
              <a:buSzPct val="45000"/>
              <a:buFont typeface="StarSymbol"/>
              <a:buChar char=""/>
            </a:pPr>
            <a:r>
              <a:rPr lang="fr-FR" sz="2189">
                <a:latin typeface="Arial"/>
              </a:rPr>
              <a:t>Fifth Outline Level</a:t>
            </a:r>
            <a:endParaRPr/>
          </a:p>
          <a:p>
            <a:pPr lvl="5">
              <a:buSzPct val="45000"/>
              <a:buFont typeface="StarSymbol"/>
              <a:buChar char=""/>
            </a:pPr>
            <a:r>
              <a:rPr lang="fr-FR" sz="2189">
                <a:latin typeface="Arial"/>
              </a:rPr>
              <a:t>Sixth Outline Level</a:t>
            </a:r>
            <a:endParaRPr/>
          </a:p>
          <a:p>
            <a:pPr lvl="6">
              <a:buSzPct val="45000"/>
              <a:buFont typeface="StarSymbol"/>
              <a:buChar char=""/>
            </a:pPr>
            <a:r>
              <a:rPr lang="fr-FR" sz="2189">
                <a:latin typeface="Arial"/>
              </a:rPr>
              <a:t>Seventh Outline Level</a:t>
            </a:r>
            <a:endParaRPr/>
          </a:p>
        </p:txBody>
      </p:sp>
      <p:sp>
        <p:nvSpPr>
          <p:cNvPr id="263" name="PlaceHolder 3"/>
          <p:cNvSpPr>
            <a:spLocks noGrp="1"/>
          </p:cNvSpPr>
          <p:nvPr>
            <p:ph type="dt"/>
          </p:nvPr>
        </p:nvSpPr>
        <p:spPr>
          <a:xfrm>
            <a:off x="609480" y="6247440"/>
            <a:ext cx="2840400" cy="473040"/>
          </a:xfrm>
          <a:prstGeom prst="rect">
            <a:avLst/>
          </a:prstGeom>
        </p:spPr>
        <p:txBody>
          <a:bodyPr lIns="0" rIns="0" tIns="0" bIns="0"/>
          <a:p>
            <a:r>
              <a:rPr lang="fr-FR" sz="1400">
                <a:solidFill>
                  <a:srgbClr val="ffffff"/>
                </a:solidFill>
                <a:latin typeface="Times New Roman"/>
              </a:rPr>
              <a:t>&lt;date/heure&gt;</a:t>
            </a:r>
            <a:endParaRPr/>
          </a:p>
        </p:txBody>
      </p:sp>
      <p:sp>
        <p:nvSpPr>
          <p:cNvPr id="264" name="PlaceHolder 4"/>
          <p:cNvSpPr>
            <a:spLocks noGrp="1"/>
          </p:cNvSpPr>
          <p:nvPr>
            <p:ph type="ftr"/>
          </p:nvPr>
        </p:nvSpPr>
        <p:spPr>
          <a:xfrm>
            <a:off x="4169520" y="6247440"/>
            <a:ext cx="3864600" cy="473040"/>
          </a:xfrm>
          <a:prstGeom prst="rect">
            <a:avLst/>
          </a:prstGeom>
        </p:spPr>
        <p:txBody>
          <a:bodyPr lIns="0" rIns="0" tIns="0" bIns="0"/>
          <a:p>
            <a:pPr algn="ctr"/>
            <a:r>
              <a:rPr lang="fr-FR" sz="1400">
                <a:solidFill>
                  <a:srgbClr val="ffffff"/>
                </a:solidFill>
                <a:latin typeface="Times New Roman"/>
              </a:rPr>
              <a:t>&lt;pied de page&gt;</a:t>
            </a:r>
            <a:endParaRPr/>
          </a:p>
        </p:txBody>
      </p:sp>
      <p:sp>
        <p:nvSpPr>
          <p:cNvPr id="265" name="PlaceHolder 5"/>
          <p:cNvSpPr>
            <a:spLocks noGrp="1"/>
          </p:cNvSpPr>
          <p:nvPr>
            <p:ph type="sldNum"/>
          </p:nvPr>
        </p:nvSpPr>
        <p:spPr>
          <a:xfrm>
            <a:off x="8741520" y="6247440"/>
            <a:ext cx="2840400" cy="473040"/>
          </a:xfrm>
          <a:prstGeom prst="rect">
            <a:avLst/>
          </a:prstGeom>
        </p:spPr>
        <p:txBody>
          <a:bodyPr lIns="0" rIns="0" tIns="0" bIns="0"/>
          <a:p>
            <a:pPr algn="r"/>
            <a:fld id="{C43BDFDB-4451-45F1-9FF8-52D7021A7D5C}" type="slidenum">
              <a:rPr lang="fr-FR" sz="1400">
                <a:solidFill>
                  <a:srgbClr val="ffffff"/>
                </a:solidFill>
                <a:latin typeface="Times New Roman"/>
              </a:rPr>
              <a:t>&lt;numéro&gt;</a:t>
            </a:fld>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8.xml"/>
</Relationships>
</file>

<file path=ppt/slides/_rels/slide11.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image" Target="../media/image34.jpeg"/><Relationship Id="rId3"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image" Target="../media/image36.gif"/><Relationship Id="rId2"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image" Target="../media/image37.gif"/><Relationship Id="rId2"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5.gif"/><Relationship Id="rId2" Type="http://schemas.openxmlformats.org/officeDocument/2006/relationships/slideLayout" Target="../slideLayouts/slideLayout85.xml"/>
</Relationships>
</file>

<file path=ppt/slides/_rels/slide6.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8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7.gif"/><Relationship Id="rId2" Type="http://schemas.openxmlformats.org/officeDocument/2006/relationships/image" Target="../media/image28.gif"/><Relationship Id="rId3" Type="http://schemas.openxmlformats.org/officeDocument/2006/relationships/image" Target="../media/image29.gif"/><Relationship Id="rId4" Type="http://schemas.openxmlformats.org/officeDocument/2006/relationships/slideLayout" Target="../slideLayouts/slideLayout85.xml"/>
</Relationships>
</file>

<file path=ppt/slides/_rels/slide8.xml.rels><?xml version="1.0" encoding="UTF-8"?>
<Relationships xmlns="http://schemas.openxmlformats.org/package/2006/relationships"><Relationship Id="rId1" Type="http://schemas.openxmlformats.org/officeDocument/2006/relationships/image" Target="../media/image30.gif"/><Relationship Id="rId2" Type="http://schemas.openxmlformats.org/officeDocument/2006/relationships/image" Target="../media/image31.gif"/><Relationship Id="rId3"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CustomShape 1"/>
          <p:cNvSpPr/>
          <p:nvPr/>
        </p:nvSpPr>
        <p:spPr>
          <a:xfrm>
            <a:off x="1523880" y="1122480"/>
            <a:ext cx="9142920" cy="23864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fr-FR" sz="6000" strike="noStrike">
                <a:solidFill>
                  <a:srgbClr val="000000"/>
                </a:solidFill>
                <a:latin typeface="Calibri Light"/>
                <a:ea typeface="DejaVu Sans"/>
              </a:rPr>
              <a:t>Satellites météorologiques</a:t>
            </a:r>
            <a:endParaRPr/>
          </a:p>
        </p:txBody>
      </p:sp>
      <p:sp>
        <p:nvSpPr>
          <p:cNvPr id="306" name="CustomShape 2"/>
          <p:cNvSpPr/>
          <p:nvPr/>
        </p:nvSpPr>
        <p:spPr>
          <a:xfrm>
            <a:off x="216000" y="5171760"/>
            <a:ext cx="8926920" cy="1307520"/>
          </a:xfrm>
          <a:prstGeom prst="rect">
            <a:avLst/>
          </a:prstGeom>
          <a:noFill/>
          <a:ln>
            <a:noFill/>
          </a:ln>
        </p:spPr>
        <p:style>
          <a:lnRef idx="0"/>
          <a:fillRef idx="0"/>
          <a:effectRef idx="0"/>
          <a:fontRef idx="minor"/>
        </p:style>
        <p:txBody>
          <a:bodyPr lIns="90000" rIns="90000" tIns="45000" bIns="45000"/>
          <a:p>
            <a:pPr>
              <a:lnSpc>
                <a:spcPct val="100000"/>
              </a:lnSpc>
            </a:pPr>
            <a:r>
              <a:rPr lang="fr-FR" sz="2400" strike="noStrike">
                <a:solidFill>
                  <a:srgbClr val="000000"/>
                </a:solidFill>
                <a:latin typeface="Calibri"/>
                <a:ea typeface="DejaVu Sans"/>
              </a:rPr>
              <a:t>Aurélien Argoud</a:t>
            </a:r>
            <a:endParaRPr/>
          </a:p>
          <a:p>
            <a:pPr>
              <a:lnSpc>
                <a:spcPct val="100000"/>
              </a:lnSpc>
            </a:pPr>
            <a:r>
              <a:rPr lang="fr-FR" sz="2400" strike="noStrike">
                <a:solidFill>
                  <a:srgbClr val="000000"/>
                </a:solidFill>
                <a:latin typeface="Calibri"/>
                <a:ea typeface="DejaVu Sans"/>
              </a:rPr>
              <a:t>Aurélien Chemier </a:t>
            </a:r>
            <a:endParaRPr/>
          </a:p>
          <a:p>
            <a:pPr>
              <a:lnSpc>
                <a:spcPct val="100000"/>
              </a:lnSpc>
            </a:pPr>
            <a:r>
              <a:rPr lang="fr-FR" sz="2400" strike="noStrike">
                <a:solidFill>
                  <a:srgbClr val="000000"/>
                </a:solidFill>
                <a:latin typeface="Calibri"/>
                <a:ea typeface="DejaVu Sans"/>
              </a:rPr>
              <a:t>Master 2 informatique</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2" name="CustomShape 1"/>
          <p:cNvSpPr/>
          <p:nvPr/>
        </p:nvSpPr>
        <p:spPr>
          <a:xfrm>
            <a:off x="609480" y="261000"/>
            <a:ext cx="10972080" cy="891000"/>
          </a:xfrm>
          <a:prstGeom prst="rect">
            <a:avLst/>
          </a:prstGeom>
          <a:noFill/>
          <a:ln>
            <a:noFill/>
          </a:ln>
        </p:spPr>
        <p:style>
          <a:lnRef idx="0"/>
          <a:fillRef idx="0"/>
          <a:effectRef idx="0"/>
          <a:fontRef idx="minor"/>
        </p:style>
        <p:txBody>
          <a:bodyPr lIns="0" rIns="0" tIns="0" bIns="0" anchor="ctr"/>
          <a:p>
            <a:pPr algn="ctr">
              <a:lnSpc>
                <a:spcPct val="100000"/>
              </a:lnSpc>
            </a:pPr>
            <a:r>
              <a:rPr b="1" lang="fr-FR" sz="4400" strike="noStrike">
                <a:solidFill>
                  <a:srgbClr val="000000"/>
                </a:solidFill>
                <a:latin typeface="Calibri Light"/>
                <a:ea typeface="DejaVu Sans"/>
              </a:rPr>
              <a:t>Dans les satellites</a:t>
            </a:r>
            <a:endParaRPr/>
          </a:p>
        </p:txBody>
      </p:sp>
      <p:sp>
        <p:nvSpPr>
          <p:cNvPr id="333" name="CustomShape 2"/>
          <p:cNvSpPr/>
          <p:nvPr/>
        </p:nvSpPr>
        <p:spPr>
          <a:xfrm>
            <a:off x="609480" y="1654560"/>
            <a:ext cx="5353920" cy="3976560"/>
          </a:xfrm>
          <a:prstGeom prst="rect">
            <a:avLst/>
          </a:prstGeom>
          <a:noFill/>
          <a:ln>
            <a:noFill/>
          </a:ln>
        </p:spPr>
        <p:style>
          <a:lnRef idx="0"/>
          <a:fillRef idx="0"/>
          <a:effectRef idx="0"/>
          <a:fontRef idx="minor"/>
        </p:style>
        <p:txBody>
          <a:bodyPr lIns="0" rIns="0" tIns="0" bIns="0"/>
          <a:p>
            <a:pPr>
              <a:lnSpc>
                <a:spcPct val="100000"/>
              </a:lnSpc>
              <a:buFont typeface="Liberation Serif"/>
              <a:buAutoNum type="arabicParenR"/>
            </a:pPr>
            <a:r>
              <a:rPr lang="fr-FR" sz="2400" strike="noStrike">
                <a:solidFill>
                  <a:srgbClr val="000000"/>
                </a:solidFill>
                <a:latin typeface="Calibri"/>
                <a:ea typeface="DejaVu Sans"/>
              </a:rPr>
              <a:t>Deux types de radiomètres :</a:t>
            </a:r>
            <a:endParaRPr/>
          </a:p>
          <a:p>
            <a:pPr>
              <a:lnSpc>
                <a:spcPct val="100000"/>
              </a:lnSpc>
            </a:pPr>
            <a:endParaRPr/>
          </a:p>
          <a:p>
            <a:pPr>
              <a:lnSpc>
                <a:spcPct val="90000"/>
              </a:lnSpc>
              <a:buSzPct val="45000"/>
              <a:buFont typeface="StarSymbol"/>
              <a:buChar char=""/>
            </a:pPr>
            <a:r>
              <a:rPr lang="fr-FR" sz="2400" strike="noStrike">
                <a:solidFill>
                  <a:srgbClr val="000000"/>
                </a:solidFill>
                <a:latin typeface="Calibri"/>
                <a:ea typeface="DejaVu Sans"/>
              </a:rPr>
              <a:t>Radiomètres-imageurs :</a:t>
            </a:r>
            <a:endParaRPr/>
          </a:p>
          <a:p>
            <a:pPr lvl="1">
              <a:lnSpc>
                <a:spcPct val="90000"/>
              </a:lnSpc>
              <a:buSzPct val="45000"/>
              <a:buFont typeface="StarSymbol"/>
              <a:buChar char=""/>
            </a:pPr>
            <a:r>
              <a:rPr lang="fr-FR" sz="2400" strike="noStrike">
                <a:solidFill>
                  <a:srgbClr val="000000"/>
                </a:solidFill>
                <a:latin typeface="Calibri"/>
                <a:ea typeface="DejaVu Sans"/>
              </a:rPr>
              <a:t>Bande large et peu de canaux.</a:t>
            </a:r>
            <a:endParaRPr/>
          </a:p>
          <a:p>
            <a:pPr lvl="1">
              <a:lnSpc>
                <a:spcPct val="90000"/>
              </a:lnSpc>
              <a:buSzPct val="45000"/>
              <a:buFont typeface="StarSymbol"/>
              <a:buChar char=""/>
            </a:pPr>
            <a:r>
              <a:rPr lang="fr-FR" sz="2400" strike="noStrike">
                <a:solidFill>
                  <a:srgbClr val="000000"/>
                </a:solidFill>
                <a:latin typeface="Calibri"/>
                <a:ea typeface="DejaVu Sans"/>
              </a:rPr>
              <a:t>Météosat 1 à 7 → 3 canaux.</a:t>
            </a:r>
            <a:endParaRPr/>
          </a:p>
          <a:p>
            <a:pPr lvl="1">
              <a:lnSpc>
                <a:spcPct val="90000"/>
              </a:lnSpc>
              <a:buSzPct val="45000"/>
              <a:buFont typeface="StarSymbol"/>
              <a:buChar char=""/>
            </a:pPr>
            <a:r>
              <a:rPr lang="fr-FR" sz="2400" strike="noStrike">
                <a:solidFill>
                  <a:srgbClr val="000000"/>
                </a:solidFill>
                <a:latin typeface="Calibri"/>
                <a:ea typeface="DejaVu Sans"/>
              </a:rPr>
              <a:t> </a:t>
            </a:r>
            <a:r>
              <a:rPr lang="fr-FR" sz="2400" strike="noStrike">
                <a:solidFill>
                  <a:srgbClr val="000000"/>
                </a:solidFill>
                <a:latin typeface="Calibri"/>
                <a:ea typeface="DejaVu Sans"/>
              </a:rPr>
              <a:t>MGS-1 et 2 → 12 canaux.</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100000"/>
              </a:lnSpc>
            </a:pPr>
            <a:endParaRPr/>
          </a:p>
          <a:p>
            <a:pPr>
              <a:lnSpc>
                <a:spcPct val="100000"/>
              </a:lnSpc>
            </a:pPr>
            <a:endParaRPr/>
          </a:p>
        </p:txBody>
      </p:sp>
      <p:sp>
        <p:nvSpPr>
          <p:cNvPr id="334" name="CustomShape 3"/>
          <p:cNvSpPr/>
          <p:nvPr/>
        </p:nvSpPr>
        <p:spPr>
          <a:xfrm>
            <a:off x="6391440" y="2232000"/>
            <a:ext cx="4768560" cy="2696760"/>
          </a:xfrm>
          <a:prstGeom prst="rect">
            <a:avLst/>
          </a:prstGeom>
          <a:noFill/>
          <a:ln>
            <a:noFill/>
          </a:ln>
        </p:spPr>
        <p:style>
          <a:lnRef idx="0"/>
          <a:fillRef idx="0"/>
          <a:effectRef idx="0"/>
          <a:fontRef idx="minor"/>
        </p:style>
        <p:txBody>
          <a:bodyPr lIns="90000" rIns="90000" tIns="45000" bIns="45000"/>
          <a:p>
            <a:pPr>
              <a:lnSpc>
                <a:spcPct val="90000"/>
              </a:lnSpc>
              <a:buSzPct val="45000"/>
              <a:buFont typeface="StarSymbol"/>
              <a:buChar char=""/>
            </a:pPr>
            <a:r>
              <a:rPr lang="fr-FR" sz="2400" strike="noStrike">
                <a:solidFill>
                  <a:srgbClr val="000000"/>
                </a:solidFill>
                <a:latin typeface="Calibri"/>
                <a:ea typeface="DejaVu Sans"/>
              </a:rPr>
              <a:t>Radiomètres-sondeurs :</a:t>
            </a:r>
            <a:endParaRPr/>
          </a:p>
          <a:p>
            <a:pPr lvl="1">
              <a:lnSpc>
                <a:spcPct val="90000"/>
              </a:lnSpc>
              <a:buSzPct val="45000"/>
              <a:buFont typeface="StarSymbol"/>
              <a:buChar char=""/>
            </a:pPr>
            <a:r>
              <a:rPr lang="fr-FR" sz="2400" strike="noStrike">
                <a:solidFill>
                  <a:srgbClr val="000000"/>
                </a:solidFill>
                <a:latin typeface="Calibri"/>
                <a:ea typeface="DejaVu Sans"/>
              </a:rPr>
              <a:t>beaucoup de canaux.</a:t>
            </a:r>
            <a:endParaRPr/>
          </a:p>
          <a:p>
            <a:pPr lvl="1">
              <a:lnSpc>
                <a:spcPct val="90000"/>
              </a:lnSpc>
              <a:buSzPct val="45000"/>
              <a:buFont typeface="StarSymbol"/>
              <a:buChar char=""/>
            </a:pPr>
            <a:r>
              <a:rPr lang="fr-FR" sz="2400" strike="noStrike">
                <a:solidFill>
                  <a:srgbClr val="000000"/>
                </a:solidFill>
                <a:latin typeface="Calibri"/>
                <a:ea typeface="DejaVu Sans"/>
              </a:rPr>
              <a:t>NOAA</a:t>
            </a:r>
            <a:endParaRPr/>
          </a:p>
          <a:p>
            <a:pPr lvl="2">
              <a:lnSpc>
                <a:spcPct val="90000"/>
              </a:lnSpc>
              <a:buSzPct val="45000"/>
              <a:buFont typeface="StarSymbol"/>
              <a:buChar char=""/>
            </a:pPr>
            <a:r>
              <a:rPr lang="fr-FR" sz="2400" strike="noStrike">
                <a:solidFill>
                  <a:srgbClr val="000000"/>
                </a:solidFill>
                <a:latin typeface="Calibri"/>
                <a:ea typeface="DejaVu Sans"/>
              </a:rPr>
              <a:t>19 canaux infrarouge</a:t>
            </a:r>
            <a:endParaRPr/>
          </a:p>
          <a:p>
            <a:pPr lvl="2">
              <a:lnSpc>
                <a:spcPct val="90000"/>
              </a:lnSpc>
              <a:buSzPct val="45000"/>
              <a:buFont typeface="StarSymbol"/>
              <a:buChar char=""/>
            </a:pPr>
            <a:r>
              <a:rPr lang="fr-FR" sz="2400" strike="noStrike">
                <a:solidFill>
                  <a:srgbClr val="000000"/>
                </a:solidFill>
                <a:latin typeface="Calibri"/>
                <a:ea typeface="DejaVu Sans"/>
              </a:rPr>
              <a:t> </a:t>
            </a:r>
            <a:r>
              <a:rPr lang="fr-FR" sz="2400" strike="noStrike">
                <a:solidFill>
                  <a:srgbClr val="000000"/>
                </a:solidFill>
                <a:latin typeface="Calibri"/>
                <a:ea typeface="DejaVu Sans"/>
              </a:rPr>
              <a:t>20 canaux micro-ondes</a:t>
            </a:r>
            <a:endParaRPr/>
          </a:p>
          <a:p>
            <a:pPr>
              <a:lnSpc>
                <a:spcPct val="9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5" name="CustomShape 1"/>
          <p:cNvSpPr/>
          <p:nvPr/>
        </p:nvSpPr>
        <p:spPr>
          <a:xfrm>
            <a:off x="609480" y="261000"/>
            <a:ext cx="10972080" cy="891000"/>
          </a:xfrm>
          <a:prstGeom prst="rect">
            <a:avLst/>
          </a:prstGeom>
          <a:noFill/>
          <a:ln>
            <a:noFill/>
          </a:ln>
        </p:spPr>
        <p:style>
          <a:lnRef idx="0"/>
          <a:fillRef idx="0"/>
          <a:effectRef idx="0"/>
          <a:fontRef idx="minor"/>
        </p:style>
        <p:txBody>
          <a:bodyPr lIns="0" rIns="0" tIns="0" bIns="0" anchor="ctr"/>
          <a:p>
            <a:pPr algn="ctr">
              <a:lnSpc>
                <a:spcPct val="100000"/>
              </a:lnSpc>
            </a:pPr>
            <a:r>
              <a:rPr b="1" lang="fr-FR" sz="4400" strike="noStrike">
                <a:solidFill>
                  <a:srgbClr val="000000"/>
                </a:solidFill>
                <a:latin typeface="Calibri Light"/>
                <a:ea typeface="DejaVu Sans"/>
              </a:rPr>
              <a:t>Balayage</a:t>
            </a:r>
            <a:r>
              <a:rPr b="1" lang="fr-FR" sz="4400" strike="noStrike">
                <a:solidFill>
                  <a:srgbClr val="000000"/>
                </a:solidFill>
                <a:latin typeface="Calibri Light"/>
                <a:ea typeface="DejaVu Sans"/>
              </a:rPr>
              <a:t>	</a:t>
            </a:r>
            <a:endParaRPr/>
          </a:p>
        </p:txBody>
      </p:sp>
      <p:sp>
        <p:nvSpPr>
          <p:cNvPr id="336" name="CustomShape 2"/>
          <p:cNvSpPr/>
          <p:nvPr/>
        </p:nvSpPr>
        <p:spPr>
          <a:xfrm>
            <a:off x="432000" y="1593360"/>
            <a:ext cx="4768560" cy="2221920"/>
          </a:xfrm>
          <a:prstGeom prst="rect">
            <a:avLst/>
          </a:prstGeom>
          <a:noFill/>
          <a:ln>
            <a:noFill/>
          </a:ln>
        </p:spPr>
        <p:style>
          <a:lnRef idx="0"/>
          <a:fillRef idx="0"/>
          <a:effectRef idx="0"/>
          <a:fontRef idx="minor"/>
        </p:style>
        <p:txBody>
          <a:bodyPr lIns="90000" rIns="90000" tIns="45000" bIns="45000"/>
          <a:p>
            <a:pPr algn="ctr">
              <a:lnSpc>
                <a:spcPct val="90000"/>
              </a:lnSpc>
              <a:buSzPct val="45000"/>
              <a:buFont typeface="StarSymbol"/>
              <a:buChar char="l"/>
            </a:pPr>
            <a:r>
              <a:rPr lang="fr-FR" sz="2400" strike="noStrike">
                <a:solidFill>
                  <a:srgbClr val="000000"/>
                </a:solidFill>
                <a:latin typeface="Calibri"/>
                <a:ea typeface="DejaVu Sans"/>
              </a:rPr>
              <a:t> </a:t>
            </a:r>
            <a:r>
              <a:rPr lang="fr-FR" sz="2400" strike="noStrike">
                <a:solidFill>
                  <a:srgbClr val="000000"/>
                </a:solidFill>
                <a:latin typeface="Calibri"/>
                <a:ea typeface="DejaVu Sans"/>
              </a:rPr>
              <a:t>miroir tournant :</a:t>
            </a:r>
            <a:endParaRPr/>
          </a:p>
          <a:p>
            <a:pPr>
              <a:lnSpc>
                <a:spcPct val="90000"/>
              </a:lnSpc>
            </a:pPr>
            <a:endParaRPr/>
          </a:p>
          <a:p>
            <a:pPr>
              <a:lnSpc>
                <a:spcPct val="90000"/>
              </a:lnSpc>
            </a:pPr>
            <a:endParaRPr/>
          </a:p>
        </p:txBody>
      </p:sp>
      <p:pic>
        <p:nvPicPr>
          <p:cNvPr id="337" name="" descr=""/>
          <p:cNvPicPr/>
          <p:nvPr/>
        </p:nvPicPr>
        <p:blipFill>
          <a:blip r:embed="rId1"/>
          <a:stretch/>
        </p:blipFill>
        <p:spPr>
          <a:xfrm>
            <a:off x="1005840" y="2236680"/>
            <a:ext cx="3745440" cy="4098600"/>
          </a:xfrm>
          <a:prstGeom prst="rect">
            <a:avLst/>
          </a:prstGeom>
          <a:ln>
            <a:noFill/>
          </a:ln>
        </p:spPr>
      </p:pic>
      <p:sp>
        <p:nvSpPr>
          <p:cNvPr id="338" name="CustomShape 3"/>
          <p:cNvSpPr/>
          <p:nvPr/>
        </p:nvSpPr>
        <p:spPr>
          <a:xfrm>
            <a:off x="6183000" y="1656000"/>
            <a:ext cx="3896280" cy="575280"/>
          </a:xfrm>
          <a:prstGeom prst="rect">
            <a:avLst/>
          </a:prstGeom>
          <a:noFill/>
          <a:ln>
            <a:noFill/>
          </a:ln>
        </p:spPr>
        <p:style>
          <a:lnRef idx="0"/>
          <a:fillRef idx="0"/>
          <a:effectRef idx="0"/>
          <a:fontRef idx="minor"/>
        </p:style>
        <p:txBody>
          <a:bodyPr lIns="0" rIns="0" tIns="0" bIns="0"/>
          <a:p>
            <a:pPr lvl="1" algn="ctr">
              <a:lnSpc>
                <a:spcPct val="90000"/>
              </a:lnSpc>
              <a:buSzPct val="45000"/>
              <a:buFont typeface="StarSymbol"/>
              <a:buChar char="l"/>
            </a:pPr>
            <a:r>
              <a:rPr lang="fr-FR" sz="2400" strike="noStrike">
                <a:solidFill>
                  <a:srgbClr val="000000"/>
                </a:solidFill>
                <a:latin typeface="Calibri"/>
                <a:ea typeface="DejaVu Sans"/>
              </a:rPr>
              <a:t>Association de detecteurs :</a:t>
            </a:r>
            <a:endParaRPr/>
          </a:p>
        </p:txBody>
      </p:sp>
      <p:pic>
        <p:nvPicPr>
          <p:cNvPr id="339" name="" descr=""/>
          <p:cNvPicPr/>
          <p:nvPr/>
        </p:nvPicPr>
        <p:blipFill>
          <a:blip r:embed="rId2"/>
          <a:stretch/>
        </p:blipFill>
        <p:spPr>
          <a:xfrm>
            <a:off x="6768000" y="2232000"/>
            <a:ext cx="3311280" cy="41032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0" name="CustomShape 1"/>
          <p:cNvSpPr/>
          <p:nvPr/>
        </p:nvSpPr>
        <p:spPr>
          <a:xfrm>
            <a:off x="609480" y="261000"/>
            <a:ext cx="10972080" cy="891000"/>
          </a:xfrm>
          <a:prstGeom prst="rect">
            <a:avLst/>
          </a:prstGeom>
          <a:noFill/>
          <a:ln>
            <a:noFill/>
          </a:ln>
        </p:spPr>
        <p:style>
          <a:lnRef idx="0"/>
          <a:fillRef idx="0"/>
          <a:effectRef idx="0"/>
          <a:fontRef idx="minor"/>
        </p:style>
        <p:txBody>
          <a:bodyPr lIns="0" rIns="0" tIns="0" bIns="0" anchor="ctr"/>
          <a:p>
            <a:pPr algn="ctr">
              <a:lnSpc>
                <a:spcPct val="100000"/>
              </a:lnSpc>
            </a:pPr>
            <a:r>
              <a:rPr b="1" lang="fr-FR" sz="4400" strike="noStrike">
                <a:solidFill>
                  <a:srgbClr val="000000"/>
                </a:solidFill>
                <a:latin typeface="Calibri Light"/>
                <a:ea typeface="DejaVu Sans"/>
              </a:rPr>
              <a:t>Balayage</a:t>
            </a:r>
            <a:endParaRPr/>
          </a:p>
        </p:txBody>
      </p:sp>
      <p:sp>
        <p:nvSpPr>
          <p:cNvPr id="341" name="CustomShape 2"/>
          <p:cNvSpPr/>
          <p:nvPr/>
        </p:nvSpPr>
        <p:spPr>
          <a:xfrm>
            <a:off x="3294720" y="1593360"/>
            <a:ext cx="4768560" cy="2221920"/>
          </a:xfrm>
          <a:prstGeom prst="rect">
            <a:avLst/>
          </a:prstGeom>
          <a:noFill/>
          <a:ln>
            <a:noFill/>
          </a:ln>
        </p:spPr>
        <p:style>
          <a:lnRef idx="0"/>
          <a:fillRef idx="0"/>
          <a:effectRef idx="0"/>
          <a:fontRef idx="minor"/>
        </p:style>
        <p:txBody>
          <a:bodyPr lIns="90000" rIns="90000" tIns="45000" bIns="45000"/>
          <a:p>
            <a:pPr algn="ctr">
              <a:lnSpc>
                <a:spcPct val="90000"/>
              </a:lnSpc>
              <a:buSzPct val="45000"/>
              <a:buFont typeface="StarSymbol"/>
              <a:buChar char="l"/>
            </a:pPr>
            <a:r>
              <a:rPr lang="fr-FR" sz="2400" strike="noStrike">
                <a:solidFill>
                  <a:srgbClr val="000000"/>
                </a:solidFill>
                <a:latin typeface="Calibri"/>
                <a:ea typeface="DejaVu Sans"/>
              </a:rPr>
              <a:t> </a:t>
            </a:r>
            <a:r>
              <a:rPr lang="fr-FR" sz="2400" strike="noStrike">
                <a:solidFill>
                  <a:srgbClr val="000000"/>
                </a:solidFill>
                <a:latin typeface="Calibri"/>
                <a:ea typeface="DejaVu Sans"/>
              </a:rPr>
              <a:t>Rotation du satellite:</a:t>
            </a:r>
            <a:endParaRPr/>
          </a:p>
          <a:p>
            <a:pPr>
              <a:lnSpc>
                <a:spcPct val="90000"/>
              </a:lnSpc>
            </a:pPr>
            <a:endParaRPr/>
          </a:p>
          <a:p>
            <a:pPr>
              <a:lnSpc>
                <a:spcPct val="90000"/>
              </a:lnSpc>
            </a:pPr>
            <a:endParaRPr/>
          </a:p>
        </p:txBody>
      </p:sp>
      <p:pic>
        <p:nvPicPr>
          <p:cNvPr id="342" name="" descr=""/>
          <p:cNvPicPr/>
          <p:nvPr/>
        </p:nvPicPr>
        <p:blipFill>
          <a:blip r:embed="rId1"/>
          <a:stretch/>
        </p:blipFill>
        <p:spPr>
          <a:xfrm>
            <a:off x="3784320" y="2736000"/>
            <a:ext cx="4566960" cy="23752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3" name="CustomShape 1"/>
          <p:cNvSpPr/>
          <p:nvPr/>
        </p:nvSpPr>
        <p:spPr>
          <a:xfrm>
            <a:off x="609480" y="261000"/>
            <a:ext cx="10972080" cy="891000"/>
          </a:xfrm>
          <a:prstGeom prst="rect">
            <a:avLst/>
          </a:prstGeom>
          <a:noFill/>
          <a:ln>
            <a:noFill/>
          </a:ln>
        </p:spPr>
        <p:style>
          <a:lnRef idx="0"/>
          <a:fillRef idx="0"/>
          <a:effectRef idx="0"/>
          <a:fontRef idx="minor"/>
        </p:style>
        <p:txBody>
          <a:bodyPr lIns="0" rIns="0" tIns="0" bIns="0" anchor="ctr"/>
          <a:p>
            <a:pPr algn="ctr">
              <a:lnSpc>
                <a:spcPct val="100000"/>
              </a:lnSpc>
            </a:pPr>
            <a:r>
              <a:rPr b="1" lang="fr-FR" sz="4400" strike="noStrike">
                <a:solidFill>
                  <a:srgbClr val="000000"/>
                </a:solidFill>
                <a:latin typeface="Calibri Light"/>
                <a:ea typeface="DejaVu Sans"/>
              </a:rPr>
              <a:t>Radar</a:t>
            </a:r>
            <a:r>
              <a:rPr b="1" lang="fr-FR" sz="4400" strike="noStrike">
                <a:solidFill>
                  <a:srgbClr val="000000"/>
                </a:solidFill>
                <a:latin typeface="Calibri Light"/>
                <a:ea typeface="DejaVu Sans"/>
              </a:rPr>
              <a:t>	</a:t>
            </a:r>
            <a:endParaRPr/>
          </a:p>
        </p:txBody>
      </p:sp>
      <p:sp>
        <p:nvSpPr>
          <p:cNvPr id="344" name="CustomShape 2"/>
          <p:cNvSpPr/>
          <p:nvPr/>
        </p:nvSpPr>
        <p:spPr>
          <a:xfrm>
            <a:off x="720000" y="1512000"/>
            <a:ext cx="5111280" cy="2221920"/>
          </a:xfrm>
          <a:prstGeom prst="rect">
            <a:avLst/>
          </a:prstGeom>
          <a:noFill/>
          <a:ln>
            <a:noFill/>
          </a:ln>
        </p:spPr>
        <p:style>
          <a:lnRef idx="0"/>
          <a:fillRef idx="0"/>
          <a:effectRef idx="0"/>
          <a:fontRef idx="minor"/>
        </p:style>
        <p:txBody>
          <a:bodyPr lIns="90000" rIns="90000" tIns="45000" bIns="45000"/>
          <a:p>
            <a:pPr>
              <a:lnSpc>
                <a:spcPct val="90000"/>
              </a:lnSpc>
              <a:buSzPct val="45000"/>
              <a:buFont typeface="StarSymbol"/>
              <a:buChar char=""/>
            </a:pPr>
            <a:r>
              <a:rPr lang="fr-FR" sz="2400" strike="noStrike">
                <a:solidFill>
                  <a:srgbClr val="000000"/>
                </a:solidFill>
                <a:latin typeface="Calibri"/>
                <a:ea typeface="DejaVu Sans"/>
              </a:rPr>
              <a:t>Longueur d'onde centimétrique</a:t>
            </a:r>
            <a:endParaRPr/>
          </a:p>
          <a:p>
            <a:pPr lvl="2">
              <a:lnSpc>
                <a:spcPct val="90000"/>
              </a:lnSpc>
              <a:buSzPct val="45000"/>
              <a:buFont typeface="StarSymbol"/>
              <a:buChar char=""/>
            </a:pPr>
            <a:r>
              <a:rPr lang="fr-FR" sz="2400" strike="noStrike">
                <a:solidFill>
                  <a:srgbClr val="000000"/>
                </a:solidFill>
                <a:latin typeface="Calibri"/>
                <a:ea typeface="DejaVu Sans"/>
              </a:rPr>
              <a:t>Peu absorbée pas les nuages</a:t>
            </a:r>
            <a:endParaRPr/>
          </a:p>
          <a:p>
            <a:pPr>
              <a:lnSpc>
                <a:spcPct val="90000"/>
              </a:lnSpc>
            </a:pPr>
            <a:endParaRPr/>
          </a:p>
          <a:p>
            <a:pPr>
              <a:lnSpc>
                <a:spcPct val="90000"/>
              </a:lnSpc>
            </a:pPr>
            <a:endParaRPr/>
          </a:p>
        </p:txBody>
      </p:sp>
      <p:pic>
        <p:nvPicPr>
          <p:cNvPr id="345" name="" descr=""/>
          <p:cNvPicPr/>
          <p:nvPr/>
        </p:nvPicPr>
        <p:blipFill>
          <a:blip r:embed="rId1"/>
          <a:stretch/>
        </p:blipFill>
        <p:spPr>
          <a:xfrm>
            <a:off x="3960000" y="2808000"/>
            <a:ext cx="4666320" cy="2475360"/>
          </a:xfrm>
          <a:prstGeom prst="rect">
            <a:avLst/>
          </a:prstGeom>
          <a:ln>
            <a:noFill/>
          </a:ln>
        </p:spPr>
      </p:pic>
      <p:sp>
        <p:nvSpPr>
          <p:cNvPr id="346" name="CustomShape 3"/>
          <p:cNvSpPr/>
          <p:nvPr/>
        </p:nvSpPr>
        <p:spPr>
          <a:xfrm>
            <a:off x="504000" y="3240000"/>
            <a:ext cx="3383280" cy="1887120"/>
          </a:xfrm>
          <a:prstGeom prst="rect">
            <a:avLst/>
          </a:prstGeom>
          <a:noFill/>
          <a:ln>
            <a:noFill/>
          </a:ln>
        </p:spPr>
        <p:style>
          <a:lnRef idx="0"/>
          <a:fillRef idx="0"/>
          <a:effectRef idx="0"/>
          <a:fontRef idx="minor"/>
        </p:style>
        <p:txBody>
          <a:bodyPr lIns="90000" rIns="90000" tIns="45000" bIns="45000"/>
          <a:p>
            <a:pPr>
              <a:lnSpc>
                <a:spcPct val="90000"/>
              </a:lnSpc>
              <a:buSzPct val="45000"/>
              <a:buFont typeface="StarSymbol"/>
              <a:buChar char=""/>
            </a:pPr>
            <a:r>
              <a:rPr lang="fr-FR" sz="2400" strike="noStrike">
                <a:solidFill>
                  <a:srgbClr val="000000"/>
                </a:solidFill>
                <a:latin typeface="Calibri"/>
                <a:ea typeface="DejaVu Sans"/>
              </a:rPr>
              <a:t>Données altimétriques</a:t>
            </a:r>
            <a:endParaRPr/>
          </a:p>
          <a:p>
            <a:pPr>
              <a:lnSpc>
                <a:spcPct val="90000"/>
              </a:lnSpc>
            </a:pPr>
            <a:endParaRPr/>
          </a:p>
          <a:p>
            <a:pPr>
              <a:lnSpc>
                <a:spcPct val="90000"/>
              </a:lnSpc>
            </a:pPr>
            <a:endParaRPr/>
          </a:p>
          <a:p>
            <a:pPr>
              <a:lnSpc>
                <a:spcPct val="90000"/>
              </a:lnSpc>
            </a:pPr>
            <a:endParaRPr/>
          </a:p>
        </p:txBody>
      </p:sp>
      <p:sp>
        <p:nvSpPr>
          <p:cNvPr id="347" name="CustomShape 4"/>
          <p:cNvSpPr/>
          <p:nvPr/>
        </p:nvSpPr>
        <p:spPr>
          <a:xfrm>
            <a:off x="8496720" y="3224880"/>
            <a:ext cx="3383280" cy="1887120"/>
          </a:xfrm>
          <a:prstGeom prst="rect">
            <a:avLst/>
          </a:prstGeom>
          <a:noFill/>
          <a:ln>
            <a:noFill/>
          </a:ln>
        </p:spPr>
        <p:style>
          <a:lnRef idx="0"/>
          <a:fillRef idx="0"/>
          <a:effectRef idx="0"/>
          <a:fontRef idx="minor"/>
        </p:style>
        <p:txBody>
          <a:bodyPr lIns="90000" rIns="90000" tIns="45000" bIns="45000"/>
          <a:p>
            <a:pPr lvl="1">
              <a:lnSpc>
                <a:spcPct val="90000"/>
              </a:lnSpc>
              <a:buSzPct val="45000"/>
              <a:buFont typeface="StarSymbol"/>
              <a:buChar char=""/>
            </a:pPr>
            <a:r>
              <a:rPr lang="fr-FR" sz="2400" strike="noStrike">
                <a:solidFill>
                  <a:srgbClr val="000000"/>
                </a:solidFill>
                <a:latin typeface="Calibri"/>
                <a:ea typeface="DejaVu Sans"/>
              </a:rPr>
              <a:t>Radars imageurs</a:t>
            </a:r>
            <a:endParaRPr/>
          </a:p>
          <a:p>
            <a:pPr>
              <a:lnSpc>
                <a:spcPct val="90000"/>
              </a:lnSpc>
            </a:pPr>
            <a:endParaRPr/>
          </a:p>
          <a:p>
            <a:pPr>
              <a:lnSpc>
                <a:spcPct val="90000"/>
              </a:lnSpc>
            </a:pPr>
            <a:endParaRPr/>
          </a:p>
          <a:p>
            <a:pPr>
              <a:lnSpc>
                <a:spcPct val="9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8" name="CustomShape 1"/>
          <p:cNvSpPr/>
          <p:nvPr/>
        </p:nvSpPr>
        <p:spPr>
          <a:xfrm>
            <a:off x="609480" y="261000"/>
            <a:ext cx="10972080" cy="891000"/>
          </a:xfrm>
          <a:prstGeom prst="rect">
            <a:avLst/>
          </a:prstGeom>
          <a:noFill/>
          <a:ln>
            <a:noFill/>
          </a:ln>
        </p:spPr>
        <p:style>
          <a:lnRef idx="0"/>
          <a:fillRef idx="0"/>
          <a:effectRef idx="0"/>
          <a:fontRef idx="minor"/>
        </p:style>
        <p:txBody>
          <a:bodyPr lIns="0" rIns="0" tIns="0" bIns="0" anchor="ctr"/>
          <a:p>
            <a:pPr algn="ctr">
              <a:lnSpc>
                <a:spcPct val="100000"/>
              </a:lnSpc>
            </a:pPr>
            <a:r>
              <a:rPr b="1" lang="fr-FR" sz="4400" strike="noStrike">
                <a:solidFill>
                  <a:srgbClr val="000000"/>
                </a:solidFill>
                <a:latin typeface="Calibri Light"/>
                <a:ea typeface="DejaVu Sans"/>
              </a:rPr>
              <a:t>Traitement des images</a:t>
            </a:r>
            <a:endParaRPr/>
          </a:p>
        </p:txBody>
      </p:sp>
      <p:pic>
        <p:nvPicPr>
          <p:cNvPr id="349" name="Image 198" descr=""/>
          <p:cNvPicPr/>
          <p:nvPr/>
        </p:nvPicPr>
        <p:blipFill>
          <a:blip r:embed="rId1"/>
          <a:stretch/>
        </p:blipFill>
        <p:spPr>
          <a:xfrm>
            <a:off x="6048000" y="1728000"/>
            <a:ext cx="5687280" cy="4823280"/>
          </a:xfrm>
          <a:prstGeom prst="rect">
            <a:avLst/>
          </a:prstGeom>
          <a:ln>
            <a:noFill/>
          </a:ln>
        </p:spPr>
      </p:pic>
      <p:sp>
        <p:nvSpPr>
          <p:cNvPr id="350" name="CustomShape 2"/>
          <p:cNvSpPr/>
          <p:nvPr/>
        </p:nvSpPr>
        <p:spPr>
          <a:xfrm>
            <a:off x="792000" y="1512000"/>
            <a:ext cx="5111280" cy="3647160"/>
          </a:xfrm>
          <a:prstGeom prst="rect">
            <a:avLst/>
          </a:prstGeom>
          <a:noFill/>
          <a:ln>
            <a:noFill/>
          </a:ln>
        </p:spPr>
        <p:style>
          <a:lnRef idx="0"/>
          <a:fillRef idx="0"/>
          <a:effectRef idx="0"/>
          <a:fontRef idx="minor"/>
        </p:style>
        <p:txBody>
          <a:bodyPr lIns="90000" rIns="90000" tIns="45000" bIns="45000"/>
          <a:p>
            <a:pPr>
              <a:lnSpc>
                <a:spcPct val="90000"/>
              </a:lnSpc>
              <a:buSzPct val="45000"/>
              <a:buFont typeface="Arial"/>
              <a:buChar char="•"/>
            </a:pPr>
            <a:r>
              <a:rPr lang="fr-FR" sz="2400" strike="noStrike">
                <a:solidFill>
                  <a:srgbClr val="000000"/>
                </a:solidFill>
                <a:latin typeface="Calibri"/>
                <a:ea typeface="DejaVu Sans"/>
              </a:rPr>
              <a:t>Différents canaux = différentes données</a:t>
            </a:r>
            <a:endParaRPr/>
          </a:p>
          <a:p>
            <a:pPr lvl="1">
              <a:lnSpc>
                <a:spcPct val="90000"/>
              </a:lnSpc>
              <a:buSzPct val="45000"/>
              <a:buFont typeface="Arial"/>
              <a:buChar char="•"/>
            </a:pPr>
            <a:r>
              <a:rPr lang="fr-FR" sz="2400" strike="noStrike">
                <a:solidFill>
                  <a:srgbClr val="000000"/>
                </a:solidFill>
                <a:latin typeface="Calibri"/>
                <a:ea typeface="DejaVu Sans"/>
              </a:rPr>
              <a:t>Vapeur d’eau;</a:t>
            </a:r>
            <a:endParaRPr/>
          </a:p>
          <a:p>
            <a:pPr lvl="1">
              <a:lnSpc>
                <a:spcPct val="90000"/>
              </a:lnSpc>
              <a:buSzPct val="45000"/>
              <a:buFont typeface="Arial"/>
              <a:buChar char="•"/>
            </a:pPr>
            <a:r>
              <a:rPr lang="fr-FR" sz="2400" strike="noStrike">
                <a:solidFill>
                  <a:srgbClr val="000000"/>
                </a:solidFill>
                <a:latin typeface="Calibri"/>
                <a:ea typeface="DejaVu Sans"/>
              </a:rPr>
              <a:t>Température;</a:t>
            </a:r>
            <a:endParaRPr/>
          </a:p>
          <a:p>
            <a:pPr lvl="1">
              <a:lnSpc>
                <a:spcPct val="90000"/>
              </a:lnSpc>
              <a:buSzPct val="45000"/>
              <a:buFont typeface="Arial"/>
              <a:buChar char="•"/>
            </a:pPr>
            <a:r>
              <a:rPr lang="fr-FR" sz="2400" strike="noStrike">
                <a:solidFill>
                  <a:srgbClr val="000000"/>
                </a:solidFill>
                <a:latin typeface="Calibri"/>
                <a:ea typeface="DejaVu Sans"/>
              </a:rPr>
              <a:t>Pression</a:t>
            </a:r>
            <a:endParaRPr/>
          </a:p>
          <a:p>
            <a:pPr>
              <a:lnSpc>
                <a:spcPct val="90000"/>
              </a:lnSpc>
            </a:pPr>
            <a:endParaRPr/>
          </a:p>
          <a:p>
            <a:pPr>
              <a:lnSpc>
                <a:spcPct val="90000"/>
              </a:lnSpc>
              <a:buSzPct val="45000"/>
              <a:buFont typeface="Arial"/>
              <a:buChar char="•"/>
            </a:pPr>
            <a:r>
              <a:rPr lang="fr-FR" sz="2400" strike="noStrike">
                <a:solidFill>
                  <a:srgbClr val="000000"/>
                </a:solidFill>
                <a:latin typeface="Calibri"/>
                <a:ea typeface="DejaVu Sans"/>
              </a:rPr>
              <a:t>Infrarouges → humidité</a:t>
            </a:r>
            <a:endParaRPr/>
          </a:p>
        </p:txBody>
      </p:sp>
      <p:sp>
        <p:nvSpPr>
          <p:cNvPr id="351" name="TextShape 3"/>
          <p:cNvSpPr txBox="1"/>
          <p:nvPr/>
        </p:nvSpPr>
        <p:spPr>
          <a:xfrm>
            <a:off x="1080000" y="3816000"/>
            <a:ext cx="4150800" cy="2656440"/>
          </a:xfrm>
          <a:prstGeom prst="rect">
            <a:avLst/>
          </a:prstGeom>
          <a:noFill/>
          <a:ln>
            <a:noFill/>
          </a:ln>
        </p:spPr>
        <p:txBody>
          <a:bodyPr lIns="90000" rIns="90000" tIns="45000" bIns="45000"/>
          <a:p>
            <a:pPr>
              <a:lnSpc>
                <a:spcPct val="90000"/>
              </a:lnSpc>
              <a:buSzPct val="45000"/>
              <a:buFont typeface="StarSymbol"/>
              <a:buChar char=""/>
            </a:pPr>
            <a:endParaRPr/>
          </a:p>
          <a:p>
            <a:pPr>
              <a:lnSpc>
                <a:spcPct val="90000"/>
              </a:lnSpc>
            </a:pPr>
            <a:r>
              <a:rPr lang="fr-FR" sz="2400" strike="noStrike">
                <a:solidFill>
                  <a:srgbClr val="000000"/>
                </a:solidFill>
                <a:latin typeface="Calibri"/>
                <a:ea typeface="DejaVu Sans"/>
              </a:rPr>
              <a:t>0,5/0,8 </a:t>
            </a:r>
            <a:r>
              <a:rPr lang="fr-FR" sz="2400" strike="noStrike">
                <a:solidFill>
                  <a:srgbClr val="000000"/>
                </a:solidFill>
                <a:latin typeface="Calibri"/>
                <a:ea typeface="Calibri"/>
              </a:rPr>
              <a:t>μm</a:t>
            </a:r>
            <a:r>
              <a:rPr lang="fr-FR" sz="2400" strike="noStrike">
                <a:solidFill>
                  <a:srgbClr val="000000"/>
                </a:solidFill>
                <a:latin typeface="Calibri"/>
                <a:ea typeface="DejaVu Sans"/>
              </a:rPr>
              <a:t> → nuage et pluie</a:t>
            </a:r>
            <a:endParaRPr/>
          </a:p>
          <a:p>
            <a:pPr>
              <a:lnSpc>
                <a:spcPct val="90000"/>
              </a:lnSpc>
              <a:buSzPct val="45000"/>
              <a:buFont typeface="StarSymbol"/>
              <a:buChar char=""/>
            </a:pPr>
            <a:endParaRPr/>
          </a:p>
          <a:p>
            <a:pPr>
              <a:lnSpc>
                <a:spcPct val="90000"/>
              </a:lnSpc>
              <a:buSzPct val="45000"/>
              <a:buFont typeface="StarSymbol"/>
              <a:buChar char=""/>
            </a:pPr>
            <a:endParaRPr/>
          </a:p>
          <a:p>
            <a:pPr>
              <a:lnSpc>
                <a:spcPct val="90000"/>
              </a:lnSpc>
            </a:pPr>
            <a:r>
              <a:rPr lang="fr-FR" sz="2400" strike="noStrike">
                <a:solidFill>
                  <a:srgbClr val="000000"/>
                </a:solidFill>
                <a:latin typeface="Calibri"/>
                <a:ea typeface="DejaVu Sans"/>
              </a:rPr>
              <a:t>3/5 </a:t>
            </a:r>
            <a:r>
              <a:rPr lang="fr-FR" sz="2400" strike="noStrike">
                <a:solidFill>
                  <a:srgbClr val="000000"/>
                </a:solidFill>
                <a:latin typeface="Calibri"/>
                <a:ea typeface="Calibri"/>
              </a:rPr>
              <a:t>μm → température sol/mer.</a:t>
            </a:r>
            <a:endParaRPr/>
          </a:p>
          <a:p>
            <a:pPr>
              <a:lnSpc>
                <a:spcPct val="90000"/>
              </a:lnSpc>
              <a:buSzPct val="45000"/>
              <a:buFont typeface="StarSymbol"/>
              <a:buChar char=""/>
            </a:pPr>
            <a:endParaRPr/>
          </a:p>
          <a:p>
            <a:pPr>
              <a:lnSpc>
                <a:spcPct val="90000"/>
              </a:lnSpc>
              <a:buSzPct val="45000"/>
              <a:buFont typeface="StarSymbol"/>
              <a:buChar char=""/>
            </a:pPr>
            <a:endParaRPr/>
          </a:p>
          <a:p>
            <a:pPr>
              <a:lnSpc>
                <a:spcPct val="90000"/>
              </a:lnSpc>
            </a:pPr>
            <a:r>
              <a:rPr lang="fr-FR" sz="2400" strike="noStrike">
                <a:solidFill>
                  <a:srgbClr val="000000"/>
                </a:solidFill>
                <a:latin typeface="Calibri"/>
                <a:ea typeface="Calibri"/>
              </a:rPr>
              <a:t>5/8 μm → vapeur d'eau</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2" name="CustomShape 1"/>
          <p:cNvSpPr/>
          <p:nvPr/>
        </p:nvSpPr>
        <p:spPr>
          <a:xfrm>
            <a:off x="609480" y="261000"/>
            <a:ext cx="10972080" cy="891000"/>
          </a:xfrm>
          <a:prstGeom prst="rect">
            <a:avLst/>
          </a:prstGeom>
          <a:noFill/>
          <a:ln>
            <a:noFill/>
          </a:ln>
        </p:spPr>
        <p:style>
          <a:lnRef idx="0"/>
          <a:fillRef idx="0"/>
          <a:effectRef idx="0"/>
          <a:fontRef idx="minor"/>
        </p:style>
        <p:txBody>
          <a:bodyPr lIns="0" rIns="0" tIns="0" bIns="0" anchor="ctr"/>
          <a:p>
            <a:pPr algn="ctr">
              <a:lnSpc>
                <a:spcPct val="100000"/>
              </a:lnSpc>
            </a:pPr>
            <a:r>
              <a:rPr b="1" lang="fr-FR" sz="4400" strike="noStrike">
                <a:solidFill>
                  <a:srgbClr val="000000"/>
                </a:solidFill>
                <a:latin typeface="Calibri Light"/>
                <a:ea typeface="DejaVu Sans"/>
              </a:rPr>
              <a:t>Conclusion</a:t>
            </a:r>
            <a:endParaRPr/>
          </a:p>
        </p:txBody>
      </p:sp>
      <p:sp>
        <p:nvSpPr>
          <p:cNvPr id="353" name="CustomShape 2"/>
          <p:cNvSpPr/>
          <p:nvPr/>
        </p:nvSpPr>
        <p:spPr>
          <a:xfrm>
            <a:off x="609480" y="1654560"/>
            <a:ext cx="10972080" cy="3976560"/>
          </a:xfrm>
          <a:prstGeom prst="rect">
            <a:avLst/>
          </a:prstGeom>
          <a:noFill/>
          <a:ln>
            <a:noFill/>
          </a:ln>
        </p:spPr>
        <p:style>
          <a:lnRef idx="0"/>
          <a:fillRef idx="0"/>
          <a:effectRef idx="0"/>
          <a:fontRef idx="minor"/>
        </p:style>
        <p:txBody>
          <a:bodyPr lIns="0" rIns="0" tIns="0" bIns="0"/>
          <a:p>
            <a:pPr>
              <a:lnSpc>
                <a:spcPct val="90000"/>
              </a:lnSpc>
              <a:buFont typeface="Arial"/>
              <a:buChar char="•"/>
            </a:pPr>
            <a:r>
              <a:rPr lang="fr-FR" sz="2800" strike="noStrike">
                <a:solidFill>
                  <a:srgbClr val="000000"/>
                </a:solidFill>
                <a:latin typeface="Calibri Light"/>
                <a:ea typeface="DejaVu Sans"/>
              </a:rPr>
              <a:t>Grâce aux données des longueurs d’ondes, on peut calculer</a:t>
            </a:r>
            <a:endParaRPr/>
          </a:p>
          <a:p>
            <a:pPr lvl="1">
              <a:lnSpc>
                <a:spcPct val="100000"/>
              </a:lnSpc>
              <a:buSzPct val="45000"/>
              <a:buFont typeface="StarSymbol"/>
              <a:buChar char=""/>
            </a:pPr>
            <a:r>
              <a:rPr lang="fr-FR" sz="2400" strike="noStrike">
                <a:solidFill>
                  <a:srgbClr val="000000"/>
                </a:solidFill>
                <a:latin typeface="Calibri Light"/>
                <a:ea typeface="DejaVu Sans"/>
              </a:rPr>
              <a:t>La quantité d’eau dans l’atmosphère</a:t>
            </a:r>
            <a:endParaRPr/>
          </a:p>
          <a:p>
            <a:pPr lvl="1">
              <a:lnSpc>
                <a:spcPct val="100000"/>
              </a:lnSpc>
              <a:buSzPct val="45000"/>
              <a:buFont typeface="StarSymbol"/>
              <a:buChar char=""/>
            </a:pPr>
            <a:r>
              <a:rPr lang="fr-FR" sz="2400" strike="noStrike">
                <a:solidFill>
                  <a:srgbClr val="000000"/>
                </a:solidFill>
                <a:latin typeface="Calibri Light"/>
                <a:ea typeface="DejaVu Sans"/>
              </a:rPr>
              <a:t>La pression atmosphérique</a:t>
            </a:r>
            <a:endParaRPr/>
          </a:p>
          <a:p>
            <a:pPr lvl="1">
              <a:lnSpc>
                <a:spcPct val="100000"/>
              </a:lnSpc>
              <a:buSzPct val="45000"/>
              <a:buFont typeface="StarSymbol"/>
              <a:buChar char=""/>
            </a:pPr>
            <a:r>
              <a:rPr lang="fr-FR" sz="2400" strike="noStrike">
                <a:solidFill>
                  <a:srgbClr val="000000"/>
                </a:solidFill>
                <a:latin typeface="Calibri Light"/>
                <a:ea typeface="DejaVu Sans"/>
              </a:rPr>
              <a:t>La température</a:t>
            </a:r>
            <a:endParaRPr/>
          </a:p>
          <a:p>
            <a:pPr lvl="1">
              <a:lnSpc>
                <a:spcPct val="100000"/>
              </a:lnSpc>
              <a:buSzPct val="45000"/>
              <a:buFont typeface="StarSymbol"/>
              <a:buChar char=""/>
            </a:pPr>
            <a:r>
              <a:rPr lang="fr-FR" sz="2400" strike="noStrike">
                <a:solidFill>
                  <a:srgbClr val="000000"/>
                </a:solidFill>
                <a:latin typeface="Calibri Light"/>
                <a:ea typeface="DejaVu Sans"/>
              </a:rPr>
              <a:t>La hauteur des nuages</a:t>
            </a:r>
            <a:endParaRPr/>
          </a:p>
          <a:p>
            <a:pPr lvl="1">
              <a:lnSpc>
                <a:spcPct val="100000"/>
              </a:lnSpc>
              <a:buFont typeface="Arial"/>
              <a:buChar char="•"/>
            </a:pPr>
            <a:endParaRPr/>
          </a:p>
          <a:p>
            <a:pPr>
              <a:lnSpc>
                <a:spcPct val="90000"/>
              </a:lnSpc>
              <a:buFont typeface="Arial"/>
              <a:buChar char="•"/>
            </a:pPr>
            <a:r>
              <a:rPr lang="fr-FR" sz="2800" strike="noStrike">
                <a:solidFill>
                  <a:srgbClr val="000000"/>
                </a:solidFill>
                <a:latin typeface="Calibri Light"/>
                <a:ea typeface="DejaVu Sans"/>
              </a:rPr>
              <a:t>Le traitement des images permet la prévision de la météo et le contrôle de l'évolution du climat</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CustomShape 1"/>
          <p:cNvSpPr/>
          <p:nvPr/>
        </p:nvSpPr>
        <p:spPr>
          <a:xfrm>
            <a:off x="609480" y="261000"/>
            <a:ext cx="10972080" cy="891000"/>
          </a:xfrm>
          <a:prstGeom prst="rect">
            <a:avLst/>
          </a:prstGeom>
          <a:noFill/>
          <a:ln>
            <a:noFill/>
          </a:ln>
        </p:spPr>
        <p:style>
          <a:lnRef idx="0"/>
          <a:fillRef idx="0"/>
          <a:effectRef idx="0"/>
          <a:fontRef idx="minor"/>
        </p:style>
        <p:txBody>
          <a:bodyPr lIns="0" rIns="0" tIns="0" bIns="0" anchor="ctr"/>
          <a:p>
            <a:pPr algn="ctr">
              <a:lnSpc>
                <a:spcPct val="100000"/>
              </a:lnSpc>
              <a:buSzPct val="45000"/>
              <a:buFont typeface="StarSymbol"/>
              <a:buChar char="l"/>
            </a:pPr>
            <a:r>
              <a:rPr b="1" lang="fr-FR" sz="4400" strike="noStrike">
                <a:solidFill>
                  <a:srgbClr val="000000"/>
                </a:solidFill>
                <a:latin typeface="Calibri Light"/>
                <a:ea typeface="DejaVu Sans"/>
              </a:rPr>
              <a:t>Sommaire</a:t>
            </a:r>
            <a:endParaRPr/>
          </a:p>
        </p:txBody>
      </p:sp>
      <p:sp>
        <p:nvSpPr>
          <p:cNvPr id="308" name="CustomShape 2"/>
          <p:cNvSpPr/>
          <p:nvPr/>
        </p:nvSpPr>
        <p:spPr>
          <a:xfrm>
            <a:off x="609480" y="1654560"/>
            <a:ext cx="10972080" cy="3976560"/>
          </a:xfrm>
          <a:prstGeom prst="rect">
            <a:avLst/>
          </a:prstGeom>
          <a:noFill/>
          <a:ln>
            <a:noFill/>
          </a:ln>
        </p:spPr>
        <p:style>
          <a:lnRef idx="0"/>
          <a:fillRef idx="0"/>
          <a:effectRef idx="0"/>
          <a:fontRef idx="minor"/>
        </p:style>
        <p:txBody>
          <a:bodyPr lIns="0" rIns="0" tIns="0" bIns="0"/>
          <a:p>
            <a:pPr>
              <a:lnSpc>
                <a:spcPct val="100000"/>
              </a:lnSpc>
            </a:pPr>
            <a:endParaRPr/>
          </a:p>
          <a:p>
            <a:pPr>
              <a:lnSpc>
                <a:spcPct val="100000"/>
              </a:lnSpc>
              <a:buFont typeface="Liberation Serif"/>
              <a:buAutoNum type="romanUcPeriod"/>
            </a:pPr>
            <a:r>
              <a:rPr b="1" lang="fr-FR" sz="2500" strike="noStrike">
                <a:solidFill>
                  <a:srgbClr val="000000"/>
                </a:solidFill>
                <a:latin typeface="Calibri"/>
                <a:ea typeface="DejaVu Sans"/>
              </a:rPr>
              <a:t>Satellites </a:t>
            </a:r>
            <a:endParaRPr/>
          </a:p>
          <a:p>
            <a:pPr>
              <a:lnSpc>
                <a:spcPct val="100000"/>
              </a:lnSpc>
            </a:pPr>
            <a:endParaRPr/>
          </a:p>
          <a:p>
            <a:pPr>
              <a:lnSpc>
                <a:spcPct val="100000"/>
              </a:lnSpc>
              <a:buFont typeface="Liberation Serif"/>
              <a:buAutoNum type="romanUcPeriod"/>
            </a:pPr>
            <a:r>
              <a:rPr b="1" lang="fr-FR" sz="2500" strike="noStrike">
                <a:solidFill>
                  <a:srgbClr val="000000"/>
                </a:solidFill>
                <a:latin typeface="Calibri"/>
                <a:ea typeface="DejaVu Sans"/>
              </a:rPr>
              <a:t>Radiomètre</a:t>
            </a:r>
            <a:endParaRPr/>
          </a:p>
          <a:p>
            <a:pPr>
              <a:lnSpc>
                <a:spcPct val="100000"/>
              </a:lnSpc>
            </a:pPr>
            <a:endParaRPr/>
          </a:p>
          <a:p>
            <a:pPr>
              <a:lnSpc>
                <a:spcPct val="100000"/>
              </a:lnSpc>
              <a:buFont typeface="Liberation Serif"/>
              <a:buAutoNum type="romanUcPeriod"/>
            </a:pPr>
            <a:r>
              <a:rPr b="1" lang="fr-FR" sz="2500" strike="noStrike">
                <a:solidFill>
                  <a:srgbClr val="000000"/>
                </a:solidFill>
                <a:latin typeface="Calibri"/>
                <a:ea typeface="DejaVu Sans"/>
              </a:rPr>
              <a:t>Les radiomètres dans les satellites</a:t>
            </a:r>
            <a:endParaRPr/>
          </a:p>
          <a:p>
            <a:pPr>
              <a:lnSpc>
                <a:spcPct val="100000"/>
              </a:lnSpc>
            </a:pPr>
            <a:endParaRPr/>
          </a:p>
          <a:p>
            <a:pPr>
              <a:lnSpc>
                <a:spcPct val="100000"/>
              </a:lnSpc>
              <a:buFont typeface="Liberation Serif"/>
              <a:buAutoNum type="romanUcPeriod"/>
            </a:pPr>
            <a:r>
              <a:rPr b="1" lang="fr-FR" sz="2500" strike="noStrike">
                <a:solidFill>
                  <a:srgbClr val="000000"/>
                </a:solidFill>
                <a:latin typeface="Calibri"/>
                <a:ea typeface="DejaVu Sans"/>
              </a:rPr>
              <a:t>Balayage</a:t>
            </a:r>
            <a:endParaRPr/>
          </a:p>
          <a:p>
            <a:pPr>
              <a:lnSpc>
                <a:spcPct val="100000"/>
              </a:lnSpc>
            </a:pPr>
            <a:endParaRPr/>
          </a:p>
          <a:p>
            <a:pPr>
              <a:lnSpc>
                <a:spcPct val="100000"/>
              </a:lnSpc>
              <a:buFont typeface="Liberation Serif"/>
              <a:buAutoNum type="romanUcPeriod"/>
            </a:pPr>
            <a:r>
              <a:rPr b="1" lang="fr-FR" sz="2500" strike="noStrike">
                <a:solidFill>
                  <a:srgbClr val="000000"/>
                </a:solidFill>
                <a:latin typeface="Calibri"/>
                <a:ea typeface="DejaVu Sans"/>
              </a:rPr>
              <a:t>Radar</a:t>
            </a:r>
            <a:endParaRPr/>
          </a:p>
          <a:p>
            <a:pPr>
              <a:lnSpc>
                <a:spcPct val="100000"/>
              </a:lnSpc>
            </a:pPr>
            <a:endParaRPr/>
          </a:p>
          <a:p>
            <a:pPr>
              <a:lnSpc>
                <a:spcPct val="100000"/>
              </a:lnSpc>
              <a:buFont typeface="Liberation Serif"/>
              <a:buAutoNum type="romanUcPeriod"/>
            </a:pPr>
            <a:r>
              <a:rPr b="1" lang="fr-FR" sz="2500" strike="noStrike">
                <a:solidFill>
                  <a:srgbClr val="000000"/>
                </a:solidFill>
                <a:latin typeface="Calibri"/>
                <a:ea typeface="DejaVu Sans"/>
              </a:rPr>
              <a:t>Traitement des images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CustomShape 1"/>
          <p:cNvSpPr/>
          <p:nvPr/>
        </p:nvSpPr>
        <p:spPr>
          <a:xfrm>
            <a:off x="838080" y="288000"/>
            <a:ext cx="10514520" cy="8640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fr-FR" sz="4400" strike="noStrike">
                <a:solidFill>
                  <a:srgbClr val="000000"/>
                </a:solidFill>
                <a:latin typeface="Calibri Light"/>
                <a:ea typeface="DejaVu Sans"/>
              </a:rPr>
              <a:t>Satellites</a:t>
            </a:r>
            <a:endParaRPr/>
          </a:p>
        </p:txBody>
      </p:sp>
      <p:sp>
        <p:nvSpPr>
          <p:cNvPr id="310" name="CustomShape 2"/>
          <p:cNvSpPr/>
          <p:nvPr/>
        </p:nvSpPr>
        <p:spPr>
          <a:xfrm>
            <a:off x="864000" y="2304000"/>
            <a:ext cx="10514520" cy="435024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fr-FR" sz="2800" strike="noStrike">
                <a:solidFill>
                  <a:srgbClr val="000000"/>
                </a:solidFill>
                <a:latin typeface="Calibri"/>
                <a:ea typeface="DejaVu Sans"/>
              </a:rPr>
              <a:t>Satellites géostationnaires :</a:t>
            </a:r>
            <a:endParaRPr/>
          </a:p>
          <a:p>
            <a:pPr>
              <a:lnSpc>
                <a:spcPct val="90000"/>
              </a:lnSpc>
            </a:pPr>
            <a:endParaRPr/>
          </a:p>
          <a:p>
            <a:pPr lvl="1">
              <a:lnSpc>
                <a:spcPct val="90000"/>
              </a:lnSpc>
              <a:buSzPct val="45000"/>
              <a:buFont typeface="StarSymbol"/>
              <a:buChar char=""/>
            </a:pPr>
            <a:r>
              <a:rPr lang="fr-FR" sz="2400" strike="noStrike">
                <a:solidFill>
                  <a:srgbClr val="000000"/>
                </a:solidFill>
                <a:latin typeface="Calibri"/>
                <a:ea typeface="DejaVu Sans"/>
              </a:rPr>
              <a:t>35 880 km d'altitude.</a:t>
            </a:r>
            <a:endParaRPr/>
          </a:p>
          <a:p>
            <a:pPr lvl="1">
              <a:lnSpc>
                <a:spcPct val="90000"/>
              </a:lnSpc>
              <a:buSzPct val="45000"/>
              <a:buFont typeface="StarSymbol"/>
              <a:buChar char=""/>
            </a:pPr>
            <a:r>
              <a:rPr lang="fr-FR" sz="2400" strike="noStrike">
                <a:solidFill>
                  <a:srgbClr val="000000"/>
                </a:solidFill>
                <a:latin typeface="Calibri"/>
                <a:ea typeface="DejaVu Sans"/>
              </a:rPr>
              <a:t>Orbite asynchrones.</a:t>
            </a:r>
            <a:endParaRPr/>
          </a:p>
          <a:p>
            <a:pPr lvl="1">
              <a:lnSpc>
                <a:spcPct val="90000"/>
              </a:lnSpc>
              <a:buSzPct val="45000"/>
              <a:buFont typeface="StarSymbol"/>
              <a:buChar char=""/>
            </a:pPr>
            <a:r>
              <a:rPr lang="fr-FR" sz="2400" strike="noStrike">
                <a:solidFill>
                  <a:srgbClr val="000000"/>
                </a:solidFill>
                <a:latin typeface="Calibri"/>
                <a:ea typeface="DejaVu Sans"/>
              </a:rPr>
              <a:t>Information en continues.</a:t>
            </a:r>
            <a:endParaRPr/>
          </a:p>
          <a:p>
            <a:pPr lvl="1">
              <a:lnSpc>
                <a:spcPct val="90000"/>
              </a:lnSpc>
              <a:buSzPct val="45000"/>
              <a:buFont typeface="StarSymbol"/>
              <a:buChar char=""/>
            </a:pPr>
            <a:r>
              <a:rPr lang="fr-FR" sz="2400" strike="noStrike">
                <a:solidFill>
                  <a:srgbClr val="000000"/>
                </a:solidFill>
                <a:latin typeface="Calibri"/>
                <a:ea typeface="DejaVu Sans"/>
              </a:rPr>
              <a:t>Résolution maximale à l'équateur.</a:t>
            </a:r>
            <a:endParaRPr/>
          </a:p>
          <a:p>
            <a:pPr>
              <a:lnSpc>
                <a:spcPct val="9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1" name="CustomShape 1"/>
          <p:cNvSpPr/>
          <p:nvPr/>
        </p:nvSpPr>
        <p:spPr>
          <a:xfrm>
            <a:off x="838080" y="288000"/>
            <a:ext cx="10514520" cy="8640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fr-FR" sz="4400" strike="noStrike">
                <a:solidFill>
                  <a:srgbClr val="000000"/>
                </a:solidFill>
                <a:latin typeface="Calibri Light"/>
                <a:ea typeface="DejaVu Sans"/>
              </a:rPr>
              <a:t>Satellites</a:t>
            </a:r>
            <a:endParaRPr/>
          </a:p>
        </p:txBody>
      </p:sp>
      <p:sp>
        <p:nvSpPr>
          <p:cNvPr id="312" name="CustomShape 2"/>
          <p:cNvSpPr/>
          <p:nvPr/>
        </p:nvSpPr>
        <p:spPr>
          <a:xfrm>
            <a:off x="864000" y="2304000"/>
            <a:ext cx="10514520" cy="435024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fr-FR" sz="2800" strike="noStrike">
                <a:solidFill>
                  <a:srgbClr val="000000"/>
                </a:solidFill>
                <a:latin typeface="Calibri"/>
                <a:ea typeface="DejaVu Sans"/>
              </a:rPr>
              <a:t>Satellites à défilements :</a:t>
            </a:r>
            <a:endParaRPr/>
          </a:p>
          <a:p>
            <a:pPr>
              <a:lnSpc>
                <a:spcPct val="90000"/>
              </a:lnSpc>
            </a:pPr>
            <a:endParaRPr/>
          </a:p>
          <a:p>
            <a:pPr lvl="1">
              <a:lnSpc>
                <a:spcPct val="90000"/>
              </a:lnSpc>
              <a:buSzPct val="45000"/>
              <a:buFont typeface="StarSymbol"/>
              <a:buChar char=""/>
            </a:pPr>
            <a:r>
              <a:rPr lang="fr-FR" sz="2400" strike="noStrike">
                <a:solidFill>
                  <a:srgbClr val="000000"/>
                </a:solidFill>
                <a:latin typeface="Calibri"/>
                <a:ea typeface="DejaVu Sans"/>
              </a:rPr>
              <a:t>800 km d'altitude.</a:t>
            </a:r>
            <a:endParaRPr/>
          </a:p>
          <a:p>
            <a:pPr lvl="1">
              <a:lnSpc>
                <a:spcPct val="90000"/>
              </a:lnSpc>
              <a:buSzPct val="45000"/>
              <a:buFont typeface="StarSymbol"/>
              <a:buChar char=""/>
            </a:pPr>
            <a:r>
              <a:rPr lang="fr-FR" sz="2400" strike="noStrike">
                <a:solidFill>
                  <a:srgbClr val="000000"/>
                </a:solidFill>
                <a:latin typeface="Calibri"/>
                <a:ea typeface="DejaVu Sans"/>
              </a:rPr>
              <a:t>Orbite héliosynchrones.</a:t>
            </a:r>
            <a:endParaRPr/>
          </a:p>
          <a:p>
            <a:pPr lvl="1">
              <a:lnSpc>
                <a:spcPct val="90000"/>
              </a:lnSpc>
              <a:buSzPct val="45000"/>
              <a:buFont typeface="StarSymbol"/>
              <a:buChar char=""/>
            </a:pPr>
            <a:r>
              <a:rPr lang="fr-FR" sz="2400" strike="noStrike">
                <a:solidFill>
                  <a:srgbClr val="000000"/>
                </a:solidFill>
                <a:latin typeface="Calibri"/>
                <a:ea typeface="DejaVu Sans"/>
              </a:rPr>
              <a:t>Passe deux fois par jour au dessus du même point à la même heure solaire.</a:t>
            </a:r>
            <a:endParaRPr/>
          </a:p>
          <a:p>
            <a:pPr lvl="1">
              <a:lnSpc>
                <a:spcPct val="90000"/>
              </a:lnSpc>
              <a:buSzPct val="45000"/>
              <a:buFont typeface="StarSymbol"/>
              <a:buChar char=""/>
            </a:pPr>
            <a:r>
              <a:rPr lang="fr-FR" sz="2400" strike="noStrike">
                <a:solidFill>
                  <a:srgbClr val="000000"/>
                </a:solidFill>
                <a:latin typeface="Calibri"/>
                <a:ea typeface="DejaVu Sans"/>
              </a:rPr>
              <a:t>Meilleure résolution.</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3" name="CustomShape 1"/>
          <p:cNvSpPr/>
          <p:nvPr/>
        </p:nvSpPr>
        <p:spPr>
          <a:xfrm>
            <a:off x="609480" y="261000"/>
            <a:ext cx="10972080" cy="891000"/>
          </a:xfrm>
          <a:prstGeom prst="rect">
            <a:avLst/>
          </a:prstGeom>
          <a:noFill/>
          <a:ln>
            <a:noFill/>
          </a:ln>
        </p:spPr>
        <p:style>
          <a:lnRef idx="0"/>
          <a:fillRef idx="0"/>
          <a:effectRef idx="0"/>
          <a:fontRef idx="minor"/>
        </p:style>
        <p:txBody>
          <a:bodyPr lIns="0" rIns="0" tIns="0" bIns="0" anchor="ctr"/>
          <a:p>
            <a:pPr algn="ctr">
              <a:lnSpc>
                <a:spcPct val="100000"/>
              </a:lnSpc>
            </a:pPr>
            <a:r>
              <a:rPr lang="fr-FR" sz="4400" strike="noStrike">
                <a:solidFill>
                  <a:srgbClr val="000000"/>
                </a:solidFill>
                <a:latin typeface="Calibri Light"/>
                <a:ea typeface="DejaVu Sans"/>
              </a:rPr>
              <a:t>Satellites</a:t>
            </a:r>
            <a:endParaRPr/>
          </a:p>
        </p:txBody>
      </p:sp>
      <p:pic>
        <p:nvPicPr>
          <p:cNvPr id="314" name="Picture 2" descr=""/>
          <p:cNvPicPr/>
          <p:nvPr/>
        </p:nvPicPr>
        <p:blipFill>
          <a:blip r:embed="rId1"/>
          <a:stretch/>
        </p:blipFill>
        <p:spPr>
          <a:xfrm>
            <a:off x="2889000" y="1318680"/>
            <a:ext cx="6413400" cy="5464080"/>
          </a:xfrm>
          <a:prstGeom prst="rect">
            <a:avLst/>
          </a:prstGeom>
          <a:ln>
            <a:noFill/>
          </a:ln>
        </p:spPr>
      </p:pic>
      <p:sp>
        <p:nvSpPr>
          <p:cNvPr id="315" name="CustomShape 2"/>
          <p:cNvSpPr/>
          <p:nvPr/>
        </p:nvSpPr>
        <p:spPr>
          <a:xfrm>
            <a:off x="7119360" y="3489480"/>
            <a:ext cx="988200" cy="391320"/>
          </a:xfrm>
          <a:prstGeom prst="rect">
            <a:avLst/>
          </a:prstGeom>
          <a:noFill/>
          <a:ln w="38160">
            <a:solidFill>
              <a:srgbClr val="ff0000"/>
            </a:solidFill>
            <a:round/>
          </a:ln>
        </p:spPr>
        <p:style>
          <a:lnRef idx="2">
            <a:schemeClr val="accent2">
              <a:shade val="50000"/>
            </a:schemeClr>
          </a:lnRef>
          <a:fillRef idx="1">
            <a:schemeClr val="accent2"/>
          </a:fillRef>
          <a:effectRef idx="0">
            <a:schemeClr val="accent2"/>
          </a:effectRef>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CustomShape 1"/>
          <p:cNvSpPr/>
          <p:nvPr/>
        </p:nvSpPr>
        <p:spPr>
          <a:xfrm>
            <a:off x="838080" y="288000"/>
            <a:ext cx="10514520" cy="7920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fr-FR" sz="4400" strike="noStrike">
                <a:solidFill>
                  <a:srgbClr val="000000"/>
                </a:solidFill>
                <a:latin typeface="Calibri Light"/>
                <a:ea typeface="DejaVu Sans"/>
              </a:rPr>
              <a:t>Radiomètre</a:t>
            </a:r>
            <a:endParaRPr/>
          </a:p>
        </p:txBody>
      </p:sp>
      <p:sp>
        <p:nvSpPr>
          <p:cNvPr id="317" name="CustomShape 2"/>
          <p:cNvSpPr/>
          <p:nvPr/>
        </p:nvSpPr>
        <p:spPr>
          <a:xfrm>
            <a:off x="838080" y="1825560"/>
            <a:ext cx="6937200" cy="435024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fr-FR" sz="2800" strike="noStrike">
                <a:solidFill>
                  <a:srgbClr val="000000"/>
                </a:solidFill>
                <a:latin typeface="Calibri"/>
                <a:ea typeface="DejaVu Sans"/>
              </a:rPr>
              <a:t>Mesure l'intensité du rayonnement électromagnétique.</a:t>
            </a:r>
            <a:endParaRPr/>
          </a:p>
          <a:p>
            <a:pPr>
              <a:lnSpc>
                <a:spcPct val="90000"/>
              </a:lnSpc>
              <a:buFont typeface="Arial"/>
              <a:buChar char="•"/>
            </a:pPr>
            <a:r>
              <a:rPr lang="fr-FR" sz="2800" strike="noStrike">
                <a:solidFill>
                  <a:srgbClr val="000000"/>
                </a:solidFill>
                <a:latin typeface="Calibri"/>
                <a:ea typeface="DejaVu Sans"/>
              </a:rPr>
              <a:t>Différentes longueurs d'ondes.</a:t>
            </a:r>
            <a:endParaRPr/>
          </a:p>
          <a:p>
            <a:pPr>
              <a:lnSpc>
                <a:spcPct val="90000"/>
              </a:lnSpc>
            </a:pPr>
            <a:endParaRPr/>
          </a:p>
          <a:p>
            <a:pPr>
              <a:lnSpc>
                <a:spcPct val="90000"/>
              </a:lnSpc>
            </a:pPr>
            <a:endParaRPr/>
          </a:p>
          <a:p>
            <a:pPr>
              <a:lnSpc>
                <a:spcPct val="90000"/>
              </a:lnSpc>
            </a:pPr>
            <a:r>
              <a:rPr lang="fr-FR" sz="2800" strike="noStrike">
                <a:solidFill>
                  <a:srgbClr val="000000"/>
                </a:solidFill>
                <a:latin typeface="Calibri"/>
                <a:ea typeface="DejaVu Sans"/>
              </a:rPr>
              <a:t>                                           </a:t>
            </a:r>
            <a:r>
              <a:rPr lang="fr-FR" sz="2800" strike="noStrike">
                <a:solidFill>
                  <a:srgbClr val="000000"/>
                </a:solidFill>
                <a:latin typeface="Calibri"/>
                <a:ea typeface="DejaVu Sans"/>
              </a:rPr>
              <a:t>Radiomètre de Crooke</a:t>
            </a:r>
            <a:endParaRPr/>
          </a:p>
          <a:p>
            <a:pPr>
              <a:lnSpc>
                <a:spcPct val="90000"/>
              </a:lnSpc>
            </a:pPr>
            <a:r>
              <a:rPr lang="fr-FR" sz="2800" strike="noStrike">
                <a:solidFill>
                  <a:srgbClr val="000000"/>
                </a:solidFill>
                <a:latin typeface="Calibri"/>
                <a:ea typeface="DejaVu Sans"/>
              </a:rPr>
              <a:t>    </a:t>
            </a:r>
            <a:endParaRPr/>
          </a:p>
          <a:p>
            <a:pPr>
              <a:lnSpc>
                <a:spcPct val="90000"/>
              </a:lnSpc>
              <a:buFont typeface="Arial"/>
              <a:buChar char="•"/>
            </a:pPr>
            <a:r>
              <a:rPr lang="fr-FR" sz="2800" strike="noStrike">
                <a:solidFill>
                  <a:srgbClr val="000000"/>
                </a:solidFill>
                <a:latin typeface="Calibri"/>
                <a:ea typeface="DejaVu Sans"/>
              </a:rPr>
              <a:t>Spectro-radiomètre : spécialisé sur certaines longueurs d’ondes uniquement.                                  </a:t>
            </a:r>
            <a:endParaRPr/>
          </a:p>
          <a:p>
            <a:pPr>
              <a:lnSpc>
                <a:spcPct val="90000"/>
              </a:lnSpc>
            </a:pPr>
            <a:endParaRPr/>
          </a:p>
          <a:p>
            <a:pPr>
              <a:lnSpc>
                <a:spcPct val="90000"/>
              </a:lnSpc>
            </a:pPr>
            <a:endParaRPr/>
          </a:p>
        </p:txBody>
      </p:sp>
      <p:pic>
        <p:nvPicPr>
          <p:cNvPr id="318" name="Picture 6" descr=""/>
          <p:cNvPicPr/>
          <p:nvPr/>
        </p:nvPicPr>
        <p:blipFill>
          <a:blip r:embed="rId1"/>
          <a:stretch/>
        </p:blipFill>
        <p:spPr>
          <a:xfrm>
            <a:off x="7848000" y="1669680"/>
            <a:ext cx="4089600" cy="40896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9" name="CustomShape 1"/>
          <p:cNvSpPr/>
          <p:nvPr/>
        </p:nvSpPr>
        <p:spPr>
          <a:xfrm>
            <a:off x="838080" y="288000"/>
            <a:ext cx="10514520" cy="8640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fr-FR" sz="4400" strike="noStrike">
                <a:solidFill>
                  <a:srgbClr val="000000"/>
                </a:solidFill>
                <a:latin typeface="Calibri Light"/>
                <a:ea typeface="DejaVu Sans"/>
              </a:rPr>
              <a:t>Radiomètre de Crooke</a:t>
            </a:r>
            <a:endParaRPr/>
          </a:p>
        </p:txBody>
      </p:sp>
      <p:sp>
        <p:nvSpPr>
          <p:cNvPr id="320" name="CustomShape 2"/>
          <p:cNvSpPr/>
          <p:nvPr/>
        </p:nvSpPr>
        <p:spPr>
          <a:xfrm>
            <a:off x="838080" y="5352480"/>
            <a:ext cx="10514520" cy="823320"/>
          </a:xfrm>
          <a:prstGeom prst="rect">
            <a:avLst/>
          </a:prstGeom>
          <a:noFill/>
          <a:ln>
            <a:noFill/>
          </a:ln>
        </p:spPr>
        <p:style>
          <a:lnRef idx="0"/>
          <a:fillRef idx="0"/>
          <a:effectRef idx="0"/>
          <a:fontRef idx="minor"/>
        </p:style>
        <p:txBody>
          <a:bodyPr lIns="90000" rIns="90000" tIns="45000" bIns="45000"/>
          <a:p>
            <a:pPr>
              <a:lnSpc>
                <a:spcPct val="100000"/>
              </a:lnSpc>
            </a:pPr>
            <a:r>
              <a:rPr lang="fr-FR" sz="2800" strike="noStrike">
                <a:solidFill>
                  <a:srgbClr val="000000"/>
                </a:solidFill>
                <a:latin typeface="Calibri"/>
                <a:ea typeface="DejaVu Sans"/>
              </a:rPr>
              <a:t>Une diminution du niveau d’air dans l’ampoule améliore le résultat.</a:t>
            </a:r>
            <a:endParaRPr/>
          </a:p>
        </p:txBody>
      </p:sp>
      <p:pic>
        <p:nvPicPr>
          <p:cNvPr id="321" name="Picture 2" descr=""/>
          <p:cNvPicPr/>
          <p:nvPr/>
        </p:nvPicPr>
        <p:blipFill>
          <a:blip r:embed="rId1"/>
          <a:stretch/>
        </p:blipFill>
        <p:spPr>
          <a:xfrm>
            <a:off x="838080" y="2012040"/>
            <a:ext cx="2380320" cy="2380320"/>
          </a:xfrm>
          <a:prstGeom prst="rect">
            <a:avLst/>
          </a:prstGeom>
          <a:ln>
            <a:noFill/>
          </a:ln>
        </p:spPr>
      </p:pic>
      <p:pic>
        <p:nvPicPr>
          <p:cNvPr id="322" name="Picture 4" descr=""/>
          <p:cNvPicPr/>
          <p:nvPr/>
        </p:nvPicPr>
        <p:blipFill>
          <a:blip r:embed="rId2"/>
          <a:stretch/>
        </p:blipFill>
        <p:spPr>
          <a:xfrm>
            <a:off x="9132120" y="1850040"/>
            <a:ext cx="2380320" cy="2703960"/>
          </a:xfrm>
          <a:prstGeom prst="rect">
            <a:avLst/>
          </a:prstGeom>
          <a:ln>
            <a:noFill/>
          </a:ln>
        </p:spPr>
      </p:pic>
      <p:pic>
        <p:nvPicPr>
          <p:cNvPr id="323" name="Picture 2" descr=""/>
          <p:cNvPicPr/>
          <p:nvPr/>
        </p:nvPicPr>
        <p:blipFill>
          <a:blip r:embed="rId3"/>
          <a:stretch/>
        </p:blipFill>
        <p:spPr>
          <a:xfrm>
            <a:off x="4191120" y="2649960"/>
            <a:ext cx="3808800" cy="11037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CustomShape 1"/>
          <p:cNvSpPr/>
          <p:nvPr/>
        </p:nvSpPr>
        <p:spPr>
          <a:xfrm>
            <a:off x="838080" y="288000"/>
            <a:ext cx="10514520" cy="7920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fr-FR" sz="4400" strike="noStrike">
                <a:solidFill>
                  <a:srgbClr val="000000"/>
                </a:solidFill>
                <a:latin typeface="Calibri Light"/>
                <a:ea typeface="DejaVu Sans"/>
              </a:rPr>
              <a:t>Dans les satellites</a:t>
            </a:r>
            <a:endParaRPr/>
          </a:p>
        </p:txBody>
      </p:sp>
      <p:sp>
        <p:nvSpPr>
          <p:cNvPr id="325" name="CustomShape 2"/>
          <p:cNvSpPr/>
          <p:nvPr/>
        </p:nvSpPr>
        <p:spPr>
          <a:xfrm>
            <a:off x="838080" y="1825560"/>
            <a:ext cx="6550920" cy="185148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fr-FR" sz="2400" strike="noStrike">
                <a:solidFill>
                  <a:srgbClr val="000000"/>
                </a:solidFill>
                <a:latin typeface="Calibri"/>
                <a:ea typeface="DejaVu Sans"/>
              </a:rPr>
              <a:t>Passive : récupère la luminance de l’atmosphère.</a:t>
            </a:r>
            <a:endParaRPr/>
          </a:p>
          <a:p>
            <a:pPr lvl="1">
              <a:lnSpc>
                <a:spcPct val="90000"/>
              </a:lnSpc>
              <a:buSzPct val="45000"/>
              <a:buFont typeface="StarSymbol"/>
              <a:buChar char=""/>
            </a:pPr>
            <a:r>
              <a:rPr lang="fr-FR" sz="2400" strike="noStrike">
                <a:solidFill>
                  <a:srgbClr val="000000"/>
                </a:solidFill>
                <a:latin typeface="Calibri"/>
                <a:ea typeface="DejaVu Sans"/>
              </a:rPr>
              <a:t>Entre 3 et 10 μm</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pic>
        <p:nvPicPr>
          <p:cNvPr id="326" name="Picture 2" descr=""/>
          <p:cNvPicPr/>
          <p:nvPr/>
        </p:nvPicPr>
        <p:blipFill>
          <a:blip r:embed="rId1"/>
          <a:stretch/>
        </p:blipFill>
        <p:spPr>
          <a:xfrm>
            <a:off x="7389720" y="1485000"/>
            <a:ext cx="3727800" cy="2928600"/>
          </a:xfrm>
          <a:prstGeom prst="rect">
            <a:avLst/>
          </a:prstGeom>
          <a:ln>
            <a:noFill/>
          </a:ln>
        </p:spPr>
      </p:pic>
      <p:pic>
        <p:nvPicPr>
          <p:cNvPr id="327" name="Picture 4" descr=""/>
          <p:cNvPicPr/>
          <p:nvPr/>
        </p:nvPicPr>
        <p:blipFill>
          <a:blip r:embed="rId2"/>
          <a:stretch/>
        </p:blipFill>
        <p:spPr>
          <a:xfrm>
            <a:off x="483480" y="3677760"/>
            <a:ext cx="3727800" cy="2928600"/>
          </a:xfrm>
          <a:prstGeom prst="rect">
            <a:avLst/>
          </a:prstGeom>
          <a:ln>
            <a:noFill/>
          </a:ln>
        </p:spPr>
      </p:pic>
      <p:sp>
        <p:nvSpPr>
          <p:cNvPr id="328" name="CustomShape 3"/>
          <p:cNvSpPr/>
          <p:nvPr/>
        </p:nvSpPr>
        <p:spPr>
          <a:xfrm>
            <a:off x="4363560" y="5017320"/>
            <a:ext cx="7081200" cy="10584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fr-FR" sz="2400" strike="noStrike">
                <a:solidFill>
                  <a:srgbClr val="000000"/>
                </a:solidFill>
                <a:latin typeface="Calibri"/>
                <a:ea typeface="DejaVu Sans"/>
              </a:rPr>
              <a:t>Active : source de  rayonnement sur le satellite.</a:t>
            </a:r>
            <a:endParaRPr/>
          </a:p>
          <a:p>
            <a:pPr lvl="1">
              <a:lnSpc>
                <a:spcPct val="90000"/>
              </a:lnSpc>
              <a:buSzPct val="45000"/>
              <a:buFont typeface="StarSymbol"/>
              <a:buChar char=""/>
            </a:pPr>
            <a:r>
              <a:rPr lang="fr-FR" sz="2400" strike="noStrike">
                <a:solidFill>
                  <a:srgbClr val="000000"/>
                </a:solidFill>
                <a:latin typeface="Calibri"/>
                <a:ea typeface="DejaVu Sans"/>
              </a:rPr>
              <a:t>Principe du radar</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9" name="CustomShape 1"/>
          <p:cNvSpPr/>
          <p:nvPr/>
        </p:nvSpPr>
        <p:spPr>
          <a:xfrm>
            <a:off x="609480" y="261000"/>
            <a:ext cx="10972080" cy="891000"/>
          </a:xfrm>
          <a:prstGeom prst="rect">
            <a:avLst/>
          </a:prstGeom>
          <a:noFill/>
          <a:ln>
            <a:noFill/>
          </a:ln>
        </p:spPr>
        <p:style>
          <a:lnRef idx="0"/>
          <a:fillRef idx="0"/>
          <a:effectRef idx="0"/>
          <a:fontRef idx="minor"/>
        </p:style>
        <p:txBody>
          <a:bodyPr lIns="0" rIns="0" tIns="0" bIns="0" anchor="ctr"/>
          <a:p>
            <a:pPr algn="ctr">
              <a:lnSpc>
                <a:spcPct val="100000"/>
              </a:lnSpc>
            </a:pPr>
            <a:r>
              <a:rPr b="1" lang="fr-FR" sz="4400" strike="noStrike">
                <a:solidFill>
                  <a:srgbClr val="000000"/>
                </a:solidFill>
                <a:latin typeface="Calibri Light"/>
                <a:ea typeface="DejaVu Sans"/>
              </a:rPr>
              <a:t>Dans les satellites</a:t>
            </a:r>
            <a:endParaRPr/>
          </a:p>
        </p:txBody>
      </p:sp>
      <p:sp>
        <p:nvSpPr>
          <p:cNvPr id="330" name="CustomShape 2"/>
          <p:cNvSpPr/>
          <p:nvPr/>
        </p:nvSpPr>
        <p:spPr>
          <a:xfrm>
            <a:off x="609480" y="1654560"/>
            <a:ext cx="10972080" cy="3976560"/>
          </a:xfrm>
          <a:prstGeom prst="rect">
            <a:avLst/>
          </a:prstGeom>
          <a:noFill/>
          <a:ln>
            <a:noFill/>
          </a:ln>
        </p:spPr>
        <p:style>
          <a:lnRef idx="0"/>
          <a:fillRef idx="0"/>
          <a:effectRef idx="0"/>
          <a:fontRef idx="minor"/>
        </p:style>
        <p:txBody>
          <a:bodyPr lIns="0" rIns="0" tIns="0" bIns="0"/>
          <a:p>
            <a:pPr>
              <a:lnSpc>
                <a:spcPct val="100000"/>
              </a:lnSpc>
              <a:buFont typeface="Liberation Serif"/>
              <a:buAutoNum type="arabicParenR"/>
            </a:pPr>
            <a:r>
              <a:rPr lang="fr-FR" sz="2400" strike="noStrike">
                <a:solidFill>
                  <a:srgbClr val="000000"/>
                </a:solidFill>
                <a:latin typeface="Calibri"/>
                <a:ea typeface="DejaVu Sans"/>
              </a:rPr>
              <a:t>Trois étapes :</a:t>
            </a:r>
            <a:endParaRPr/>
          </a:p>
          <a:p>
            <a:pPr>
              <a:lnSpc>
                <a:spcPct val="100000"/>
              </a:lnSpc>
            </a:pPr>
            <a:endParaRPr/>
          </a:p>
          <a:p>
            <a:pPr>
              <a:lnSpc>
                <a:spcPct val="90000"/>
              </a:lnSpc>
              <a:buFont typeface="Liberation Serif"/>
              <a:buAutoNum type="arabicParenR"/>
            </a:pPr>
            <a:r>
              <a:rPr lang="fr-FR" sz="2400" strike="noStrike">
                <a:solidFill>
                  <a:srgbClr val="000000"/>
                </a:solidFill>
                <a:latin typeface="Calibri"/>
                <a:ea typeface="DejaVu Sans"/>
              </a:rPr>
              <a:t>Récupération de l'image et filtrage des canaux.</a:t>
            </a:r>
            <a:endParaRPr/>
          </a:p>
          <a:p>
            <a:pPr>
              <a:lnSpc>
                <a:spcPct val="90000"/>
              </a:lnSpc>
            </a:pPr>
            <a:endParaRPr/>
          </a:p>
          <a:p>
            <a:pPr>
              <a:lnSpc>
                <a:spcPct val="90000"/>
              </a:lnSpc>
              <a:buFont typeface="Liberation Serif"/>
              <a:buAutoNum type="arabicParenR"/>
            </a:pPr>
            <a:r>
              <a:rPr lang="fr-FR" sz="2400" strike="noStrike">
                <a:solidFill>
                  <a:srgbClr val="000000"/>
                </a:solidFill>
                <a:latin typeface="Calibri"/>
                <a:ea typeface="DejaVu Sans"/>
              </a:rPr>
              <a:t>Transformation en intensité électrique.</a:t>
            </a:r>
            <a:endParaRPr/>
          </a:p>
          <a:p>
            <a:pPr>
              <a:lnSpc>
                <a:spcPct val="90000"/>
              </a:lnSpc>
            </a:pPr>
            <a:endParaRPr/>
          </a:p>
          <a:p>
            <a:pPr>
              <a:lnSpc>
                <a:spcPct val="90000"/>
              </a:lnSpc>
              <a:buFont typeface="Liberation Serif"/>
              <a:buAutoNum type="arabicParenR"/>
            </a:pPr>
            <a:r>
              <a:rPr lang="fr-FR" sz="2400" strike="noStrike">
                <a:solidFill>
                  <a:srgbClr val="000000"/>
                </a:solidFill>
                <a:latin typeface="Calibri"/>
                <a:ea typeface="DejaVu Sans"/>
              </a:rPr>
              <a:t>Numérisation et transmission.</a:t>
            </a:r>
            <a:endParaRPr/>
          </a:p>
          <a:p>
            <a:pPr>
              <a:lnSpc>
                <a:spcPct val="90000"/>
              </a:lnSpc>
              <a:buFont typeface="Liberation Serif"/>
              <a:buAutoNum type="arabicParenR"/>
            </a:pPr>
            <a:endParaRPr/>
          </a:p>
          <a:p>
            <a:pPr>
              <a:lnSpc>
                <a:spcPct val="90000"/>
              </a:lnSpc>
              <a:buFont typeface="Liberation Serif"/>
              <a:buAutoNum type="arabicParenR"/>
            </a:pPr>
            <a:endParaRPr/>
          </a:p>
          <a:p>
            <a:pPr>
              <a:lnSpc>
                <a:spcPct val="90000"/>
              </a:lnSpc>
            </a:pPr>
            <a:endParaRPr/>
          </a:p>
          <a:p>
            <a:pPr>
              <a:lnSpc>
                <a:spcPct val="90000"/>
              </a:lnSpc>
            </a:pPr>
            <a:endParaRPr/>
          </a:p>
          <a:p>
            <a:pPr>
              <a:lnSpc>
                <a:spcPct val="90000"/>
              </a:lnSpc>
            </a:pPr>
            <a:endParaRPr/>
          </a:p>
          <a:p>
            <a:pPr>
              <a:lnSpc>
                <a:spcPct val="100000"/>
              </a:lnSpc>
            </a:pPr>
            <a:endParaRPr/>
          </a:p>
          <a:p>
            <a:pPr>
              <a:lnSpc>
                <a:spcPct val="100000"/>
              </a:lnSpc>
            </a:pPr>
            <a:endParaRPr/>
          </a:p>
        </p:txBody>
      </p:sp>
      <p:pic>
        <p:nvPicPr>
          <p:cNvPr id="331" name="" descr=""/>
          <p:cNvPicPr/>
          <p:nvPr/>
        </p:nvPicPr>
        <p:blipFill>
          <a:blip r:embed="rId1"/>
          <a:stretch/>
        </p:blipFill>
        <p:spPr>
          <a:xfrm>
            <a:off x="3528000" y="4176000"/>
            <a:ext cx="5184000" cy="18720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