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2"/>
    <p:restoredTop sz="75000"/>
  </p:normalViewPr>
  <p:slideViewPr>
    <p:cSldViewPr snapToGrid="0" snapToObjects="1">
      <p:cViewPr>
        <p:scale>
          <a:sx n="74" d="100"/>
          <a:sy n="74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12EE-5745-6145-9C45-D26262E0266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41F23-0990-4943-8F15-3862552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8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C6DD2-0914-1F47-B4D8-EBC8A52536A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33396-BA97-D748-9569-65C4E3B2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3396-BA97-D748-9569-65C4E3B237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3396-BA97-D748-9569-65C4E3B237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30s</a:t>
            </a:r>
            <a:endParaRPr lang="en-US" dirty="0" smtClean="0"/>
          </a:p>
          <a:p>
            <a:r>
              <a:rPr lang="en-US" dirty="0" smtClean="0"/>
              <a:t>Language Integrated Query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3396-BA97-D748-9569-65C4E3B23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2:00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3396-BA97-D748-9569-65C4E3B23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3396-BA97-D748-9569-65C4E3B23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2:00</a:t>
            </a:r>
          </a:p>
          <a:p>
            <a:r>
              <a:rPr lang="en-US" smtClean="0"/>
              <a:t>What I don’t have</a:t>
            </a:r>
            <a:r>
              <a:rPr lang="mr-IN" smtClean="0"/>
              <a:t>…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web.stanford.edu</a:t>
            </a:r>
            <a:r>
              <a:rPr lang="en-US" dirty="0"/>
              <a:t>/class/archive/</a:t>
            </a:r>
            <a:r>
              <a:rPr lang="en-US" dirty="0" err="1"/>
              <a:t>cs</a:t>
            </a:r>
            <a:r>
              <a:rPr lang="en-US" dirty="0"/>
              <a:t>/cs103/cs103.1142/lectures/15/Small15.pdf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3396-BA97-D748-9569-65C4E3B23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3396-BA97-D748-9569-65C4E3B237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C83517D-30B4-BD4A-A509-D04B3A1379D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3773370-FD7F-4142-A0ED-BB68156C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 to FSA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Apolinar Ortega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Minimizer</a:t>
            </a:r>
          </a:p>
          <a:p>
            <a:r>
              <a:rPr lang="en-US" dirty="0" smtClean="0"/>
              <a:t>NFA To DFA Converter</a:t>
            </a:r>
            <a:endParaRPr lang="en-US" dirty="0" smtClean="0"/>
          </a:p>
          <a:p>
            <a:r>
              <a:rPr lang="en-US" dirty="0" smtClean="0"/>
              <a:t>Regular </a:t>
            </a:r>
            <a:r>
              <a:rPr lang="en-US" dirty="0" smtClean="0"/>
              <a:t>Expression </a:t>
            </a:r>
            <a:r>
              <a:rPr lang="en-US" dirty="0" smtClean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016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5"/>
            <a:ext cx="3613610" cy="1684574"/>
          </a:xfrm>
        </p:spPr>
        <p:txBody>
          <a:bodyPr/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Mono</a:t>
            </a:r>
          </a:p>
          <a:p>
            <a:r>
              <a:rPr lang="en-US" dirty="0" smtClean="0"/>
              <a:t>LINQ Query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1136" y="4807252"/>
            <a:ext cx="7729728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FinalStates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 States</a:t>
            </a:r>
          </a:p>
          <a:p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.Where(x =&gt;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x.Value.IsEndState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ToDictionary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(x =&gt;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x.Key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x =&gt;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x.Value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newNames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Enumerable.Range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(0,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States.Count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.Select(n =&gt; $"q{n}").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ToArray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DFA Minimizer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5"/>
            <a:ext cx="4161470" cy="1287570"/>
          </a:xfrm>
        </p:spPr>
        <p:txBody>
          <a:bodyPr/>
          <a:lstStyle/>
          <a:p>
            <a:r>
              <a:rPr lang="en-US" smtClean="0"/>
              <a:t>Revamped code from Assignment 4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1136" y="4824248"/>
            <a:ext cx="77297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DFA machine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MachineUtilities.ParseFileToDFA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(file);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diff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machine.GetDistinguishableElements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minimized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machine.Minimize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(diff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554" y="2334668"/>
            <a:ext cx="260131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&gt;q0,q1,q2,q3,q4,*q5</a:t>
            </a: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q0|a:q1,b:q3</a:t>
            </a: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q1|a:q1,b:q2</a:t>
            </a: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q2|a:q2,b:q5</a:t>
            </a: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q3|a:q3,b:q4</a:t>
            </a: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q4|a:q4,b:q5</a:t>
            </a: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q5|a:q5,b:q5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To DFA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5"/>
            <a:ext cx="6439898" cy="1918190"/>
          </a:xfrm>
        </p:spPr>
        <p:txBody>
          <a:bodyPr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Parser file into NFA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Compute NFA </a:t>
            </a:r>
            <a:r>
              <a:rPr lang="el-GR" dirty="0" smtClean="0"/>
              <a:t>λ</a:t>
            </a:r>
            <a:r>
              <a:rPr lang="en-US" dirty="0" smtClean="0"/>
              <a:t>-closures and t-table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Build DFA from t-table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6144" y="2442978"/>
            <a:ext cx="25697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ab</a:t>
            </a:r>
          </a:p>
          <a:p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&gt;q0,q1,q2,q3,q4,*q5</a:t>
            </a:r>
          </a:p>
          <a:p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q0|λ:q1;q3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hr-HR" dirty="0" smtClean="0">
                <a:latin typeface="Consolas" charset="0"/>
                <a:ea typeface="Consolas" charset="0"/>
                <a:cs typeface="Consolas" charset="0"/>
              </a:rPr>
              <a:t>q1|a:q2,b:q1</a:t>
            </a:r>
          </a:p>
          <a:p>
            <a:r>
              <a:rPr lang="hr-HR" dirty="0" smtClean="0">
                <a:latin typeface="Consolas" charset="0"/>
                <a:ea typeface="Consolas" charset="0"/>
                <a:cs typeface="Consolas" charset="0"/>
              </a:rPr>
              <a:t>q2|a:q1,b:q2,λ:q5</a:t>
            </a:r>
          </a:p>
          <a:p>
            <a:r>
              <a:rPr lang="hr-HR" dirty="0" smtClean="0">
                <a:latin typeface="Consolas" charset="0"/>
                <a:ea typeface="Consolas" charset="0"/>
                <a:cs typeface="Consolas" charset="0"/>
              </a:rPr>
              <a:t>q3|a:q3,b:q4</a:t>
            </a: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q4|a:q4,b:q3,λ:q5</a:t>
            </a:r>
          </a:p>
          <a:p>
            <a:r>
              <a:rPr lang="hr-HR" dirty="0" smtClean="0">
                <a:latin typeface="Consolas" charset="0"/>
                <a:ea typeface="Consolas" charset="0"/>
                <a:cs typeface="Consolas" charset="0"/>
              </a:rPr>
              <a:t>q5|λ:q5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5040868"/>
            <a:ext cx="77297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MachineUtilities.ParseFileToNFA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(file);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tTrans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TFunction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(m);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mDFA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tTrans.ConstructDFA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615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8D39262-9511-4F20-8344-1B9DA68877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F924495-5138-4BB6-B18C-C83EC04341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28AFF86-4DDC-4A60-AC4C-48C6DAE568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1" y="980482"/>
            <a:ext cx="2090609" cy="1541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76" y="3503416"/>
            <a:ext cx="4425123" cy="1471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77" y="1155393"/>
            <a:ext cx="2161366" cy="1204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>
            <a:normAutofit/>
          </a:bodyPr>
          <a:lstStyle/>
          <a:p>
            <a:r>
              <a:rPr lang="en-US" sz="2600"/>
              <a:t>Regex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38044"/>
            <a:ext cx="4879900" cy="3101983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Parser: ANTLR</a:t>
            </a:r>
          </a:p>
          <a:p>
            <a:pPr lvl="1"/>
            <a:r>
              <a:rPr lang="en-US" dirty="0" smtClean="0"/>
              <a:t>Visitor</a:t>
            </a:r>
          </a:p>
          <a:p>
            <a:pPr lvl="2"/>
            <a:r>
              <a:rPr lang="en-US" dirty="0" smtClean="0"/>
              <a:t>Links together NFA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371761"/>
            <a:ext cx="6250769" cy="3953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NFA To DFA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 II, Question </a:t>
            </a:r>
            <a:r>
              <a:rPr lang="en-US" dirty="0" smtClean="0">
                <a:solidFill>
                  <a:schemeClr val="bg1"/>
                </a:solidFill>
              </a:rPr>
              <a:t>3c: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“Construct an NFA-</a:t>
            </a:r>
            <a:r>
              <a:rPr lang="en-US" dirty="0" err="1" smtClean="0">
                <a:solidFill>
                  <a:schemeClr val="bg1"/>
                </a:solidFill>
              </a:rPr>
              <a:t>λ</a:t>
            </a:r>
            <a:r>
              <a:rPr lang="en-US" dirty="0" smtClean="0">
                <a:solidFill>
                  <a:schemeClr val="bg1"/>
                </a:solidFill>
              </a:rPr>
              <a:t> that accepts the strings of a’s and b’s with an odd number of a’s or an odd number of b’s”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Part d: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“Convert the NFA-</a:t>
            </a:r>
            <a:r>
              <a:rPr lang="el-GR" dirty="0" smtClean="0">
                <a:solidFill>
                  <a:schemeClr val="bg1"/>
                </a:solidFill>
              </a:rPr>
              <a:t>λ</a:t>
            </a:r>
            <a:r>
              <a:rPr lang="en-US" dirty="0" smtClean="0">
                <a:solidFill>
                  <a:schemeClr val="bg1"/>
                </a:solidFill>
              </a:rPr>
              <a:t> (in part (c) of the question to a DFA)”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EAD0FD2-AF9A-4626-A717-49B022352D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929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639AF048-01BF-4742-B8D3-428C27C158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0" y="1449206"/>
            <a:ext cx="4818890" cy="3644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000"/>
              <a:t>NFA To DFA Example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615" y="4352544"/>
            <a:ext cx="379877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Exam II, Question 3d:</a:t>
            </a:r>
          </a:p>
        </p:txBody>
      </p:sp>
    </p:spTree>
    <p:extLst>
      <p:ext uri="{BB962C8B-B14F-4D97-AF65-F5344CB8AC3E}">
        <p14:creationId xmlns:p14="http://schemas.microsoft.com/office/powerpoint/2010/main" val="9642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40" y="643467"/>
            <a:ext cx="4336214" cy="5410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Regex Parse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Exam II, Question 4: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a*b*c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128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1020</TotalTime>
  <Words>221</Words>
  <Application>Microsoft Macintosh PowerPoint</Application>
  <PresentationFormat>Widescreen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Consolas</vt:lpstr>
      <vt:lpstr>Corbel</vt:lpstr>
      <vt:lpstr>Gill Sans MT</vt:lpstr>
      <vt:lpstr>Mangal</vt:lpstr>
      <vt:lpstr>Arial</vt:lpstr>
      <vt:lpstr>Parcel</vt:lpstr>
      <vt:lpstr>Regular expression to FSA Converter</vt:lpstr>
      <vt:lpstr>Parts</vt:lpstr>
      <vt:lpstr>Implementation Details</vt:lpstr>
      <vt:lpstr>DFA Minimizer</vt:lpstr>
      <vt:lpstr>NFA To DFA</vt:lpstr>
      <vt:lpstr>Regex Parser</vt:lpstr>
      <vt:lpstr>NFA To DFA Example</vt:lpstr>
      <vt:lpstr>NFA To DFA Example - Answer</vt:lpstr>
      <vt:lpstr>Regex Parse Example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NFA to DFA</dc:title>
  <dc:creator>Apolinar Ortega</dc:creator>
  <cp:lastModifiedBy>Apolinar Ortega</cp:lastModifiedBy>
  <cp:revision>39</cp:revision>
  <dcterms:created xsi:type="dcterms:W3CDTF">2018-04-16T10:01:21Z</dcterms:created>
  <dcterms:modified xsi:type="dcterms:W3CDTF">2018-04-18T18:03:24Z</dcterms:modified>
</cp:coreProperties>
</file>