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71" r:id="rId11"/>
    <p:sldId id="263" r:id="rId12"/>
    <p:sldId id="265" r:id="rId13"/>
    <p:sldId id="266" r:id="rId14"/>
    <p:sldId id="264" r:id="rId15"/>
    <p:sldId id="267" r:id="rId16"/>
    <p:sldId id="272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err="1" smtClean="0"/>
              <a:t>Геоугадайка</a:t>
            </a:r>
            <a:r>
              <a:rPr lang="ru-RU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Check_settings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3074" name="Picture 2" descr="C:\Users\User\Desktop\Снимок экрана (48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43248" y="1302385"/>
            <a:ext cx="6657504" cy="5248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«флаги».</a:t>
            </a:r>
            <a:endParaRPr lang="ru-RU" dirty="0"/>
          </a:p>
        </p:txBody>
      </p:sp>
      <p:pic>
        <p:nvPicPr>
          <p:cNvPr id="1026" name="Picture 2" descr="C:\Users\User\Pictures\Screenshots\Снимок экрана (77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1484784"/>
            <a:ext cx="5760640" cy="4535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Режим «английские названия».</a:t>
            </a:r>
            <a:endParaRPr lang="ru-RU" dirty="0"/>
          </a:p>
        </p:txBody>
      </p:sp>
      <p:pic>
        <p:nvPicPr>
          <p:cNvPr id="6146" name="Picture 2" descr="C:\Users\User\Desktop\Снимок экрана (5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1628800"/>
            <a:ext cx="6292397" cy="49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«города».</a:t>
            </a:r>
            <a:endParaRPr lang="ru-RU" dirty="0"/>
          </a:p>
        </p:txBody>
      </p:sp>
      <p:pic>
        <p:nvPicPr>
          <p:cNvPr id="1026" name="Picture 2" descr="C:\Users\User\Pictures\Screenshots\Снимок экрана (80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1412776"/>
            <a:ext cx="6282234" cy="4946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End.</a:t>
            </a:r>
            <a:endParaRPr lang="ru-RU" dirty="0"/>
          </a:p>
        </p:txBody>
      </p:sp>
      <p:pic>
        <p:nvPicPr>
          <p:cNvPr id="2050" name="Picture 2" descr="C:\Users\User\Pictures\Screenshots\Снимок экрана (79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1340768"/>
            <a:ext cx="5856502" cy="4622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None/>
            </a:pPr>
            <a:r>
              <a:rPr lang="ru-RU" dirty="0" smtClean="0"/>
              <a:t>В итоге</a:t>
            </a:r>
            <a:r>
              <a:rPr lang="en-US" dirty="0" smtClean="0"/>
              <a:t>: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Создана программа для проверки своих знаний по географии и картографии.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Присутствует возможность для изучения флагов стран. 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дополнена рейтингом.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Оценка респондентов.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56792"/>
            <a:ext cx="8229600" cy="4525963"/>
          </a:xfrm>
        </p:spPr>
        <p:txBody>
          <a:bodyPr>
            <a:normAutofit/>
          </a:bodyPr>
          <a:lstStyle/>
          <a:p>
            <a:pPr marL="651510" indent="-514350">
              <a:buNone/>
            </a:pPr>
            <a:r>
              <a:rPr lang="ru-RU" dirty="0" smtClean="0"/>
              <a:t>     Было опрошено около 20 человек. Получившийся средний балл – 4.3 </a:t>
            </a:r>
            <a:r>
              <a:rPr lang="en-US" dirty="0" smtClean="0"/>
              <a:t>, </a:t>
            </a:r>
            <a:r>
              <a:rPr lang="ru-RU" dirty="0" smtClean="0"/>
              <a:t>это показывает</a:t>
            </a:r>
            <a:r>
              <a:rPr lang="en-US" dirty="0" smtClean="0"/>
              <a:t>,</a:t>
            </a:r>
            <a:r>
              <a:rPr lang="ru-RU" dirty="0" smtClean="0"/>
              <a:t> что проект приносит пользу</a:t>
            </a:r>
            <a:r>
              <a:rPr lang="en-US" dirty="0" smtClean="0"/>
              <a:t>,</a:t>
            </a:r>
            <a:r>
              <a:rPr lang="ru-RU" dirty="0" smtClean="0"/>
              <a:t> однако есть моменты</a:t>
            </a:r>
            <a:r>
              <a:rPr lang="en-US" dirty="0" smtClean="0"/>
              <a:t>,</a:t>
            </a:r>
            <a:r>
              <a:rPr lang="ru-RU" dirty="0" smtClean="0"/>
              <a:t> требующие доработки.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проекта – повысить интерес к изучению географии и картографии в частности среди учеников средней и старшей школы за счёт применения технологий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dirty="0" smtClean="0"/>
              <a:t>Разработать программу – тренажёр для запоминания или проверки знаний по географии.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Добавить возможность изучения флагов стран. 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Дополнить программу игровыми механиками</a:t>
            </a:r>
            <a:r>
              <a:rPr lang="en-US" dirty="0" smtClean="0"/>
              <a:t>,</a:t>
            </a:r>
            <a:r>
              <a:rPr lang="ru-RU" dirty="0" smtClean="0"/>
              <a:t>в частности рейтингом.</a:t>
            </a:r>
            <a:endParaRPr lang="ru-RU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Выполнить исследования о влиянии применения тренажера на повышение интереса к изучению географии учениками.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Инструменты.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 fontScale="92500" lnSpcReduction="20000"/>
          </a:bodyPr>
          <a:lstStyle/>
          <a:p>
            <a:r>
              <a:rPr lang="ru-RU" sz="3500" dirty="0"/>
              <a:t>Метод </a:t>
            </a:r>
            <a:r>
              <a:rPr lang="ru-RU" sz="3500" dirty="0" err="1"/>
              <a:t>Menu</a:t>
            </a:r>
            <a:r>
              <a:rPr lang="ru-RU" sz="3500" dirty="0"/>
              <a:t> – вывод стартового окна.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en-US" sz="3500" dirty="0"/>
              <a:t>Rating</a:t>
            </a:r>
            <a:r>
              <a:rPr lang="ru-RU" sz="3500" dirty="0"/>
              <a:t> – вывод рекордов.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en-US" sz="3500" dirty="0"/>
              <a:t>Start -</a:t>
            </a:r>
            <a:r>
              <a:rPr lang="ru-RU" sz="3500" dirty="0"/>
              <a:t> вывод окна инициализации.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en-US" sz="3500" dirty="0"/>
              <a:t>Entry </a:t>
            </a:r>
            <a:r>
              <a:rPr lang="ru-RU" sz="3500" dirty="0"/>
              <a:t>и </a:t>
            </a:r>
            <a:r>
              <a:rPr lang="en-US" sz="3500" dirty="0" err="1"/>
              <a:t>Registr</a:t>
            </a:r>
            <a:r>
              <a:rPr lang="en-US" sz="3500" dirty="0"/>
              <a:t> – </a:t>
            </a:r>
            <a:r>
              <a:rPr lang="ru-RU" sz="3500" dirty="0"/>
              <a:t>вход и регистрация.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en-US" sz="3500" dirty="0" err="1"/>
              <a:t>Check_settings</a:t>
            </a:r>
            <a:r>
              <a:rPr lang="en-US" sz="3500" dirty="0"/>
              <a:t> – </a:t>
            </a:r>
            <a:r>
              <a:rPr lang="ru-RU" sz="3500" dirty="0"/>
              <a:t>вывод окна выбора режима.</a:t>
            </a:r>
            <a:endParaRPr lang="ru-RU" sz="3500" dirty="0"/>
          </a:p>
          <a:p>
            <a:r>
              <a:rPr lang="ru-RU" sz="3500" dirty="0"/>
              <a:t>Методы </a:t>
            </a:r>
            <a:r>
              <a:rPr lang="ru-RU" sz="3500" dirty="0" err="1"/>
              <a:t>Game_Europe</a:t>
            </a:r>
            <a:r>
              <a:rPr lang="ru-RU" sz="3500" dirty="0"/>
              <a:t>, </a:t>
            </a:r>
            <a:r>
              <a:rPr lang="ru-RU" sz="3500" dirty="0" err="1"/>
              <a:t>Game_Asia</a:t>
            </a:r>
            <a:r>
              <a:rPr lang="ru-RU" sz="3500" dirty="0"/>
              <a:t>, </a:t>
            </a:r>
            <a:r>
              <a:rPr lang="ru-RU" sz="3500" dirty="0" err="1"/>
              <a:t>Game_America</a:t>
            </a:r>
            <a:r>
              <a:rPr lang="ru-RU" sz="3500" dirty="0"/>
              <a:t>, </a:t>
            </a:r>
            <a:r>
              <a:rPr lang="ru-RU" sz="3500" dirty="0" err="1"/>
              <a:t>game</a:t>
            </a:r>
            <a:r>
              <a:rPr lang="ru-RU" sz="3500" dirty="0"/>
              <a:t> – вывод и работоспособность режима </a:t>
            </a:r>
            <a:r>
              <a:rPr lang="en-US" sz="3500" dirty="0"/>
              <a:t>‘</a:t>
            </a:r>
            <a:r>
              <a:rPr lang="ru-RU" sz="3500" dirty="0"/>
              <a:t>города</a:t>
            </a:r>
            <a:r>
              <a:rPr lang="en-US" sz="3500" dirty="0"/>
              <a:t>’</a:t>
            </a:r>
            <a:r>
              <a:rPr lang="ru-RU" sz="3500" dirty="0"/>
              <a:t>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ru-RU" sz="3500" dirty="0" err="1"/>
              <a:t>Game</a:t>
            </a:r>
            <a:r>
              <a:rPr lang="ru-RU" sz="3500" dirty="0"/>
              <a:t> – вывод и работоспособность режимов </a:t>
            </a:r>
            <a:r>
              <a:rPr lang="en-US" sz="3500" dirty="0"/>
              <a:t>‘</a:t>
            </a:r>
            <a:r>
              <a:rPr lang="ru-RU" sz="3500" dirty="0"/>
              <a:t>флаги</a:t>
            </a:r>
            <a:r>
              <a:rPr lang="en-US" sz="3500" dirty="0"/>
              <a:t>’</a:t>
            </a:r>
            <a:r>
              <a:rPr lang="ru-RU" sz="3500" dirty="0"/>
              <a:t> и </a:t>
            </a:r>
            <a:r>
              <a:rPr lang="en-US" sz="3500" dirty="0"/>
              <a:t>‘</a:t>
            </a:r>
            <a:r>
              <a:rPr lang="ru-RU" sz="3500" dirty="0"/>
              <a:t>английские названия</a:t>
            </a:r>
            <a:r>
              <a:rPr lang="en-US" sz="3500" dirty="0"/>
              <a:t>’</a:t>
            </a:r>
            <a:r>
              <a:rPr lang="ru-RU" sz="3500" dirty="0"/>
              <a:t>.</a:t>
            </a:r>
            <a:endParaRPr lang="ru-RU" sz="3500" dirty="0"/>
          </a:p>
          <a:p>
            <a:r>
              <a:rPr lang="ru-RU" sz="3500" dirty="0"/>
              <a:t>Метод </a:t>
            </a:r>
            <a:r>
              <a:rPr lang="en-US" sz="3500" dirty="0"/>
              <a:t>End –</a:t>
            </a:r>
            <a:r>
              <a:rPr lang="ru-RU" sz="3500" dirty="0"/>
              <a:t> вывод окна итогов.</a:t>
            </a:r>
            <a:endParaRPr lang="ru-RU" sz="35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</a:t>
            </a:r>
            <a:r>
              <a:rPr lang="en-US" dirty="0"/>
              <a:t>:</a:t>
            </a:r>
            <a:r>
              <a:rPr lang="ru-RU" dirty="0"/>
              <a:t>используемые технологии.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используются модули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 err="1"/>
              <a:t>Sqlite</a:t>
            </a:r>
            <a:endParaRPr lang="ru-RU" dirty="0"/>
          </a:p>
          <a:p>
            <a:r>
              <a:rPr lang="en-US" dirty="0"/>
              <a:t>Random</a:t>
            </a:r>
            <a:endParaRPr lang="en-US" dirty="0"/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Os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Menu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026" name="Picture 2" descr="C:\Users\User\Desktop\Снимок экрана (46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1412776"/>
            <a:ext cx="6613103" cy="5208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Rating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68876" y="1196752"/>
            <a:ext cx="6206248" cy="48574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Start</a:t>
            </a:r>
            <a:endParaRPr lang="ru-RU" dirty="0"/>
          </a:p>
        </p:txBody>
      </p:sp>
      <p:pic>
        <p:nvPicPr>
          <p:cNvPr id="2050" name="Picture 2" descr="C:\Users\User\Desktop\Снимок экрана (47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268760"/>
            <a:ext cx="6552728" cy="5144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Entry </a:t>
            </a:r>
            <a:r>
              <a:rPr lang="ru-RU" dirty="0"/>
              <a:t>и </a:t>
            </a:r>
            <a:r>
              <a:rPr lang="en-US" dirty="0"/>
              <a:t>Register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75656" y="1268760"/>
            <a:ext cx="6192687" cy="48757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Presentation</Application>
  <PresentationFormat>Экран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Проект Геоугадайка.</vt:lpstr>
      <vt:lpstr>Цель проекта.</vt:lpstr>
      <vt:lpstr>Задачи проекта.</vt:lpstr>
      <vt:lpstr>Инструменты.</vt:lpstr>
      <vt:lpstr>Инструменты:используемые технологии.</vt:lpstr>
      <vt:lpstr>Метод Menu.</vt:lpstr>
      <vt:lpstr>Метод Rating</vt:lpstr>
      <vt:lpstr>Метод Start</vt:lpstr>
      <vt:lpstr>Метод Entry и Register</vt:lpstr>
      <vt:lpstr>Метод Check_settings.</vt:lpstr>
      <vt:lpstr>Режим «флаги».</vt:lpstr>
      <vt:lpstr>Режим «английские названия».</vt:lpstr>
      <vt:lpstr>Режим «города».</vt:lpstr>
      <vt:lpstr>Метод End.</vt:lpstr>
      <vt:lpstr>Заключение.</vt:lpstr>
      <vt:lpstr>Оценка респондентов.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Геоугадайка.</dc:title>
  <dc:creator>User</dc:creator>
  <cp:lastModifiedBy>ApollaTop</cp:lastModifiedBy>
  <cp:revision>10</cp:revision>
  <dcterms:created xsi:type="dcterms:W3CDTF">2024-01-20T14:09:00Z</dcterms:created>
  <dcterms:modified xsi:type="dcterms:W3CDTF">2024-06-15T10:48:45Z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F268525E66F8412383811C226814CB70_12</vt:lpwstr>
  </property>
  <property fmtid="{D5CDD505-2E9C-101B-9397-08002B2CF9AE}" pid="3" name="KSOProductBuildVer">
    <vt:lpwstr>1049-12.2.0.17119</vt:lpwstr>
  </property>
</Properties>
</file>