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0" r:id="rId6"/>
    <p:sldId id="261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75276-357A-41E6-9768-4F36892F0269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454A1-61A1-4101-B7A0-5C258AB6DA3E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75276-357A-41E6-9768-4F36892F0269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454A1-61A1-4101-B7A0-5C258AB6DA3E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75276-357A-41E6-9768-4F36892F0269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454A1-61A1-4101-B7A0-5C258AB6DA3E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75276-357A-41E6-9768-4F36892F0269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454A1-61A1-4101-B7A0-5C258AB6DA3E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75276-357A-41E6-9768-4F36892F0269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454A1-61A1-4101-B7A0-5C258AB6DA3E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75276-357A-41E6-9768-4F36892F0269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454A1-61A1-4101-B7A0-5C258AB6DA3E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75276-357A-41E6-9768-4F36892F0269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454A1-61A1-4101-B7A0-5C258AB6DA3E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75276-357A-41E6-9768-4F36892F0269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454A1-61A1-4101-B7A0-5C258AB6DA3E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75276-357A-41E6-9768-4F36892F0269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454A1-61A1-4101-B7A0-5C258AB6DA3E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75276-357A-41E6-9768-4F36892F0269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454A1-61A1-4101-B7A0-5C258AB6DA3E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75276-357A-41E6-9768-4F36892F0269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454A1-61A1-4101-B7A0-5C258AB6DA3E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75276-357A-41E6-9768-4F36892F0269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E454A1-61A1-4101-B7A0-5C258AB6DA3E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214245" y="2268855"/>
            <a:ext cx="7764145" cy="1988185"/>
          </a:xfrm>
        </p:spPr>
        <p:txBody>
          <a:bodyPr>
            <a:noAutofit/>
          </a:bodyPr>
          <a:lstStyle/>
          <a:p>
            <a:r>
              <a:rPr lang="ru-RU" sz="3600" dirty="0" smtClean="0"/>
              <a:t>Проект – </a:t>
            </a:r>
            <a:r>
              <a:rPr lang="en-US" sz="4800" b="1" dirty="0" smtClean="0"/>
              <a:t>My </a:t>
            </a:r>
            <a:r>
              <a:rPr lang="en-US" sz="4800" b="1" dirty="0" smtClean="0"/>
              <a:t>Game!</a:t>
            </a:r>
            <a:endParaRPr lang="en-US" sz="4800" b="1" dirty="0" smtClean="0"/>
          </a:p>
          <a:p>
            <a:r>
              <a:rPr lang="ru-RU" sz="3600" dirty="0" smtClean="0"/>
              <a:t>Игра-лабиринт с </a:t>
            </a:r>
            <a:r>
              <a:rPr lang="ru-RU" sz="3600" dirty="0" err="1" smtClean="0"/>
              <a:t>рандомной</a:t>
            </a:r>
            <a:r>
              <a:rPr lang="ru-RU" sz="3600" dirty="0" smtClean="0"/>
              <a:t> генерацией стен.</a:t>
            </a:r>
            <a:endParaRPr lang="ru-RU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378069"/>
            <a:ext cx="10515600" cy="913667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Заключение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1494693"/>
            <a:ext cx="10515600" cy="4594958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3200" dirty="0" smtClean="0">
                <a:solidFill>
                  <a:schemeClr val="tx1"/>
                </a:solidFill>
              </a:rPr>
              <a:t>Мой </a:t>
            </a:r>
            <a:r>
              <a:rPr lang="ru-RU" sz="3200" dirty="0">
                <a:solidFill>
                  <a:schemeClr val="tx1"/>
                </a:solidFill>
              </a:rPr>
              <a:t>проект предлагает увлекательную игру в генерируемом лабиринте.</a:t>
            </a:r>
            <a:endParaRPr lang="ru-RU" sz="32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tx1"/>
                </a:solidFill>
              </a:rPr>
              <a:t>Используя базу данных, </a:t>
            </a:r>
            <a:r>
              <a:rPr lang="ru-RU" sz="3200" dirty="0" smtClean="0">
                <a:solidFill>
                  <a:schemeClr val="tx1"/>
                </a:solidFill>
              </a:rPr>
              <a:t>я сохраняю </a:t>
            </a:r>
            <a:r>
              <a:rPr lang="ru-RU" sz="3200" dirty="0">
                <a:solidFill>
                  <a:schemeClr val="tx1"/>
                </a:solidFill>
              </a:rPr>
              <a:t>результаты игроков и </a:t>
            </a:r>
            <a:r>
              <a:rPr lang="ru-RU" sz="3200" dirty="0" smtClean="0">
                <a:solidFill>
                  <a:schemeClr val="tx1"/>
                </a:solidFill>
              </a:rPr>
              <a:t>показываю </a:t>
            </a:r>
            <a:r>
              <a:rPr lang="ru-RU" sz="3200" dirty="0">
                <a:solidFill>
                  <a:schemeClr val="tx1"/>
                </a:solidFill>
              </a:rPr>
              <a:t>топ-3 по времени прохождения лабиринта.</a:t>
            </a:r>
            <a:endParaRPr lang="ru-RU" sz="32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3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2719" y="738554"/>
            <a:ext cx="10515600" cy="1001590"/>
          </a:xfrm>
        </p:spPr>
        <p:txBody>
          <a:bodyPr>
            <a:noAutofit/>
          </a:bodyPr>
          <a:lstStyle/>
          <a:p>
            <a:pPr algn="ctr"/>
            <a:r>
              <a:rPr lang="ru-RU" sz="8800" dirty="0"/>
              <a:t>Цель проекта</a:t>
            </a:r>
            <a:endParaRPr lang="ru-RU" sz="88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52719" y="2215661"/>
            <a:ext cx="10515600" cy="4164135"/>
          </a:xfrm>
        </p:spPr>
        <p:txBody>
          <a:bodyPr>
            <a:normAutofit/>
          </a:bodyPr>
          <a:lstStyle/>
          <a:p>
            <a:r>
              <a:rPr lang="ru-RU" sz="4000" dirty="0">
                <a:solidFill>
                  <a:schemeClr val="tx1"/>
                </a:solidFill>
              </a:rPr>
              <a:t>Создать </a:t>
            </a:r>
            <a:r>
              <a:rPr lang="ru-RU" sz="4000" dirty="0" smtClean="0">
                <a:solidFill>
                  <a:schemeClr val="tx1"/>
                </a:solidFill>
              </a:rPr>
              <a:t>игру-лабиринт </a:t>
            </a:r>
            <a:r>
              <a:rPr lang="ru-RU" sz="4000" dirty="0">
                <a:solidFill>
                  <a:schemeClr val="tx1"/>
                </a:solidFill>
              </a:rPr>
              <a:t>с возможностью прохождения </a:t>
            </a:r>
            <a:r>
              <a:rPr lang="ru-RU" sz="4000" dirty="0" smtClean="0">
                <a:solidFill>
                  <a:schemeClr val="tx1"/>
                </a:solidFill>
              </a:rPr>
              <a:t>игры на время </a:t>
            </a:r>
            <a:r>
              <a:rPr lang="ru-RU" sz="4000" dirty="0">
                <a:solidFill>
                  <a:schemeClr val="tx1"/>
                </a:solidFill>
              </a:rPr>
              <a:t>и </a:t>
            </a:r>
            <a:r>
              <a:rPr lang="ru-RU" sz="4000" dirty="0" smtClean="0">
                <a:solidFill>
                  <a:schemeClr val="tx1"/>
                </a:solidFill>
              </a:rPr>
              <a:t>сохранением в базу данных </a:t>
            </a:r>
            <a:r>
              <a:rPr lang="ru-RU" sz="4000" dirty="0">
                <a:solidFill>
                  <a:schemeClr val="tx1"/>
                </a:solidFill>
              </a:rPr>
              <a:t>лучших результатов</a:t>
            </a:r>
            <a:r>
              <a:rPr lang="ru-RU" sz="4000" dirty="0" smtClean="0">
                <a:solidFill>
                  <a:schemeClr val="tx1"/>
                </a:solidFill>
              </a:rPr>
              <a:t>.</a:t>
            </a:r>
            <a:endParaRPr lang="ru-RU" sz="40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386861"/>
            <a:ext cx="10515600" cy="1063137"/>
          </a:xfrm>
        </p:spPr>
        <p:txBody>
          <a:bodyPr/>
          <a:lstStyle/>
          <a:p>
            <a:pPr algn="ctr"/>
            <a:r>
              <a:rPr lang="ru-RU" dirty="0" smtClean="0"/>
              <a:t>Особенности моего проекта.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1626578"/>
            <a:ext cx="10515600" cy="4533412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3200" dirty="0" smtClean="0">
                <a:solidFill>
                  <a:schemeClr val="tx1"/>
                </a:solidFill>
              </a:rPr>
              <a:t>Каждый раз лабиринт генерируется </a:t>
            </a:r>
            <a:r>
              <a:rPr lang="ru-RU" sz="3200" dirty="0" err="1" smtClean="0">
                <a:solidFill>
                  <a:schemeClr val="tx1"/>
                </a:solidFill>
              </a:rPr>
              <a:t>рандомно</a:t>
            </a:r>
            <a:r>
              <a:rPr lang="ru-RU" sz="3200" dirty="0" smtClean="0">
                <a:solidFill>
                  <a:schemeClr val="tx1"/>
                </a:solidFill>
              </a:rPr>
              <a:t> </a:t>
            </a:r>
            <a:r>
              <a:rPr lang="ru-RU" sz="3200" dirty="0" smtClean="0">
                <a:solidFill>
                  <a:schemeClr val="tx1"/>
                </a:solidFill>
              </a:rPr>
              <a:t>с </a:t>
            </a:r>
            <a:r>
              <a:rPr lang="ru-RU" sz="3200" dirty="0" smtClean="0">
                <a:solidFill>
                  <a:schemeClr val="tx1"/>
                </a:solidFill>
              </a:rPr>
              <a:t>использованием рекурсивного алгоритма обратного отслеживания.</a:t>
            </a:r>
            <a:endParaRPr lang="ru-RU" sz="3200" dirty="0" smtClea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3200" dirty="0" smtClean="0">
                <a:solidFill>
                  <a:schemeClr val="tx1"/>
                </a:solidFill>
              </a:rPr>
              <a:t>Сделана система регистрации, и заход </a:t>
            </a:r>
            <a:r>
              <a:rPr lang="ru-RU" sz="3200" dirty="0" smtClean="0">
                <a:solidFill>
                  <a:schemeClr val="tx1"/>
                </a:solidFill>
              </a:rPr>
              <a:t>в игру </a:t>
            </a:r>
            <a:r>
              <a:rPr lang="ru-RU" sz="3200" dirty="0" smtClean="0">
                <a:solidFill>
                  <a:schemeClr val="tx1"/>
                </a:solidFill>
              </a:rPr>
              <a:t>под зарегистрированным логином и паролем. Логин и Пароль сохраняются в базе </a:t>
            </a:r>
            <a:r>
              <a:rPr lang="ru-RU" sz="3200" dirty="0" smtClean="0">
                <a:solidFill>
                  <a:schemeClr val="tx1"/>
                </a:solidFill>
              </a:rPr>
              <a:t>данных.</a:t>
            </a:r>
            <a:endParaRPr lang="ru-RU" sz="3200" dirty="0" smtClea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3200" dirty="0" smtClean="0">
                <a:solidFill>
                  <a:schemeClr val="tx1"/>
                </a:solidFill>
              </a:rPr>
              <a:t>Сделан таймер и запись лучшего времени в базу данных (под </a:t>
            </a:r>
            <a:r>
              <a:rPr lang="ru-RU" sz="3200" dirty="0" smtClean="0">
                <a:solidFill>
                  <a:schemeClr val="tx1"/>
                </a:solidFill>
              </a:rPr>
              <a:t>логином, под </a:t>
            </a:r>
            <a:r>
              <a:rPr lang="ru-RU" sz="3200" dirty="0" smtClean="0">
                <a:solidFill>
                  <a:schemeClr val="tx1"/>
                </a:solidFill>
              </a:rPr>
              <a:t>которым вы вошли</a:t>
            </a:r>
            <a:r>
              <a:rPr lang="en-US" sz="3200" dirty="0" smtClean="0">
                <a:solidFill>
                  <a:schemeClr val="tx1"/>
                </a:solidFill>
              </a:rPr>
              <a:t>/</a:t>
            </a:r>
            <a:r>
              <a:rPr lang="ru-RU" sz="3200" dirty="0" smtClean="0">
                <a:solidFill>
                  <a:schemeClr val="tx1"/>
                </a:solidFill>
              </a:rPr>
              <a:t>зарегистрировались</a:t>
            </a:r>
            <a:r>
              <a:rPr lang="ru-RU" sz="3200" dirty="0" smtClean="0">
                <a:solidFill>
                  <a:schemeClr val="tx1"/>
                </a:solidFill>
              </a:rPr>
              <a:t>).</a:t>
            </a:r>
            <a:endParaRPr lang="en-US" sz="3200" dirty="0" smtClea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3200" dirty="0" smtClean="0">
                <a:solidFill>
                  <a:schemeClr val="tx1"/>
                </a:solidFill>
              </a:rPr>
              <a:t>Есть особая функция, которая при закрытии текущего окна, возвращает вас в прошлое окно.</a:t>
            </a:r>
            <a:endParaRPr lang="ru-RU" sz="3200" dirty="0" smtClea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3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74979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Окно Старта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824285" y="2098187"/>
            <a:ext cx="6543427" cy="43513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91663" y="1174670"/>
            <a:ext cx="840867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ru-RU" sz="2000" dirty="0"/>
              <a:t>После запуска приложения открывается окно старта.</a:t>
            </a:r>
            <a:endParaRPr lang="ru-RU" sz="20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ru-RU" sz="2000" dirty="0"/>
              <a:t>В окне старта есть две кнопки: </a:t>
            </a:r>
            <a:r>
              <a:rPr lang="ru-RU" sz="2000" dirty="0" smtClean="0"/>
              <a:t>«Начать Играть» </a:t>
            </a:r>
            <a:r>
              <a:rPr lang="ru-RU" sz="2000" dirty="0"/>
              <a:t>и </a:t>
            </a:r>
            <a:r>
              <a:rPr lang="ru-RU" sz="2000" dirty="0" smtClean="0"/>
              <a:t>«Рейтинг По Времени».</a:t>
            </a:r>
            <a:endParaRPr lang="ru-RU" sz="2000" dirty="0"/>
          </a:p>
          <a:p>
            <a:pPr algn="ctr"/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7859" y="7497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6000" dirty="0" smtClean="0"/>
              <a:t>Топ </a:t>
            </a:r>
            <a:r>
              <a:rPr lang="ru-RU" sz="6000" dirty="0"/>
              <a:t>3 </a:t>
            </a:r>
            <a:r>
              <a:rPr lang="ru-RU" sz="6000" dirty="0" smtClean="0"/>
              <a:t>По Времени</a:t>
            </a:r>
            <a:endParaRPr lang="ru-RU" sz="60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217420" y="1094105"/>
            <a:ext cx="7414895" cy="1322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ru-RU" sz="2000" b="0" i="0" dirty="0" smtClean="0">
                <a:effectLst/>
                <a:latin typeface="Söhne"/>
              </a:rPr>
              <a:t>По нажатию на кнопку </a:t>
            </a:r>
            <a:r>
              <a:rPr lang="ru-RU" sz="2000" dirty="0" smtClean="0"/>
              <a:t>«Рейтинг По Времени»</a:t>
            </a:r>
            <a:r>
              <a:rPr lang="ru-RU" sz="2000" b="0" i="0" dirty="0" smtClean="0">
                <a:effectLst/>
                <a:latin typeface="Söhne"/>
              </a:rPr>
              <a:t> открывается окно с топ-3 игроками.</a:t>
            </a:r>
            <a:endParaRPr lang="ru-RU" sz="2000" b="0" i="0" dirty="0" smtClean="0">
              <a:effectLst/>
              <a:latin typeface="Söhne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ru-RU" sz="2000" b="0" i="0" dirty="0" smtClean="0">
                <a:effectLst/>
                <a:latin typeface="Söhne"/>
              </a:rPr>
              <a:t>В топе отображаются логины и время прохождения лабиринта.</a:t>
            </a:r>
            <a:endParaRPr lang="ru-RU" sz="2000" b="0" i="0" dirty="0">
              <a:effectLst/>
              <a:latin typeface="Söhne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77727" y="2584762"/>
            <a:ext cx="6065384" cy="40026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167054"/>
            <a:ext cx="10515600" cy="1044209"/>
          </a:xfrm>
        </p:spPr>
        <p:txBody>
          <a:bodyPr>
            <a:normAutofit/>
          </a:bodyPr>
          <a:lstStyle/>
          <a:p>
            <a:pPr algn="ctr"/>
            <a:r>
              <a:rPr lang="ru-RU" sz="5400" dirty="0" smtClean="0"/>
              <a:t>Регистрация </a:t>
            </a:r>
            <a:r>
              <a:rPr lang="ru-RU" sz="5400" dirty="0"/>
              <a:t>или </a:t>
            </a:r>
            <a:r>
              <a:rPr lang="ru-RU" sz="5400" dirty="0" smtClean="0"/>
              <a:t>Вход</a:t>
            </a:r>
            <a:endParaRPr lang="ru-RU" sz="5400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815950" y="2374990"/>
            <a:ext cx="6560097" cy="4351338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1359535" y="1052830"/>
            <a:ext cx="9226550" cy="1322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ru-RU" sz="2000" b="0" i="0" dirty="0" smtClean="0">
                <a:effectLst/>
                <a:latin typeface="Söhne"/>
              </a:rPr>
              <a:t>При нажатии на кнопку "Старт" пользователю предлагается выбрать режим: регистрация или вход.</a:t>
            </a:r>
            <a:endParaRPr lang="ru-RU" sz="2000" b="0" i="0" dirty="0" smtClean="0">
              <a:effectLst/>
              <a:latin typeface="Söhne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ru-RU" sz="2000" b="0" i="0" dirty="0" smtClean="0">
                <a:effectLst/>
                <a:latin typeface="Söhne"/>
              </a:rPr>
              <a:t>Пользователь должен ввести логин и пароль для регистрации или входа.</a:t>
            </a:r>
            <a:endParaRPr lang="ru-RU" sz="2000" b="0" i="0" dirty="0">
              <a:effectLst/>
              <a:latin typeface="Söhn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4925"/>
            <a:ext cx="5036185" cy="1325880"/>
          </a:xfrm>
        </p:spPr>
        <p:txBody>
          <a:bodyPr>
            <a:normAutofit/>
          </a:bodyPr>
          <a:lstStyle/>
          <a:p>
            <a:pPr algn="ctr"/>
            <a:r>
              <a:rPr lang="ru-RU" sz="4800" b="0" i="0" dirty="0" smtClean="0">
                <a:effectLst/>
                <a:latin typeface="Söhne"/>
              </a:rPr>
              <a:t>Регистрация</a:t>
            </a:r>
            <a:endParaRPr lang="ru-RU" sz="4800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838200" y="2763895"/>
            <a:ext cx="5181600" cy="3413068"/>
          </a:xfrm>
          <a:prstGeom prst="rect">
            <a:avLst/>
          </a:prstGeom>
        </p:spPr>
      </p:pic>
      <p:pic>
        <p:nvPicPr>
          <p:cNvPr id="7" name="Объект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763895"/>
            <a:ext cx="5181600" cy="3428328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2070100" y="1194435"/>
            <a:ext cx="8531860" cy="1322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b="0" i="0" dirty="0" smtClean="0">
                <a:effectLst/>
                <a:latin typeface="Söhne"/>
              </a:rPr>
              <a:t>В обоих окнах пользователь заполняет 3 поля: логин, пароль и повтор пароля.</a:t>
            </a:r>
            <a:endParaRPr lang="ru-RU" sz="2000" b="0" i="0" dirty="0" smtClean="0">
              <a:effectLst/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b="0" i="0" dirty="0" smtClean="0">
                <a:effectLst/>
                <a:latin typeface="Söhne"/>
              </a:rPr>
              <a:t>После заполнения полей пользователь может начать игру.</a:t>
            </a:r>
            <a:endParaRPr lang="ru-RU" sz="2000" b="0" i="0" dirty="0">
              <a:effectLst/>
              <a:latin typeface="Söhne"/>
            </a:endParaRPr>
          </a:p>
        </p:txBody>
      </p:sp>
      <p:sp>
        <p:nvSpPr>
          <p:cNvPr id="9" name="Заголовок 1"/>
          <p:cNvSpPr txBox="1"/>
          <p:nvPr/>
        </p:nvSpPr>
        <p:spPr>
          <a:xfrm>
            <a:off x="6582410" y="35060"/>
            <a:ext cx="355795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6000" b="1" dirty="0"/>
              <a:t>Вход</a:t>
            </a:r>
            <a:endParaRPr lang="ru-RU" sz="6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910252" y="140677"/>
            <a:ext cx="6371493" cy="674932"/>
          </a:xfrm>
        </p:spPr>
        <p:txBody>
          <a:bodyPr>
            <a:normAutofit fontScale="90000"/>
          </a:bodyPr>
          <a:lstStyle/>
          <a:p>
            <a:pPr algn="ctr"/>
            <a:r>
              <a:rPr lang="ru-RU" sz="5335" dirty="0" smtClean="0"/>
              <a:t>Игровое окно</a:t>
            </a:r>
            <a:endParaRPr lang="ru-RU" sz="5335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482245" y="1099634"/>
            <a:ext cx="4157019" cy="4351338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516108" y="1259367"/>
            <a:ext cx="6702669" cy="3538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b="0" i="0" dirty="0" smtClean="0">
                <a:effectLst/>
                <a:latin typeface="Söhne"/>
              </a:rPr>
              <a:t>После регистрации или входа открывается окно с лабиринтом.</a:t>
            </a:r>
            <a:endParaRPr lang="ru-RU" sz="2800" b="0" i="0" dirty="0" smtClean="0">
              <a:effectLst/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b="0" i="0" dirty="0" smtClean="0">
                <a:effectLst/>
                <a:latin typeface="Söhne"/>
              </a:rPr>
              <a:t>По лабиринту игрок может перемещаться с помощью клавиш </a:t>
            </a:r>
            <a:r>
              <a:rPr lang="en-US" sz="2800" b="0" i="0" dirty="0" smtClean="0">
                <a:effectLst/>
                <a:latin typeface="Söhne"/>
              </a:rPr>
              <a:t>W</a:t>
            </a:r>
            <a:r>
              <a:rPr lang="ru-RU" sz="2800" b="0" i="0" dirty="0" smtClean="0">
                <a:effectLst/>
                <a:latin typeface="Söhne"/>
              </a:rPr>
              <a:t>, </a:t>
            </a:r>
            <a:r>
              <a:rPr lang="en-US" sz="2800" dirty="0">
                <a:latin typeface="Söhne"/>
              </a:rPr>
              <a:t>S</a:t>
            </a:r>
            <a:r>
              <a:rPr lang="ru-RU" sz="2800" b="0" i="0" dirty="0" smtClean="0">
                <a:effectLst/>
                <a:latin typeface="Söhne"/>
              </a:rPr>
              <a:t>, </a:t>
            </a:r>
            <a:r>
              <a:rPr lang="en-US" sz="2800" dirty="0">
                <a:latin typeface="Söhne"/>
              </a:rPr>
              <a:t>A</a:t>
            </a:r>
            <a:r>
              <a:rPr lang="ru-RU" sz="2800" b="0" i="0" dirty="0" smtClean="0">
                <a:effectLst/>
                <a:latin typeface="Söhne"/>
              </a:rPr>
              <a:t>, </a:t>
            </a:r>
            <a:r>
              <a:rPr lang="en-US" sz="2800" dirty="0">
                <a:latin typeface="Söhne"/>
              </a:rPr>
              <a:t>D</a:t>
            </a:r>
            <a:r>
              <a:rPr lang="ru-RU" sz="2800" b="0" i="0" dirty="0" smtClean="0">
                <a:effectLst/>
                <a:latin typeface="Söhne"/>
              </a:rPr>
              <a:t>.</a:t>
            </a:r>
            <a:endParaRPr lang="ru-RU" sz="2800" b="0" i="0" dirty="0" smtClean="0">
              <a:effectLst/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b="0" i="0" dirty="0" smtClean="0">
                <a:effectLst/>
                <a:latin typeface="Söhne"/>
              </a:rPr>
              <a:t>В правом нижнем углу есть кнопка, которая завершает игру и останавливает таймер.</a:t>
            </a:r>
            <a:endParaRPr lang="ru-RU" sz="2800" b="0" i="0" dirty="0">
              <a:effectLst/>
              <a:latin typeface="Söhn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8" y="171694"/>
            <a:ext cx="10515600" cy="936137"/>
          </a:xfrm>
        </p:spPr>
        <p:txBody>
          <a:bodyPr/>
          <a:lstStyle/>
          <a:p>
            <a:pPr algn="ctr"/>
            <a:r>
              <a:rPr lang="ru-RU" dirty="0"/>
              <a:t>Рестарт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024098" y="2002448"/>
            <a:ext cx="4143801" cy="4351338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2367280" y="1041400"/>
            <a:ext cx="7597775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Font typeface="Arial" panose="020B0604020202020204" pitchFamily="34" charset="0"/>
              <a:buChar char="•"/>
            </a:pPr>
            <a:r>
              <a:rPr lang="ru-RU" sz="2000" b="0" i="0" dirty="0" smtClean="0">
                <a:effectLst/>
                <a:latin typeface="Söhne"/>
              </a:rPr>
              <a:t>Также после окончания игры, появляется кнопка "Рестарт", которая позволяет начать игру заново.</a:t>
            </a:r>
            <a:endParaRPr lang="ru-RU" sz="2000" b="0" i="0" dirty="0">
              <a:effectLst/>
              <a:latin typeface="Söhn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1734</Words>
  <Application>WPS Presentation</Application>
  <PresentationFormat>Широкоэкранный</PresentationFormat>
  <Paragraphs>54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Arial</vt:lpstr>
      <vt:lpstr>SimSun</vt:lpstr>
      <vt:lpstr>Wingdings</vt:lpstr>
      <vt:lpstr>Söhne</vt:lpstr>
      <vt:lpstr>Liberation Mono</vt:lpstr>
      <vt:lpstr>Calibri Light</vt:lpstr>
      <vt:lpstr>Calibri</vt:lpstr>
      <vt:lpstr>Microsoft YaHei</vt:lpstr>
      <vt:lpstr>Arial Unicode MS</vt:lpstr>
      <vt:lpstr>Тема Office</vt:lpstr>
      <vt:lpstr>Приветствую всех! </vt:lpstr>
      <vt:lpstr>Цель проекта</vt:lpstr>
      <vt:lpstr>Особенности моего проекта.</vt:lpstr>
      <vt:lpstr>Окно Старта</vt:lpstr>
      <vt:lpstr>Топ 3 По Времени</vt:lpstr>
      <vt:lpstr>Регистрация или Вход</vt:lpstr>
      <vt:lpstr>Регистрация</vt:lpstr>
      <vt:lpstr>Игровое окно</vt:lpstr>
      <vt:lpstr>Рестарт</vt:lpstr>
      <vt:lpstr>Заключение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Приветствую всех! </dc:title>
  <dc:creator>Katerina</dc:creator>
  <cp:lastModifiedBy>ApollaTop</cp:lastModifiedBy>
  <cp:revision>15</cp:revision>
  <dcterms:created xsi:type="dcterms:W3CDTF">2023-11-05T10:38:00Z</dcterms:created>
  <dcterms:modified xsi:type="dcterms:W3CDTF">2024-06-15T14:37:24Z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6AE99DC2B84B49F8BE995FC71C765C31_12</vt:lpwstr>
  </property>
  <property fmtid="{D5CDD505-2E9C-101B-9397-08002B2CF9AE}" pid="3" name="KSOProductBuildVer">
    <vt:lpwstr>1049-12.2.0.17119</vt:lpwstr>
  </property>
</Properties>
</file>