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57" r:id="rId5"/>
    <p:sldId id="258" r:id="rId6"/>
    <p:sldId id="260" r:id="rId7"/>
    <p:sldId id="276" r:id="rId8"/>
    <p:sldId id="27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500" y="-90"/>
      </p:cViewPr>
      <p:guideLst>
        <p:guide orient="horz" pos="2114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8638-B461-4AE5-8DA3-7A1A94D26EF8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8098-7459-4695-8CD9-6820147D348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проект «Сайт профессий</a:t>
            </a:r>
            <a:r>
              <a:rPr lang="ru-RU" altLang="en-US" dirty="0" smtClean="0"/>
              <a:t>»</a:t>
            </a:r>
            <a:endParaRPr lang="ru-R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 Наш сайт - удобная площатка, на которой можно выкладывать параметры разных профессий и работ,</a:t>
            </a:r>
            <a:r>
              <a:rPr lang="ru-RU" sz="2800" dirty="0"/>
              <a:t> т</a:t>
            </a:r>
            <a:r>
              <a:rPr lang="ru-RU" sz="2800" dirty="0"/>
              <a:t>ак же наша программа сохраняет информацию про разные работы, которые в дальнейшем могут посмотреть все желающие.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>
                <a:sym typeface="+mn-ea"/>
              </a:rPr>
              <a:t>А как приятный бонус сделана возможность просмотра погоды в любом выбранном городе.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ym typeface="+mn-ea"/>
              </a:rPr>
              <a:t> С</a:t>
            </a:r>
            <a:r>
              <a:rPr lang="ru-RU" sz="2800" dirty="0" smtClean="0">
                <a:sym typeface="+mn-ea"/>
              </a:rPr>
              <a:t>оздать удобную программу с красивым и понятным интерфейсом.</a:t>
            </a:r>
            <a:endParaRPr lang="ru-RU" sz="2800" dirty="0" smtClean="0">
              <a:sym typeface="+mn-ea"/>
            </a:endParaRPr>
          </a:p>
          <a:p>
            <a:r>
              <a:rPr lang="ru-RU" sz="2800" dirty="0" smtClean="0">
                <a:sym typeface="+mn-ea"/>
              </a:rPr>
              <a:t> Сделать возможность регистрации и входа.</a:t>
            </a:r>
            <a:endParaRPr lang="ru-RU" sz="2800" dirty="0" smtClean="0">
              <a:sym typeface="+mn-ea"/>
            </a:endParaRPr>
          </a:p>
          <a:p>
            <a:r>
              <a:rPr lang="ru-RU" sz="2800" dirty="0" smtClean="0">
                <a:sym typeface="+mn-ea"/>
              </a:rPr>
              <a:t> Сделать добавление и высвечивание работ на сайте.</a:t>
            </a:r>
            <a:endParaRPr lang="ru-RU" sz="2800" dirty="0" smtClean="0">
              <a:sym typeface="+mn-ea"/>
            </a:endParaRPr>
          </a:p>
          <a:p>
            <a:r>
              <a:rPr lang="ru-RU" sz="2800" dirty="0" smtClean="0">
                <a:sym typeface="+mn-ea"/>
              </a:rPr>
              <a:t> Д</a:t>
            </a:r>
            <a:r>
              <a:rPr lang="ru-RU" altLang="en-US" sz="2800" dirty="0" smtClean="0">
                <a:sym typeface="+mn-ea"/>
              </a:rPr>
              <a:t>обавить </a:t>
            </a:r>
            <a:r>
              <a:rPr lang="ru-RU" sz="2800" dirty="0" smtClean="0">
                <a:sym typeface="+mn-ea"/>
              </a:rPr>
              <a:t>показ погоды. </a:t>
            </a:r>
            <a:endParaRPr lang="ru-RU" sz="2800" dirty="0" smtClean="0">
              <a:sym typeface="+mn-ea"/>
            </a:endParaRPr>
          </a:p>
          <a:p>
            <a:r>
              <a:rPr lang="ru-RU" sz="2800" dirty="0" smtClean="0">
                <a:sym typeface="+mn-ea"/>
              </a:rPr>
              <a:t> Продемонстрировать свои навыке в работе с </a:t>
            </a:r>
            <a:r>
              <a:rPr lang="en-US" sz="2800" dirty="0" smtClean="0">
                <a:sym typeface="+mn-ea"/>
              </a:rPr>
              <a:t>WEB </a:t>
            </a:r>
            <a:r>
              <a:rPr lang="ru-RU" sz="2800" dirty="0" smtClean="0">
                <a:sym typeface="+mn-ea"/>
              </a:rPr>
              <a:t>технологиями</a:t>
            </a:r>
            <a:r>
              <a:rPr lang="en-US" sz="2800" dirty="0" smtClean="0">
                <a:sym typeface="+mn-ea"/>
              </a:rPr>
              <a:t>,</a:t>
            </a:r>
            <a:r>
              <a:rPr lang="ru-RU" sz="2800" dirty="0" smtClean="0">
                <a:sym typeface="+mn-ea"/>
              </a:rPr>
              <a:t> в частности с </a:t>
            </a:r>
            <a:r>
              <a:rPr lang="en-US" sz="2800" dirty="0" smtClean="0">
                <a:sym typeface="+mn-ea"/>
              </a:rPr>
              <a:t>API</a:t>
            </a:r>
            <a:r>
              <a:rPr lang="ru-RU" sz="2800" dirty="0" smtClean="0">
                <a:sym typeface="+mn-ea"/>
              </a:rPr>
              <a:t>. 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Разработать программу.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>
                <a:sym typeface="+mn-ea"/>
              </a:rPr>
              <a:t>С</a:t>
            </a:r>
            <a:r>
              <a:rPr lang="ru-RU" sz="2800" dirty="0" smtClean="0">
                <a:sym typeface="+mn-ea"/>
              </a:rPr>
              <a:t>оздать программу</a:t>
            </a:r>
            <a:r>
              <a:rPr lang="en-US" sz="2800" dirty="0" smtClean="0">
                <a:sym typeface="+mn-ea"/>
              </a:rPr>
              <a:t>,</a:t>
            </a:r>
            <a:r>
              <a:rPr lang="ru-RU" sz="2800" dirty="0" smtClean="0">
                <a:sym typeface="+mn-ea"/>
              </a:rPr>
              <a:t>показывающую погоду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Добавить базу данных для проекта.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Сделать возможность регистрации и входа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Добавления и высвечивания работ на сайте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Продемонстрировать свои навыке в работе с </a:t>
            </a:r>
            <a:r>
              <a:rPr lang="en-US" sz="2800" dirty="0" smtClean="0">
                <a:sym typeface="+mn-ea"/>
              </a:rPr>
              <a:t>WEB </a:t>
            </a:r>
            <a:r>
              <a:rPr lang="ru-RU" sz="2800" dirty="0" smtClean="0">
                <a:sym typeface="+mn-ea"/>
              </a:rPr>
              <a:t>технологиями</a:t>
            </a:r>
            <a:r>
              <a:rPr lang="en-US" sz="2800" dirty="0" smtClean="0">
                <a:sym typeface="+mn-ea"/>
              </a:rPr>
              <a:t>,</a:t>
            </a:r>
            <a:r>
              <a:rPr lang="ru-RU" sz="2800" dirty="0" smtClean="0">
                <a:sym typeface="+mn-ea"/>
              </a:rPr>
              <a:t> в частности с </a:t>
            </a:r>
            <a:r>
              <a:rPr lang="en-US" sz="2800" dirty="0" smtClean="0">
                <a:sym typeface="+mn-ea"/>
              </a:rPr>
              <a:t>API</a:t>
            </a:r>
            <a:r>
              <a:rPr lang="ru-RU" sz="2800" dirty="0" smtClean="0">
                <a:sym typeface="+mn-ea"/>
              </a:rPr>
              <a:t>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Python</a:t>
            </a:r>
            <a:r>
              <a:rPr lang="ru-RU" altLang="en-US" sz="2800" dirty="0" smtClean="0"/>
              <a:t> </a:t>
            </a:r>
            <a:r>
              <a:rPr lang="ru-RU" sz="2800" dirty="0" smtClean="0"/>
              <a:t>В</a:t>
            </a:r>
            <a:r>
              <a:rPr lang="ru-RU" sz="2800" dirty="0" smtClean="0"/>
              <a:t>ерсия 3.10.</a:t>
            </a:r>
            <a:endParaRPr lang="ru-RU" sz="2800" dirty="0" smtClean="0"/>
          </a:p>
          <a:p>
            <a:r>
              <a:rPr lang="en-US" sz="2800" dirty="0"/>
              <a:t>pymorphy2</a:t>
            </a:r>
            <a:r>
              <a:rPr lang="ru-RU" altLang="en-US" sz="2800" dirty="0"/>
              <a:t> </a:t>
            </a:r>
            <a:r>
              <a:rPr lang="ru-RU" sz="2800" dirty="0" smtClean="0">
                <a:sym typeface="+mn-ea"/>
              </a:rPr>
              <a:t>Версия </a:t>
            </a:r>
            <a:r>
              <a:rPr lang="en-US" sz="2800" dirty="0"/>
              <a:t>0.9.1</a:t>
            </a:r>
            <a:endParaRPr lang="en-US" sz="2800" dirty="0"/>
          </a:p>
          <a:p>
            <a:r>
              <a:rPr lang="en-US" sz="2800" dirty="0"/>
              <a:t>requests</a:t>
            </a:r>
            <a:r>
              <a:rPr lang="ru-RU" altLang="en-US" sz="2800" dirty="0">
                <a:sym typeface="+mn-ea"/>
              </a:rPr>
              <a:t> </a:t>
            </a:r>
            <a:r>
              <a:rPr lang="ru-RU" sz="2800" dirty="0" smtClean="0">
                <a:sym typeface="+mn-ea"/>
              </a:rPr>
              <a:t>Версия </a:t>
            </a:r>
            <a:r>
              <a:rPr lang="en-US" sz="2800" dirty="0"/>
              <a:t>2.31.0</a:t>
            </a:r>
            <a:endParaRPr lang="en-US" sz="2800" dirty="0"/>
          </a:p>
          <a:p>
            <a:r>
              <a:rPr lang="en-US" sz="2800" dirty="0"/>
              <a:t>SQLAlchemy</a:t>
            </a:r>
            <a:r>
              <a:rPr lang="ru-RU" altLang="en-US" sz="2800" dirty="0">
                <a:sym typeface="+mn-ea"/>
              </a:rPr>
              <a:t> </a:t>
            </a:r>
            <a:r>
              <a:rPr lang="ru-RU" sz="2800" dirty="0" smtClean="0">
                <a:sym typeface="+mn-ea"/>
              </a:rPr>
              <a:t>Версия </a:t>
            </a:r>
            <a:r>
              <a:rPr lang="en-US" sz="2800" dirty="0"/>
              <a:t>2.0.29</a:t>
            </a:r>
            <a:endParaRPr lang="en-US" sz="2800" dirty="0"/>
          </a:p>
          <a:p>
            <a:r>
              <a:rPr lang="en-US" sz="2800" dirty="0"/>
              <a:t>WTForms</a:t>
            </a:r>
            <a:r>
              <a:rPr lang="ru-RU" altLang="en-US" sz="2800" dirty="0">
                <a:sym typeface="+mn-ea"/>
              </a:rPr>
              <a:t> </a:t>
            </a:r>
            <a:r>
              <a:rPr lang="ru-RU" sz="2800" dirty="0" smtClean="0">
                <a:sym typeface="+mn-ea"/>
              </a:rPr>
              <a:t>Версия </a:t>
            </a:r>
            <a:r>
              <a:rPr lang="en-US" sz="2800" dirty="0"/>
              <a:t>3.1.2</a:t>
            </a:r>
            <a:endParaRPr lang="en-US" sz="2800" dirty="0"/>
          </a:p>
          <a:p>
            <a:r>
              <a:rPr lang="en-US" sz="2800" dirty="0"/>
              <a:t>Flask</a:t>
            </a:r>
            <a:r>
              <a:rPr lang="ru-RU" altLang="en-US" sz="2800" dirty="0">
                <a:sym typeface="+mn-ea"/>
              </a:rPr>
              <a:t> </a:t>
            </a:r>
            <a:r>
              <a:rPr lang="ru-RU" sz="2800" dirty="0" smtClean="0">
                <a:sym typeface="+mn-ea"/>
              </a:rPr>
              <a:t>Версия </a:t>
            </a:r>
            <a:r>
              <a:rPr lang="en-US" sz="2800" dirty="0"/>
              <a:t>3.0.3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07904" y="184482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Инициализация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299695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Регистрация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2996952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Вход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Соединительная линия уступом 9"/>
          <p:cNvCxnSpPr>
            <a:stCxn id="4" idx="2"/>
            <a:endCxn id="8" idx="0"/>
          </p:cNvCxnSpPr>
          <p:nvPr/>
        </p:nvCxnSpPr>
        <p:spPr>
          <a:xfrm rot="5400000">
            <a:off x="3959932" y="2312876"/>
            <a:ext cx="360040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4" idx="2"/>
            <a:endCxn id="7" idx="0"/>
          </p:cNvCxnSpPr>
          <p:nvPr/>
        </p:nvCxnSpPr>
        <p:spPr>
          <a:xfrm rot="16200000" flipH="1">
            <a:off x="5004048" y="2276872"/>
            <a:ext cx="360040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779912" y="4149080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Страница с работами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5" name="Соединительная линия уступом 14"/>
          <p:cNvCxnSpPr>
            <a:stCxn id="7" idx="2"/>
            <a:endCxn id="13" idx="0"/>
          </p:cNvCxnSpPr>
          <p:nvPr/>
        </p:nvCxnSpPr>
        <p:spPr>
          <a:xfrm rot="5400000">
            <a:off x="5039995" y="3465195"/>
            <a:ext cx="360045" cy="1007745"/>
          </a:xfrm>
          <a:prstGeom prst="bentConnector3">
            <a:avLst>
              <a:gd name="adj1" fmla="val 50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8" idx="2"/>
            <a:endCxn id="13" idx="0"/>
          </p:cNvCxnSpPr>
          <p:nvPr/>
        </p:nvCxnSpPr>
        <p:spPr>
          <a:xfrm rot="5400000" flipV="1">
            <a:off x="3996055" y="3429000"/>
            <a:ext cx="360045" cy="1080135"/>
          </a:xfrm>
          <a:prstGeom prst="bentConnector3">
            <a:avLst>
              <a:gd name="adj1" fmla="val 50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779912" y="5300970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Просмотр погоды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" name="Соединительная линия уступом 4"/>
          <p:cNvCxnSpPr>
            <a:endCxn id="3" idx="0"/>
          </p:cNvCxnSpPr>
          <p:nvPr/>
        </p:nvCxnSpPr>
        <p:spPr>
          <a:xfrm rot="5400000" flipV="1">
            <a:off x="4535805" y="5120005"/>
            <a:ext cx="360045" cy="3175"/>
          </a:xfrm>
          <a:prstGeom prst="bentConnector3">
            <a:avLst>
              <a:gd name="adj1" fmla="val 50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995" y="1484630"/>
            <a:ext cx="8229600" cy="4525963"/>
          </a:xfrm>
        </p:spPr>
        <p:txBody>
          <a:bodyPr>
            <a:no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Разработана программа.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/>
              <a:t>Добавлена база </a:t>
            </a:r>
            <a:r>
              <a:rPr lang="ru-RU" sz="2800" dirty="0" smtClean="0"/>
              <a:t>данных для проекта.</a:t>
            </a:r>
            <a:endParaRPr lang="ru-RU" sz="2800" dirty="0" smtClean="0"/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/>
              <a:t>Добавлена </a:t>
            </a:r>
            <a:r>
              <a:rPr lang="ru-RU" sz="2800" dirty="0" smtClean="0"/>
              <a:t>возможность посмотреть погоду в выбранном городе. </a:t>
            </a:r>
            <a:endParaRPr lang="ru-RU" sz="2800" dirty="0" smtClean="0"/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Сделана возможность регистрации и входа.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Сделана возможность добавления и высвечивания работ на сайте.</a:t>
            </a:r>
            <a:endParaRPr lang="ru-RU" sz="2800" dirty="0" smtClean="0">
              <a:sym typeface="+mn-ea"/>
            </a:endParaRPr>
          </a:p>
          <a:p>
            <a:pPr marL="651510" indent="-514350">
              <a:buFont typeface="+mj-lt"/>
              <a:buAutoNum type="arabicPeriod"/>
            </a:pPr>
            <a:r>
              <a:rPr lang="ru-RU" sz="2800" dirty="0" smtClean="0">
                <a:sym typeface="+mn-ea"/>
              </a:rPr>
              <a:t>Продемонстрированы навыки в работе с </a:t>
            </a:r>
            <a:r>
              <a:rPr lang="en-US" sz="2800" dirty="0" smtClean="0">
                <a:sym typeface="+mn-ea"/>
              </a:rPr>
              <a:t>WEB </a:t>
            </a:r>
            <a:r>
              <a:rPr lang="ru-RU" sz="2800" dirty="0" smtClean="0">
                <a:sym typeface="+mn-ea"/>
              </a:rPr>
              <a:t>технологиями</a:t>
            </a:r>
            <a:r>
              <a:rPr lang="en-US" sz="2800" dirty="0" smtClean="0">
                <a:sym typeface="+mn-ea"/>
              </a:rPr>
              <a:t>,</a:t>
            </a:r>
            <a:r>
              <a:rPr lang="ru-RU" sz="2800" dirty="0" smtClean="0">
                <a:sym typeface="+mn-ea"/>
              </a:rPr>
              <a:t> в частности с </a:t>
            </a:r>
            <a:r>
              <a:rPr lang="en-US" sz="2800" dirty="0" smtClean="0">
                <a:sym typeface="+mn-ea"/>
              </a:rPr>
              <a:t>API</a:t>
            </a:r>
            <a:r>
              <a:rPr lang="ru-RU" sz="2800" dirty="0" smtClean="0">
                <a:sym typeface="+mn-ea"/>
              </a:rPr>
              <a:t>. </a:t>
            </a:r>
            <a:endParaRPr lang="en-US" sz="2800" dirty="0"/>
          </a:p>
          <a:p>
            <a:pPr marL="651510" indent="-514350">
              <a:buFont typeface="+mj-lt"/>
              <a:buAutoNum type="arabicPeriod"/>
            </a:pPr>
            <a:endParaRPr lang="en-US" sz="2800" dirty="0" smtClean="0"/>
          </a:p>
          <a:p>
            <a:pPr marL="137160" indent="0">
              <a:buFont typeface="+mj-lt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Presentation</Application>
  <PresentationFormat>Экран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Тема Office</vt:lpstr>
      <vt:lpstr>API проект «Сайт профессий»</vt:lpstr>
      <vt:lpstr>Актуальность проекта</vt:lpstr>
      <vt:lpstr>Цель проекта</vt:lpstr>
      <vt:lpstr>Задачи проекта</vt:lpstr>
      <vt:lpstr>Используемые технологии</vt:lpstr>
      <vt:lpstr>Структура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Геоугадайка.</dc:title>
  <dc:creator>User</dc:creator>
  <cp:lastModifiedBy>ApollaTop</cp:lastModifiedBy>
  <cp:revision>33</cp:revision>
  <dcterms:created xsi:type="dcterms:W3CDTF">2024-01-20T14:09:00Z</dcterms:created>
  <dcterms:modified xsi:type="dcterms:W3CDTF">2024-06-16T13:42:49Z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873BA880B8CD45B4AE670D55F8901984_12</vt:lpwstr>
  </property>
  <property fmtid="{D5CDD505-2E9C-101B-9397-08002B2CF9AE}" pid="3" name="KSOProductBuildVer">
    <vt:lpwstr>1049-12.2.0.17119</vt:lpwstr>
  </property>
</Properties>
</file>