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9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0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3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9BECFF-8C29-3DCB-2B0A-858BED95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14592"/>
            <a:ext cx="10495904" cy="1395872"/>
          </a:xfrm>
        </p:spPr>
        <p:txBody>
          <a:bodyPr>
            <a:normAutofit/>
          </a:bodyPr>
          <a:lstStyle/>
          <a:p>
            <a:r>
              <a:rPr lang="nl-NL" dirty="0"/>
              <a:t>Project Task Client 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1804-F0C8-DA42-E6D1-BBB52B33A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2186195"/>
            <a:ext cx="5398649" cy="1643320"/>
          </a:xfrm>
        </p:spPr>
        <p:txBody>
          <a:bodyPr>
            <a:normAutofit/>
          </a:bodyPr>
          <a:lstStyle/>
          <a:p>
            <a:r>
              <a:rPr lang="nl-NL" dirty="0"/>
              <a:t>By Eva Santing</a:t>
            </a:r>
            <a:endParaRPr lang="en-GB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BE6CCB78-3763-90D4-783A-255CFA24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23" r="2" b="220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3238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9E20-5211-527A-EFCC-40AFB9CD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7752-2C59-3F81-B1DD-2B8BD1ED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Top 10 Customer Sales Data in the last 2 years (2020-2021)</a:t>
            </a:r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Sales Data of the highest selling distributor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MT"/>
              </a:rPr>
              <a:t>OFFYoRm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) in July 2021</a:t>
            </a:r>
            <a:endParaRPr lang="en-US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The Impact of Covid on Sales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Year on Year change in sales per Product Category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MT"/>
              </a:rPr>
              <a:t>Data Quality and Completeness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2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3B81A-D342-2F03-B92A-B9E0444F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BDA8-08DE-6082-6658-BD13636E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A6A3EFE-ACCD-F51C-FCB3-8D1DE89F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48"/>
            <a:ext cx="12185786" cy="686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7D93-775C-707D-DD99-5D718833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D418-4799-6A4E-042F-5A5F2BB9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8F4CF-46A4-8F03-D38A-9E4EF51B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897"/>
            <a:ext cx="12192000" cy="68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D25-70F9-98FE-19D5-A7C62170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80C6-F702-AEE6-8503-12BB6EE5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8FC1C7-6CCD-A80E-6B86-56E5B9C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" y="13811"/>
            <a:ext cx="12155596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84E6-6714-8A91-51F7-19965C4D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3B21-8043-1897-6119-6E9CB9D7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7485EA-7565-7E12-414F-0B224FF8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" y="18574"/>
            <a:ext cx="1216512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7E6D-4608-6275-54C3-16AE49AF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859056"/>
            <a:ext cx="10325000" cy="1442463"/>
          </a:xfrm>
        </p:spPr>
        <p:txBody>
          <a:bodyPr/>
          <a:lstStyle/>
          <a:p>
            <a:r>
              <a:rPr lang="nl-NL" dirty="0"/>
              <a:t>Data Quality and Completeness</a:t>
            </a:r>
            <a:endParaRPr lang="en-GB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596357-6899-058A-C26F-50D75BA3CB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563" y="2834856"/>
            <a:ext cx="111188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proper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available for several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SAP ID/Name entries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Created a combination column to resolve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Older sales (mainly from 2017) had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entries not found in the product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 inconsistencies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Periods (.) used instead of commas (,) for US formatting, causing issues; corrected to proper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profit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found in multiple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generated 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difficult to interpret – Suggested more distinguishable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Distributor inconsistencies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distributor IDs than names, with multiple IDs assigned to the same distributor.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data quality score: 6/10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Incomplete, required improvisation, but no additional info was needed to complete the task. </a:t>
            </a:r>
          </a:p>
        </p:txBody>
      </p:sp>
    </p:spTree>
    <p:extLst>
      <p:ext uri="{BB962C8B-B14F-4D97-AF65-F5344CB8AC3E}">
        <p14:creationId xmlns:p14="http://schemas.microsoft.com/office/powerpoint/2010/main" val="88338506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ArialMT</vt:lpstr>
      <vt:lpstr>Grandview</vt:lpstr>
      <vt:lpstr>Wingdings</vt:lpstr>
      <vt:lpstr>CosineVTI</vt:lpstr>
      <vt:lpstr>Project Task Client X</vt:lpstr>
      <vt:lpstr>Content</vt:lpstr>
      <vt:lpstr>PowerPoint Presentation</vt:lpstr>
      <vt:lpstr>PowerPoint Presentation</vt:lpstr>
      <vt:lpstr>PowerPoint Presentation</vt:lpstr>
      <vt:lpstr>PowerPoint Presentation</vt:lpstr>
      <vt:lpstr>Data Quality and 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santing</dc:creator>
  <cp:lastModifiedBy>eva santing</cp:lastModifiedBy>
  <cp:revision>12</cp:revision>
  <dcterms:created xsi:type="dcterms:W3CDTF">2025-02-09T18:59:55Z</dcterms:created>
  <dcterms:modified xsi:type="dcterms:W3CDTF">2025-02-11T08:54:50Z</dcterms:modified>
</cp:coreProperties>
</file>