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13155" y="844550"/>
            <a:ext cx="9799320" cy="1928495"/>
          </a:xfrm>
        </p:spPr>
        <p:txBody>
          <a:bodyPr>
            <a:normAutofit/>
          </a:bodyPr>
          <a:p>
            <a:r>
              <a:rPr lang="en-US" altLang="zh-CN" sz="3555"/>
              <a:t>Coarse to Fine Vertebrae Localization and Segmentation with SpatialConfiguration-Net and U-Net</a:t>
            </a:r>
            <a:endParaRPr lang="en-US" altLang="zh-CN" sz="355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用</a:t>
            </a:r>
            <a:endParaRPr lang="en-US" altLang="zh-CN"/>
          </a:p>
          <a:p>
            <a:r>
              <a:rPr lang="zh-CN" altLang="en-US">
                <a:sym typeface="+mn-ea"/>
              </a:rPr>
              <a:t>空间配置网络和</a:t>
            </a:r>
            <a:r>
              <a:rPr lang="en-US" altLang="zh-CN">
                <a:sym typeface="+mn-ea"/>
              </a:rPr>
              <a:t>U-NET</a:t>
            </a:r>
            <a:r>
              <a:rPr lang="zh-CN" altLang="en-US">
                <a:sym typeface="+mn-ea"/>
              </a:rPr>
              <a:t>粗糙至细椎骨定位和分割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42500" y="3644265"/>
            <a:ext cx="433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SimpleITK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 world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程传喻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宽屏</PresentationFormat>
  <Paragraphs>12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Coarse to Fine Vertebrae Localization and Segmentation with SpatialConfiguration-Net and U-Net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佳</cp:lastModifiedBy>
  <cp:revision>156</cp:revision>
  <dcterms:created xsi:type="dcterms:W3CDTF">2019-06-19T02:08:00Z</dcterms:created>
  <dcterms:modified xsi:type="dcterms:W3CDTF">2025-03-06T00:47:45Z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4D4BE2B48B084009BC4BE192327223C0_11</vt:lpwstr>
  </property>
</Properties>
</file>