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media1.mp3" ContentType="audio/mpeg"/>
  <Override PartName="/ppt/media/media2.mp3" ContentType="audio/mpe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8.xml"/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3" Type="http://schemas.openxmlformats.org/officeDocument/2006/relationships/tags" Target="../tags/tag53.xml"/><Relationship Id="rId4" Type="http://schemas.openxmlformats.org/officeDocument/2006/relationships/tags" Target="../tags/tag54.xml"/><Relationship Id="rId5" Type="http://schemas.openxmlformats.org/officeDocument/2006/relationships/tags" Target="../tags/tag55.xml"/><Relationship Id="rId6" Type="http://schemas.openxmlformats.org/officeDocument/2006/relationships/tags" Target="../tags/tag56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tags" Target="../tags/tag10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tags" Target="../tags/tag14.xml"/><Relationship Id="rId6" Type="http://schemas.openxmlformats.org/officeDocument/2006/relationships/tags" Target="../tags/tag1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tags" Target="../tags/tag2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tags" Target="../tags/tag26.xml"/><Relationship Id="rId7" Type="http://schemas.openxmlformats.org/officeDocument/2006/relationships/tags" Target="../tags/tag27.xml"/><Relationship Id="rId8" Type="http://schemas.openxmlformats.org/officeDocument/2006/relationships/tags" Target="../tags/tag28.xml"/><Relationship Id="rId9" Type="http://schemas.openxmlformats.org/officeDocument/2006/relationships/tags" Target="../tags/tag29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3" Type="http://schemas.openxmlformats.org/officeDocument/2006/relationships/tags" Target="../tags/tag35.xml"/><Relationship Id="rId4" Type="http://schemas.openxmlformats.org/officeDocument/2006/relationships/tags" Target="../tags/tag36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tags" Target="../tags/tag41.xml"/><Relationship Id="rId7" Type="http://schemas.openxmlformats.org/officeDocument/2006/relationships/tags" Target="../tags/tag42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ags" Target="../tags/tag57.xml"/><Relationship Id="rId13" Type="http://schemas.openxmlformats.org/officeDocument/2006/relationships/tags" Target="../tags/tag58.xml"/><Relationship Id="rId14" Type="http://schemas.openxmlformats.org/officeDocument/2006/relationships/tags" Target="../tags/tag59.xml"/><Relationship Id="rId15" Type="http://schemas.openxmlformats.org/officeDocument/2006/relationships/tags" Target="../tags/tag60.xml"/><Relationship Id="rId16" Type="http://schemas.openxmlformats.org/officeDocument/2006/relationships/tags" Target="../tags/tag61.xml"/><Relationship Id="rId17" Type="http://schemas.openxmlformats.org/officeDocument/2006/relationships/tags" Target="../tags/tag62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63.xml"/><Relationship Id="rId2" Type="http://schemas.openxmlformats.org/officeDocument/2006/relationships/tags" Target="../tags/tag64.xml"/><Relationship Id="rId3" Type="http://schemas.openxmlformats.org/officeDocument/2006/relationships/tags" Target="../tags/tag65.xml"/><Relationship Id="rId4" Type="http://schemas.openxmlformats.org/officeDocument/2006/relationships/slideLayout" Target="../slideLayouts/slideLayout1.xml"/><Relationship Id="rId5" Type="http://schemas.microsoft.com/office/2007/relationships/media" Target="../media/media1.mp3"/><Relationship Id="rId6" Type="http://schemas.openxmlformats.org/officeDocument/2006/relationships/video" Target="../media/media1.mp3"/><Relationship Id="rId7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tags" Target="../tags/tag66.xml"/><Relationship Id="rId2" Type="http://schemas.openxmlformats.org/officeDocument/2006/relationships/tags" Target="../tags/tag67.xml"/><Relationship Id="rId3" Type="http://schemas.openxmlformats.org/officeDocument/2006/relationships/tags" Target="../tags/tag68.xml"/><Relationship Id="rId4" Type="http://schemas.openxmlformats.org/officeDocument/2006/relationships/slideLayout" Target="../slideLayouts/slideLayout1.xml"/><Relationship Id="rId5" Type="http://schemas.microsoft.com/office/2007/relationships/media" Target="../media/media2.mp3"/><Relationship Id="rId6" Type="http://schemas.openxmlformats.org/officeDocument/2006/relationships/video" Target="../media/media2.mp3"/><Relationship Id="rId7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13155" y="844550"/>
            <a:ext cx="9799320" cy="1928495"/>
          </a:xfrm>
        </p:spPr>
        <p:txBody>
          <a:bodyPr>
            <a:normAutofit/>
          </a:bodyPr>
          <a:p>
            <a:r>
              <a:rPr lang="en-US" altLang="zh-CN" sz="3555"/>
              <a:t>Coarse to Fine Vertebrae Localization and Segmentation with SpatialConfiguration-Net and U-Net</a:t>
            </a:r>
            <a:endParaRPr lang="en-US" altLang="zh-CN" sz="3555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r>
              <a:rPr lang="zh-CN" altLang="en-US"/>
              <a:t>用</a:t>
            </a:r>
            <a:endParaRPr lang="en-US" altLang="zh-CN"/>
          </a:p>
          <a:p>
            <a:r>
              <a:rPr lang="zh-CN" altLang="en-US">
                <a:sym typeface="+mn-ea"/>
              </a:rPr>
              <a:t>空间配置网络和</a:t>
            </a:r>
            <a:r>
              <a:rPr lang="en-US" altLang="zh-CN">
                <a:sym typeface="+mn-ea"/>
              </a:rPr>
              <a:t>U-NET</a:t>
            </a:r>
            <a:r>
              <a:rPr lang="zh-CN" altLang="en-US">
                <a:sym typeface="+mn-ea"/>
              </a:rPr>
              <a:t>粗糙至细椎骨定位和分割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842500" y="3644265"/>
            <a:ext cx="4338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SimpleITK</a:t>
            </a:r>
            <a:endParaRPr lang="en-US" altLang="zh-CN"/>
          </a:p>
        </p:txBody>
      </p:sp>
      <p:pic>
        <p:nvPicPr>
          <p:cNvPr id="5" name="slide_1.mp3">
            <a:hlinkClick r:id="" action="ppaction://media"/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57200" y="457200"/>
            <a:ext cx="914400" cy="9144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hello world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程传喻</a:t>
            </a:r>
            <a:endParaRPr lang="zh-CN" altLang="en-US"/>
          </a:p>
        </p:txBody>
      </p:sp>
      <p:pic>
        <p:nvPicPr>
          <p:cNvPr id="4" name="slide_2.mp3">
            <a:hlinkClick r:id="" action="ppaction://media"/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57200" y="457200"/>
            <a:ext cx="914400" cy="9144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WPS 演示</Application>
  <PresentationFormat>宽屏</PresentationFormat>
  <Paragraphs>12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Coarse to Fine Vertebrae Localization and Segmentation with SpatialConfiguration-Net and U-Net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佳</cp:lastModifiedBy>
  <cp:revision>156</cp:revision>
  <dcterms:created xsi:type="dcterms:W3CDTF">2019-06-19T02:08:00Z</dcterms:created>
  <dcterms:modified xsi:type="dcterms:W3CDTF">2025-03-06T00:47:45Z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4D4BE2B48B084009BC4BE192327223C0_11</vt:lpwstr>
  </property>
</Properties>
</file>