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3" ContentType="audio/mpeg"/>
  <Override PartName="/ppt/media/media2.mp3" ContentType="audio/m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ags" Target="../tags/tag57.xml"/><Relationship Id="rId13" Type="http://schemas.openxmlformats.org/officeDocument/2006/relationships/tags" Target="../tags/tag58.xml"/><Relationship Id="rId14" Type="http://schemas.openxmlformats.org/officeDocument/2006/relationships/tags" Target="../tags/tag59.xml"/><Relationship Id="rId15" Type="http://schemas.openxmlformats.org/officeDocument/2006/relationships/tags" Target="../tags/tag60.xml"/><Relationship Id="rId16" Type="http://schemas.openxmlformats.org/officeDocument/2006/relationships/tags" Target="../tags/tag61.xml"/><Relationship Id="rId17" Type="http://schemas.openxmlformats.org/officeDocument/2006/relationships/tags" Target="../tags/tag62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tags" Target="../tags/tag65.xml"/><Relationship Id="rId4" Type="http://schemas.openxmlformats.org/officeDocument/2006/relationships/slideLayout" Target="../slideLayouts/slideLayout1.xml"/><Relationship Id="rId5" Type="http://schemas.microsoft.com/office/2007/relationships/media" Target="../media/media1.mp3"/><Relationship Id="rId6" Type="http://schemas.openxmlformats.org/officeDocument/2006/relationships/video" Target="../media/media1.mp3"/><Relationship Id="rId7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slideLayout" Target="../slideLayouts/slideLayout2.xml"/><Relationship Id="rId3" Type="http://schemas.microsoft.com/office/2007/relationships/media" Target="../media/media2.mp3"/><Relationship Id="rId4" Type="http://schemas.openxmlformats.org/officeDocument/2006/relationships/video" Target="../media/media2.mp3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你好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123456</a:t>
            </a:r>
            <a:endParaRPr lang="en-US" altLang="zh-CN"/>
          </a:p>
        </p:txBody>
      </p:sp>
      <p:pic>
        <p:nvPicPr>
          <p:cNvPr id="4" name="slide_1.mp3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语文作业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完成生词</a:t>
            </a:r>
            <a:endParaRPr lang="zh-CN" altLang="en-US"/>
          </a:p>
          <a:p>
            <a:r>
              <a:rPr lang="zh-CN" altLang="en-US"/>
              <a:t>默写课文</a:t>
            </a:r>
            <a:endParaRPr lang="zh-CN" altLang="en-US"/>
          </a:p>
          <a:p>
            <a:r>
              <a:rPr lang="zh-CN" altLang="en-US"/>
              <a:t>听写熟悉的词</a:t>
            </a:r>
            <a:endParaRPr lang="zh-CN" altLang="en-US"/>
          </a:p>
        </p:txBody>
      </p:sp>
      <p:pic>
        <p:nvPicPr>
          <p:cNvPr id="4" name="slide_2.mp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7200" y="457200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10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佳</cp:lastModifiedBy>
  <cp:revision>156</cp:revision>
  <dcterms:created xsi:type="dcterms:W3CDTF">2019-06-19T02:08:00Z</dcterms:created>
  <dcterms:modified xsi:type="dcterms:W3CDTF">2025-03-05T19:54:08Z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3066350BCE2D416D8DD464B7337E8EB9_11</vt:lpwstr>
  </property>
</Properties>
</file>