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3" ContentType="audio/mpeg"/>
  <Override PartName="/ppt/media/media10.mp3" ContentType="audio/mpeg"/>
  <Override PartName="/ppt/media/media2.mp3" ContentType="audio/mpeg"/>
  <Override PartName="/ppt/media/media3.mp3" ContentType="audio/mpeg"/>
  <Override PartName="/ppt/media/media4.mp3" ContentType="audio/mpeg"/>
  <Override PartName="/ppt/media/media5.mp3" ContentType="audio/mpeg"/>
  <Override PartName="/ppt/media/media6.mp3" ContentType="audio/mpeg"/>
  <Override PartName="/ppt/media/media7.mp3" ContentType="audio/mpeg"/>
  <Override PartName="/ppt/media/media8.mp3" ContentType="audio/mpeg"/>
  <Override PartName="/ppt/media/media9.mp3" ContentType="audio/m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4" r:id="rId10"/>
    <p:sldId id="265" r:id="rId11"/>
    <p:sldId id="311" r:id="rId12"/>
    <p:sldId id="293" r:id="rId13"/>
    <p:sldId id="309" r:id="rId14"/>
    <p:sldId id="310" r:id="rId15"/>
  </p:sldIdLst>
  <p:sldSz cx="12192000" cy="6858000"/>
  <p:notesSz cx="6858000" cy="9144000"/>
  <p:embeddedFontLst>
    <p:embeddedFont>
      <p:font typeface="OPPOSans B" panose="02010600030101010101" charset="-122"/>
      <p:regular r:id="rId19"/>
    </p:embeddedFont>
    <p:embeddedFont>
      <p:font typeface="OPPOSans H" panose="02010600030101010101" charset="-122"/>
      <p:regular r:id="rId20"/>
    </p:embeddedFont>
    <p:embeddedFont>
      <p:font typeface="OPPOSans M" panose="02010600030101010101" charset="-122"/>
      <p:regular r:id="rId21"/>
    </p:embeddedFont>
    <p:embeddedFont>
      <p:font typeface="OPPOSans R" panose="02010600030101010101" charset="-122"/>
      <p:regular r:id="rId22"/>
    </p:embeddedFont>
    <p:embeddedFont>
      <p:font typeface="Source Han Sans" panose="02010600030101010101" charset="-122"/>
      <p:regular r:id="rId23"/>
    </p:embeddedFont>
    <p:embeddedFont>
      <p:font typeface="Source Han Sans CN Bold" panose="02010600030101010101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4" Type="http://schemas.microsoft.com/office/2007/relationships/media" Target="../media/media10.mp3"/><Relationship Id="rId5" Type="http://schemas.openxmlformats.org/officeDocument/2006/relationships/video" Target="../media/media10.mp3"/><Relationship Id="rId6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3.mp3"/><Relationship Id="rId3" Type="http://schemas.openxmlformats.org/officeDocument/2006/relationships/video" Target="../media/media3.mp3"/><Relationship Id="rId4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4.mp3"/><Relationship Id="rId3" Type="http://schemas.openxmlformats.org/officeDocument/2006/relationships/video" Target="../media/media4.mp3"/><Relationship Id="rId4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5.mp3"/><Relationship Id="rId3" Type="http://schemas.openxmlformats.org/officeDocument/2006/relationships/video" Target="../media/media5.mp3"/><Relationship Id="rId4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microsoft.com/office/2007/relationships/media" Target="../media/media6.mp3"/><Relationship Id="rId4" Type="http://schemas.openxmlformats.org/officeDocument/2006/relationships/video" Target="../media/media6.mp3"/><Relationship Id="rId5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microsoft.com/office/2007/relationships/media" Target="../media/media7.mp3"/><Relationship Id="rId4" Type="http://schemas.openxmlformats.org/officeDocument/2006/relationships/video" Target="../media/media7.mp3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microsoft.com/office/2007/relationships/media" Target="../media/media8.mp3"/><Relationship Id="rId4" Type="http://schemas.openxmlformats.org/officeDocument/2006/relationships/video" Target="../media/media8.mp3"/><Relationship Id="rId5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microsoft.com/office/2007/relationships/media" Target="../media/media9.mp3"/><Relationship Id="rId4" Type="http://schemas.openxmlformats.org/officeDocument/2006/relationships/video" Target="../media/media9.mp3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143307"/>
            <a:ext cx="12192000" cy="6571374"/>
          </a:xfrm>
          <a:custGeom>
            <a:avLst/>
            <a:gdLst>
              <a:gd name="connsiteX0" fmla="*/ 12152306 w 12192000"/>
              <a:gd name="connsiteY0" fmla="*/ 6432149 h 6571374"/>
              <a:gd name="connsiteX1" fmla="*/ 12179402 w 12192000"/>
              <a:gd name="connsiteY1" fmla="*/ 6437619 h 6571374"/>
              <a:gd name="connsiteX2" fmla="*/ 12192000 w 12192000"/>
              <a:gd name="connsiteY2" fmla="*/ 6446113 h 6571374"/>
              <a:gd name="connsiteX3" fmla="*/ 12192000 w 12192000"/>
              <a:gd name="connsiteY3" fmla="*/ 6557410 h 6571374"/>
              <a:gd name="connsiteX4" fmla="*/ 12179402 w 12192000"/>
              <a:gd name="connsiteY4" fmla="*/ 6565904 h 6571374"/>
              <a:gd name="connsiteX5" fmla="*/ 12152306 w 12192000"/>
              <a:gd name="connsiteY5" fmla="*/ 6571374 h 6571374"/>
              <a:gd name="connsiteX6" fmla="*/ 12082694 w 12192000"/>
              <a:gd name="connsiteY6" fmla="*/ 6501761 h 6571374"/>
              <a:gd name="connsiteX7" fmla="*/ 12152306 w 12192000"/>
              <a:gd name="connsiteY7" fmla="*/ 6432149 h 6571374"/>
              <a:gd name="connsiteX8" fmla="*/ 11734630 w 12192000"/>
              <a:gd name="connsiteY8" fmla="*/ 6432149 h 6571374"/>
              <a:gd name="connsiteX9" fmla="*/ 11804243 w 12192000"/>
              <a:gd name="connsiteY9" fmla="*/ 6501761 h 6571374"/>
              <a:gd name="connsiteX10" fmla="*/ 11734630 w 12192000"/>
              <a:gd name="connsiteY10" fmla="*/ 6571374 h 6571374"/>
              <a:gd name="connsiteX11" fmla="*/ 11665017 w 12192000"/>
              <a:gd name="connsiteY11" fmla="*/ 6501761 h 6571374"/>
              <a:gd name="connsiteX12" fmla="*/ 11734630 w 12192000"/>
              <a:gd name="connsiteY12" fmla="*/ 6432149 h 6571374"/>
              <a:gd name="connsiteX13" fmla="*/ 11316953 w 12192000"/>
              <a:gd name="connsiteY13" fmla="*/ 6432149 h 6571374"/>
              <a:gd name="connsiteX14" fmla="*/ 11386566 w 12192000"/>
              <a:gd name="connsiteY14" fmla="*/ 6501761 h 6571374"/>
              <a:gd name="connsiteX15" fmla="*/ 11316953 w 12192000"/>
              <a:gd name="connsiteY15" fmla="*/ 6571374 h 6571374"/>
              <a:gd name="connsiteX16" fmla="*/ 11247341 w 12192000"/>
              <a:gd name="connsiteY16" fmla="*/ 6501761 h 6571374"/>
              <a:gd name="connsiteX17" fmla="*/ 11316953 w 12192000"/>
              <a:gd name="connsiteY17" fmla="*/ 6432149 h 6571374"/>
              <a:gd name="connsiteX18" fmla="*/ 10899277 w 12192000"/>
              <a:gd name="connsiteY18" fmla="*/ 6432149 h 6571374"/>
              <a:gd name="connsiteX19" fmla="*/ 10968890 w 12192000"/>
              <a:gd name="connsiteY19" fmla="*/ 6501761 h 6571374"/>
              <a:gd name="connsiteX20" fmla="*/ 10899277 w 12192000"/>
              <a:gd name="connsiteY20" fmla="*/ 6571374 h 6571374"/>
              <a:gd name="connsiteX21" fmla="*/ 10829664 w 12192000"/>
              <a:gd name="connsiteY21" fmla="*/ 6501761 h 6571374"/>
              <a:gd name="connsiteX22" fmla="*/ 10899277 w 12192000"/>
              <a:gd name="connsiteY22" fmla="*/ 6432149 h 6571374"/>
              <a:gd name="connsiteX23" fmla="*/ 10481600 w 12192000"/>
              <a:gd name="connsiteY23" fmla="*/ 6432149 h 6571374"/>
              <a:gd name="connsiteX24" fmla="*/ 10551213 w 12192000"/>
              <a:gd name="connsiteY24" fmla="*/ 6501761 h 6571374"/>
              <a:gd name="connsiteX25" fmla="*/ 10481600 w 12192000"/>
              <a:gd name="connsiteY25" fmla="*/ 6571374 h 6571374"/>
              <a:gd name="connsiteX26" fmla="*/ 10411988 w 12192000"/>
              <a:gd name="connsiteY26" fmla="*/ 6501761 h 6571374"/>
              <a:gd name="connsiteX27" fmla="*/ 10481600 w 12192000"/>
              <a:gd name="connsiteY27" fmla="*/ 6432149 h 6571374"/>
              <a:gd name="connsiteX28" fmla="*/ 10063924 w 12192000"/>
              <a:gd name="connsiteY28" fmla="*/ 6432149 h 6571374"/>
              <a:gd name="connsiteX29" fmla="*/ 10133537 w 12192000"/>
              <a:gd name="connsiteY29" fmla="*/ 6501761 h 6571374"/>
              <a:gd name="connsiteX30" fmla="*/ 10063924 w 12192000"/>
              <a:gd name="connsiteY30" fmla="*/ 6571374 h 6571374"/>
              <a:gd name="connsiteX31" fmla="*/ 9994311 w 12192000"/>
              <a:gd name="connsiteY31" fmla="*/ 6501761 h 6571374"/>
              <a:gd name="connsiteX32" fmla="*/ 10063924 w 12192000"/>
              <a:gd name="connsiteY32" fmla="*/ 6432149 h 6571374"/>
              <a:gd name="connsiteX33" fmla="*/ 9646247 w 12192000"/>
              <a:gd name="connsiteY33" fmla="*/ 6432149 h 6571374"/>
              <a:gd name="connsiteX34" fmla="*/ 9715860 w 12192000"/>
              <a:gd name="connsiteY34" fmla="*/ 6501761 h 6571374"/>
              <a:gd name="connsiteX35" fmla="*/ 9646247 w 12192000"/>
              <a:gd name="connsiteY35" fmla="*/ 6571374 h 6571374"/>
              <a:gd name="connsiteX36" fmla="*/ 9576635 w 12192000"/>
              <a:gd name="connsiteY36" fmla="*/ 6501761 h 6571374"/>
              <a:gd name="connsiteX37" fmla="*/ 9646247 w 12192000"/>
              <a:gd name="connsiteY37" fmla="*/ 6432149 h 6571374"/>
              <a:gd name="connsiteX38" fmla="*/ 9228571 w 12192000"/>
              <a:gd name="connsiteY38" fmla="*/ 6432149 h 6571374"/>
              <a:gd name="connsiteX39" fmla="*/ 9298184 w 12192000"/>
              <a:gd name="connsiteY39" fmla="*/ 6501761 h 6571374"/>
              <a:gd name="connsiteX40" fmla="*/ 9228571 w 12192000"/>
              <a:gd name="connsiteY40" fmla="*/ 6571374 h 6571374"/>
              <a:gd name="connsiteX41" fmla="*/ 9158958 w 12192000"/>
              <a:gd name="connsiteY41" fmla="*/ 6501761 h 6571374"/>
              <a:gd name="connsiteX42" fmla="*/ 9228571 w 12192000"/>
              <a:gd name="connsiteY42" fmla="*/ 6432149 h 6571374"/>
              <a:gd name="connsiteX43" fmla="*/ 8810895 w 12192000"/>
              <a:gd name="connsiteY43" fmla="*/ 6432149 h 6571374"/>
              <a:gd name="connsiteX44" fmla="*/ 8880507 w 12192000"/>
              <a:gd name="connsiteY44" fmla="*/ 6501761 h 6571374"/>
              <a:gd name="connsiteX45" fmla="*/ 8810895 w 12192000"/>
              <a:gd name="connsiteY45" fmla="*/ 6571374 h 6571374"/>
              <a:gd name="connsiteX46" fmla="*/ 8741282 w 12192000"/>
              <a:gd name="connsiteY46" fmla="*/ 6501761 h 6571374"/>
              <a:gd name="connsiteX47" fmla="*/ 8810895 w 12192000"/>
              <a:gd name="connsiteY47" fmla="*/ 6432149 h 6571374"/>
              <a:gd name="connsiteX48" fmla="*/ 8393218 w 12192000"/>
              <a:gd name="connsiteY48" fmla="*/ 6432149 h 6571374"/>
              <a:gd name="connsiteX49" fmla="*/ 8462831 w 12192000"/>
              <a:gd name="connsiteY49" fmla="*/ 6501761 h 6571374"/>
              <a:gd name="connsiteX50" fmla="*/ 8393218 w 12192000"/>
              <a:gd name="connsiteY50" fmla="*/ 6571374 h 6571374"/>
              <a:gd name="connsiteX51" fmla="*/ 8323606 w 12192000"/>
              <a:gd name="connsiteY51" fmla="*/ 6501761 h 6571374"/>
              <a:gd name="connsiteX52" fmla="*/ 8393218 w 12192000"/>
              <a:gd name="connsiteY52" fmla="*/ 6432149 h 6571374"/>
              <a:gd name="connsiteX53" fmla="*/ 7975542 w 12192000"/>
              <a:gd name="connsiteY53" fmla="*/ 6432149 h 6571374"/>
              <a:gd name="connsiteX54" fmla="*/ 8045155 w 12192000"/>
              <a:gd name="connsiteY54" fmla="*/ 6501761 h 6571374"/>
              <a:gd name="connsiteX55" fmla="*/ 7975542 w 12192000"/>
              <a:gd name="connsiteY55" fmla="*/ 6571374 h 6571374"/>
              <a:gd name="connsiteX56" fmla="*/ 7905929 w 12192000"/>
              <a:gd name="connsiteY56" fmla="*/ 6501761 h 6571374"/>
              <a:gd name="connsiteX57" fmla="*/ 7975542 w 12192000"/>
              <a:gd name="connsiteY57" fmla="*/ 6432149 h 6571374"/>
              <a:gd name="connsiteX58" fmla="*/ 7557865 w 12192000"/>
              <a:gd name="connsiteY58" fmla="*/ 6432149 h 6571374"/>
              <a:gd name="connsiteX59" fmla="*/ 7627478 w 12192000"/>
              <a:gd name="connsiteY59" fmla="*/ 6501761 h 6571374"/>
              <a:gd name="connsiteX60" fmla="*/ 7557865 w 12192000"/>
              <a:gd name="connsiteY60" fmla="*/ 6571374 h 6571374"/>
              <a:gd name="connsiteX61" fmla="*/ 7488253 w 12192000"/>
              <a:gd name="connsiteY61" fmla="*/ 6501761 h 6571374"/>
              <a:gd name="connsiteX62" fmla="*/ 7557865 w 12192000"/>
              <a:gd name="connsiteY62" fmla="*/ 6432149 h 6571374"/>
              <a:gd name="connsiteX63" fmla="*/ 7140189 w 12192000"/>
              <a:gd name="connsiteY63" fmla="*/ 6432149 h 6571374"/>
              <a:gd name="connsiteX64" fmla="*/ 7209802 w 12192000"/>
              <a:gd name="connsiteY64" fmla="*/ 6501761 h 6571374"/>
              <a:gd name="connsiteX65" fmla="*/ 7140189 w 12192000"/>
              <a:gd name="connsiteY65" fmla="*/ 6571374 h 6571374"/>
              <a:gd name="connsiteX66" fmla="*/ 7070576 w 12192000"/>
              <a:gd name="connsiteY66" fmla="*/ 6501761 h 6571374"/>
              <a:gd name="connsiteX67" fmla="*/ 7140189 w 12192000"/>
              <a:gd name="connsiteY67" fmla="*/ 6432149 h 6571374"/>
              <a:gd name="connsiteX68" fmla="*/ 6722513 w 12192000"/>
              <a:gd name="connsiteY68" fmla="*/ 6432149 h 6571374"/>
              <a:gd name="connsiteX69" fmla="*/ 6792125 w 12192000"/>
              <a:gd name="connsiteY69" fmla="*/ 6501761 h 6571374"/>
              <a:gd name="connsiteX70" fmla="*/ 6722513 w 12192000"/>
              <a:gd name="connsiteY70" fmla="*/ 6571374 h 6571374"/>
              <a:gd name="connsiteX71" fmla="*/ 6652900 w 12192000"/>
              <a:gd name="connsiteY71" fmla="*/ 6501761 h 6571374"/>
              <a:gd name="connsiteX72" fmla="*/ 6722513 w 12192000"/>
              <a:gd name="connsiteY72" fmla="*/ 6432149 h 6571374"/>
              <a:gd name="connsiteX73" fmla="*/ 6304836 w 12192000"/>
              <a:gd name="connsiteY73" fmla="*/ 6432149 h 6571374"/>
              <a:gd name="connsiteX74" fmla="*/ 6374449 w 12192000"/>
              <a:gd name="connsiteY74" fmla="*/ 6501761 h 6571374"/>
              <a:gd name="connsiteX75" fmla="*/ 6304836 w 12192000"/>
              <a:gd name="connsiteY75" fmla="*/ 6571374 h 6571374"/>
              <a:gd name="connsiteX76" fmla="*/ 6235223 w 12192000"/>
              <a:gd name="connsiteY76" fmla="*/ 6501761 h 6571374"/>
              <a:gd name="connsiteX77" fmla="*/ 6304836 w 12192000"/>
              <a:gd name="connsiteY77" fmla="*/ 6432149 h 6571374"/>
              <a:gd name="connsiteX78" fmla="*/ 5887160 w 12192000"/>
              <a:gd name="connsiteY78" fmla="*/ 6432149 h 6571374"/>
              <a:gd name="connsiteX79" fmla="*/ 5956772 w 12192000"/>
              <a:gd name="connsiteY79" fmla="*/ 6501761 h 6571374"/>
              <a:gd name="connsiteX80" fmla="*/ 5887160 w 12192000"/>
              <a:gd name="connsiteY80" fmla="*/ 6571374 h 6571374"/>
              <a:gd name="connsiteX81" fmla="*/ 5817547 w 12192000"/>
              <a:gd name="connsiteY81" fmla="*/ 6501761 h 6571374"/>
              <a:gd name="connsiteX82" fmla="*/ 5887160 w 12192000"/>
              <a:gd name="connsiteY82" fmla="*/ 6432149 h 6571374"/>
              <a:gd name="connsiteX83" fmla="*/ 5469483 w 12192000"/>
              <a:gd name="connsiteY83" fmla="*/ 6432149 h 6571374"/>
              <a:gd name="connsiteX84" fmla="*/ 5539096 w 12192000"/>
              <a:gd name="connsiteY84" fmla="*/ 6501761 h 6571374"/>
              <a:gd name="connsiteX85" fmla="*/ 5469483 w 12192000"/>
              <a:gd name="connsiteY85" fmla="*/ 6571374 h 6571374"/>
              <a:gd name="connsiteX86" fmla="*/ 5399870 w 12192000"/>
              <a:gd name="connsiteY86" fmla="*/ 6501761 h 6571374"/>
              <a:gd name="connsiteX87" fmla="*/ 5469483 w 12192000"/>
              <a:gd name="connsiteY87" fmla="*/ 6432149 h 6571374"/>
              <a:gd name="connsiteX88" fmla="*/ 5051807 w 12192000"/>
              <a:gd name="connsiteY88" fmla="*/ 6432149 h 6571374"/>
              <a:gd name="connsiteX89" fmla="*/ 5121419 w 12192000"/>
              <a:gd name="connsiteY89" fmla="*/ 6501761 h 6571374"/>
              <a:gd name="connsiteX90" fmla="*/ 5051807 w 12192000"/>
              <a:gd name="connsiteY90" fmla="*/ 6571374 h 6571374"/>
              <a:gd name="connsiteX91" fmla="*/ 4982194 w 12192000"/>
              <a:gd name="connsiteY91" fmla="*/ 6501761 h 6571374"/>
              <a:gd name="connsiteX92" fmla="*/ 5051807 w 12192000"/>
              <a:gd name="connsiteY92" fmla="*/ 6432149 h 6571374"/>
              <a:gd name="connsiteX93" fmla="*/ 4634130 w 12192000"/>
              <a:gd name="connsiteY93" fmla="*/ 6432149 h 6571374"/>
              <a:gd name="connsiteX94" fmla="*/ 4703743 w 12192000"/>
              <a:gd name="connsiteY94" fmla="*/ 6501761 h 6571374"/>
              <a:gd name="connsiteX95" fmla="*/ 4634130 w 12192000"/>
              <a:gd name="connsiteY95" fmla="*/ 6571374 h 6571374"/>
              <a:gd name="connsiteX96" fmla="*/ 4564517 w 12192000"/>
              <a:gd name="connsiteY96" fmla="*/ 6501761 h 6571374"/>
              <a:gd name="connsiteX97" fmla="*/ 4634130 w 12192000"/>
              <a:gd name="connsiteY97" fmla="*/ 6432149 h 6571374"/>
              <a:gd name="connsiteX98" fmla="*/ 4216476 w 12192000"/>
              <a:gd name="connsiteY98" fmla="*/ 6432149 h 6571374"/>
              <a:gd name="connsiteX99" fmla="*/ 4286066 w 12192000"/>
              <a:gd name="connsiteY99" fmla="*/ 6501761 h 6571374"/>
              <a:gd name="connsiteX100" fmla="*/ 4216476 w 12192000"/>
              <a:gd name="connsiteY100" fmla="*/ 6571374 h 6571374"/>
              <a:gd name="connsiteX101" fmla="*/ 4146863 w 12192000"/>
              <a:gd name="connsiteY101" fmla="*/ 6501761 h 6571374"/>
              <a:gd name="connsiteX102" fmla="*/ 4216476 w 12192000"/>
              <a:gd name="connsiteY102" fmla="*/ 6432149 h 6571374"/>
              <a:gd name="connsiteX103" fmla="*/ 3798801 w 12192000"/>
              <a:gd name="connsiteY103" fmla="*/ 6432149 h 6571374"/>
              <a:gd name="connsiteX104" fmla="*/ 3868413 w 12192000"/>
              <a:gd name="connsiteY104" fmla="*/ 6501761 h 6571374"/>
              <a:gd name="connsiteX105" fmla="*/ 3798801 w 12192000"/>
              <a:gd name="connsiteY105" fmla="*/ 6571374 h 6571374"/>
              <a:gd name="connsiteX106" fmla="*/ 3729187 w 12192000"/>
              <a:gd name="connsiteY106" fmla="*/ 6501761 h 6571374"/>
              <a:gd name="connsiteX107" fmla="*/ 3798801 w 12192000"/>
              <a:gd name="connsiteY107" fmla="*/ 6432149 h 6571374"/>
              <a:gd name="connsiteX108" fmla="*/ 3381125 w 12192000"/>
              <a:gd name="connsiteY108" fmla="*/ 6432149 h 6571374"/>
              <a:gd name="connsiteX109" fmla="*/ 3450738 w 12192000"/>
              <a:gd name="connsiteY109" fmla="*/ 6501761 h 6571374"/>
              <a:gd name="connsiteX110" fmla="*/ 3381125 w 12192000"/>
              <a:gd name="connsiteY110" fmla="*/ 6571374 h 6571374"/>
              <a:gd name="connsiteX111" fmla="*/ 3311511 w 12192000"/>
              <a:gd name="connsiteY111" fmla="*/ 6501761 h 6571374"/>
              <a:gd name="connsiteX112" fmla="*/ 3381125 w 12192000"/>
              <a:gd name="connsiteY112" fmla="*/ 6432149 h 6571374"/>
              <a:gd name="connsiteX113" fmla="*/ 2963446 w 12192000"/>
              <a:gd name="connsiteY113" fmla="*/ 6432149 h 6571374"/>
              <a:gd name="connsiteX114" fmla="*/ 3033059 w 12192000"/>
              <a:gd name="connsiteY114" fmla="*/ 6501761 h 6571374"/>
              <a:gd name="connsiteX115" fmla="*/ 2963446 w 12192000"/>
              <a:gd name="connsiteY115" fmla="*/ 6571374 h 6571374"/>
              <a:gd name="connsiteX116" fmla="*/ 2893832 w 12192000"/>
              <a:gd name="connsiteY116" fmla="*/ 6501761 h 6571374"/>
              <a:gd name="connsiteX117" fmla="*/ 2963446 w 12192000"/>
              <a:gd name="connsiteY117" fmla="*/ 6432149 h 6571374"/>
              <a:gd name="connsiteX118" fmla="*/ 2545768 w 12192000"/>
              <a:gd name="connsiteY118" fmla="*/ 6432149 h 6571374"/>
              <a:gd name="connsiteX119" fmla="*/ 2615380 w 12192000"/>
              <a:gd name="connsiteY119" fmla="*/ 6501761 h 6571374"/>
              <a:gd name="connsiteX120" fmla="*/ 2545768 w 12192000"/>
              <a:gd name="connsiteY120" fmla="*/ 6571374 h 6571374"/>
              <a:gd name="connsiteX121" fmla="*/ 2476155 w 12192000"/>
              <a:gd name="connsiteY121" fmla="*/ 6501761 h 6571374"/>
              <a:gd name="connsiteX122" fmla="*/ 2545768 w 12192000"/>
              <a:gd name="connsiteY122" fmla="*/ 6432149 h 6571374"/>
              <a:gd name="connsiteX123" fmla="*/ 2128090 w 12192000"/>
              <a:gd name="connsiteY123" fmla="*/ 6432149 h 6571374"/>
              <a:gd name="connsiteX124" fmla="*/ 2197703 w 12192000"/>
              <a:gd name="connsiteY124" fmla="*/ 6501761 h 6571374"/>
              <a:gd name="connsiteX125" fmla="*/ 2128090 w 12192000"/>
              <a:gd name="connsiteY125" fmla="*/ 6571374 h 6571374"/>
              <a:gd name="connsiteX126" fmla="*/ 2058476 w 12192000"/>
              <a:gd name="connsiteY126" fmla="*/ 6501761 h 6571374"/>
              <a:gd name="connsiteX127" fmla="*/ 2128090 w 12192000"/>
              <a:gd name="connsiteY127" fmla="*/ 6432149 h 6571374"/>
              <a:gd name="connsiteX128" fmla="*/ 1710410 w 12192000"/>
              <a:gd name="connsiteY128" fmla="*/ 6432149 h 6571374"/>
              <a:gd name="connsiteX129" fmla="*/ 1780023 w 12192000"/>
              <a:gd name="connsiteY129" fmla="*/ 6501761 h 6571374"/>
              <a:gd name="connsiteX130" fmla="*/ 1710410 w 12192000"/>
              <a:gd name="connsiteY130" fmla="*/ 6571374 h 6571374"/>
              <a:gd name="connsiteX131" fmla="*/ 1640796 w 12192000"/>
              <a:gd name="connsiteY131" fmla="*/ 6501761 h 6571374"/>
              <a:gd name="connsiteX132" fmla="*/ 1710410 w 12192000"/>
              <a:gd name="connsiteY132" fmla="*/ 6432149 h 6571374"/>
              <a:gd name="connsiteX133" fmla="*/ 1292732 w 12192000"/>
              <a:gd name="connsiteY133" fmla="*/ 6432149 h 6571374"/>
              <a:gd name="connsiteX134" fmla="*/ 1362345 w 12192000"/>
              <a:gd name="connsiteY134" fmla="*/ 6501761 h 6571374"/>
              <a:gd name="connsiteX135" fmla="*/ 1292732 w 12192000"/>
              <a:gd name="connsiteY135" fmla="*/ 6571374 h 6571374"/>
              <a:gd name="connsiteX136" fmla="*/ 1223119 w 12192000"/>
              <a:gd name="connsiteY136" fmla="*/ 6501761 h 6571374"/>
              <a:gd name="connsiteX137" fmla="*/ 1292732 w 12192000"/>
              <a:gd name="connsiteY137" fmla="*/ 6432149 h 6571374"/>
              <a:gd name="connsiteX138" fmla="*/ 875057 w 12192000"/>
              <a:gd name="connsiteY138" fmla="*/ 6432149 h 6571374"/>
              <a:gd name="connsiteX139" fmla="*/ 944669 w 12192000"/>
              <a:gd name="connsiteY139" fmla="*/ 6501761 h 6571374"/>
              <a:gd name="connsiteX140" fmla="*/ 875057 w 12192000"/>
              <a:gd name="connsiteY140" fmla="*/ 6571374 h 6571374"/>
              <a:gd name="connsiteX141" fmla="*/ 805444 w 12192000"/>
              <a:gd name="connsiteY141" fmla="*/ 6501761 h 6571374"/>
              <a:gd name="connsiteX142" fmla="*/ 875057 w 12192000"/>
              <a:gd name="connsiteY142" fmla="*/ 6432149 h 6571374"/>
              <a:gd name="connsiteX143" fmla="*/ 457380 w 12192000"/>
              <a:gd name="connsiteY143" fmla="*/ 6432149 h 6571374"/>
              <a:gd name="connsiteX144" fmla="*/ 526993 w 12192000"/>
              <a:gd name="connsiteY144" fmla="*/ 6501761 h 6571374"/>
              <a:gd name="connsiteX145" fmla="*/ 457380 w 12192000"/>
              <a:gd name="connsiteY145" fmla="*/ 6571374 h 6571374"/>
              <a:gd name="connsiteX146" fmla="*/ 387767 w 12192000"/>
              <a:gd name="connsiteY146" fmla="*/ 6501761 h 6571374"/>
              <a:gd name="connsiteX147" fmla="*/ 457380 w 12192000"/>
              <a:gd name="connsiteY147" fmla="*/ 6432149 h 6571374"/>
              <a:gd name="connsiteX148" fmla="*/ 39704 w 12192000"/>
              <a:gd name="connsiteY148" fmla="*/ 6432149 h 6571374"/>
              <a:gd name="connsiteX149" fmla="*/ 109317 w 12192000"/>
              <a:gd name="connsiteY149" fmla="*/ 6501761 h 6571374"/>
              <a:gd name="connsiteX150" fmla="*/ 39704 w 12192000"/>
              <a:gd name="connsiteY150" fmla="*/ 6571374 h 6571374"/>
              <a:gd name="connsiteX151" fmla="*/ 12607 w 12192000"/>
              <a:gd name="connsiteY151" fmla="*/ 6565904 h 6571374"/>
              <a:gd name="connsiteX152" fmla="*/ 0 w 12192000"/>
              <a:gd name="connsiteY152" fmla="*/ 6557404 h 6571374"/>
              <a:gd name="connsiteX153" fmla="*/ 0 w 12192000"/>
              <a:gd name="connsiteY153" fmla="*/ 6446119 h 6571374"/>
              <a:gd name="connsiteX154" fmla="*/ 12607 w 12192000"/>
              <a:gd name="connsiteY154" fmla="*/ 6437619 h 6571374"/>
              <a:gd name="connsiteX155" fmla="*/ 39704 w 12192000"/>
              <a:gd name="connsiteY155" fmla="*/ 6432149 h 6571374"/>
              <a:gd name="connsiteX156" fmla="*/ 12152306 w 12192000"/>
              <a:gd name="connsiteY156" fmla="*/ 6125853 h 6571374"/>
              <a:gd name="connsiteX157" fmla="*/ 12179402 w 12192000"/>
              <a:gd name="connsiteY157" fmla="*/ 6131323 h 6571374"/>
              <a:gd name="connsiteX158" fmla="*/ 12192000 w 12192000"/>
              <a:gd name="connsiteY158" fmla="*/ 6139817 h 6571374"/>
              <a:gd name="connsiteX159" fmla="*/ 12192000 w 12192000"/>
              <a:gd name="connsiteY159" fmla="*/ 6251114 h 6571374"/>
              <a:gd name="connsiteX160" fmla="*/ 12179402 w 12192000"/>
              <a:gd name="connsiteY160" fmla="*/ 6259607 h 6571374"/>
              <a:gd name="connsiteX161" fmla="*/ 12152306 w 12192000"/>
              <a:gd name="connsiteY161" fmla="*/ 6265078 h 6571374"/>
              <a:gd name="connsiteX162" fmla="*/ 12082694 w 12192000"/>
              <a:gd name="connsiteY162" fmla="*/ 6195465 h 6571374"/>
              <a:gd name="connsiteX163" fmla="*/ 12152306 w 12192000"/>
              <a:gd name="connsiteY163" fmla="*/ 6125853 h 6571374"/>
              <a:gd name="connsiteX164" fmla="*/ 11734630 w 12192000"/>
              <a:gd name="connsiteY164" fmla="*/ 6125853 h 6571374"/>
              <a:gd name="connsiteX165" fmla="*/ 11804243 w 12192000"/>
              <a:gd name="connsiteY165" fmla="*/ 6195465 h 6571374"/>
              <a:gd name="connsiteX166" fmla="*/ 11734630 w 12192000"/>
              <a:gd name="connsiteY166" fmla="*/ 6265078 h 6571374"/>
              <a:gd name="connsiteX167" fmla="*/ 11665017 w 12192000"/>
              <a:gd name="connsiteY167" fmla="*/ 6195465 h 6571374"/>
              <a:gd name="connsiteX168" fmla="*/ 11734630 w 12192000"/>
              <a:gd name="connsiteY168" fmla="*/ 6125853 h 6571374"/>
              <a:gd name="connsiteX169" fmla="*/ 11316953 w 12192000"/>
              <a:gd name="connsiteY169" fmla="*/ 6125853 h 6571374"/>
              <a:gd name="connsiteX170" fmla="*/ 11386566 w 12192000"/>
              <a:gd name="connsiteY170" fmla="*/ 6195465 h 6571374"/>
              <a:gd name="connsiteX171" fmla="*/ 11316953 w 12192000"/>
              <a:gd name="connsiteY171" fmla="*/ 6265078 h 6571374"/>
              <a:gd name="connsiteX172" fmla="*/ 11247341 w 12192000"/>
              <a:gd name="connsiteY172" fmla="*/ 6195465 h 6571374"/>
              <a:gd name="connsiteX173" fmla="*/ 11316953 w 12192000"/>
              <a:gd name="connsiteY173" fmla="*/ 6125853 h 6571374"/>
              <a:gd name="connsiteX174" fmla="*/ 10899277 w 12192000"/>
              <a:gd name="connsiteY174" fmla="*/ 6125853 h 6571374"/>
              <a:gd name="connsiteX175" fmla="*/ 10968890 w 12192000"/>
              <a:gd name="connsiteY175" fmla="*/ 6195465 h 6571374"/>
              <a:gd name="connsiteX176" fmla="*/ 10899277 w 12192000"/>
              <a:gd name="connsiteY176" fmla="*/ 6265078 h 6571374"/>
              <a:gd name="connsiteX177" fmla="*/ 10829664 w 12192000"/>
              <a:gd name="connsiteY177" fmla="*/ 6195465 h 6571374"/>
              <a:gd name="connsiteX178" fmla="*/ 10899277 w 12192000"/>
              <a:gd name="connsiteY178" fmla="*/ 6125853 h 6571374"/>
              <a:gd name="connsiteX179" fmla="*/ 10481600 w 12192000"/>
              <a:gd name="connsiteY179" fmla="*/ 6125853 h 6571374"/>
              <a:gd name="connsiteX180" fmla="*/ 10551213 w 12192000"/>
              <a:gd name="connsiteY180" fmla="*/ 6195465 h 6571374"/>
              <a:gd name="connsiteX181" fmla="*/ 10481600 w 12192000"/>
              <a:gd name="connsiteY181" fmla="*/ 6265078 h 6571374"/>
              <a:gd name="connsiteX182" fmla="*/ 10411988 w 12192000"/>
              <a:gd name="connsiteY182" fmla="*/ 6195465 h 6571374"/>
              <a:gd name="connsiteX183" fmla="*/ 10481600 w 12192000"/>
              <a:gd name="connsiteY183" fmla="*/ 6125853 h 6571374"/>
              <a:gd name="connsiteX184" fmla="*/ 10063924 w 12192000"/>
              <a:gd name="connsiteY184" fmla="*/ 6125853 h 6571374"/>
              <a:gd name="connsiteX185" fmla="*/ 10133537 w 12192000"/>
              <a:gd name="connsiteY185" fmla="*/ 6195465 h 6571374"/>
              <a:gd name="connsiteX186" fmla="*/ 10063924 w 12192000"/>
              <a:gd name="connsiteY186" fmla="*/ 6265078 h 6571374"/>
              <a:gd name="connsiteX187" fmla="*/ 9994311 w 12192000"/>
              <a:gd name="connsiteY187" fmla="*/ 6195465 h 6571374"/>
              <a:gd name="connsiteX188" fmla="*/ 10063924 w 12192000"/>
              <a:gd name="connsiteY188" fmla="*/ 6125853 h 6571374"/>
              <a:gd name="connsiteX189" fmla="*/ 9646247 w 12192000"/>
              <a:gd name="connsiteY189" fmla="*/ 6125853 h 6571374"/>
              <a:gd name="connsiteX190" fmla="*/ 9715860 w 12192000"/>
              <a:gd name="connsiteY190" fmla="*/ 6195465 h 6571374"/>
              <a:gd name="connsiteX191" fmla="*/ 9646247 w 12192000"/>
              <a:gd name="connsiteY191" fmla="*/ 6265078 h 6571374"/>
              <a:gd name="connsiteX192" fmla="*/ 9576635 w 12192000"/>
              <a:gd name="connsiteY192" fmla="*/ 6195465 h 6571374"/>
              <a:gd name="connsiteX193" fmla="*/ 9646247 w 12192000"/>
              <a:gd name="connsiteY193" fmla="*/ 6125853 h 6571374"/>
              <a:gd name="connsiteX194" fmla="*/ 9228571 w 12192000"/>
              <a:gd name="connsiteY194" fmla="*/ 6125853 h 6571374"/>
              <a:gd name="connsiteX195" fmla="*/ 9298184 w 12192000"/>
              <a:gd name="connsiteY195" fmla="*/ 6195465 h 6571374"/>
              <a:gd name="connsiteX196" fmla="*/ 9228571 w 12192000"/>
              <a:gd name="connsiteY196" fmla="*/ 6265078 h 6571374"/>
              <a:gd name="connsiteX197" fmla="*/ 9158958 w 12192000"/>
              <a:gd name="connsiteY197" fmla="*/ 6195465 h 6571374"/>
              <a:gd name="connsiteX198" fmla="*/ 9228571 w 12192000"/>
              <a:gd name="connsiteY198" fmla="*/ 6125853 h 6571374"/>
              <a:gd name="connsiteX199" fmla="*/ 8810895 w 12192000"/>
              <a:gd name="connsiteY199" fmla="*/ 6125853 h 6571374"/>
              <a:gd name="connsiteX200" fmla="*/ 8880507 w 12192000"/>
              <a:gd name="connsiteY200" fmla="*/ 6195465 h 6571374"/>
              <a:gd name="connsiteX201" fmla="*/ 8810895 w 12192000"/>
              <a:gd name="connsiteY201" fmla="*/ 6265078 h 6571374"/>
              <a:gd name="connsiteX202" fmla="*/ 8741282 w 12192000"/>
              <a:gd name="connsiteY202" fmla="*/ 6195465 h 6571374"/>
              <a:gd name="connsiteX203" fmla="*/ 8810895 w 12192000"/>
              <a:gd name="connsiteY203" fmla="*/ 6125853 h 6571374"/>
              <a:gd name="connsiteX204" fmla="*/ 8393218 w 12192000"/>
              <a:gd name="connsiteY204" fmla="*/ 6125853 h 6571374"/>
              <a:gd name="connsiteX205" fmla="*/ 8462831 w 12192000"/>
              <a:gd name="connsiteY205" fmla="*/ 6195465 h 6571374"/>
              <a:gd name="connsiteX206" fmla="*/ 8393218 w 12192000"/>
              <a:gd name="connsiteY206" fmla="*/ 6265078 h 6571374"/>
              <a:gd name="connsiteX207" fmla="*/ 8323606 w 12192000"/>
              <a:gd name="connsiteY207" fmla="*/ 6195465 h 6571374"/>
              <a:gd name="connsiteX208" fmla="*/ 8393218 w 12192000"/>
              <a:gd name="connsiteY208" fmla="*/ 6125853 h 6571374"/>
              <a:gd name="connsiteX209" fmla="*/ 7975542 w 12192000"/>
              <a:gd name="connsiteY209" fmla="*/ 6125853 h 6571374"/>
              <a:gd name="connsiteX210" fmla="*/ 8045155 w 12192000"/>
              <a:gd name="connsiteY210" fmla="*/ 6195465 h 6571374"/>
              <a:gd name="connsiteX211" fmla="*/ 7975542 w 12192000"/>
              <a:gd name="connsiteY211" fmla="*/ 6265078 h 6571374"/>
              <a:gd name="connsiteX212" fmla="*/ 7905929 w 12192000"/>
              <a:gd name="connsiteY212" fmla="*/ 6195465 h 6571374"/>
              <a:gd name="connsiteX213" fmla="*/ 7975542 w 12192000"/>
              <a:gd name="connsiteY213" fmla="*/ 6125853 h 6571374"/>
              <a:gd name="connsiteX214" fmla="*/ 7557865 w 12192000"/>
              <a:gd name="connsiteY214" fmla="*/ 6125853 h 6571374"/>
              <a:gd name="connsiteX215" fmla="*/ 7627478 w 12192000"/>
              <a:gd name="connsiteY215" fmla="*/ 6195465 h 6571374"/>
              <a:gd name="connsiteX216" fmla="*/ 7557865 w 12192000"/>
              <a:gd name="connsiteY216" fmla="*/ 6265078 h 6571374"/>
              <a:gd name="connsiteX217" fmla="*/ 7488253 w 12192000"/>
              <a:gd name="connsiteY217" fmla="*/ 6195465 h 6571374"/>
              <a:gd name="connsiteX218" fmla="*/ 7557865 w 12192000"/>
              <a:gd name="connsiteY218" fmla="*/ 6125853 h 6571374"/>
              <a:gd name="connsiteX219" fmla="*/ 7140189 w 12192000"/>
              <a:gd name="connsiteY219" fmla="*/ 6125853 h 6571374"/>
              <a:gd name="connsiteX220" fmla="*/ 7209802 w 12192000"/>
              <a:gd name="connsiteY220" fmla="*/ 6195465 h 6571374"/>
              <a:gd name="connsiteX221" fmla="*/ 7140189 w 12192000"/>
              <a:gd name="connsiteY221" fmla="*/ 6265078 h 6571374"/>
              <a:gd name="connsiteX222" fmla="*/ 7070576 w 12192000"/>
              <a:gd name="connsiteY222" fmla="*/ 6195465 h 6571374"/>
              <a:gd name="connsiteX223" fmla="*/ 7140189 w 12192000"/>
              <a:gd name="connsiteY223" fmla="*/ 6125853 h 6571374"/>
              <a:gd name="connsiteX224" fmla="*/ 6722513 w 12192000"/>
              <a:gd name="connsiteY224" fmla="*/ 6125853 h 6571374"/>
              <a:gd name="connsiteX225" fmla="*/ 6792125 w 12192000"/>
              <a:gd name="connsiteY225" fmla="*/ 6195465 h 6571374"/>
              <a:gd name="connsiteX226" fmla="*/ 6722513 w 12192000"/>
              <a:gd name="connsiteY226" fmla="*/ 6265078 h 6571374"/>
              <a:gd name="connsiteX227" fmla="*/ 6652900 w 12192000"/>
              <a:gd name="connsiteY227" fmla="*/ 6195465 h 6571374"/>
              <a:gd name="connsiteX228" fmla="*/ 6722513 w 12192000"/>
              <a:gd name="connsiteY228" fmla="*/ 6125853 h 6571374"/>
              <a:gd name="connsiteX229" fmla="*/ 6304836 w 12192000"/>
              <a:gd name="connsiteY229" fmla="*/ 6125853 h 6571374"/>
              <a:gd name="connsiteX230" fmla="*/ 6374449 w 12192000"/>
              <a:gd name="connsiteY230" fmla="*/ 6195465 h 6571374"/>
              <a:gd name="connsiteX231" fmla="*/ 6304836 w 12192000"/>
              <a:gd name="connsiteY231" fmla="*/ 6265078 h 6571374"/>
              <a:gd name="connsiteX232" fmla="*/ 6235223 w 12192000"/>
              <a:gd name="connsiteY232" fmla="*/ 6195465 h 6571374"/>
              <a:gd name="connsiteX233" fmla="*/ 6304836 w 12192000"/>
              <a:gd name="connsiteY233" fmla="*/ 6125853 h 6571374"/>
              <a:gd name="connsiteX234" fmla="*/ 5887160 w 12192000"/>
              <a:gd name="connsiteY234" fmla="*/ 6125853 h 6571374"/>
              <a:gd name="connsiteX235" fmla="*/ 5956772 w 12192000"/>
              <a:gd name="connsiteY235" fmla="*/ 6195465 h 6571374"/>
              <a:gd name="connsiteX236" fmla="*/ 5887160 w 12192000"/>
              <a:gd name="connsiteY236" fmla="*/ 6265078 h 6571374"/>
              <a:gd name="connsiteX237" fmla="*/ 5817547 w 12192000"/>
              <a:gd name="connsiteY237" fmla="*/ 6195465 h 6571374"/>
              <a:gd name="connsiteX238" fmla="*/ 5887160 w 12192000"/>
              <a:gd name="connsiteY238" fmla="*/ 6125853 h 6571374"/>
              <a:gd name="connsiteX239" fmla="*/ 5469483 w 12192000"/>
              <a:gd name="connsiteY239" fmla="*/ 6125853 h 6571374"/>
              <a:gd name="connsiteX240" fmla="*/ 5539096 w 12192000"/>
              <a:gd name="connsiteY240" fmla="*/ 6195465 h 6571374"/>
              <a:gd name="connsiteX241" fmla="*/ 5469483 w 12192000"/>
              <a:gd name="connsiteY241" fmla="*/ 6265078 h 6571374"/>
              <a:gd name="connsiteX242" fmla="*/ 5399870 w 12192000"/>
              <a:gd name="connsiteY242" fmla="*/ 6195465 h 6571374"/>
              <a:gd name="connsiteX243" fmla="*/ 5469483 w 12192000"/>
              <a:gd name="connsiteY243" fmla="*/ 6125853 h 6571374"/>
              <a:gd name="connsiteX244" fmla="*/ 5051807 w 12192000"/>
              <a:gd name="connsiteY244" fmla="*/ 6125853 h 6571374"/>
              <a:gd name="connsiteX245" fmla="*/ 5121419 w 12192000"/>
              <a:gd name="connsiteY245" fmla="*/ 6195465 h 6571374"/>
              <a:gd name="connsiteX246" fmla="*/ 5051807 w 12192000"/>
              <a:gd name="connsiteY246" fmla="*/ 6265078 h 6571374"/>
              <a:gd name="connsiteX247" fmla="*/ 4982194 w 12192000"/>
              <a:gd name="connsiteY247" fmla="*/ 6195465 h 6571374"/>
              <a:gd name="connsiteX248" fmla="*/ 5051807 w 12192000"/>
              <a:gd name="connsiteY248" fmla="*/ 6125853 h 6571374"/>
              <a:gd name="connsiteX249" fmla="*/ 4634130 w 12192000"/>
              <a:gd name="connsiteY249" fmla="*/ 6125853 h 6571374"/>
              <a:gd name="connsiteX250" fmla="*/ 4703743 w 12192000"/>
              <a:gd name="connsiteY250" fmla="*/ 6195465 h 6571374"/>
              <a:gd name="connsiteX251" fmla="*/ 4634130 w 12192000"/>
              <a:gd name="connsiteY251" fmla="*/ 6265078 h 6571374"/>
              <a:gd name="connsiteX252" fmla="*/ 4564517 w 12192000"/>
              <a:gd name="connsiteY252" fmla="*/ 6195465 h 6571374"/>
              <a:gd name="connsiteX253" fmla="*/ 4634130 w 12192000"/>
              <a:gd name="connsiteY253" fmla="*/ 6125853 h 6571374"/>
              <a:gd name="connsiteX254" fmla="*/ 4216483 w 12192000"/>
              <a:gd name="connsiteY254" fmla="*/ 6125853 h 6571374"/>
              <a:gd name="connsiteX255" fmla="*/ 4286066 w 12192000"/>
              <a:gd name="connsiteY255" fmla="*/ 6195465 h 6571374"/>
              <a:gd name="connsiteX256" fmla="*/ 4216483 w 12192000"/>
              <a:gd name="connsiteY256" fmla="*/ 6265078 h 6571374"/>
              <a:gd name="connsiteX257" fmla="*/ 4146871 w 12192000"/>
              <a:gd name="connsiteY257" fmla="*/ 6195465 h 6571374"/>
              <a:gd name="connsiteX258" fmla="*/ 4216483 w 12192000"/>
              <a:gd name="connsiteY258" fmla="*/ 6125853 h 6571374"/>
              <a:gd name="connsiteX259" fmla="*/ 3798809 w 12192000"/>
              <a:gd name="connsiteY259" fmla="*/ 6125853 h 6571374"/>
              <a:gd name="connsiteX260" fmla="*/ 3868422 w 12192000"/>
              <a:gd name="connsiteY260" fmla="*/ 6195465 h 6571374"/>
              <a:gd name="connsiteX261" fmla="*/ 3798809 w 12192000"/>
              <a:gd name="connsiteY261" fmla="*/ 6265078 h 6571374"/>
              <a:gd name="connsiteX262" fmla="*/ 3729195 w 12192000"/>
              <a:gd name="connsiteY262" fmla="*/ 6195465 h 6571374"/>
              <a:gd name="connsiteX263" fmla="*/ 3798809 w 12192000"/>
              <a:gd name="connsiteY263" fmla="*/ 6125853 h 6571374"/>
              <a:gd name="connsiteX264" fmla="*/ 3381134 w 12192000"/>
              <a:gd name="connsiteY264" fmla="*/ 6125853 h 6571374"/>
              <a:gd name="connsiteX265" fmla="*/ 3450748 w 12192000"/>
              <a:gd name="connsiteY265" fmla="*/ 6195465 h 6571374"/>
              <a:gd name="connsiteX266" fmla="*/ 3381134 w 12192000"/>
              <a:gd name="connsiteY266" fmla="*/ 6265078 h 6571374"/>
              <a:gd name="connsiteX267" fmla="*/ 3311520 w 12192000"/>
              <a:gd name="connsiteY267" fmla="*/ 6195465 h 6571374"/>
              <a:gd name="connsiteX268" fmla="*/ 3381134 w 12192000"/>
              <a:gd name="connsiteY268" fmla="*/ 6125853 h 6571374"/>
              <a:gd name="connsiteX269" fmla="*/ 2963455 w 12192000"/>
              <a:gd name="connsiteY269" fmla="*/ 6125853 h 6571374"/>
              <a:gd name="connsiteX270" fmla="*/ 3033068 w 12192000"/>
              <a:gd name="connsiteY270" fmla="*/ 6195465 h 6571374"/>
              <a:gd name="connsiteX271" fmla="*/ 2963455 w 12192000"/>
              <a:gd name="connsiteY271" fmla="*/ 6265078 h 6571374"/>
              <a:gd name="connsiteX272" fmla="*/ 2893840 w 12192000"/>
              <a:gd name="connsiteY272" fmla="*/ 6195465 h 6571374"/>
              <a:gd name="connsiteX273" fmla="*/ 2963455 w 12192000"/>
              <a:gd name="connsiteY273" fmla="*/ 6125853 h 6571374"/>
              <a:gd name="connsiteX274" fmla="*/ 2545776 w 12192000"/>
              <a:gd name="connsiteY274" fmla="*/ 6125853 h 6571374"/>
              <a:gd name="connsiteX275" fmla="*/ 2615389 w 12192000"/>
              <a:gd name="connsiteY275" fmla="*/ 6195465 h 6571374"/>
              <a:gd name="connsiteX276" fmla="*/ 2545776 w 12192000"/>
              <a:gd name="connsiteY276" fmla="*/ 6265078 h 6571374"/>
              <a:gd name="connsiteX277" fmla="*/ 2476162 w 12192000"/>
              <a:gd name="connsiteY277" fmla="*/ 6195465 h 6571374"/>
              <a:gd name="connsiteX278" fmla="*/ 2545776 w 12192000"/>
              <a:gd name="connsiteY278" fmla="*/ 6125853 h 6571374"/>
              <a:gd name="connsiteX279" fmla="*/ 2128096 w 12192000"/>
              <a:gd name="connsiteY279" fmla="*/ 6125853 h 6571374"/>
              <a:gd name="connsiteX280" fmla="*/ 2197709 w 12192000"/>
              <a:gd name="connsiteY280" fmla="*/ 6195465 h 6571374"/>
              <a:gd name="connsiteX281" fmla="*/ 2128096 w 12192000"/>
              <a:gd name="connsiteY281" fmla="*/ 6265078 h 6571374"/>
              <a:gd name="connsiteX282" fmla="*/ 2058482 w 12192000"/>
              <a:gd name="connsiteY282" fmla="*/ 6195465 h 6571374"/>
              <a:gd name="connsiteX283" fmla="*/ 2128096 w 12192000"/>
              <a:gd name="connsiteY283" fmla="*/ 6125853 h 6571374"/>
              <a:gd name="connsiteX284" fmla="*/ 1710416 w 12192000"/>
              <a:gd name="connsiteY284" fmla="*/ 6125853 h 6571374"/>
              <a:gd name="connsiteX285" fmla="*/ 1780028 w 12192000"/>
              <a:gd name="connsiteY285" fmla="*/ 6195465 h 6571374"/>
              <a:gd name="connsiteX286" fmla="*/ 1710416 w 12192000"/>
              <a:gd name="connsiteY286" fmla="*/ 6265078 h 6571374"/>
              <a:gd name="connsiteX287" fmla="*/ 1640801 w 12192000"/>
              <a:gd name="connsiteY287" fmla="*/ 6195465 h 6571374"/>
              <a:gd name="connsiteX288" fmla="*/ 1710416 w 12192000"/>
              <a:gd name="connsiteY288" fmla="*/ 6125853 h 6571374"/>
              <a:gd name="connsiteX289" fmla="*/ 1292737 w 12192000"/>
              <a:gd name="connsiteY289" fmla="*/ 6125853 h 6571374"/>
              <a:gd name="connsiteX290" fmla="*/ 1362348 w 12192000"/>
              <a:gd name="connsiteY290" fmla="*/ 6195465 h 6571374"/>
              <a:gd name="connsiteX291" fmla="*/ 1292737 w 12192000"/>
              <a:gd name="connsiteY291" fmla="*/ 6265078 h 6571374"/>
              <a:gd name="connsiteX292" fmla="*/ 1223123 w 12192000"/>
              <a:gd name="connsiteY292" fmla="*/ 6195465 h 6571374"/>
              <a:gd name="connsiteX293" fmla="*/ 1292737 w 12192000"/>
              <a:gd name="connsiteY293" fmla="*/ 6125853 h 6571374"/>
              <a:gd name="connsiteX294" fmla="*/ 875062 w 12192000"/>
              <a:gd name="connsiteY294" fmla="*/ 6125853 h 6571374"/>
              <a:gd name="connsiteX295" fmla="*/ 944674 w 12192000"/>
              <a:gd name="connsiteY295" fmla="*/ 6195465 h 6571374"/>
              <a:gd name="connsiteX296" fmla="*/ 875062 w 12192000"/>
              <a:gd name="connsiteY296" fmla="*/ 6265078 h 6571374"/>
              <a:gd name="connsiteX297" fmla="*/ 805449 w 12192000"/>
              <a:gd name="connsiteY297" fmla="*/ 6195465 h 6571374"/>
              <a:gd name="connsiteX298" fmla="*/ 875062 w 12192000"/>
              <a:gd name="connsiteY298" fmla="*/ 6125853 h 6571374"/>
              <a:gd name="connsiteX299" fmla="*/ 457385 w 12192000"/>
              <a:gd name="connsiteY299" fmla="*/ 6125853 h 6571374"/>
              <a:gd name="connsiteX300" fmla="*/ 526998 w 12192000"/>
              <a:gd name="connsiteY300" fmla="*/ 6195465 h 6571374"/>
              <a:gd name="connsiteX301" fmla="*/ 457385 w 12192000"/>
              <a:gd name="connsiteY301" fmla="*/ 6265078 h 6571374"/>
              <a:gd name="connsiteX302" fmla="*/ 387772 w 12192000"/>
              <a:gd name="connsiteY302" fmla="*/ 6195465 h 6571374"/>
              <a:gd name="connsiteX303" fmla="*/ 457385 w 12192000"/>
              <a:gd name="connsiteY303" fmla="*/ 6125853 h 6571374"/>
              <a:gd name="connsiteX304" fmla="*/ 39710 w 12192000"/>
              <a:gd name="connsiteY304" fmla="*/ 6125853 h 6571374"/>
              <a:gd name="connsiteX305" fmla="*/ 109323 w 12192000"/>
              <a:gd name="connsiteY305" fmla="*/ 6195465 h 6571374"/>
              <a:gd name="connsiteX306" fmla="*/ 39710 w 12192000"/>
              <a:gd name="connsiteY306" fmla="*/ 6265078 h 6571374"/>
              <a:gd name="connsiteX307" fmla="*/ 12613 w 12192000"/>
              <a:gd name="connsiteY307" fmla="*/ 6259607 h 6571374"/>
              <a:gd name="connsiteX308" fmla="*/ 0 w 12192000"/>
              <a:gd name="connsiteY308" fmla="*/ 6251103 h 6571374"/>
              <a:gd name="connsiteX309" fmla="*/ 0 w 12192000"/>
              <a:gd name="connsiteY309" fmla="*/ 6139827 h 6571374"/>
              <a:gd name="connsiteX310" fmla="*/ 12613 w 12192000"/>
              <a:gd name="connsiteY310" fmla="*/ 6131323 h 6571374"/>
              <a:gd name="connsiteX311" fmla="*/ 39710 w 12192000"/>
              <a:gd name="connsiteY311" fmla="*/ 6125853 h 6571374"/>
              <a:gd name="connsiteX312" fmla="*/ 12152306 w 12192000"/>
              <a:gd name="connsiteY312" fmla="*/ 5819556 h 6571374"/>
              <a:gd name="connsiteX313" fmla="*/ 12179402 w 12192000"/>
              <a:gd name="connsiteY313" fmla="*/ 5825027 h 6571374"/>
              <a:gd name="connsiteX314" fmla="*/ 12192000 w 12192000"/>
              <a:gd name="connsiteY314" fmla="*/ 5833520 h 6571374"/>
              <a:gd name="connsiteX315" fmla="*/ 12192000 w 12192000"/>
              <a:gd name="connsiteY315" fmla="*/ 5944818 h 6571374"/>
              <a:gd name="connsiteX316" fmla="*/ 12179402 w 12192000"/>
              <a:gd name="connsiteY316" fmla="*/ 5953311 h 6571374"/>
              <a:gd name="connsiteX317" fmla="*/ 12152306 w 12192000"/>
              <a:gd name="connsiteY317" fmla="*/ 5958782 h 6571374"/>
              <a:gd name="connsiteX318" fmla="*/ 12082694 w 12192000"/>
              <a:gd name="connsiteY318" fmla="*/ 5889169 h 6571374"/>
              <a:gd name="connsiteX319" fmla="*/ 12152306 w 12192000"/>
              <a:gd name="connsiteY319" fmla="*/ 5819556 h 6571374"/>
              <a:gd name="connsiteX320" fmla="*/ 11734630 w 12192000"/>
              <a:gd name="connsiteY320" fmla="*/ 5819556 h 6571374"/>
              <a:gd name="connsiteX321" fmla="*/ 11804243 w 12192000"/>
              <a:gd name="connsiteY321" fmla="*/ 5889169 h 6571374"/>
              <a:gd name="connsiteX322" fmla="*/ 11734630 w 12192000"/>
              <a:gd name="connsiteY322" fmla="*/ 5958782 h 6571374"/>
              <a:gd name="connsiteX323" fmla="*/ 11665017 w 12192000"/>
              <a:gd name="connsiteY323" fmla="*/ 5889169 h 6571374"/>
              <a:gd name="connsiteX324" fmla="*/ 11734630 w 12192000"/>
              <a:gd name="connsiteY324" fmla="*/ 5819556 h 6571374"/>
              <a:gd name="connsiteX325" fmla="*/ 11316953 w 12192000"/>
              <a:gd name="connsiteY325" fmla="*/ 5819556 h 6571374"/>
              <a:gd name="connsiteX326" fmla="*/ 11386566 w 12192000"/>
              <a:gd name="connsiteY326" fmla="*/ 5889169 h 6571374"/>
              <a:gd name="connsiteX327" fmla="*/ 11316953 w 12192000"/>
              <a:gd name="connsiteY327" fmla="*/ 5958782 h 6571374"/>
              <a:gd name="connsiteX328" fmla="*/ 11247341 w 12192000"/>
              <a:gd name="connsiteY328" fmla="*/ 5889169 h 6571374"/>
              <a:gd name="connsiteX329" fmla="*/ 11316953 w 12192000"/>
              <a:gd name="connsiteY329" fmla="*/ 5819556 h 6571374"/>
              <a:gd name="connsiteX330" fmla="*/ 10899277 w 12192000"/>
              <a:gd name="connsiteY330" fmla="*/ 5819556 h 6571374"/>
              <a:gd name="connsiteX331" fmla="*/ 10968890 w 12192000"/>
              <a:gd name="connsiteY331" fmla="*/ 5889169 h 6571374"/>
              <a:gd name="connsiteX332" fmla="*/ 10899277 w 12192000"/>
              <a:gd name="connsiteY332" fmla="*/ 5958782 h 6571374"/>
              <a:gd name="connsiteX333" fmla="*/ 10829664 w 12192000"/>
              <a:gd name="connsiteY333" fmla="*/ 5889169 h 6571374"/>
              <a:gd name="connsiteX334" fmla="*/ 10899277 w 12192000"/>
              <a:gd name="connsiteY334" fmla="*/ 5819556 h 6571374"/>
              <a:gd name="connsiteX335" fmla="*/ 10481600 w 12192000"/>
              <a:gd name="connsiteY335" fmla="*/ 5819556 h 6571374"/>
              <a:gd name="connsiteX336" fmla="*/ 10551213 w 12192000"/>
              <a:gd name="connsiteY336" fmla="*/ 5889169 h 6571374"/>
              <a:gd name="connsiteX337" fmla="*/ 10481600 w 12192000"/>
              <a:gd name="connsiteY337" fmla="*/ 5958782 h 6571374"/>
              <a:gd name="connsiteX338" fmla="*/ 10411988 w 12192000"/>
              <a:gd name="connsiteY338" fmla="*/ 5889169 h 6571374"/>
              <a:gd name="connsiteX339" fmla="*/ 10481600 w 12192000"/>
              <a:gd name="connsiteY339" fmla="*/ 5819556 h 6571374"/>
              <a:gd name="connsiteX340" fmla="*/ 10063924 w 12192000"/>
              <a:gd name="connsiteY340" fmla="*/ 5819556 h 6571374"/>
              <a:gd name="connsiteX341" fmla="*/ 10133537 w 12192000"/>
              <a:gd name="connsiteY341" fmla="*/ 5889169 h 6571374"/>
              <a:gd name="connsiteX342" fmla="*/ 10063924 w 12192000"/>
              <a:gd name="connsiteY342" fmla="*/ 5958782 h 6571374"/>
              <a:gd name="connsiteX343" fmla="*/ 9994311 w 12192000"/>
              <a:gd name="connsiteY343" fmla="*/ 5889169 h 6571374"/>
              <a:gd name="connsiteX344" fmla="*/ 10063924 w 12192000"/>
              <a:gd name="connsiteY344" fmla="*/ 5819556 h 6571374"/>
              <a:gd name="connsiteX345" fmla="*/ 9646247 w 12192000"/>
              <a:gd name="connsiteY345" fmla="*/ 5819556 h 6571374"/>
              <a:gd name="connsiteX346" fmla="*/ 9715860 w 12192000"/>
              <a:gd name="connsiteY346" fmla="*/ 5889169 h 6571374"/>
              <a:gd name="connsiteX347" fmla="*/ 9646247 w 12192000"/>
              <a:gd name="connsiteY347" fmla="*/ 5958782 h 6571374"/>
              <a:gd name="connsiteX348" fmla="*/ 9576635 w 12192000"/>
              <a:gd name="connsiteY348" fmla="*/ 5889169 h 6571374"/>
              <a:gd name="connsiteX349" fmla="*/ 9646247 w 12192000"/>
              <a:gd name="connsiteY349" fmla="*/ 5819556 h 6571374"/>
              <a:gd name="connsiteX350" fmla="*/ 9228571 w 12192000"/>
              <a:gd name="connsiteY350" fmla="*/ 5819556 h 6571374"/>
              <a:gd name="connsiteX351" fmla="*/ 9298184 w 12192000"/>
              <a:gd name="connsiteY351" fmla="*/ 5889169 h 6571374"/>
              <a:gd name="connsiteX352" fmla="*/ 9228571 w 12192000"/>
              <a:gd name="connsiteY352" fmla="*/ 5958782 h 6571374"/>
              <a:gd name="connsiteX353" fmla="*/ 9158958 w 12192000"/>
              <a:gd name="connsiteY353" fmla="*/ 5889169 h 6571374"/>
              <a:gd name="connsiteX354" fmla="*/ 9228571 w 12192000"/>
              <a:gd name="connsiteY354" fmla="*/ 5819556 h 6571374"/>
              <a:gd name="connsiteX355" fmla="*/ 8810895 w 12192000"/>
              <a:gd name="connsiteY355" fmla="*/ 5819556 h 6571374"/>
              <a:gd name="connsiteX356" fmla="*/ 8880507 w 12192000"/>
              <a:gd name="connsiteY356" fmla="*/ 5889169 h 6571374"/>
              <a:gd name="connsiteX357" fmla="*/ 8810895 w 12192000"/>
              <a:gd name="connsiteY357" fmla="*/ 5958782 h 6571374"/>
              <a:gd name="connsiteX358" fmla="*/ 8741282 w 12192000"/>
              <a:gd name="connsiteY358" fmla="*/ 5889169 h 6571374"/>
              <a:gd name="connsiteX359" fmla="*/ 8810895 w 12192000"/>
              <a:gd name="connsiteY359" fmla="*/ 5819556 h 6571374"/>
              <a:gd name="connsiteX360" fmla="*/ 8393218 w 12192000"/>
              <a:gd name="connsiteY360" fmla="*/ 5819556 h 6571374"/>
              <a:gd name="connsiteX361" fmla="*/ 8462831 w 12192000"/>
              <a:gd name="connsiteY361" fmla="*/ 5889169 h 6571374"/>
              <a:gd name="connsiteX362" fmla="*/ 8393218 w 12192000"/>
              <a:gd name="connsiteY362" fmla="*/ 5958782 h 6571374"/>
              <a:gd name="connsiteX363" fmla="*/ 8323606 w 12192000"/>
              <a:gd name="connsiteY363" fmla="*/ 5889169 h 6571374"/>
              <a:gd name="connsiteX364" fmla="*/ 8393218 w 12192000"/>
              <a:gd name="connsiteY364" fmla="*/ 5819556 h 6571374"/>
              <a:gd name="connsiteX365" fmla="*/ 7975542 w 12192000"/>
              <a:gd name="connsiteY365" fmla="*/ 5819556 h 6571374"/>
              <a:gd name="connsiteX366" fmla="*/ 8045155 w 12192000"/>
              <a:gd name="connsiteY366" fmla="*/ 5889169 h 6571374"/>
              <a:gd name="connsiteX367" fmla="*/ 7975542 w 12192000"/>
              <a:gd name="connsiteY367" fmla="*/ 5958782 h 6571374"/>
              <a:gd name="connsiteX368" fmla="*/ 7905929 w 12192000"/>
              <a:gd name="connsiteY368" fmla="*/ 5889169 h 6571374"/>
              <a:gd name="connsiteX369" fmla="*/ 7975542 w 12192000"/>
              <a:gd name="connsiteY369" fmla="*/ 5819556 h 6571374"/>
              <a:gd name="connsiteX370" fmla="*/ 7557865 w 12192000"/>
              <a:gd name="connsiteY370" fmla="*/ 5819556 h 6571374"/>
              <a:gd name="connsiteX371" fmla="*/ 7627478 w 12192000"/>
              <a:gd name="connsiteY371" fmla="*/ 5889169 h 6571374"/>
              <a:gd name="connsiteX372" fmla="*/ 7557865 w 12192000"/>
              <a:gd name="connsiteY372" fmla="*/ 5958782 h 6571374"/>
              <a:gd name="connsiteX373" fmla="*/ 7488253 w 12192000"/>
              <a:gd name="connsiteY373" fmla="*/ 5889169 h 6571374"/>
              <a:gd name="connsiteX374" fmla="*/ 7557865 w 12192000"/>
              <a:gd name="connsiteY374" fmla="*/ 5819556 h 6571374"/>
              <a:gd name="connsiteX375" fmla="*/ 7140189 w 12192000"/>
              <a:gd name="connsiteY375" fmla="*/ 5819556 h 6571374"/>
              <a:gd name="connsiteX376" fmla="*/ 7209802 w 12192000"/>
              <a:gd name="connsiteY376" fmla="*/ 5889169 h 6571374"/>
              <a:gd name="connsiteX377" fmla="*/ 7140189 w 12192000"/>
              <a:gd name="connsiteY377" fmla="*/ 5958782 h 6571374"/>
              <a:gd name="connsiteX378" fmla="*/ 7070576 w 12192000"/>
              <a:gd name="connsiteY378" fmla="*/ 5889169 h 6571374"/>
              <a:gd name="connsiteX379" fmla="*/ 7140189 w 12192000"/>
              <a:gd name="connsiteY379" fmla="*/ 5819556 h 6571374"/>
              <a:gd name="connsiteX380" fmla="*/ 6722513 w 12192000"/>
              <a:gd name="connsiteY380" fmla="*/ 5819556 h 6571374"/>
              <a:gd name="connsiteX381" fmla="*/ 6792125 w 12192000"/>
              <a:gd name="connsiteY381" fmla="*/ 5889169 h 6571374"/>
              <a:gd name="connsiteX382" fmla="*/ 6722513 w 12192000"/>
              <a:gd name="connsiteY382" fmla="*/ 5958782 h 6571374"/>
              <a:gd name="connsiteX383" fmla="*/ 6652900 w 12192000"/>
              <a:gd name="connsiteY383" fmla="*/ 5889169 h 6571374"/>
              <a:gd name="connsiteX384" fmla="*/ 6722513 w 12192000"/>
              <a:gd name="connsiteY384" fmla="*/ 5819556 h 6571374"/>
              <a:gd name="connsiteX385" fmla="*/ 6304836 w 12192000"/>
              <a:gd name="connsiteY385" fmla="*/ 5819556 h 6571374"/>
              <a:gd name="connsiteX386" fmla="*/ 6374449 w 12192000"/>
              <a:gd name="connsiteY386" fmla="*/ 5889169 h 6571374"/>
              <a:gd name="connsiteX387" fmla="*/ 6304836 w 12192000"/>
              <a:gd name="connsiteY387" fmla="*/ 5958782 h 6571374"/>
              <a:gd name="connsiteX388" fmla="*/ 6235223 w 12192000"/>
              <a:gd name="connsiteY388" fmla="*/ 5889169 h 6571374"/>
              <a:gd name="connsiteX389" fmla="*/ 6304836 w 12192000"/>
              <a:gd name="connsiteY389" fmla="*/ 5819556 h 6571374"/>
              <a:gd name="connsiteX390" fmla="*/ 5887160 w 12192000"/>
              <a:gd name="connsiteY390" fmla="*/ 5819556 h 6571374"/>
              <a:gd name="connsiteX391" fmla="*/ 5956772 w 12192000"/>
              <a:gd name="connsiteY391" fmla="*/ 5889169 h 6571374"/>
              <a:gd name="connsiteX392" fmla="*/ 5887160 w 12192000"/>
              <a:gd name="connsiteY392" fmla="*/ 5958782 h 6571374"/>
              <a:gd name="connsiteX393" fmla="*/ 5817547 w 12192000"/>
              <a:gd name="connsiteY393" fmla="*/ 5889169 h 6571374"/>
              <a:gd name="connsiteX394" fmla="*/ 5887160 w 12192000"/>
              <a:gd name="connsiteY394" fmla="*/ 5819556 h 6571374"/>
              <a:gd name="connsiteX395" fmla="*/ 5469483 w 12192000"/>
              <a:gd name="connsiteY395" fmla="*/ 5819556 h 6571374"/>
              <a:gd name="connsiteX396" fmla="*/ 5539096 w 12192000"/>
              <a:gd name="connsiteY396" fmla="*/ 5889169 h 6571374"/>
              <a:gd name="connsiteX397" fmla="*/ 5469483 w 12192000"/>
              <a:gd name="connsiteY397" fmla="*/ 5958782 h 6571374"/>
              <a:gd name="connsiteX398" fmla="*/ 5399870 w 12192000"/>
              <a:gd name="connsiteY398" fmla="*/ 5889169 h 6571374"/>
              <a:gd name="connsiteX399" fmla="*/ 5469483 w 12192000"/>
              <a:gd name="connsiteY399" fmla="*/ 5819556 h 6571374"/>
              <a:gd name="connsiteX400" fmla="*/ 5051807 w 12192000"/>
              <a:gd name="connsiteY400" fmla="*/ 5819556 h 6571374"/>
              <a:gd name="connsiteX401" fmla="*/ 5121419 w 12192000"/>
              <a:gd name="connsiteY401" fmla="*/ 5889169 h 6571374"/>
              <a:gd name="connsiteX402" fmla="*/ 5051807 w 12192000"/>
              <a:gd name="connsiteY402" fmla="*/ 5958782 h 6571374"/>
              <a:gd name="connsiteX403" fmla="*/ 4982194 w 12192000"/>
              <a:gd name="connsiteY403" fmla="*/ 5889169 h 6571374"/>
              <a:gd name="connsiteX404" fmla="*/ 5051807 w 12192000"/>
              <a:gd name="connsiteY404" fmla="*/ 5819556 h 6571374"/>
              <a:gd name="connsiteX405" fmla="*/ 4634130 w 12192000"/>
              <a:gd name="connsiteY405" fmla="*/ 5819556 h 6571374"/>
              <a:gd name="connsiteX406" fmla="*/ 4703743 w 12192000"/>
              <a:gd name="connsiteY406" fmla="*/ 5889169 h 6571374"/>
              <a:gd name="connsiteX407" fmla="*/ 4634130 w 12192000"/>
              <a:gd name="connsiteY407" fmla="*/ 5958782 h 6571374"/>
              <a:gd name="connsiteX408" fmla="*/ 4564517 w 12192000"/>
              <a:gd name="connsiteY408" fmla="*/ 5889169 h 6571374"/>
              <a:gd name="connsiteX409" fmla="*/ 4634130 w 12192000"/>
              <a:gd name="connsiteY409" fmla="*/ 5819556 h 6571374"/>
              <a:gd name="connsiteX410" fmla="*/ 4216491 w 12192000"/>
              <a:gd name="connsiteY410" fmla="*/ 5819556 h 6571374"/>
              <a:gd name="connsiteX411" fmla="*/ 4286066 w 12192000"/>
              <a:gd name="connsiteY411" fmla="*/ 5889169 h 6571374"/>
              <a:gd name="connsiteX412" fmla="*/ 4216491 w 12192000"/>
              <a:gd name="connsiteY412" fmla="*/ 5958782 h 6571374"/>
              <a:gd name="connsiteX413" fmla="*/ 4146880 w 12192000"/>
              <a:gd name="connsiteY413" fmla="*/ 5889169 h 6571374"/>
              <a:gd name="connsiteX414" fmla="*/ 4216491 w 12192000"/>
              <a:gd name="connsiteY414" fmla="*/ 5819556 h 6571374"/>
              <a:gd name="connsiteX415" fmla="*/ 3798818 w 12192000"/>
              <a:gd name="connsiteY415" fmla="*/ 5819556 h 6571374"/>
              <a:gd name="connsiteX416" fmla="*/ 3868430 w 12192000"/>
              <a:gd name="connsiteY416" fmla="*/ 5889169 h 6571374"/>
              <a:gd name="connsiteX417" fmla="*/ 3798818 w 12192000"/>
              <a:gd name="connsiteY417" fmla="*/ 5958782 h 6571374"/>
              <a:gd name="connsiteX418" fmla="*/ 3729205 w 12192000"/>
              <a:gd name="connsiteY418" fmla="*/ 5889169 h 6571374"/>
              <a:gd name="connsiteX419" fmla="*/ 3798818 w 12192000"/>
              <a:gd name="connsiteY419" fmla="*/ 5819556 h 6571374"/>
              <a:gd name="connsiteX420" fmla="*/ 3381143 w 12192000"/>
              <a:gd name="connsiteY420" fmla="*/ 5819556 h 6571374"/>
              <a:gd name="connsiteX421" fmla="*/ 3450756 w 12192000"/>
              <a:gd name="connsiteY421" fmla="*/ 5889169 h 6571374"/>
              <a:gd name="connsiteX422" fmla="*/ 3381143 w 12192000"/>
              <a:gd name="connsiteY422" fmla="*/ 5958782 h 6571374"/>
              <a:gd name="connsiteX423" fmla="*/ 3311530 w 12192000"/>
              <a:gd name="connsiteY423" fmla="*/ 5889169 h 6571374"/>
              <a:gd name="connsiteX424" fmla="*/ 3381143 w 12192000"/>
              <a:gd name="connsiteY424" fmla="*/ 5819556 h 6571374"/>
              <a:gd name="connsiteX425" fmla="*/ 2963463 w 12192000"/>
              <a:gd name="connsiteY425" fmla="*/ 5819556 h 6571374"/>
              <a:gd name="connsiteX426" fmla="*/ 3033076 w 12192000"/>
              <a:gd name="connsiteY426" fmla="*/ 5889169 h 6571374"/>
              <a:gd name="connsiteX427" fmla="*/ 2963463 w 12192000"/>
              <a:gd name="connsiteY427" fmla="*/ 5958782 h 6571374"/>
              <a:gd name="connsiteX428" fmla="*/ 2893848 w 12192000"/>
              <a:gd name="connsiteY428" fmla="*/ 5889169 h 6571374"/>
              <a:gd name="connsiteX429" fmla="*/ 2963463 w 12192000"/>
              <a:gd name="connsiteY429" fmla="*/ 5819556 h 6571374"/>
              <a:gd name="connsiteX430" fmla="*/ 2545783 w 12192000"/>
              <a:gd name="connsiteY430" fmla="*/ 5819556 h 6571374"/>
              <a:gd name="connsiteX431" fmla="*/ 2615396 w 12192000"/>
              <a:gd name="connsiteY431" fmla="*/ 5889169 h 6571374"/>
              <a:gd name="connsiteX432" fmla="*/ 2545783 w 12192000"/>
              <a:gd name="connsiteY432" fmla="*/ 5958782 h 6571374"/>
              <a:gd name="connsiteX433" fmla="*/ 2476171 w 12192000"/>
              <a:gd name="connsiteY433" fmla="*/ 5889169 h 6571374"/>
              <a:gd name="connsiteX434" fmla="*/ 2545783 w 12192000"/>
              <a:gd name="connsiteY434" fmla="*/ 5819556 h 6571374"/>
              <a:gd name="connsiteX435" fmla="*/ 2128102 w 12192000"/>
              <a:gd name="connsiteY435" fmla="*/ 5819556 h 6571374"/>
              <a:gd name="connsiteX436" fmla="*/ 2197715 w 12192000"/>
              <a:gd name="connsiteY436" fmla="*/ 5889169 h 6571374"/>
              <a:gd name="connsiteX437" fmla="*/ 2128102 w 12192000"/>
              <a:gd name="connsiteY437" fmla="*/ 5958782 h 6571374"/>
              <a:gd name="connsiteX438" fmla="*/ 2058489 w 12192000"/>
              <a:gd name="connsiteY438" fmla="*/ 5889169 h 6571374"/>
              <a:gd name="connsiteX439" fmla="*/ 2128102 w 12192000"/>
              <a:gd name="connsiteY439" fmla="*/ 5819556 h 6571374"/>
              <a:gd name="connsiteX440" fmla="*/ 1710420 w 12192000"/>
              <a:gd name="connsiteY440" fmla="*/ 5819556 h 6571374"/>
              <a:gd name="connsiteX441" fmla="*/ 1780035 w 12192000"/>
              <a:gd name="connsiteY441" fmla="*/ 5889169 h 6571374"/>
              <a:gd name="connsiteX442" fmla="*/ 1710420 w 12192000"/>
              <a:gd name="connsiteY442" fmla="*/ 5958782 h 6571374"/>
              <a:gd name="connsiteX443" fmla="*/ 1640805 w 12192000"/>
              <a:gd name="connsiteY443" fmla="*/ 5889169 h 6571374"/>
              <a:gd name="connsiteX444" fmla="*/ 1710420 w 12192000"/>
              <a:gd name="connsiteY444" fmla="*/ 5819556 h 6571374"/>
              <a:gd name="connsiteX445" fmla="*/ 1292740 w 12192000"/>
              <a:gd name="connsiteY445" fmla="*/ 5819556 h 6571374"/>
              <a:gd name="connsiteX446" fmla="*/ 1362353 w 12192000"/>
              <a:gd name="connsiteY446" fmla="*/ 5889169 h 6571374"/>
              <a:gd name="connsiteX447" fmla="*/ 1292740 w 12192000"/>
              <a:gd name="connsiteY447" fmla="*/ 5958782 h 6571374"/>
              <a:gd name="connsiteX448" fmla="*/ 1223128 w 12192000"/>
              <a:gd name="connsiteY448" fmla="*/ 5889169 h 6571374"/>
              <a:gd name="connsiteX449" fmla="*/ 1292740 w 12192000"/>
              <a:gd name="connsiteY449" fmla="*/ 5819556 h 6571374"/>
              <a:gd name="connsiteX450" fmla="*/ 875066 w 12192000"/>
              <a:gd name="connsiteY450" fmla="*/ 5819556 h 6571374"/>
              <a:gd name="connsiteX451" fmla="*/ 944679 w 12192000"/>
              <a:gd name="connsiteY451" fmla="*/ 5889169 h 6571374"/>
              <a:gd name="connsiteX452" fmla="*/ 875066 w 12192000"/>
              <a:gd name="connsiteY452" fmla="*/ 5958782 h 6571374"/>
              <a:gd name="connsiteX453" fmla="*/ 805454 w 12192000"/>
              <a:gd name="connsiteY453" fmla="*/ 5889169 h 6571374"/>
              <a:gd name="connsiteX454" fmla="*/ 875066 w 12192000"/>
              <a:gd name="connsiteY454" fmla="*/ 5819556 h 6571374"/>
              <a:gd name="connsiteX455" fmla="*/ 457390 w 12192000"/>
              <a:gd name="connsiteY455" fmla="*/ 5819556 h 6571374"/>
              <a:gd name="connsiteX456" fmla="*/ 527003 w 12192000"/>
              <a:gd name="connsiteY456" fmla="*/ 5889169 h 6571374"/>
              <a:gd name="connsiteX457" fmla="*/ 457390 w 12192000"/>
              <a:gd name="connsiteY457" fmla="*/ 5958782 h 6571374"/>
              <a:gd name="connsiteX458" fmla="*/ 387777 w 12192000"/>
              <a:gd name="connsiteY458" fmla="*/ 5889169 h 6571374"/>
              <a:gd name="connsiteX459" fmla="*/ 457390 w 12192000"/>
              <a:gd name="connsiteY459" fmla="*/ 5819556 h 6571374"/>
              <a:gd name="connsiteX460" fmla="*/ 39715 w 12192000"/>
              <a:gd name="connsiteY460" fmla="*/ 5819556 h 6571374"/>
              <a:gd name="connsiteX461" fmla="*/ 109327 w 12192000"/>
              <a:gd name="connsiteY461" fmla="*/ 5889169 h 6571374"/>
              <a:gd name="connsiteX462" fmla="*/ 39715 w 12192000"/>
              <a:gd name="connsiteY462" fmla="*/ 5958782 h 6571374"/>
              <a:gd name="connsiteX463" fmla="*/ 12618 w 12192000"/>
              <a:gd name="connsiteY463" fmla="*/ 5953311 h 6571374"/>
              <a:gd name="connsiteX464" fmla="*/ 0 w 12192000"/>
              <a:gd name="connsiteY464" fmla="*/ 5944804 h 6571374"/>
              <a:gd name="connsiteX465" fmla="*/ 0 w 12192000"/>
              <a:gd name="connsiteY465" fmla="*/ 5833534 h 6571374"/>
              <a:gd name="connsiteX466" fmla="*/ 12618 w 12192000"/>
              <a:gd name="connsiteY466" fmla="*/ 5825027 h 6571374"/>
              <a:gd name="connsiteX467" fmla="*/ 39715 w 12192000"/>
              <a:gd name="connsiteY467" fmla="*/ 5819556 h 6571374"/>
              <a:gd name="connsiteX468" fmla="*/ 12152306 w 12192000"/>
              <a:gd name="connsiteY468" fmla="*/ 5513260 h 6571374"/>
              <a:gd name="connsiteX469" fmla="*/ 12179402 w 12192000"/>
              <a:gd name="connsiteY469" fmla="*/ 5518731 h 6571374"/>
              <a:gd name="connsiteX470" fmla="*/ 12192000 w 12192000"/>
              <a:gd name="connsiteY470" fmla="*/ 5527224 h 6571374"/>
              <a:gd name="connsiteX471" fmla="*/ 12192000 w 12192000"/>
              <a:gd name="connsiteY471" fmla="*/ 5638522 h 6571374"/>
              <a:gd name="connsiteX472" fmla="*/ 12179402 w 12192000"/>
              <a:gd name="connsiteY472" fmla="*/ 5647015 h 6571374"/>
              <a:gd name="connsiteX473" fmla="*/ 12152306 w 12192000"/>
              <a:gd name="connsiteY473" fmla="*/ 5652486 h 6571374"/>
              <a:gd name="connsiteX474" fmla="*/ 12082694 w 12192000"/>
              <a:gd name="connsiteY474" fmla="*/ 5582873 h 6571374"/>
              <a:gd name="connsiteX475" fmla="*/ 12152306 w 12192000"/>
              <a:gd name="connsiteY475" fmla="*/ 5513260 h 6571374"/>
              <a:gd name="connsiteX476" fmla="*/ 11734630 w 12192000"/>
              <a:gd name="connsiteY476" fmla="*/ 5513260 h 6571374"/>
              <a:gd name="connsiteX477" fmla="*/ 11804243 w 12192000"/>
              <a:gd name="connsiteY477" fmla="*/ 5582873 h 6571374"/>
              <a:gd name="connsiteX478" fmla="*/ 11734630 w 12192000"/>
              <a:gd name="connsiteY478" fmla="*/ 5652486 h 6571374"/>
              <a:gd name="connsiteX479" fmla="*/ 11665017 w 12192000"/>
              <a:gd name="connsiteY479" fmla="*/ 5582873 h 6571374"/>
              <a:gd name="connsiteX480" fmla="*/ 11734630 w 12192000"/>
              <a:gd name="connsiteY480" fmla="*/ 5513260 h 6571374"/>
              <a:gd name="connsiteX481" fmla="*/ 11316953 w 12192000"/>
              <a:gd name="connsiteY481" fmla="*/ 5513260 h 6571374"/>
              <a:gd name="connsiteX482" fmla="*/ 11386566 w 12192000"/>
              <a:gd name="connsiteY482" fmla="*/ 5582873 h 6571374"/>
              <a:gd name="connsiteX483" fmla="*/ 11316953 w 12192000"/>
              <a:gd name="connsiteY483" fmla="*/ 5652486 h 6571374"/>
              <a:gd name="connsiteX484" fmla="*/ 11247341 w 12192000"/>
              <a:gd name="connsiteY484" fmla="*/ 5582873 h 6571374"/>
              <a:gd name="connsiteX485" fmla="*/ 11316953 w 12192000"/>
              <a:gd name="connsiteY485" fmla="*/ 5513260 h 6571374"/>
              <a:gd name="connsiteX486" fmla="*/ 10899277 w 12192000"/>
              <a:gd name="connsiteY486" fmla="*/ 5513260 h 6571374"/>
              <a:gd name="connsiteX487" fmla="*/ 10968890 w 12192000"/>
              <a:gd name="connsiteY487" fmla="*/ 5582873 h 6571374"/>
              <a:gd name="connsiteX488" fmla="*/ 10899277 w 12192000"/>
              <a:gd name="connsiteY488" fmla="*/ 5652486 h 6571374"/>
              <a:gd name="connsiteX489" fmla="*/ 10829664 w 12192000"/>
              <a:gd name="connsiteY489" fmla="*/ 5582873 h 6571374"/>
              <a:gd name="connsiteX490" fmla="*/ 10899277 w 12192000"/>
              <a:gd name="connsiteY490" fmla="*/ 5513260 h 6571374"/>
              <a:gd name="connsiteX491" fmla="*/ 10481600 w 12192000"/>
              <a:gd name="connsiteY491" fmla="*/ 5513260 h 6571374"/>
              <a:gd name="connsiteX492" fmla="*/ 10551213 w 12192000"/>
              <a:gd name="connsiteY492" fmla="*/ 5582873 h 6571374"/>
              <a:gd name="connsiteX493" fmla="*/ 10481600 w 12192000"/>
              <a:gd name="connsiteY493" fmla="*/ 5652486 h 6571374"/>
              <a:gd name="connsiteX494" fmla="*/ 10411988 w 12192000"/>
              <a:gd name="connsiteY494" fmla="*/ 5582873 h 6571374"/>
              <a:gd name="connsiteX495" fmla="*/ 10481600 w 12192000"/>
              <a:gd name="connsiteY495" fmla="*/ 5513260 h 6571374"/>
              <a:gd name="connsiteX496" fmla="*/ 10063924 w 12192000"/>
              <a:gd name="connsiteY496" fmla="*/ 5513260 h 6571374"/>
              <a:gd name="connsiteX497" fmla="*/ 10133537 w 12192000"/>
              <a:gd name="connsiteY497" fmla="*/ 5582873 h 6571374"/>
              <a:gd name="connsiteX498" fmla="*/ 10063924 w 12192000"/>
              <a:gd name="connsiteY498" fmla="*/ 5652486 h 6571374"/>
              <a:gd name="connsiteX499" fmla="*/ 9994311 w 12192000"/>
              <a:gd name="connsiteY499" fmla="*/ 5582873 h 6571374"/>
              <a:gd name="connsiteX500" fmla="*/ 10063924 w 12192000"/>
              <a:gd name="connsiteY500" fmla="*/ 5513260 h 6571374"/>
              <a:gd name="connsiteX501" fmla="*/ 9646247 w 12192000"/>
              <a:gd name="connsiteY501" fmla="*/ 5513260 h 6571374"/>
              <a:gd name="connsiteX502" fmla="*/ 9715860 w 12192000"/>
              <a:gd name="connsiteY502" fmla="*/ 5582873 h 6571374"/>
              <a:gd name="connsiteX503" fmla="*/ 9646247 w 12192000"/>
              <a:gd name="connsiteY503" fmla="*/ 5652486 h 6571374"/>
              <a:gd name="connsiteX504" fmla="*/ 9576635 w 12192000"/>
              <a:gd name="connsiteY504" fmla="*/ 5582873 h 6571374"/>
              <a:gd name="connsiteX505" fmla="*/ 9646247 w 12192000"/>
              <a:gd name="connsiteY505" fmla="*/ 5513260 h 6571374"/>
              <a:gd name="connsiteX506" fmla="*/ 9228571 w 12192000"/>
              <a:gd name="connsiteY506" fmla="*/ 5513260 h 6571374"/>
              <a:gd name="connsiteX507" fmla="*/ 9298184 w 12192000"/>
              <a:gd name="connsiteY507" fmla="*/ 5582873 h 6571374"/>
              <a:gd name="connsiteX508" fmla="*/ 9228571 w 12192000"/>
              <a:gd name="connsiteY508" fmla="*/ 5652486 h 6571374"/>
              <a:gd name="connsiteX509" fmla="*/ 9158958 w 12192000"/>
              <a:gd name="connsiteY509" fmla="*/ 5582873 h 6571374"/>
              <a:gd name="connsiteX510" fmla="*/ 9228571 w 12192000"/>
              <a:gd name="connsiteY510" fmla="*/ 5513260 h 6571374"/>
              <a:gd name="connsiteX511" fmla="*/ 8810895 w 12192000"/>
              <a:gd name="connsiteY511" fmla="*/ 5513260 h 6571374"/>
              <a:gd name="connsiteX512" fmla="*/ 8880507 w 12192000"/>
              <a:gd name="connsiteY512" fmla="*/ 5582873 h 6571374"/>
              <a:gd name="connsiteX513" fmla="*/ 8810895 w 12192000"/>
              <a:gd name="connsiteY513" fmla="*/ 5652486 h 6571374"/>
              <a:gd name="connsiteX514" fmla="*/ 8741282 w 12192000"/>
              <a:gd name="connsiteY514" fmla="*/ 5582873 h 6571374"/>
              <a:gd name="connsiteX515" fmla="*/ 8810895 w 12192000"/>
              <a:gd name="connsiteY515" fmla="*/ 5513260 h 6571374"/>
              <a:gd name="connsiteX516" fmla="*/ 8393218 w 12192000"/>
              <a:gd name="connsiteY516" fmla="*/ 5513260 h 6571374"/>
              <a:gd name="connsiteX517" fmla="*/ 8462831 w 12192000"/>
              <a:gd name="connsiteY517" fmla="*/ 5582873 h 6571374"/>
              <a:gd name="connsiteX518" fmla="*/ 8393218 w 12192000"/>
              <a:gd name="connsiteY518" fmla="*/ 5652486 h 6571374"/>
              <a:gd name="connsiteX519" fmla="*/ 8323606 w 12192000"/>
              <a:gd name="connsiteY519" fmla="*/ 5582873 h 6571374"/>
              <a:gd name="connsiteX520" fmla="*/ 8393218 w 12192000"/>
              <a:gd name="connsiteY520" fmla="*/ 5513260 h 6571374"/>
              <a:gd name="connsiteX521" fmla="*/ 7975542 w 12192000"/>
              <a:gd name="connsiteY521" fmla="*/ 5513260 h 6571374"/>
              <a:gd name="connsiteX522" fmla="*/ 8045155 w 12192000"/>
              <a:gd name="connsiteY522" fmla="*/ 5582873 h 6571374"/>
              <a:gd name="connsiteX523" fmla="*/ 7975542 w 12192000"/>
              <a:gd name="connsiteY523" fmla="*/ 5652486 h 6571374"/>
              <a:gd name="connsiteX524" fmla="*/ 7905929 w 12192000"/>
              <a:gd name="connsiteY524" fmla="*/ 5582873 h 6571374"/>
              <a:gd name="connsiteX525" fmla="*/ 7975542 w 12192000"/>
              <a:gd name="connsiteY525" fmla="*/ 5513260 h 6571374"/>
              <a:gd name="connsiteX526" fmla="*/ 7557865 w 12192000"/>
              <a:gd name="connsiteY526" fmla="*/ 5513260 h 6571374"/>
              <a:gd name="connsiteX527" fmla="*/ 7627478 w 12192000"/>
              <a:gd name="connsiteY527" fmla="*/ 5582873 h 6571374"/>
              <a:gd name="connsiteX528" fmla="*/ 7557865 w 12192000"/>
              <a:gd name="connsiteY528" fmla="*/ 5652486 h 6571374"/>
              <a:gd name="connsiteX529" fmla="*/ 7488253 w 12192000"/>
              <a:gd name="connsiteY529" fmla="*/ 5582873 h 6571374"/>
              <a:gd name="connsiteX530" fmla="*/ 7557865 w 12192000"/>
              <a:gd name="connsiteY530" fmla="*/ 5513260 h 6571374"/>
              <a:gd name="connsiteX531" fmla="*/ 7140189 w 12192000"/>
              <a:gd name="connsiteY531" fmla="*/ 5513260 h 6571374"/>
              <a:gd name="connsiteX532" fmla="*/ 7209802 w 12192000"/>
              <a:gd name="connsiteY532" fmla="*/ 5582873 h 6571374"/>
              <a:gd name="connsiteX533" fmla="*/ 7140189 w 12192000"/>
              <a:gd name="connsiteY533" fmla="*/ 5652486 h 6571374"/>
              <a:gd name="connsiteX534" fmla="*/ 7070576 w 12192000"/>
              <a:gd name="connsiteY534" fmla="*/ 5582873 h 6571374"/>
              <a:gd name="connsiteX535" fmla="*/ 7140189 w 12192000"/>
              <a:gd name="connsiteY535" fmla="*/ 5513260 h 6571374"/>
              <a:gd name="connsiteX536" fmla="*/ 6722513 w 12192000"/>
              <a:gd name="connsiteY536" fmla="*/ 5513260 h 6571374"/>
              <a:gd name="connsiteX537" fmla="*/ 6792125 w 12192000"/>
              <a:gd name="connsiteY537" fmla="*/ 5582873 h 6571374"/>
              <a:gd name="connsiteX538" fmla="*/ 6722513 w 12192000"/>
              <a:gd name="connsiteY538" fmla="*/ 5652486 h 6571374"/>
              <a:gd name="connsiteX539" fmla="*/ 6652900 w 12192000"/>
              <a:gd name="connsiteY539" fmla="*/ 5582873 h 6571374"/>
              <a:gd name="connsiteX540" fmla="*/ 6722513 w 12192000"/>
              <a:gd name="connsiteY540" fmla="*/ 5513260 h 6571374"/>
              <a:gd name="connsiteX541" fmla="*/ 6304836 w 12192000"/>
              <a:gd name="connsiteY541" fmla="*/ 5513260 h 6571374"/>
              <a:gd name="connsiteX542" fmla="*/ 6374449 w 12192000"/>
              <a:gd name="connsiteY542" fmla="*/ 5582873 h 6571374"/>
              <a:gd name="connsiteX543" fmla="*/ 6304836 w 12192000"/>
              <a:gd name="connsiteY543" fmla="*/ 5652486 h 6571374"/>
              <a:gd name="connsiteX544" fmla="*/ 6235223 w 12192000"/>
              <a:gd name="connsiteY544" fmla="*/ 5582873 h 6571374"/>
              <a:gd name="connsiteX545" fmla="*/ 6304836 w 12192000"/>
              <a:gd name="connsiteY545" fmla="*/ 5513260 h 6571374"/>
              <a:gd name="connsiteX546" fmla="*/ 5887160 w 12192000"/>
              <a:gd name="connsiteY546" fmla="*/ 5513260 h 6571374"/>
              <a:gd name="connsiteX547" fmla="*/ 5956772 w 12192000"/>
              <a:gd name="connsiteY547" fmla="*/ 5582873 h 6571374"/>
              <a:gd name="connsiteX548" fmla="*/ 5887160 w 12192000"/>
              <a:gd name="connsiteY548" fmla="*/ 5652486 h 6571374"/>
              <a:gd name="connsiteX549" fmla="*/ 5817547 w 12192000"/>
              <a:gd name="connsiteY549" fmla="*/ 5582873 h 6571374"/>
              <a:gd name="connsiteX550" fmla="*/ 5887160 w 12192000"/>
              <a:gd name="connsiteY550" fmla="*/ 5513260 h 6571374"/>
              <a:gd name="connsiteX551" fmla="*/ 5469483 w 12192000"/>
              <a:gd name="connsiteY551" fmla="*/ 5513260 h 6571374"/>
              <a:gd name="connsiteX552" fmla="*/ 5539096 w 12192000"/>
              <a:gd name="connsiteY552" fmla="*/ 5582873 h 6571374"/>
              <a:gd name="connsiteX553" fmla="*/ 5469483 w 12192000"/>
              <a:gd name="connsiteY553" fmla="*/ 5652486 h 6571374"/>
              <a:gd name="connsiteX554" fmla="*/ 5399870 w 12192000"/>
              <a:gd name="connsiteY554" fmla="*/ 5582873 h 6571374"/>
              <a:gd name="connsiteX555" fmla="*/ 5469483 w 12192000"/>
              <a:gd name="connsiteY555" fmla="*/ 5513260 h 6571374"/>
              <a:gd name="connsiteX556" fmla="*/ 5051807 w 12192000"/>
              <a:gd name="connsiteY556" fmla="*/ 5513260 h 6571374"/>
              <a:gd name="connsiteX557" fmla="*/ 5121419 w 12192000"/>
              <a:gd name="connsiteY557" fmla="*/ 5582873 h 6571374"/>
              <a:gd name="connsiteX558" fmla="*/ 5051807 w 12192000"/>
              <a:gd name="connsiteY558" fmla="*/ 5652486 h 6571374"/>
              <a:gd name="connsiteX559" fmla="*/ 4982194 w 12192000"/>
              <a:gd name="connsiteY559" fmla="*/ 5582873 h 6571374"/>
              <a:gd name="connsiteX560" fmla="*/ 5051807 w 12192000"/>
              <a:gd name="connsiteY560" fmla="*/ 5513260 h 6571374"/>
              <a:gd name="connsiteX561" fmla="*/ 4634130 w 12192000"/>
              <a:gd name="connsiteY561" fmla="*/ 5513260 h 6571374"/>
              <a:gd name="connsiteX562" fmla="*/ 4703743 w 12192000"/>
              <a:gd name="connsiteY562" fmla="*/ 5582873 h 6571374"/>
              <a:gd name="connsiteX563" fmla="*/ 4634130 w 12192000"/>
              <a:gd name="connsiteY563" fmla="*/ 5652486 h 6571374"/>
              <a:gd name="connsiteX564" fmla="*/ 4564517 w 12192000"/>
              <a:gd name="connsiteY564" fmla="*/ 5582873 h 6571374"/>
              <a:gd name="connsiteX565" fmla="*/ 4634130 w 12192000"/>
              <a:gd name="connsiteY565" fmla="*/ 5513260 h 6571374"/>
              <a:gd name="connsiteX566" fmla="*/ 4216501 w 12192000"/>
              <a:gd name="connsiteY566" fmla="*/ 5513260 h 6571374"/>
              <a:gd name="connsiteX567" fmla="*/ 4286066 w 12192000"/>
              <a:gd name="connsiteY567" fmla="*/ 5582873 h 6571374"/>
              <a:gd name="connsiteX568" fmla="*/ 4216501 w 12192000"/>
              <a:gd name="connsiteY568" fmla="*/ 5652486 h 6571374"/>
              <a:gd name="connsiteX569" fmla="*/ 4146889 w 12192000"/>
              <a:gd name="connsiteY569" fmla="*/ 5582873 h 6571374"/>
              <a:gd name="connsiteX570" fmla="*/ 4216501 w 12192000"/>
              <a:gd name="connsiteY570" fmla="*/ 5513260 h 6571374"/>
              <a:gd name="connsiteX571" fmla="*/ 3798826 w 12192000"/>
              <a:gd name="connsiteY571" fmla="*/ 5513260 h 6571374"/>
              <a:gd name="connsiteX572" fmla="*/ 3868437 w 12192000"/>
              <a:gd name="connsiteY572" fmla="*/ 5582873 h 6571374"/>
              <a:gd name="connsiteX573" fmla="*/ 3798826 w 12192000"/>
              <a:gd name="connsiteY573" fmla="*/ 5652486 h 6571374"/>
              <a:gd name="connsiteX574" fmla="*/ 3729213 w 12192000"/>
              <a:gd name="connsiteY574" fmla="*/ 5582873 h 6571374"/>
              <a:gd name="connsiteX575" fmla="*/ 3798826 w 12192000"/>
              <a:gd name="connsiteY575" fmla="*/ 5513260 h 6571374"/>
              <a:gd name="connsiteX576" fmla="*/ 3381152 w 12192000"/>
              <a:gd name="connsiteY576" fmla="*/ 5513260 h 6571374"/>
              <a:gd name="connsiteX577" fmla="*/ 3450765 w 12192000"/>
              <a:gd name="connsiteY577" fmla="*/ 5582873 h 6571374"/>
              <a:gd name="connsiteX578" fmla="*/ 3381152 w 12192000"/>
              <a:gd name="connsiteY578" fmla="*/ 5652486 h 6571374"/>
              <a:gd name="connsiteX579" fmla="*/ 3311538 w 12192000"/>
              <a:gd name="connsiteY579" fmla="*/ 5582873 h 6571374"/>
              <a:gd name="connsiteX580" fmla="*/ 3381152 w 12192000"/>
              <a:gd name="connsiteY580" fmla="*/ 5513260 h 6571374"/>
              <a:gd name="connsiteX581" fmla="*/ 2963472 w 12192000"/>
              <a:gd name="connsiteY581" fmla="*/ 5513260 h 6571374"/>
              <a:gd name="connsiteX582" fmla="*/ 3033084 w 12192000"/>
              <a:gd name="connsiteY582" fmla="*/ 5582873 h 6571374"/>
              <a:gd name="connsiteX583" fmla="*/ 2963472 w 12192000"/>
              <a:gd name="connsiteY583" fmla="*/ 5652486 h 6571374"/>
              <a:gd name="connsiteX584" fmla="*/ 2893857 w 12192000"/>
              <a:gd name="connsiteY584" fmla="*/ 5582873 h 6571374"/>
              <a:gd name="connsiteX585" fmla="*/ 2963472 w 12192000"/>
              <a:gd name="connsiteY585" fmla="*/ 5513260 h 6571374"/>
              <a:gd name="connsiteX586" fmla="*/ 2545791 w 12192000"/>
              <a:gd name="connsiteY586" fmla="*/ 5513260 h 6571374"/>
              <a:gd name="connsiteX587" fmla="*/ 2615403 w 12192000"/>
              <a:gd name="connsiteY587" fmla="*/ 5582873 h 6571374"/>
              <a:gd name="connsiteX588" fmla="*/ 2545791 w 12192000"/>
              <a:gd name="connsiteY588" fmla="*/ 5652486 h 6571374"/>
              <a:gd name="connsiteX589" fmla="*/ 2476178 w 12192000"/>
              <a:gd name="connsiteY589" fmla="*/ 5582873 h 6571374"/>
              <a:gd name="connsiteX590" fmla="*/ 2545791 w 12192000"/>
              <a:gd name="connsiteY590" fmla="*/ 5513260 h 6571374"/>
              <a:gd name="connsiteX591" fmla="*/ 2128108 w 12192000"/>
              <a:gd name="connsiteY591" fmla="*/ 5513260 h 6571374"/>
              <a:gd name="connsiteX592" fmla="*/ 2197722 w 12192000"/>
              <a:gd name="connsiteY592" fmla="*/ 5582873 h 6571374"/>
              <a:gd name="connsiteX593" fmla="*/ 2128108 w 12192000"/>
              <a:gd name="connsiteY593" fmla="*/ 5652486 h 6571374"/>
              <a:gd name="connsiteX594" fmla="*/ 2058495 w 12192000"/>
              <a:gd name="connsiteY594" fmla="*/ 5582873 h 6571374"/>
              <a:gd name="connsiteX595" fmla="*/ 2128108 w 12192000"/>
              <a:gd name="connsiteY595" fmla="*/ 5513260 h 6571374"/>
              <a:gd name="connsiteX596" fmla="*/ 1710427 w 12192000"/>
              <a:gd name="connsiteY596" fmla="*/ 5513260 h 6571374"/>
              <a:gd name="connsiteX597" fmla="*/ 1780039 w 12192000"/>
              <a:gd name="connsiteY597" fmla="*/ 5582873 h 6571374"/>
              <a:gd name="connsiteX598" fmla="*/ 1710427 w 12192000"/>
              <a:gd name="connsiteY598" fmla="*/ 5652486 h 6571374"/>
              <a:gd name="connsiteX599" fmla="*/ 1640810 w 12192000"/>
              <a:gd name="connsiteY599" fmla="*/ 5582873 h 6571374"/>
              <a:gd name="connsiteX600" fmla="*/ 1710427 w 12192000"/>
              <a:gd name="connsiteY600" fmla="*/ 5513260 h 6571374"/>
              <a:gd name="connsiteX601" fmla="*/ 1292745 w 12192000"/>
              <a:gd name="connsiteY601" fmla="*/ 5513260 h 6571374"/>
              <a:gd name="connsiteX602" fmla="*/ 1362358 w 12192000"/>
              <a:gd name="connsiteY602" fmla="*/ 5582873 h 6571374"/>
              <a:gd name="connsiteX603" fmla="*/ 1292745 w 12192000"/>
              <a:gd name="connsiteY603" fmla="*/ 5652486 h 6571374"/>
              <a:gd name="connsiteX604" fmla="*/ 1223132 w 12192000"/>
              <a:gd name="connsiteY604" fmla="*/ 5582873 h 6571374"/>
              <a:gd name="connsiteX605" fmla="*/ 1292745 w 12192000"/>
              <a:gd name="connsiteY605" fmla="*/ 5513260 h 6571374"/>
              <a:gd name="connsiteX606" fmla="*/ 875071 w 12192000"/>
              <a:gd name="connsiteY606" fmla="*/ 5513260 h 6571374"/>
              <a:gd name="connsiteX607" fmla="*/ 944684 w 12192000"/>
              <a:gd name="connsiteY607" fmla="*/ 5582873 h 6571374"/>
              <a:gd name="connsiteX608" fmla="*/ 875071 w 12192000"/>
              <a:gd name="connsiteY608" fmla="*/ 5652486 h 6571374"/>
              <a:gd name="connsiteX609" fmla="*/ 805459 w 12192000"/>
              <a:gd name="connsiteY609" fmla="*/ 5582873 h 6571374"/>
              <a:gd name="connsiteX610" fmla="*/ 875071 w 12192000"/>
              <a:gd name="connsiteY610" fmla="*/ 5513260 h 6571374"/>
              <a:gd name="connsiteX611" fmla="*/ 457395 w 12192000"/>
              <a:gd name="connsiteY611" fmla="*/ 5513260 h 6571374"/>
              <a:gd name="connsiteX612" fmla="*/ 527009 w 12192000"/>
              <a:gd name="connsiteY612" fmla="*/ 5582873 h 6571374"/>
              <a:gd name="connsiteX613" fmla="*/ 457395 w 12192000"/>
              <a:gd name="connsiteY613" fmla="*/ 5652486 h 6571374"/>
              <a:gd name="connsiteX614" fmla="*/ 387782 w 12192000"/>
              <a:gd name="connsiteY614" fmla="*/ 5582873 h 6571374"/>
              <a:gd name="connsiteX615" fmla="*/ 457395 w 12192000"/>
              <a:gd name="connsiteY615" fmla="*/ 5513260 h 6571374"/>
              <a:gd name="connsiteX616" fmla="*/ 39720 w 12192000"/>
              <a:gd name="connsiteY616" fmla="*/ 5513260 h 6571374"/>
              <a:gd name="connsiteX617" fmla="*/ 109332 w 12192000"/>
              <a:gd name="connsiteY617" fmla="*/ 5582873 h 6571374"/>
              <a:gd name="connsiteX618" fmla="*/ 39720 w 12192000"/>
              <a:gd name="connsiteY618" fmla="*/ 5652486 h 6571374"/>
              <a:gd name="connsiteX619" fmla="*/ 12623 w 12192000"/>
              <a:gd name="connsiteY619" fmla="*/ 5647015 h 6571374"/>
              <a:gd name="connsiteX620" fmla="*/ 0 w 12192000"/>
              <a:gd name="connsiteY620" fmla="*/ 5638505 h 6571374"/>
              <a:gd name="connsiteX621" fmla="*/ 0 w 12192000"/>
              <a:gd name="connsiteY621" fmla="*/ 5527242 h 6571374"/>
              <a:gd name="connsiteX622" fmla="*/ 12623 w 12192000"/>
              <a:gd name="connsiteY622" fmla="*/ 5518731 h 6571374"/>
              <a:gd name="connsiteX623" fmla="*/ 39720 w 12192000"/>
              <a:gd name="connsiteY623" fmla="*/ 5513260 h 6571374"/>
              <a:gd name="connsiteX624" fmla="*/ 12152306 w 12192000"/>
              <a:gd name="connsiteY624" fmla="*/ 5206964 h 6571374"/>
              <a:gd name="connsiteX625" fmla="*/ 12179402 w 12192000"/>
              <a:gd name="connsiteY625" fmla="*/ 5212435 h 6571374"/>
              <a:gd name="connsiteX626" fmla="*/ 12192000 w 12192000"/>
              <a:gd name="connsiteY626" fmla="*/ 5220928 h 6571374"/>
              <a:gd name="connsiteX627" fmla="*/ 12192000 w 12192000"/>
              <a:gd name="connsiteY627" fmla="*/ 5332226 h 6571374"/>
              <a:gd name="connsiteX628" fmla="*/ 12179402 w 12192000"/>
              <a:gd name="connsiteY628" fmla="*/ 5340719 h 6571374"/>
              <a:gd name="connsiteX629" fmla="*/ 12152306 w 12192000"/>
              <a:gd name="connsiteY629" fmla="*/ 5346190 h 6571374"/>
              <a:gd name="connsiteX630" fmla="*/ 12082694 w 12192000"/>
              <a:gd name="connsiteY630" fmla="*/ 5276577 h 6571374"/>
              <a:gd name="connsiteX631" fmla="*/ 12152306 w 12192000"/>
              <a:gd name="connsiteY631" fmla="*/ 5206964 h 6571374"/>
              <a:gd name="connsiteX632" fmla="*/ 11734630 w 12192000"/>
              <a:gd name="connsiteY632" fmla="*/ 5206964 h 6571374"/>
              <a:gd name="connsiteX633" fmla="*/ 11804243 w 12192000"/>
              <a:gd name="connsiteY633" fmla="*/ 5276577 h 6571374"/>
              <a:gd name="connsiteX634" fmla="*/ 11734630 w 12192000"/>
              <a:gd name="connsiteY634" fmla="*/ 5346190 h 6571374"/>
              <a:gd name="connsiteX635" fmla="*/ 11665017 w 12192000"/>
              <a:gd name="connsiteY635" fmla="*/ 5276577 h 6571374"/>
              <a:gd name="connsiteX636" fmla="*/ 11734630 w 12192000"/>
              <a:gd name="connsiteY636" fmla="*/ 5206964 h 6571374"/>
              <a:gd name="connsiteX637" fmla="*/ 11316953 w 12192000"/>
              <a:gd name="connsiteY637" fmla="*/ 5206964 h 6571374"/>
              <a:gd name="connsiteX638" fmla="*/ 11386566 w 12192000"/>
              <a:gd name="connsiteY638" fmla="*/ 5276577 h 6571374"/>
              <a:gd name="connsiteX639" fmla="*/ 11316953 w 12192000"/>
              <a:gd name="connsiteY639" fmla="*/ 5346190 h 6571374"/>
              <a:gd name="connsiteX640" fmla="*/ 11247341 w 12192000"/>
              <a:gd name="connsiteY640" fmla="*/ 5276577 h 6571374"/>
              <a:gd name="connsiteX641" fmla="*/ 11316953 w 12192000"/>
              <a:gd name="connsiteY641" fmla="*/ 5206964 h 6571374"/>
              <a:gd name="connsiteX642" fmla="*/ 10899277 w 12192000"/>
              <a:gd name="connsiteY642" fmla="*/ 5206964 h 6571374"/>
              <a:gd name="connsiteX643" fmla="*/ 10968890 w 12192000"/>
              <a:gd name="connsiteY643" fmla="*/ 5276577 h 6571374"/>
              <a:gd name="connsiteX644" fmla="*/ 10899277 w 12192000"/>
              <a:gd name="connsiteY644" fmla="*/ 5346190 h 6571374"/>
              <a:gd name="connsiteX645" fmla="*/ 10829664 w 12192000"/>
              <a:gd name="connsiteY645" fmla="*/ 5276577 h 6571374"/>
              <a:gd name="connsiteX646" fmla="*/ 10899277 w 12192000"/>
              <a:gd name="connsiteY646" fmla="*/ 5206964 h 6571374"/>
              <a:gd name="connsiteX647" fmla="*/ 10481600 w 12192000"/>
              <a:gd name="connsiteY647" fmla="*/ 5206964 h 6571374"/>
              <a:gd name="connsiteX648" fmla="*/ 10551213 w 12192000"/>
              <a:gd name="connsiteY648" fmla="*/ 5276577 h 6571374"/>
              <a:gd name="connsiteX649" fmla="*/ 10481600 w 12192000"/>
              <a:gd name="connsiteY649" fmla="*/ 5346190 h 6571374"/>
              <a:gd name="connsiteX650" fmla="*/ 10411988 w 12192000"/>
              <a:gd name="connsiteY650" fmla="*/ 5276577 h 6571374"/>
              <a:gd name="connsiteX651" fmla="*/ 10481600 w 12192000"/>
              <a:gd name="connsiteY651" fmla="*/ 5206964 h 6571374"/>
              <a:gd name="connsiteX652" fmla="*/ 10063924 w 12192000"/>
              <a:gd name="connsiteY652" fmla="*/ 5206964 h 6571374"/>
              <a:gd name="connsiteX653" fmla="*/ 10133537 w 12192000"/>
              <a:gd name="connsiteY653" fmla="*/ 5276577 h 6571374"/>
              <a:gd name="connsiteX654" fmla="*/ 10063924 w 12192000"/>
              <a:gd name="connsiteY654" fmla="*/ 5346190 h 6571374"/>
              <a:gd name="connsiteX655" fmla="*/ 9994311 w 12192000"/>
              <a:gd name="connsiteY655" fmla="*/ 5276577 h 6571374"/>
              <a:gd name="connsiteX656" fmla="*/ 10063924 w 12192000"/>
              <a:gd name="connsiteY656" fmla="*/ 5206964 h 6571374"/>
              <a:gd name="connsiteX657" fmla="*/ 9646247 w 12192000"/>
              <a:gd name="connsiteY657" fmla="*/ 5206964 h 6571374"/>
              <a:gd name="connsiteX658" fmla="*/ 9715860 w 12192000"/>
              <a:gd name="connsiteY658" fmla="*/ 5276577 h 6571374"/>
              <a:gd name="connsiteX659" fmla="*/ 9646247 w 12192000"/>
              <a:gd name="connsiteY659" fmla="*/ 5346190 h 6571374"/>
              <a:gd name="connsiteX660" fmla="*/ 9576635 w 12192000"/>
              <a:gd name="connsiteY660" fmla="*/ 5276577 h 6571374"/>
              <a:gd name="connsiteX661" fmla="*/ 9646247 w 12192000"/>
              <a:gd name="connsiteY661" fmla="*/ 5206964 h 6571374"/>
              <a:gd name="connsiteX662" fmla="*/ 9228571 w 12192000"/>
              <a:gd name="connsiteY662" fmla="*/ 5206964 h 6571374"/>
              <a:gd name="connsiteX663" fmla="*/ 9298184 w 12192000"/>
              <a:gd name="connsiteY663" fmla="*/ 5276577 h 6571374"/>
              <a:gd name="connsiteX664" fmla="*/ 9228571 w 12192000"/>
              <a:gd name="connsiteY664" fmla="*/ 5346190 h 6571374"/>
              <a:gd name="connsiteX665" fmla="*/ 9158958 w 12192000"/>
              <a:gd name="connsiteY665" fmla="*/ 5276577 h 6571374"/>
              <a:gd name="connsiteX666" fmla="*/ 9228571 w 12192000"/>
              <a:gd name="connsiteY666" fmla="*/ 5206964 h 6571374"/>
              <a:gd name="connsiteX667" fmla="*/ 8810895 w 12192000"/>
              <a:gd name="connsiteY667" fmla="*/ 5206964 h 6571374"/>
              <a:gd name="connsiteX668" fmla="*/ 8880507 w 12192000"/>
              <a:gd name="connsiteY668" fmla="*/ 5276577 h 6571374"/>
              <a:gd name="connsiteX669" fmla="*/ 8810895 w 12192000"/>
              <a:gd name="connsiteY669" fmla="*/ 5346190 h 6571374"/>
              <a:gd name="connsiteX670" fmla="*/ 8741282 w 12192000"/>
              <a:gd name="connsiteY670" fmla="*/ 5276577 h 6571374"/>
              <a:gd name="connsiteX671" fmla="*/ 8810895 w 12192000"/>
              <a:gd name="connsiteY671" fmla="*/ 5206964 h 6571374"/>
              <a:gd name="connsiteX672" fmla="*/ 8393218 w 12192000"/>
              <a:gd name="connsiteY672" fmla="*/ 5206964 h 6571374"/>
              <a:gd name="connsiteX673" fmla="*/ 8462831 w 12192000"/>
              <a:gd name="connsiteY673" fmla="*/ 5276577 h 6571374"/>
              <a:gd name="connsiteX674" fmla="*/ 8393218 w 12192000"/>
              <a:gd name="connsiteY674" fmla="*/ 5346190 h 6571374"/>
              <a:gd name="connsiteX675" fmla="*/ 8323606 w 12192000"/>
              <a:gd name="connsiteY675" fmla="*/ 5276577 h 6571374"/>
              <a:gd name="connsiteX676" fmla="*/ 8393218 w 12192000"/>
              <a:gd name="connsiteY676" fmla="*/ 5206964 h 6571374"/>
              <a:gd name="connsiteX677" fmla="*/ 7975542 w 12192000"/>
              <a:gd name="connsiteY677" fmla="*/ 5206964 h 6571374"/>
              <a:gd name="connsiteX678" fmla="*/ 8045155 w 12192000"/>
              <a:gd name="connsiteY678" fmla="*/ 5276577 h 6571374"/>
              <a:gd name="connsiteX679" fmla="*/ 7975542 w 12192000"/>
              <a:gd name="connsiteY679" fmla="*/ 5346190 h 6571374"/>
              <a:gd name="connsiteX680" fmla="*/ 7905929 w 12192000"/>
              <a:gd name="connsiteY680" fmla="*/ 5276577 h 6571374"/>
              <a:gd name="connsiteX681" fmla="*/ 7975542 w 12192000"/>
              <a:gd name="connsiteY681" fmla="*/ 5206964 h 6571374"/>
              <a:gd name="connsiteX682" fmla="*/ 7557865 w 12192000"/>
              <a:gd name="connsiteY682" fmla="*/ 5206964 h 6571374"/>
              <a:gd name="connsiteX683" fmla="*/ 7627478 w 12192000"/>
              <a:gd name="connsiteY683" fmla="*/ 5276577 h 6571374"/>
              <a:gd name="connsiteX684" fmla="*/ 7557865 w 12192000"/>
              <a:gd name="connsiteY684" fmla="*/ 5346190 h 6571374"/>
              <a:gd name="connsiteX685" fmla="*/ 7488253 w 12192000"/>
              <a:gd name="connsiteY685" fmla="*/ 5276577 h 6571374"/>
              <a:gd name="connsiteX686" fmla="*/ 7557865 w 12192000"/>
              <a:gd name="connsiteY686" fmla="*/ 5206964 h 6571374"/>
              <a:gd name="connsiteX687" fmla="*/ 7140189 w 12192000"/>
              <a:gd name="connsiteY687" fmla="*/ 5206964 h 6571374"/>
              <a:gd name="connsiteX688" fmla="*/ 7209802 w 12192000"/>
              <a:gd name="connsiteY688" fmla="*/ 5276577 h 6571374"/>
              <a:gd name="connsiteX689" fmla="*/ 7140189 w 12192000"/>
              <a:gd name="connsiteY689" fmla="*/ 5346190 h 6571374"/>
              <a:gd name="connsiteX690" fmla="*/ 7070576 w 12192000"/>
              <a:gd name="connsiteY690" fmla="*/ 5276577 h 6571374"/>
              <a:gd name="connsiteX691" fmla="*/ 7140189 w 12192000"/>
              <a:gd name="connsiteY691" fmla="*/ 5206964 h 6571374"/>
              <a:gd name="connsiteX692" fmla="*/ 6722513 w 12192000"/>
              <a:gd name="connsiteY692" fmla="*/ 5206964 h 6571374"/>
              <a:gd name="connsiteX693" fmla="*/ 6792125 w 12192000"/>
              <a:gd name="connsiteY693" fmla="*/ 5276577 h 6571374"/>
              <a:gd name="connsiteX694" fmla="*/ 6722513 w 12192000"/>
              <a:gd name="connsiteY694" fmla="*/ 5346190 h 6571374"/>
              <a:gd name="connsiteX695" fmla="*/ 6652900 w 12192000"/>
              <a:gd name="connsiteY695" fmla="*/ 5276577 h 6571374"/>
              <a:gd name="connsiteX696" fmla="*/ 6722513 w 12192000"/>
              <a:gd name="connsiteY696" fmla="*/ 5206964 h 6571374"/>
              <a:gd name="connsiteX697" fmla="*/ 6304836 w 12192000"/>
              <a:gd name="connsiteY697" fmla="*/ 5206964 h 6571374"/>
              <a:gd name="connsiteX698" fmla="*/ 6374449 w 12192000"/>
              <a:gd name="connsiteY698" fmla="*/ 5276577 h 6571374"/>
              <a:gd name="connsiteX699" fmla="*/ 6304836 w 12192000"/>
              <a:gd name="connsiteY699" fmla="*/ 5346190 h 6571374"/>
              <a:gd name="connsiteX700" fmla="*/ 6235223 w 12192000"/>
              <a:gd name="connsiteY700" fmla="*/ 5276577 h 6571374"/>
              <a:gd name="connsiteX701" fmla="*/ 6304836 w 12192000"/>
              <a:gd name="connsiteY701" fmla="*/ 5206964 h 6571374"/>
              <a:gd name="connsiteX702" fmla="*/ 5887160 w 12192000"/>
              <a:gd name="connsiteY702" fmla="*/ 5206964 h 6571374"/>
              <a:gd name="connsiteX703" fmla="*/ 5956772 w 12192000"/>
              <a:gd name="connsiteY703" fmla="*/ 5276577 h 6571374"/>
              <a:gd name="connsiteX704" fmla="*/ 5887160 w 12192000"/>
              <a:gd name="connsiteY704" fmla="*/ 5346190 h 6571374"/>
              <a:gd name="connsiteX705" fmla="*/ 5817547 w 12192000"/>
              <a:gd name="connsiteY705" fmla="*/ 5276577 h 6571374"/>
              <a:gd name="connsiteX706" fmla="*/ 5887160 w 12192000"/>
              <a:gd name="connsiteY706" fmla="*/ 5206964 h 6571374"/>
              <a:gd name="connsiteX707" fmla="*/ 5469483 w 12192000"/>
              <a:gd name="connsiteY707" fmla="*/ 5206964 h 6571374"/>
              <a:gd name="connsiteX708" fmla="*/ 5539096 w 12192000"/>
              <a:gd name="connsiteY708" fmla="*/ 5276577 h 6571374"/>
              <a:gd name="connsiteX709" fmla="*/ 5469483 w 12192000"/>
              <a:gd name="connsiteY709" fmla="*/ 5346190 h 6571374"/>
              <a:gd name="connsiteX710" fmla="*/ 5399870 w 12192000"/>
              <a:gd name="connsiteY710" fmla="*/ 5276577 h 6571374"/>
              <a:gd name="connsiteX711" fmla="*/ 5469483 w 12192000"/>
              <a:gd name="connsiteY711" fmla="*/ 5206964 h 6571374"/>
              <a:gd name="connsiteX712" fmla="*/ 5051807 w 12192000"/>
              <a:gd name="connsiteY712" fmla="*/ 5206964 h 6571374"/>
              <a:gd name="connsiteX713" fmla="*/ 5121419 w 12192000"/>
              <a:gd name="connsiteY713" fmla="*/ 5276577 h 6571374"/>
              <a:gd name="connsiteX714" fmla="*/ 5051807 w 12192000"/>
              <a:gd name="connsiteY714" fmla="*/ 5346190 h 6571374"/>
              <a:gd name="connsiteX715" fmla="*/ 4982194 w 12192000"/>
              <a:gd name="connsiteY715" fmla="*/ 5276577 h 6571374"/>
              <a:gd name="connsiteX716" fmla="*/ 5051807 w 12192000"/>
              <a:gd name="connsiteY716" fmla="*/ 5206964 h 6571374"/>
              <a:gd name="connsiteX717" fmla="*/ 4634130 w 12192000"/>
              <a:gd name="connsiteY717" fmla="*/ 5206964 h 6571374"/>
              <a:gd name="connsiteX718" fmla="*/ 4703743 w 12192000"/>
              <a:gd name="connsiteY718" fmla="*/ 5276577 h 6571374"/>
              <a:gd name="connsiteX719" fmla="*/ 4634130 w 12192000"/>
              <a:gd name="connsiteY719" fmla="*/ 5346190 h 6571374"/>
              <a:gd name="connsiteX720" fmla="*/ 4564517 w 12192000"/>
              <a:gd name="connsiteY720" fmla="*/ 5276577 h 6571374"/>
              <a:gd name="connsiteX721" fmla="*/ 4634130 w 12192000"/>
              <a:gd name="connsiteY721" fmla="*/ 5206964 h 6571374"/>
              <a:gd name="connsiteX722" fmla="*/ 4216509 w 12192000"/>
              <a:gd name="connsiteY722" fmla="*/ 5206964 h 6571374"/>
              <a:gd name="connsiteX723" fmla="*/ 4286066 w 12192000"/>
              <a:gd name="connsiteY723" fmla="*/ 5276577 h 6571374"/>
              <a:gd name="connsiteX724" fmla="*/ 4216509 w 12192000"/>
              <a:gd name="connsiteY724" fmla="*/ 5346190 h 6571374"/>
              <a:gd name="connsiteX725" fmla="*/ 4146896 w 12192000"/>
              <a:gd name="connsiteY725" fmla="*/ 5276577 h 6571374"/>
              <a:gd name="connsiteX726" fmla="*/ 4216509 w 12192000"/>
              <a:gd name="connsiteY726" fmla="*/ 5206964 h 6571374"/>
              <a:gd name="connsiteX727" fmla="*/ 3798835 w 12192000"/>
              <a:gd name="connsiteY727" fmla="*/ 5206964 h 6571374"/>
              <a:gd name="connsiteX728" fmla="*/ 3868446 w 12192000"/>
              <a:gd name="connsiteY728" fmla="*/ 5276577 h 6571374"/>
              <a:gd name="connsiteX729" fmla="*/ 3798835 w 12192000"/>
              <a:gd name="connsiteY729" fmla="*/ 5346190 h 6571374"/>
              <a:gd name="connsiteX730" fmla="*/ 3729223 w 12192000"/>
              <a:gd name="connsiteY730" fmla="*/ 5276577 h 6571374"/>
              <a:gd name="connsiteX731" fmla="*/ 3798835 w 12192000"/>
              <a:gd name="connsiteY731" fmla="*/ 5206964 h 6571374"/>
              <a:gd name="connsiteX732" fmla="*/ 3381161 w 12192000"/>
              <a:gd name="connsiteY732" fmla="*/ 5206964 h 6571374"/>
              <a:gd name="connsiteX733" fmla="*/ 3450775 w 12192000"/>
              <a:gd name="connsiteY733" fmla="*/ 5276577 h 6571374"/>
              <a:gd name="connsiteX734" fmla="*/ 3381161 w 12192000"/>
              <a:gd name="connsiteY734" fmla="*/ 5346190 h 6571374"/>
              <a:gd name="connsiteX735" fmla="*/ 3311547 w 12192000"/>
              <a:gd name="connsiteY735" fmla="*/ 5276577 h 6571374"/>
              <a:gd name="connsiteX736" fmla="*/ 3381161 w 12192000"/>
              <a:gd name="connsiteY736" fmla="*/ 5206964 h 6571374"/>
              <a:gd name="connsiteX737" fmla="*/ 2963479 w 12192000"/>
              <a:gd name="connsiteY737" fmla="*/ 5206964 h 6571374"/>
              <a:gd name="connsiteX738" fmla="*/ 3033092 w 12192000"/>
              <a:gd name="connsiteY738" fmla="*/ 5276577 h 6571374"/>
              <a:gd name="connsiteX739" fmla="*/ 2963479 w 12192000"/>
              <a:gd name="connsiteY739" fmla="*/ 5346190 h 6571374"/>
              <a:gd name="connsiteX740" fmla="*/ 2893865 w 12192000"/>
              <a:gd name="connsiteY740" fmla="*/ 5276577 h 6571374"/>
              <a:gd name="connsiteX741" fmla="*/ 2963479 w 12192000"/>
              <a:gd name="connsiteY741" fmla="*/ 5206964 h 6571374"/>
              <a:gd name="connsiteX742" fmla="*/ 2545798 w 12192000"/>
              <a:gd name="connsiteY742" fmla="*/ 5206964 h 6571374"/>
              <a:gd name="connsiteX743" fmla="*/ 2615411 w 12192000"/>
              <a:gd name="connsiteY743" fmla="*/ 5276577 h 6571374"/>
              <a:gd name="connsiteX744" fmla="*/ 2545798 w 12192000"/>
              <a:gd name="connsiteY744" fmla="*/ 5346190 h 6571374"/>
              <a:gd name="connsiteX745" fmla="*/ 2476185 w 12192000"/>
              <a:gd name="connsiteY745" fmla="*/ 5276577 h 6571374"/>
              <a:gd name="connsiteX746" fmla="*/ 2545798 w 12192000"/>
              <a:gd name="connsiteY746" fmla="*/ 5206964 h 6571374"/>
              <a:gd name="connsiteX747" fmla="*/ 2128115 w 12192000"/>
              <a:gd name="connsiteY747" fmla="*/ 5206964 h 6571374"/>
              <a:gd name="connsiteX748" fmla="*/ 2197728 w 12192000"/>
              <a:gd name="connsiteY748" fmla="*/ 5276577 h 6571374"/>
              <a:gd name="connsiteX749" fmla="*/ 2128115 w 12192000"/>
              <a:gd name="connsiteY749" fmla="*/ 5346190 h 6571374"/>
              <a:gd name="connsiteX750" fmla="*/ 2058501 w 12192000"/>
              <a:gd name="connsiteY750" fmla="*/ 5276577 h 6571374"/>
              <a:gd name="connsiteX751" fmla="*/ 2128115 w 12192000"/>
              <a:gd name="connsiteY751" fmla="*/ 5206964 h 6571374"/>
              <a:gd name="connsiteX752" fmla="*/ 1710431 w 12192000"/>
              <a:gd name="connsiteY752" fmla="*/ 5206964 h 6571374"/>
              <a:gd name="connsiteX753" fmla="*/ 1780046 w 12192000"/>
              <a:gd name="connsiteY753" fmla="*/ 5276577 h 6571374"/>
              <a:gd name="connsiteX754" fmla="*/ 1710431 w 12192000"/>
              <a:gd name="connsiteY754" fmla="*/ 5346190 h 6571374"/>
              <a:gd name="connsiteX755" fmla="*/ 1640815 w 12192000"/>
              <a:gd name="connsiteY755" fmla="*/ 5276577 h 6571374"/>
              <a:gd name="connsiteX756" fmla="*/ 1710431 w 12192000"/>
              <a:gd name="connsiteY756" fmla="*/ 5206964 h 6571374"/>
              <a:gd name="connsiteX757" fmla="*/ 1292750 w 12192000"/>
              <a:gd name="connsiteY757" fmla="*/ 5206964 h 6571374"/>
              <a:gd name="connsiteX758" fmla="*/ 1362363 w 12192000"/>
              <a:gd name="connsiteY758" fmla="*/ 5276577 h 6571374"/>
              <a:gd name="connsiteX759" fmla="*/ 1292750 w 12192000"/>
              <a:gd name="connsiteY759" fmla="*/ 5346190 h 6571374"/>
              <a:gd name="connsiteX760" fmla="*/ 1223137 w 12192000"/>
              <a:gd name="connsiteY760" fmla="*/ 5276577 h 6571374"/>
              <a:gd name="connsiteX761" fmla="*/ 1292750 w 12192000"/>
              <a:gd name="connsiteY761" fmla="*/ 5206964 h 6571374"/>
              <a:gd name="connsiteX762" fmla="*/ 875076 w 12192000"/>
              <a:gd name="connsiteY762" fmla="*/ 5206964 h 6571374"/>
              <a:gd name="connsiteX763" fmla="*/ 944689 w 12192000"/>
              <a:gd name="connsiteY763" fmla="*/ 5276577 h 6571374"/>
              <a:gd name="connsiteX764" fmla="*/ 875076 w 12192000"/>
              <a:gd name="connsiteY764" fmla="*/ 5346190 h 6571374"/>
              <a:gd name="connsiteX765" fmla="*/ 805463 w 12192000"/>
              <a:gd name="connsiteY765" fmla="*/ 5276577 h 6571374"/>
              <a:gd name="connsiteX766" fmla="*/ 875076 w 12192000"/>
              <a:gd name="connsiteY766" fmla="*/ 5206964 h 6571374"/>
              <a:gd name="connsiteX767" fmla="*/ 457400 w 12192000"/>
              <a:gd name="connsiteY767" fmla="*/ 5206964 h 6571374"/>
              <a:gd name="connsiteX768" fmla="*/ 527014 w 12192000"/>
              <a:gd name="connsiteY768" fmla="*/ 5276577 h 6571374"/>
              <a:gd name="connsiteX769" fmla="*/ 457400 w 12192000"/>
              <a:gd name="connsiteY769" fmla="*/ 5346190 h 6571374"/>
              <a:gd name="connsiteX770" fmla="*/ 387787 w 12192000"/>
              <a:gd name="connsiteY770" fmla="*/ 5276577 h 6571374"/>
              <a:gd name="connsiteX771" fmla="*/ 457400 w 12192000"/>
              <a:gd name="connsiteY771" fmla="*/ 5206964 h 6571374"/>
              <a:gd name="connsiteX772" fmla="*/ 39724 w 12192000"/>
              <a:gd name="connsiteY772" fmla="*/ 5206964 h 6571374"/>
              <a:gd name="connsiteX773" fmla="*/ 109337 w 12192000"/>
              <a:gd name="connsiteY773" fmla="*/ 5276577 h 6571374"/>
              <a:gd name="connsiteX774" fmla="*/ 39724 w 12192000"/>
              <a:gd name="connsiteY774" fmla="*/ 5346190 h 6571374"/>
              <a:gd name="connsiteX775" fmla="*/ 12628 w 12192000"/>
              <a:gd name="connsiteY775" fmla="*/ 5340719 h 6571374"/>
              <a:gd name="connsiteX776" fmla="*/ 0 w 12192000"/>
              <a:gd name="connsiteY776" fmla="*/ 5332205 h 6571374"/>
              <a:gd name="connsiteX777" fmla="*/ 0 w 12192000"/>
              <a:gd name="connsiteY777" fmla="*/ 5220949 h 6571374"/>
              <a:gd name="connsiteX778" fmla="*/ 12628 w 12192000"/>
              <a:gd name="connsiteY778" fmla="*/ 5212435 h 6571374"/>
              <a:gd name="connsiteX779" fmla="*/ 39724 w 12192000"/>
              <a:gd name="connsiteY779" fmla="*/ 5206964 h 6571374"/>
              <a:gd name="connsiteX780" fmla="*/ 12152306 w 12192000"/>
              <a:gd name="connsiteY780" fmla="*/ 4900668 h 6571374"/>
              <a:gd name="connsiteX781" fmla="*/ 12179402 w 12192000"/>
              <a:gd name="connsiteY781" fmla="*/ 4906139 h 6571374"/>
              <a:gd name="connsiteX782" fmla="*/ 12192000 w 12192000"/>
              <a:gd name="connsiteY782" fmla="*/ 4914632 h 6571374"/>
              <a:gd name="connsiteX783" fmla="*/ 12192000 w 12192000"/>
              <a:gd name="connsiteY783" fmla="*/ 5025930 h 6571374"/>
              <a:gd name="connsiteX784" fmla="*/ 12179402 w 12192000"/>
              <a:gd name="connsiteY784" fmla="*/ 5034423 h 6571374"/>
              <a:gd name="connsiteX785" fmla="*/ 12152306 w 12192000"/>
              <a:gd name="connsiteY785" fmla="*/ 5039894 h 6571374"/>
              <a:gd name="connsiteX786" fmla="*/ 12082694 w 12192000"/>
              <a:gd name="connsiteY786" fmla="*/ 4970281 h 6571374"/>
              <a:gd name="connsiteX787" fmla="*/ 12152306 w 12192000"/>
              <a:gd name="connsiteY787" fmla="*/ 4900668 h 6571374"/>
              <a:gd name="connsiteX788" fmla="*/ 11734630 w 12192000"/>
              <a:gd name="connsiteY788" fmla="*/ 4900668 h 6571374"/>
              <a:gd name="connsiteX789" fmla="*/ 11804243 w 12192000"/>
              <a:gd name="connsiteY789" fmla="*/ 4970281 h 6571374"/>
              <a:gd name="connsiteX790" fmla="*/ 11734630 w 12192000"/>
              <a:gd name="connsiteY790" fmla="*/ 5039894 h 6571374"/>
              <a:gd name="connsiteX791" fmla="*/ 11665017 w 12192000"/>
              <a:gd name="connsiteY791" fmla="*/ 4970281 h 6571374"/>
              <a:gd name="connsiteX792" fmla="*/ 11734630 w 12192000"/>
              <a:gd name="connsiteY792" fmla="*/ 4900668 h 6571374"/>
              <a:gd name="connsiteX793" fmla="*/ 11316953 w 12192000"/>
              <a:gd name="connsiteY793" fmla="*/ 4900668 h 6571374"/>
              <a:gd name="connsiteX794" fmla="*/ 11386566 w 12192000"/>
              <a:gd name="connsiteY794" fmla="*/ 4970281 h 6571374"/>
              <a:gd name="connsiteX795" fmla="*/ 11316953 w 12192000"/>
              <a:gd name="connsiteY795" fmla="*/ 5039894 h 6571374"/>
              <a:gd name="connsiteX796" fmla="*/ 11247341 w 12192000"/>
              <a:gd name="connsiteY796" fmla="*/ 4970281 h 6571374"/>
              <a:gd name="connsiteX797" fmla="*/ 11316953 w 12192000"/>
              <a:gd name="connsiteY797" fmla="*/ 4900668 h 6571374"/>
              <a:gd name="connsiteX798" fmla="*/ 10899277 w 12192000"/>
              <a:gd name="connsiteY798" fmla="*/ 4900668 h 6571374"/>
              <a:gd name="connsiteX799" fmla="*/ 10968890 w 12192000"/>
              <a:gd name="connsiteY799" fmla="*/ 4970281 h 6571374"/>
              <a:gd name="connsiteX800" fmla="*/ 10899277 w 12192000"/>
              <a:gd name="connsiteY800" fmla="*/ 5039894 h 6571374"/>
              <a:gd name="connsiteX801" fmla="*/ 10829664 w 12192000"/>
              <a:gd name="connsiteY801" fmla="*/ 4970281 h 6571374"/>
              <a:gd name="connsiteX802" fmla="*/ 10899277 w 12192000"/>
              <a:gd name="connsiteY802" fmla="*/ 4900668 h 6571374"/>
              <a:gd name="connsiteX803" fmla="*/ 10481600 w 12192000"/>
              <a:gd name="connsiteY803" fmla="*/ 4900668 h 6571374"/>
              <a:gd name="connsiteX804" fmla="*/ 10551213 w 12192000"/>
              <a:gd name="connsiteY804" fmla="*/ 4970281 h 6571374"/>
              <a:gd name="connsiteX805" fmla="*/ 10481600 w 12192000"/>
              <a:gd name="connsiteY805" fmla="*/ 5039894 h 6571374"/>
              <a:gd name="connsiteX806" fmla="*/ 10411988 w 12192000"/>
              <a:gd name="connsiteY806" fmla="*/ 4970281 h 6571374"/>
              <a:gd name="connsiteX807" fmla="*/ 10481600 w 12192000"/>
              <a:gd name="connsiteY807" fmla="*/ 4900668 h 6571374"/>
              <a:gd name="connsiteX808" fmla="*/ 10063924 w 12192000"/>
              <a:gd name="connsiteY808" fmla="*/ 4900668 h 6571374"/>
              <a:gd name="connsiteX809" fmla="*/ 10133537 w 12192000"/>
              <a:gd name="connsiteY809" fmla="*/ 4970281 h 6571374"/>
              <a:gd name="connsiteX810" fmla="*/ 10063924 w 12192000"/>
              <a:gd name="connsiteY810" fmla="*/ 5039894 h 6571374"/>
              <a:gd name="connsiteX811" fmla="*/ 9994311 w 12192000"/>
              <a:gd name="connsiteY811" fmla="*/ 4970281 h 6571374"/>
              <a:gd name="connsiteX812" fmla="*/ 10063924 w 12192000"/>
              <a:gd name="connsiteY812" fmla="*/ 4900668 h 6571374"/>
              <a:gd name="connsiteX813" fmla="*/ 9646247 w 12192000"/>
              <a:gd name="connsiteY813" fmla="*/ 4900668 h 6571374"/>
              <a:gd name="connsiteX814" fmla="*/ 9715860 w 12192000"/>
              <a:gd name="connsiteY814" fmla="*/ 4970281 h 6571374"/>
              <a:gd name="connsiteX815" fmla="*/ 9646247 w 12192000"/>
              <a:gd name="connsiteY815" fmla="*/ 5039894 h 6571374"/>
              <a:gd name="connsiteX816" fmla="*/ 9576635 w 12192000"/>
              <a:gd name="connsiteY816" fmla="*/ 4970281 h 6571374"/>
              <a:gd name="connsiteX817" fmla="*/ 9646247 w 12192000"/>
              <a:gd name="connsiteY817" fmla="*/ 4900668 h 6571374"/>
              <a:gd name="connsiteX818" fmla="*/ 9228571 w 12192000"/>
              <a:gd name="connsiteY818" fmla="*/ 4900668 h 6571374"/>
              <a:gd name="connsiteX819" fmla="*/ 9298184 w 12192000"/>
              <a:gd name="connsiteY819" fmla="*/ 4970281 h 6571374"/>
              <a:gd name="connsiteX820" fmla="*/ 9228571 w 12192000"/>
              <a:gd name="connsiteY820" fmla="*/ 5039894 h 6571374"/>
              <a:gd name="connsiteX821" fmla="*/ 9158958 w 12192000"/>
              <a:gd name="connsiteY821" fmla="*/ 4970281 h 6571374"/>
              <a:gd name="connsiteX822" fmla="*/ 9228571 w 12192000"/>
              <a:gd name="connsiteY822" fmla="*/ 4900668 h 6571374"/>
              <a:gd name="connsiteX823" fmla="*/ 8810895 w 12192000"/>
              <a:gd name="connsiteY823" fmla="*/ 4900668 h 6571374"/>
              <a:gd name="connsiteX824" fmla="*/ 8880507 w 12192000"/>
              <a:gd name="connsiteY824" fmla="*/ 4970281 h 6571374"/>
              <a:gd name="connsiteX825" fmla="*/ 8810895 w 12192000"/>
              <a:gd name="connsiteY825" fmla="*/ 5039894 h 6571374"/>
              <a:gd name="connsiteX826" fmla="*/ 8741282 w 12192000"/>
              <a:gd name="connsiteY826" fmla="*/ 4970281 h 6571374"/>
              <a:gd name="connsiteX827" fmla="*/ 8810895 w 12192000"/>
              <a:gd name="connsiteY827" fmla="*/ 4900668 h 6571374"/>
              <a:gd name="connsiteX828" fmla="*/ 8393218 w 12192000"/>
              <a:gd name="connsiteY828" fmla="*/ 4900668 h 6571374"/>
              <a:gd name="connsiteX829" fmla="*/ 8462831 w 12192000"/>
              <a:gd name="connsiteY829" fmla="*/ 4970281 h 6571374"/>
              <a:gd name="connsiteX830" fmla="*/ 8393218 w 12192000"/>
              <a:gd name="connsiteY830" fmla="*/ 5039894 h 6571374"/>
              <a:gd name="connsiteX831" fmla="*/ 8323606 w 12192000"/>
              <a:gd name="connsiteY831" fmla="*/ 4970281 h 6571374"/>
              <a:gd name="connsiteX832" fmla="*/ 8393218 w 12192000"/>
              <a:gd name="connsiteY832" fmla="*/ 4900668 h 6571374"/>
              <a:gd name="connsiteX833" fmla="*/ 7975542 w 12192000"/>
              <a:gd name="connsiteY833" fmla="*/ 4900668 h 6571374"/>
              <a:gd name="connsiteX834" fmla="*/ 8045155 w 12192000"/>
              <a:gd name="connsiteY834" fmla="*/ 4970281 h 6571374"/>
              <a:gd name="connsiteX835" fmla="*/ 7975542 w 12192000"/>
              <a:gd name="connsiteY835" fmla="*/ 5039894 h 6571374"/>
              <a:gd name="connsiteX836" fmla="*/ 7905929 w 12192000"/>
              <a:gd name="connsiteY836" fmla="*/ 4970281 h 6571374"/>
              <a:gd name="connsiteX837" fmla="*/ 7975542 w 12192000"/>
              <a:gd name="connsiteY837" fmla="*/ 4900668 h 6571374"/>
              <a:gd name="connsiteX838" fmla="*/ 7557865 w 12192000"/>
              <a:gd name="connsiteY838" fmla="*/ 4900668 h 6571374"/>
              <a:gd name="connsiteX839" fmla="*/ 7627478 w 12192000"/>
              <a:gd name="connsiteY839" fmla="*/ 4970281 h 6571374"/>
              <a:gd name="connsiteX840" fmla="*/ 7557865 w 12192000"/>
              <a:gd name="connsiteY840" fmla="*/ 5039894 h 6571374"/>
              <a:gd name="connsiteX841" fmla="*/ 7488253 w 12192000"/>
              <a:gd name="connsiteY841" fmla="*/ 4970281 h 6571374"/>
              <a:gd name="connsiteX842" fmla="*/ 7557865 w 12192000"/>
              <a:gd name="connsiteY842" fmla="*/ 4900668 h 6571374"/>
              <a:gd name="connsiteX843" fmla="*/ 7140189 w 12192000"/>
              <a:gd name="connsiteY843" fmla="*/ 4900668 h 6571374"/>
              <a:gd name="connsiteX844" fmla="*/ 7209802 w 12192000"/>
              <a:gd name="connsiteY844" fmla="*/ 4970281 h 6571374"/>
              <a:gd name="connsiteX845" fmla="*/ 7140189 w 12192000"/>
              <a:gd name="connsiteY845" fmla="*/ 5039894 h 6571374"/>
              <a:gd name="connsiteX846" fmla="*/ 7070576 w 12192000"/>
              <a:gd name="connsiteY846" fmla="*/ 4970281 h 6571374"/>
              <a:gd name="connsiteX847" fmla="*/ 7140189 w 12192000"/>
              <a:gd name="connsiteY847" fmla="*/ 4900668 h 6571374"/>
              <a:gd name="connsiteX848" fmla="*/ 6722513 w 12192000"/>
              <a:gd name="connsiteY848" fmla="*/ 4900668 h 6571374"/>
              <a:gd name="connsiteX849" fmla="*/ 6792125 w 12192000"/>
              <a:gd name="connsiteY849" fmla="*/ 4970281 h 6571374"/>
              <a:gd name="connsiteX850" fmla="*/ 6722513 w 12192000"/>
              <a:gd name="connsiteY850" fmla="*/ 5039894 h 6571374"/>
              <a:gd name="connsiteX851" fmla="*/ 6652900 w 12192000"/>
              <a:gd name="connsiteY851" fmla="*/ 4970281 h 6571374"/>
              <a:gd name="connsiteX852" fmla="*/ 6722513 w 12192000"/>
              <a:gd name="connsiteY852" fmla="*/ 4900668 h 6571374"/>
              <a:gd name="connsiteX853" fmla="*/ 6304836 w 12192000"/>
              <a:gd name="connsiteY853" fmla="*/ 4900668 h 6571374"/>
              <a:gd name="connsiteX854" fmla="*/ 6374449 w 12192000"/>
              <a:gd name="connsiteY854" fmla="*/ 4970281 h 6571374"/>
              <a:gd name="connsiteX855" fmla="*/ 6304836 w 12192000"/>
              <a:gd name="connsiteY855" fmla="*/ 5039894 h 6571374"/>
              <a:gd name="connsiteX856" fmla="*/ 6235223 w 12192000"/>
              <a:gd name="connsiteY856" fmla="*/ 4970281 h 6571374"/>
              <a:gd name="connsiteX857" fmla="*/ 6304836 w 12192000"/>
              <a:gd name="connsiteY857" fmla="*/ 4900668 h 6571374"/>
              <a:gd name="connsiteX858" fmla="*/ 5887160 w 12192000"/>
              <a:gd name="connsiteY858" fmla="*/ 4900668 h 6571374"/>
              <a:gd name="connsiteX859" fmla="*/ 5956772 w 12192000"/>
              <a:gd name="connsiteY859" fmla="*/ 4970281 h 6571374"/>
              <a:gd name="connsiteX860" fmla="*/ 5887160 w 12192000"/>
              <a:gd name="connsiteY860" fmla="*/ 5039894 h 6571374"/>
              <a:gd name="connsiteX861" fmla="*/ 5817547 w 12192000"/>
              <a:gd name="connsiteY861" fmla="*/ 4970281 h 6571374"/>
              <a:gd name="connsiteX862" fmla="*/ 5887160 w 12192000"/>
              <a:gd name="connsiteY862" fmla="*/ 4900668 h 6571374"/>
              <a:gd name="connsiteX863" fmla="*/ 5469483 w 12192000"/>
              <a:gd name="connsiteY863" fmla="*/ 4900668 h 6571374"/>
              <a:gd name="connsiteX864" fmla="*/ 5539096 w 12192000"/>
              <a:gd name="connsiteY864" fmla="*/ 4970281 h 6571374"/>
              <a:gd name="connsiteX865" fmla="*/ 5469483 w 12192000"/>
              <a:gd name="connsiteY865" fmla="*/ 5039894 h 6571374"/>
              <a:gd name="connsiteX866" fmla="*/ 5399870 w 12192000"/>
              <a:gd name="connsiteY866" fmla="*/ 4970281 h 6571374"/>
              <a:gd name="connsiteX867" fmla="*/ 5469483 w 12192000"/>
              <a:gd name="connsiteY867" fmla="*/ 4900668 h 6571374"/>
              <a:gd name="connsiteX868" fmla="*/ 5051807 w 12192000"/>
              <a:gd name="connsiteY868" fmla="*/ 4900668 h 6571374"/>
              <a:gd name="connsiteX869" fmla="*/ 5121419 w 12192000"/>
              <a:gd name="connsiteY869" fmla="*/ 4970281 h 6571374"/>
              <a:gd name="connsiteX870" fmla="*/ 5051807 w 12192000"/>
              <a:gd name="connsiteY870" fmla="*/ 5039894 h 6571374"/>
              <a:gd name="connsiteX871" fmla="*/ 4982194 w 12192000"/>
              <a:gd name="connsiteY871" fmla="*/ 4970281 h 6571374"/>
              <a:gd name="connsiteX872" fmla="*/ 5051807 w 12192000"/>
              <a:gd name="connsiteY872" fmla="*/ 4900668 h 6571374"/>
              <a:gd name="connsiteX873" fmla="*/ 4634130 w 12192000"/>
              <a:gd name="connsiteY873" fmla="*/ 4900668 h 6571374"/>
              <a:gd name="connsiteX874" fmla="*/ 4703743 w 12192000"/>
              <a:gd name="connsiteY874" fmla="*/ 4970281 h 6571374"/>
              <a:gd name="connsiteX875" fmla="*/ 4634130 w 12192000"/>
              <a:gd name="connsiteY875" fmla="*/ 5039894 h 6571374"/>
              <a:gd name="connsiteX876" fmla="*/ 4564517 w 12192000"/>
              <a:gd name="connsiteY876" fmla="*/ 4970281 h 6571374"/>
              <a:gd name="connsiteX877" fmla="*/ 4634130 w 12192000"/>
              <a:gd name="connsiteY877" fmla="*/ 4900668 h 6571374"/>
              <a:gd name="connsiteX878" fmla="*/ 4216517 w 12192000"/>
              <a:gd name="connsiteY878" fmla="*/ 4900668 h 6571374"/>
              <a:gd name="connsiteX879" fmla="*/ 4286066 w 12192000"/>
              <a:gd name="connsiteY879" fmla="*/ 4970281 h 6571374"/>
              <a:gd name="connsiteX880" fmla="*/ 4216517 w 12192000"/>
              <a:gd name="connsiteY880" fmla="*/ 5039894 h 6571374"/>
              <a:gd name="connsiteX881" fmla="*/ 4146904 w 12192000"/>
              <a:gd name="connsiteY881" fmla="*/ 4970281 h 6571374"/>
              <a:gd name="connsiteX882" fmla="*/ 4216517 w 12192000"/>
              <a:gd name="connsiteY882" fmla="*/ 4900668 h 6571374"/>
              <a:gd name="connsiteX883" fmla="*/ 3798843 w 12192000"/>
              <a:gd name="connsiteY883" fmla="*/ 4900668 h 6571374"/>
              <a:gd name="connsiteX884" fmla="*/ 3868454 w 12192000"/>
              <a:gd name="connsiteY884" fmla="*/ 4970281 h 6571374"/>
              <a:gd name="connsiteX885" fmla="*/ 3798843 w 12192000"/>
              <a:gd name="connsiteY885" fmla="*/ 5039894 h 6571374"/>
              <a:gd name="connsiteX886" fmla="*/ 3729230 w 12192000"/>
              <a:gd name="connsiteY886" fmla="*/ 4970281 h 6571374"/>
              <a:gd name="connsiteX887" fmla="*/ 3798843 w 12192000"/>
              <a:gd name="connsiteY887" fmla="*/ 4900668 h 6571374"/>
              <a:gd name="connsiteX888" fmla="*/ 3381170 w 12192000"/>
              <a:gd name="connsiteY888" fmla="*/ 4900668 h 6571374"/>
              <a:gd name="connsiteX889" fmla="*/ 3450783 w 12192000"/>
              <a:gd name="connsiteY889" fmla="*/ 4970281 h 6571374"/>
              <a:gd name="connsiteX890" fmla="*/ 3381170 w 12192000"/>
              <a:gd name="connsiteY890" fmla="*/ 5039894 h 6571374"/>
              <a:gd name="connsiteX891" fmla="*/ 3311555 w 12192000"/>
              <a:gd name="connsiteY891" fmla="*/ 4970281 h 6571374"/>
              <a:gd name="connsiteX892" fmla="*/ 3381170 w 12192000"/>
              <a:gd name="connsiteY892" fmla="*/ 4900668 h 6571374"/>
              <a:gd name="connsiteX893" fmla="*/ 2963488 w 12192000"/>
              <a:gd name="connsiteY893" fmla="*/ 4900668 h 6571374"/>
              <a:gd name="connsiteX894" fmla="*/ 3033100 w 12192000"/>
              <a:gd name="connsiteY894" fmla="*/ 4970281 h 6571374"/>
              <a:gd name="connsiteX895" fmla="*/ 2963488 w 12192000"/>
              <a:gd name="connsiteY895" fmla="*/ 5039894 h 6571374"/>
              <a:gd name="connsiteX896" fmla="*/ 2893873 w 12192000"/>
              <a:gd name="connsiteY896" fmla="*/ 4970281 h 6571374"/>
              <a:gd name="connsiteX897" fmla="*/ 2963488 w 12192000"/>
              <a:gd name="connsiteY897" fmla="*/ 4900668 h 6571374"/>
              <a:gd name="connsiteX898" fmla="*/ 2545805 w 12192000"/>
              <a:gd name="connsiteY898" fmla="*/ 4900668 h 6571374"/>
              <a:gd name="connsiteX899" fmla="*/ 2615418 w 12192000"/>
              <a:gd name="connsiteY899" fmla="*/ 4970281 h 6571374"/>
              <a:gd name="connsiteX900" fmla="*/ 2545805 w 12192000"/>
              <a:gd name="connsiteY900" fmla="*/ 5039894 h 6571374"/>
              <a:gd name="connsiteX901" fmla="*/ 2476191 w 12192000"/>
              <a:gd name="connsiteY901" fmla="*/ 4970281 h 6571374"/>
              <a:gd name="connsiteX902" fmla="*/ 2545805 w 12192000"/>
              <a:gd name="connsiteY902" fmla="*/ 4900668 h 6571374"/>
              <a:gd name="connsiteX903" fmla="*/ 2128121 w 12192000"/>
              <a:gd name="connsiteY903" fmla="*/ 4900668 h 6571374"/>
              <a:gd name="connsiteX904" fmla="*/ 2197734 w 12192000"/>
              <a:gd name="connsiteY904" fmla="*/ 4970281 h 6571374"/>
              <a:gd name="connsiteX905" fmla="*/ 2128121 w 12192000"/>
              <a:gd name="connsiteY905" fmla="*/ 5039894 h 6571374"/>
              <a:gd name="connsiteX906" fmla="*/ 2058509 w 12192000"/>
              <a:gd name="connsiteY906" fmla="*/ 4970281 h 6571374"/>
              <a:gd name="connsiteX907" fmla="*/ 2128121 w 12192000"/>
              <a:gd name="connsiteY907" fmla="*/ 4900668 h 6571374"/>
              <a:gd name="connsiteX908" fmla="*/ 1710438 w 12192000"/>
              <a:gd name="connsiteY908" fmla="*/ 4900668 h 6571374"/>
              <a:gd name="connsiteX909" fmla="*/ 1780050 w 12192000"/>
              <a:gd name="connsiteY909" fmla="*/ 4970281 h 6571374"/>
              <a:gd name="connsiteX910" fmla="*/ 1710438 w 12192000"/>
              <a:gd name="connsiteY910" fmla="*/ 5039894 h 6571374"/>
              <a:gd name="connsiteX911" fmla="*/ 1640821 w 12192000"/>
              <a:gd name="connsiteY911" fmla="*/ 4970281 h 6571374"/>
              <a:gd name="connsiteX912" fmla="*/ 1710438 w 12192000"/>
              <a:gd name="connsiteY912" fmla="*/ 4900668 h 6571374"/>
              <a:gd name="connsiteX913" fmla="*/ 1292755 w 12192000"/>
              <a:gd name="connsiteY913" fmla="*/ 4900668 h 6571374"/>
              <a:gd name="connsiteX914" fmla="*/ 1362367 w 12192000"/>
              <a:gd name="connsiteY914" fmla="*/ 4970281 h 6571374"/>
              <a:gd name="connsiteX915" fmla="*/ 1292755 w 12192000"/>
              <a:gd name="connsiteY915" fmla="*/ 5039894 h 6571374"/>
              <a:gd name="connsiteX916" fmla="*/ 1223141 w 12192000"/>
              <a:gd name="connsiteY916" fmla="*/ 4970281 h 6571374"/>
              <a:gd name="connsiteX917" fmla="*/ 1292755 w 12192000"/>
              <a:gd name="connsiteY917" fmla="*/ 4900668 h 6571374"/>
              <a:gd name="connsiteX918" fmla="*/ 875081 w 12192000"/>
              <a:gd name="connsiteY918" fmla="*/ 4900668 h 6571374"/>
              <a:gd name="connsiteX919" fmla="*/ 944694 w 12192000"/>
              <a:gd name="connsiteY919" fmla="*/ 4970281 h 6571374"/>
              <a:gd name="connsiteX920" fmla="*/ 875081 w 12192000"/>
              <a:gd name="connsiteY920" fmla="*/ 5039894 h 6571374"/>
              <a:gd name="connsiteX921" fmla="*/ 805468 w 12192000"/>
              <a:gd name="connsiteY921" fmla="*/ 4970281 h 6571374"/>
              <a:gd name="connsiteX922" fmla="*/ 875081 w 12192000"/>
              <a:gd name="connsiteY922" fmla="*/ 4900668 h 6571374"/>
              <a:gd name="connsiteX923" fmla="*/ 457406 w 12192000"/>
              <a:gd name="connsiteY923" fmla="*/ 4900668 h 6571374"/>
              <a:gd name="connsiteX924" fmla="*/ 527019 w 12192000"/>
              <a:gd name="connsiteY924" fmla="*/ 4970281 h 6571374"/>
              <a:gd name="connsiteX925" fmla="*/ 457406 w 12192000"/>
              <a:gd name="connsiteY925" fmla="*/ 5039894 h 6571374"/>
              <a:gd name="connsiteX926" fmla="*/ 387792 w 12192000"/>
              <a:gd name="connsiteY926" fmla="*/ 4970281 h 6571374"/>
              <a:gd name="connsiteX927" fmla="*/ 457406 w 12192000"/>
              <a:gd name="connsiteY927" fmla="*/ 4900668 h 6571374"/>
              <a:gd name="connsiteX928" fmla="*/ 39729 w 12192000"/>
              <a:gd name="connsiteY928" fmla="*/ 4900668 h 6571374"/>
              <a:gd name="connsiteX929" fmla="*/ 109342 w 12192000"/>
              <a:gd name="connsiteY929" fmla="*/ 4970281 h 6571374"/>
              <a:gd name="connsiteX930" fmla="*/ 39729 w 12192000"/>
              <a:gd name="connsiteY930" fmla="*/ 5039894 h 6571374"/>
              <a:gd name="connsiteX931" fmla="*/ 12633 w 12192000"/>
              <a:gd name="connsiteY931" fmla="*/ 5034423 h 6571374"/>
              <a:gd name="connsiteX932" fmla="*/ 0 w 12192000"/>
              <a:gd name="connsiteY932" fmla="*/ 5025906 h 6571374"/>
              <a:gd name="connsiteX933" fmla="*/ 0 w 12192000"/>
              <a:gd name="connsiteY933" fmla="*/ 4914656 h 6571374"/>
              <a:gd name="connsiteX934" fmla="*/ 12633 w 12192000"/>
              <a:gd name="connsiteY934" fmla="*/ 4906139 h 6571374"/>
              <a:gd name="connsiteX935" fmla="*/ 39729 w 12192000"/>
              <a:gd name="connsiteY935" fmla="*/ 4900668 h 6571374"/>
              <a:gd name="connsiteX936" fmla="*/ 12152306 w 12192000"/>
              <a:gd name="connsiteY936" fmla="*/ 4594372 h 6571374"/>
              <a:gd name="connsiteX937" fmla="*/ 12179402 w 12192000"/>
              <a:gd name="connsiteY937" fmla="*/ 4599843 h 6571374"/>
              <a:gd name="connsiteX938" fmla="*/ 12192000 w 12192000"/>
              <a:gd name="connsiteY938" fmla="*/ 4608336 h 6571374"/>
              <a:gd name="connsiteX939" fmla="*/ 12192000 w 12192000"/>
              <a:gd name="connsiteY939" fmla="*/ 4719634 h 6571374"/>
              <a:gd name="connsiteX940" fmla="*/ 12179402 w 12192000"/>
              <a:gd name="connsiteY940" fmla="*/ 4728127 h 6571374"/>
              <a:gd name="connsiteX941" fmla="*/ 12152306 w 12192000"/>
              <a:gd name="connsiteY941" fmla="*/ 4733598 h 6571374"/>
              <a:gd name="connsiteX942" fmla="*/ 12082694 w 12192000"/>
              <a:gd name="connsiteY942" fmla="*/ 4663985 h 6571374"/>
              <a:gd name="connsiteX943" fmla="*/ 12152306 w 12192000"/>
              <a:gd name="connsiteY943" fmla="*/ 4594372 h 6571374"/>
              <a:gd name="connsiteX944" fmla="*/ 11734630 w 12192000"/>
              <a:gd name="connsiteY944" fmla="*/ 4594372 h 6571374"/>
              <a:gd name="connsiteX945" fmla="*/ 11804243 w 12192000"/>
              <a:gd name="connsiteY945" fmla="*/ 4663985 h 6571374"/>
              <a:gd name="connsiteX946" fmla="*/ 11734630 w 12192000"/>
              <a:gd name="connsiteY946" fmla="*/ 4733598 h 6571374"/>
              <a:gd name="connsiteX947" fmla="*/ 11665017 w 12192000"/>
              <a:gd name="connsiteY947" fmla="*/ 4663985 h 6571374"/>
              <a:gd name="connsiteX948" fmla="*/ 11734630 w 12192000"/>
              <a:gd name="connsiteY948" fmla="*/ 4594372 h 6571374"/>
              <a:gd name="connsiteX949" fmla="*/ 11316953 w 12192000"/>
              <a:gd name="connsiteY949" fmla="*/ 4594372 h 6571374"/>
              <a:gd name="connsiteX950" fmla="*/ 11386566 w 12192000"/>
              <a:gd name="connsiteY950" fmla="*/ 4663985 h 6571374"/>
              <a:gd name="connsiteX951" fmla="*/ 11316953 w 12192000"/>
              <a:gd name="connsiteY951" fmla="*/ 4733598 h 6571374"/>
              <a:gd name="connsiteX952" fmla="*/ 11247341 w 12192000"/>
              <a:gd name="connsiteY952" fmla="*/ 4663985 h 6571374"/>
              <a:gd name="connsiteX953" fmla="*/ 11316953 w 12192000"/>
              <a:gd name="connsiteY953" fmla="*/ 4594372 h 6571374"/>
              <a:gd name="connsiteX954" fmla="*/ 10899277 w 12192000"/>
              <a:gd name="connsiteY954" fmla="*/ 4594372 h 6571374"/>
              <a:gd name="connsiteX955" fmla="*/ 10968890 w 12192000"/>
              <a:gd name="connsiteY955" fmla="*/ 4663985 h 6571374"/>
              <a:gd name="connsiteX956" fmla="*/ 10899277 w 12192000"/>
              <a:gd name="connsiteY956" fmla="*/ 4733598 h 6571374"/>
              <a:gd name="connsiteX957" fmla="*/ 10829664 w 12192000"/>
              <a:gd name="connsiteY957" fmla="*/ 4663985 h 6571374"/>
              <a:gd name="connsiteX958" fmla="*/ 10899277 w 12192000"/>
              <a:gd name="connsiteY958" fmla="*/ 4594372 h 6571374"/>
              <a:gd name="connsiteX959" fmla="*/ 10481600 w 12192000"/>
              <a:gd name="connsiteY959" fmla="*/ 4594372 h 6571374"/>
              <a:gd name="connsiteX960" fmla="*/ 10551213 w 12192000"/>
              <a:gd name="connsiteY960" fmla="*/ 4663985 h 6571374"/>
              <a:gd name="connsiteX961" fmla="*/ 10481600 w 12192000"/>
              <a:gd name="connsiteY961" fmla="*/ 4733598 h 6571374"/>
              <a:gd name="connsiteX962" fmla="*/ 10411988 w 12192000"/>
              <a:gd name="connsiteY962" fmla="*/ 4663985 h 6571374"/>
              <a:gd name="connsiteX963" fmla="*/ 10481600 w 12192000"/>
              <a:gd name="connsiteY963" fmla="*/ 4594372 h 6571374"/>
              <a:gd name="connsiteX964" fmla="*/ 10063924 w 12192000"/>
              <a:gd name="connsiteY964" fmla="*/ 4594372 h 6571374"/>
              <a:gd name="connsiteX965" fmla="*/ 10133537 w 12192000"/>
              <a:gd name="connsiteY965" fmla="*/ 4663985 h 6571374"/>
              <a:gd name="connsiteX966" fmla="*/ 10063924 w 12192000"/>
              <a:gd name="connsiteY966" fmla="*/ 4733598 h 6571374"/>
              <a:gd name="connsiteX967" fmla="*/ 9994311 w 12192000"/>
              <a:gd name="connsiteY967" fmla="*/ 4663985 h 6571374"/>
              <a:gd name="connsiteX968" fmla="*/ 10063924 w 12192000"/>
              <a:gd name="connsiteY968" fmla="*/ 4594372 h 6571374"/>
              <a:gd name="connsiteX969" fmla="*/ 9646247 w 12192000"/>
              <a:gd name="connsiteY969" fmla="*/ 4594372 h 6571374"/>
              <a:gd name="connsiteX970" fmla="*/ 9715860 w 12192000"/>
              <a:gd name="connsiteY970" fmla="*/ 4663985 h 6571374"/>
              <a:gd name="connsiteX971" fmla="*/ 9646247 w 12192000"/>
              <a:gd name="connsiteY971" fmla="*/ 4733598 h 6571374"/>
              <a:gd name="connsiteX972" fmla="*/ 9576635 w 12192000"/>
              <a:gd name="connsiteY972" fmla="*/ 4663985 h 6571374"/>
              <a:gd name="connsiteX973" fmla="*/ 9646247 w 12192000"/>
              <a:gd name="connsiteY973" fmla="*/ 4594372 h 6571374"/>
              <a:gd name="connsiteX974" fmla="*/ 9228571 w 12192000"/>
              <a:gd name="connsiteY974" fmla="*/ 4594372 h 6571374"/>
              <a:gd name="connsiteX975" fmla="*/ 9298184 w 12192000"/>
              <a:gd name="connsiteY975" fmla="*/ 4663985 h 6571374"/>
              <a:gd name="connsiteX976" fmla="*/ 9228571 w 12192000"/>
              <a:gd name="connsiteY976" fmla="*/ 4733598 h 6571374"/>
              <a:gd name="connsiteX977" fmla="*/ 9158958 w 12192000"/>
              <a:gd name="connsiteY977" fmla="*/ 4663985 h 6571374"/>
              <a:gd name="connsiteX978" fmla="*/ 9228571 w 12192000"/>
              <a:gd name="connsiteY978" fmla="*/ 4594372 h 6571374"/>
              <a:gd name="connsiteX979" fmla="*/ 8810895 w 12192000"/>
              <a:gd name="connsiteY979" fmla="*/ 4594372 h 6571374"/>
              <a:gd name="connsiteX980" fmla="*/ 8880507 w 12192000"/>
              <a:gd name="connsiteY980" fmla="*/ 4663985 h 6571374"/>
              <a:gd name="connsiteX981" fmla="*/ 8810895 w 12192000"/>
              <a:gd name="connsiteY981" fmla="*/ 4733598 h 6571374"/>
              <a:gd name="connsiteX982" fmla="*/ 8741282 w 12192000"/>
              <a:gd name="connsiteY982" fmla="*/ 4663985 h 6571374"/>
              <a:gd name="connsiteX983" fmla="*/ 8810895 w 12192000"/>
              <a:gd name="connsiteY983" fmla="*/ 4594372 h 6571374"/>
              <a:gd name="connsiteX984" fmla="*/ 8393218 w 12192000"/>
              <a:gd name="connsiteY984" fmla="*/ 4594372 h 6571374"/>
              <a:gd name="connsiteX985" fmla="*/ 8462831 w 12192000"/>
              <a:gd name="connsiteY985" fmla="*/ 4663985 h 6571374"/>
              <a:gd name="connsiteX986" fmla="*/ 8393218 w 12192000"/>
              <a:gd name="connsiteY986" fmla="*/ 4733598 h 6571374"/>
              <a:gd name="connsiteX987" fmla="*/ 8323606 w 12192000"/>
              <a:gd name="connsiteY987" fmla="*/ 4663985 h 6571374"/>
              <a:gd name="connsiteX988" fmla="*/ 8393218 w 12192000"/>
              <a:gd name="connsiteY988" fmla="*/ 4594372 h 6571374"/>
              <a:gd name="connsiteX989" fmla="*/ 7975542 w 12192000"/>
              <a:gd name="connsiteY989" fmla="*/ 4594372 h 6571374"/>
              <a:gd name="connsiteX990" fmla="*/ 8045155 w 12192000"/>
              <a:gd name="connsiteY990" fmla="*/ 4663985 h 6571374"/>
              <a:gd name="connsiteX991" fmla="*/ 7975542 w 12192000"/>
              <a:gd name="connsiteY991" fmla="*/ 4733598 h 6571374"/>
              <a:gd name="connsiteX992" fmla="*/ 7905929 w 12192000"/>
              <a:gd name="connsiteY992" fmla="*/ 4663985 h 6571374"/>
              <a:gd name="connsiteX993" fmla="*/ 7975542 w 12192000"/>
              <a:gd name="connsiteY993" fmla="*/ 4594372 h 6571374"/>
              <a:gd name="connsiteX994" fmla="*/ 7557865 w 12192000"/>
              <a:gd name="connsiteY994" fmla="*/ 4594372 h 6571374"/>
              <a:gd name="connsiteX995" fmla="*/ 7627478 w 12192000"/>
              <a:gd name="connsiteY995" fmla="*/ 4663985 h 6571374"/>
              <a:gd name="connsiteX996" fmla="*/ 7557865 w 12192000"/>
              <a:gd name="connsiteY996" fmla="*/ 4733598 h 6571374"/>
              <a:gd name="connsiteX997" fmla="*/ 7488253 w 12192000"/>
              <a:gd name="connsiteY997" fmla="*/ 4663985 h 6571374"/>
              <a:gd name="connsiteX998" fmla="*/ 7557865 w 12192000"/>
              <a:gd name="connsiteY998" fmla="*/ 4594372 h 6571374"/>
              <a:gd name="connsiteX999" fmla="*/ 7140189 w 12192000"/>
              <a:gd name="connsiteY999" fmla="*/ 4594372 h 6571374"/>
              <a:gd name="connsiteX1000" fmla="*/ 7209802 w 12192000"/>
              <a:gd name="connsiteY1000" fmla="*/ 4663985 h 6571374"/>
              <a:gd name="connsiteX1001" fmla="*/ 7140189 w 12192000"/>
              <a:gd name="connsiteY1001" fmla="*/ 4733598 h 6571374"/>
              <a:gd name="connsiteX1002" fmla="*/ 7070576 w 12192000"/>
              <a:gd name="connsiteY1002" fmla="*/ 4663985 h 6571374"/>
              <a:gd name="connsiteX1003" fmla="*/ 7140189 w 12192000"/>
              <a:gd name="connsiteY1003" fmla="*/ 4594372 h 6571374"/>
              <a:gd name="connsiteX1004" fmla="*/ 6722513 w 12192000"/>
              <a:gd name="connsiteY1004" fmla="*/ 4594372 h 6571374"/>
              <a:gd name="connsiteX1005" fmla="*/ 6792125 w 12192000"/>
              <a:gd name="connsiteY1005" fmla="*/ 4663985 h 6571374"/>
              <a:gd name="connsiteX1006" fmla="*/ 6722513 w 12192000"/>
              <a:gd name="connsiteY1006" fmla="*/ 4733598 h 6571374"/>
              <a:gd name="connsiteX1007" fmla="*/ 6652900 w 12192000"/>
              <a:gd name="connsiteY1007" fmla="*/ 4663985 h 6571374"/>
              <a:gd name="connsiteX1008" fmla="*/ 6722513 w 12192000"/>
              <a:gd name="connsiteY1008" fmla="*/ 4594372 h 6571374"/>
              <a:gd name="connsiteX1009" fmla="*/ 6304836 w 12192000"/>
              <a:gd name="connsiteY1009" fmla="*/ 4594372 h 6571374"/>
              <a:gd name="connsiteX1010" fmla="*/ 6374449 w 12192000"/>
              <a:gd name="connsiteY1010" fmla="*/ 4663985 h 6571374"/>
              <a:gd name="connsiteX1011" fmla="*/ 6304836 w 12192000"/>
              <a:gd name="connsiteY1011" fmla="*/ 4733598 h 6571374"/>
              <a:gd name="connsiteX1012" fmla="*/ 6235223 w 12192000"/>
              <a:gd name="connsiteY1012" fmla="*/ 4663985 h 6571374"/>
              <a:gd name="connsiteX1013" fmla="*/ 6304836 w 12192000"/>
              <a:gd name="connsiteY1013" fmla="*/ 4594372 h 6571374"/>
              <a:gd name="connsiteX1014" fmla="*/ 5887160 w 12192000"/>
              <a:gd name="connsiteY1014" fmla="*/ 4594372 h 6571374"/>
              <a:gd name="connsiteX1015" fmla="*/ 5956772 w 12192000"/>
              <a:gd name="connsiteY1015" fmla="*/ 4663985 h 6571374"/>
              <a:gd name="connsiteX1016" fmla="*/ 5887160 w 12192000"/>
              <a:gd name="connsiteY1016" fmla="*/ 4733598 h 6571374"/>
              <a:gd name="connsiteX1017" fmla="*/ 5817547 w 12192000"/>
              <a:gd name="connsiteY1017" fmla="*/ 4663985 h 6571374"/>
              <a:gd name="connsiteX1018" fmla="*/ 5887160 w 12192000"/>
              <a:gd name="connsiteY1018" fmla="*/ 4594372 h 6571374"/>
              <a:gd name="connsiteX1019" fmla="*/ 5469483 w 12192000"/>
              <a:gd name="connsiteY1019" fmla="*/ 4594372 h 6571374"/>
              <a:gd name="connsiteX1020" fmla="*/ 5539096 w 12192000"/>
              <a:gd name="connsiteY1020" fmla="*/ 4663985 h 6571374"/>
              <a:gd name="connsiteX1021" fmla="*/ 5469483 w 12192000"/>
              <a:gd name="connsiteY1021" fmla="*/ 4733598 h 6571374"/>
              <a:gd name="connsiteX1022" fmla="*/ 5399870 w 12192000"/>
              <a:gd name="connsiteY1022" fmla="*/ 4663985 h 6571374"/>
              <a:gd name="connsiteX1023" fmla="*/ 5469483 w 12192000"/>
              <a:gd name="connsiteY1023" fmla="*/ 4594372 h 6571374"/>
              <a:gd name="connsiteX1024" fmla="*/ 5051807 w 12192000"/>
              <a:gd name="connsiteY1024" fmla="*/ 4594372 h 6571374"/>
              <a:gd name="connsiteX1025" fmla="*/ 5121419 w 12192000"/>
              <a:gd name="connsiteY1025" fmla="*/ 4663985 h 6571374"/>
              <a:gd name="connsiteX1026" fmla="*/ 5051807 w 12192000"/>
              <a:gd name="connsiteY1026" fmla="*/ 4733598 h 6571374"/>
              <a:gd name="connsiteX1027" fmla="*/ 4982194 w 12192000"/>
              <a:gd name="connsiteY1027" fmla="*/ 4663985 h 6571374"/>
              <a:gd name="connsiteX1028" fmla="*/ 5051807 w 12192000"/>
              <a:gd name="connsiteY1028" fmla="*/ 4594372 h 6571374"/>
              <a:gd name="connsiteX1029" fmla="*/ 4634130 w 12192000"/>
              <a:gd name="connsiteY1029" fmla="*/ 4594372 h 6571374"/>
              <a:gd name="connsiteX1030" fmla="*/ 4703743 w 12192000"/>
              <a:gd name="connsiteY1030" fmla="*/ 4663985 h 6571374"/>
              <a:gd name="connsiteX1031" fmla="*/ 4634130 w 12192000"/>
              <a:gd name="connsiteY1031" fmla="*/ 4733598 h 6571374"/>
              <a:gd name="connsiteX1032" fmla="*/ 4564517 w 12192000"/>
              <a:gd name="connsiteY1032" fmla="*/ 4663985 h 6571374"/>
              <a:gd name="connsiteX1033" fmla="*/ 4634130 w 12192000"/>
              <a:gd name="connsiteY1033" fmla="*/ 4594372 h 6571374"/>
              <a:gd name="connsiteX1034" fmla="*/ 4216524 w 12192000"/>
              <a:gd name="connsiteY1034" fmla="*/ 4594372 h 6571374"/>
              <a:gd name="connsiteX1035" fmla="*/ 4286066 w 12192000"/>
              <a:gd name="connsiteY1035" fmla="*/ 4663985 h 6571374"/>
              <a:gd name="connsiteX1036" fmla="*/ 4216524 w 12192000"/>
              <a:gd name="connsiteY1036" fmla="*/ 4733598 h 6571374"/>
              <a:gd name="connsiteX1037" fmla="*/ 4146913 w 12192000"/>
              <a:gd name="connsiteY1037" fmla="*/ 4663985 h 6571374"/>
              <a:gd name="connsiteX1038" fmla="*/ 4216524 w 12192000"/>
              <a:gd name="connsiteY1038" fmla="*/ 4594372 h 6571374"/>
              <a:gd name="connsiteX1039" fmla="*/ 3798852 w 12192000"/>
              <a:gd name="connsiteY1039" fmla="*/ 4594372 h 6571374"/>
              <a:gd name="connsiteX1040" fmla="*/ 3868462 w 12192000"/>
              <a:gd name="connsiteY1040" fmla="*/ 4663985 h 6571374"/>
              <a:gd name="connsiteX1041" fmla="*/ 3798852 w 12192000"/>
              <a:gd name="connsiteY1041" fmla="*/ 4733598 h 6571374"/>
              <a:gd name="connsiteX1042" fmla="*/ 3729239 w 12192000"/>
              <a:gd name="connsiteY1042" fmla="*/ 4663985 h 6571374"/>
              <a:gd name="connsiteX1043" fmla="*/ 3798852 w 12192000"/>
              <a:gd name="connsiteY1043" fmla="*/ 4594372 h 6571374"/>
              <a:gd name="connsiteX1044" fmla="*/ 3381179 w 12192000"/>
              <a:gd name="connsiteY1044" fmla="*/ 4594372 h 6571374"/>
              <a:gd name="connsiteX1045" fmla="*/ 3450793 w 12192000"/>
              <a:gd name="connsiteY1045" fmla="*/ 4663985 h 6571374"/>
              <a:gd name="connsiteX1046" fmla="*/ 3381179 w 12192000"/>
              <a:gd name="connsiteY1046" fmla="*/ 4733598 h 6571374"/>
              <a:gd name="connsiteX1047" fmla="*/ 3311564 w 12192000"/>
              <a:gd name="connsiteY1047" fmla="*/ 4663985 h 6571374"/>
              <a:gd name="connsiteX1048" fmla="*/ 3381179 w 12192000"/>
              <a:gd name="connsiteY1048" fmla="*/ 4594372 h 6571374"/>
              <a:gd name="connsiteX1049" fmla="*/ 2963496 w 12192000"/>
              <a:gd name="connsiteY1049" fmla="*/ 4594372 h 6571374"/>
              <a:gd name="connsiteX1050" fmla="*/ 3033109 w 12192000"/>
              <a:gd name="connsiteY1050" fmla="*/ 4663985 h 6571374"/>
              <a:gd name="connsiteX1051" fmla="*/ 2963496 w 12192000"/>
              <a:gd name="connsiteY1051" fmla="*/ 4733598 h 6571374"/>
              <a:gd name="connsiteX1052" fmla="*/ 2893881 w 12192000"/>
              <a:gd name="connsiteY1052" fmla="*/ 4663985 h 6571374"/>
              <a:gd name="connsiteX1053" fmla="*/ 2963496 w 12192000"/>
              <a:gd name="connsiteY1053" fmla="*/ 4594372 h 6571374"/>
              <a:gd name="connsiteX1054" fmla="*/ 2545812 w 12192000"/>
              <a:gd name="connsiteY1054" fmla="*/ 4594372 h 6571374"/>
              <a:gd name="connsiteX1055" fmla="*/ 2615425 w 12192000"/>
              <a:gd name="connsiteY1055" fmla="*/ 4663985 h 6571374"/>
              <a:gd name="connsiteX1056" fmla="*/ 2545812 w 12192000"/>
              <a:gd name="connsiteY1056" fmla="*/ 4733598 h 6571374"/>
              <a:gd name="connsiteX1057" fmla="*/ 2476199 w 12192000"/>
              <a:gd name="connsiteY1057" fmla="*/ 4663985 h 6571374"/>
              <a:gd name="connsiteX1058" fmla="*/ 2545812 w 12192000"/>
              <a:gd name="connsiteY1058" fmla="*/ 4594372 h 6571374"/>
              <a:gd name="connsiteX1059" fmla="*/ 2128128 w 12192000"/>
              <a:gd name="connsiteY1059" fmla="*/ 4594372 h 6571374"/>
              <a:gd name="connsiteX1060" fmla="*/ 2197742 w 12192000"/>
              <a:gd name="connsiteY1060" fmla="*/ 4663985 h 6571374"/>
              <a:gd name="connsiteX1061" fmla="*/ 2128128 w 12192000"/>
              <a:gd name="connsiteY1061" fmla="*/ 4733598 h 6571374"/>
              <a:gd name="connsiteX1062" fmla="*/ 2058515 w 12192000"/>
              <a:gd name="connsiteY1062" fmla="*/ 4663985 h 6571374"/>
              <a:gd name="connsiteX1063" fmla="*/ 2128128 w 12192000"/>
              <a:gd name="connsiteY1063" fmla="*/ 4594372 h 6571374"/>
              <a:gd name="connsiteX1064" fmla="*/ 1710443 w 12192000"/>
              <a:gd name="connsiteY1064" fmla="*/ 4594372 h 6571374"/>
              <a:gd name="connsiteX1065" fmla="*/ 1780056 w 12192000"/>
              <a:gd name="connsiteY1065" fmla="*/ 4663985 h 6571374"/>
              <a:gd name="connsiteX1066" fmla="*/ 1710443 w 12192000"/>
              <a:gd name="connsiteY1066" fmla="*/ 4733598 h 6571374"/>
              <a:gd name="connsiteX1067" fmla="*/ 1640825 w 12192000"/>
              <a:gd name="connsiteY1067" fmla="*/ 4663985 h 6571374"/>
              <a:gd name="connsiteX1068" fmla="*/ 1710443 w 12192000"/>
              <a:gd name="connsiteY1068" fmla="*/ 4594372 h 6571374"/>
              <a:gd name="connsiteX1069" fmla="*/ 1292759 w 12192000"/>
              <a:gd name="connsiteY1069" fmla="*/ 4594372 h 6571374"/>
              <a:gd name="connsiteX1070" fmla="*/ 1362371 w 12192000"/>
              <a:gd name="connsiteY1070" fmla="*/ 4663985 h 6571374"/>
              <a:gd name="connsiteX1071" fmla="*/ 1292759 w 12192000"/>
              <a:gd name="connsiteY1071" fmla="*/ 4733598 h 6571374"/>
              <a:gd name="connsiteX1072" fmla="*/ 1223146 w 12192000"/>
              <a:gd name="connsiteY1072" fmla="*/ 4663985 h 6571374"/>
              <a:gd name="connsiteX1073" fmla="*/ 1292759 w 12192000"/>
              <a:gd name="connsiteY1073" fmla="*/ 4594372 h 6571374"/>
              <a:gd name="connsiteX1074" fmla="*/ 875086 w 12192000"/>
              <a:gd name="connsiteY1074" fmla="*/ 4594372 h 6571374"/>
              <a:gd name="connsiteX1075" fmla="*/ 944699 w 12192000"/>
              <a:gd name="connsiteY1075" fmla="*/ 4663985 h 6571374"/>
              <a:gd name="connsiteX1076" fmla="*/ 875086 w 12192000"/>
              <a:gd name="connsiteY1076" fmla="*/ 4733598 h 6571374"/>
              <a:gd name="connsiteX1077" fmla="*/ 805473 w 12192000"/>
              <a:gd name="connsiteY1077" fmla="*/ 4663985 h 6571374"/>
              <a:gd name="connsiteX1078" fmla="*/ 875086 w 12192000"/>
              <a:gd name="connsiteY1078" fmla="*/ 4594372 h 6571374"/>
              <a:gd name="connsiteX1079" fmla="*/ 457411 w 12192000"/>
              <a:gd name="connsiteY1079" fmla="*/ 4594372 h 6571374"/>
              <a:gd name="connsiteX1080" fmla="*/ 527025 w 12192000"/>
              <a:gd name="connsiteY1080" fmla="*/ 4663985 h 6571374"/>
              <a:gd name="connsiteX1081" fmla="*/ 457411 w 12192000"/>
              <a:gd name="connsiteY1081" fmla="*/ 4733598 h 6571374"/>
              <a:gd name="connsiteX1082" fmla="*/ 387797 w 12192000"/>
              <a:gd name="connsiteY1082" fmla="*/ 4663985 h 6571374"/>
              <a:gd name="connsiteX1083" fmla="*/ 457411 w 12192000"/>
              <a:gd name="connsiteY1083" fmla="*/ 4594372 h 6571374"/>
              <a:gd name="connsiteX1084" fmla="*/ 39735 w 12192000"/>
              <a:gd name="connsiteY1084" fmla="*/ 4594372 h 6571374"/>
              <a:gd name="connsiteX1085" fmla="*/ 109348 w 12192000"/>
              <a:gd name="connsiteY1085" fmla="*/ 4663985 h 6571374"/>
              <a:gd name="connsiteX1086" fmla="*/ 39735 w 12192000"/>
              <a:gd name="connsiteY1086" fmla="*/ 4733598 h 6571374"/>
              <a:gd name="connsiteX1087" fmla="*/ 12639 w 12192000"/>
              <a:gd name="connsiteY1087" fmla="*/ 4728127 h 6571374"/>
              <a:gd name="connsiteX1088" fmla="*/ 0 w 12192000"/>
              <a:gd name="connsiteY1088" fmla="*/ 4719606 h 6571374"/>
              <a:gd name="connsiteX1089" fmla="*/ 0 w 12192000"/>
              <a:gd name="connsiteY1089" fmla="*/ 4608364 h 6571374"/>
              <a:gd name="connsiteX1090" fmla="*/ 12639 w 12192000"/>
              <a:gd name="connsiteY1090" fmla="*/ 4599843 h 6571374"/>
              <a:gd name="connsiteX1091" fmla="*/ 39735 w 12192000"/>
              <a:gd name="connsiteY1091" fmla="*/ 4594372 h 6571374"/>
              <a:gd name="connsiteX1092" fmla="*/ 12152306 w 12192000"/>
              <a:gd name="connsiteY1092" fmla="*/ 4288076 h 6571374"/>
              <a:gd name="connsiteX1093" fmla="*/ 12179402 w 12192000"/>
              <a:gd name="connsiteY1093" fmla="*/ 4293546 h 6571374"/>
              <a:gd name="connsiteX1094" fmla="*/ 12192000 w 12192000"/>
              <a:gd name="connsiteY1094" fmla="*/ 4302040 h 6571374"/>
              <a:gd name="connsiteX1095" fmla="*/ 12192000 w 12192000"/>
              <a:gd name="connsiteY1095" fmla="*/ 4413337 h 6571374"/>
              <a:gd name="connsiteX1096" fmla="*/ 12179402 w 12192000"/>
              <a:gd name="connsiteY1096" fmla="*/ 4421831 h 6571374"/>
              <a:gd name="connsiteX1097" fmla="*/ 12152306 w 12192000"/>
              <a:gd name="connsiteY1097" fmla="*/ 4427301 h 6571374"/>
              <a:gd name="connsiteX1098" fmla="*/ 12082694 w 12192000"/>
              <a:gd name="connsiteY1098" fmla="*/ 4357689 h 6571374"/>
              <a:gd name="connsiteX1099" fmla="*/ 12152306 w 12192000"/>
              <a:gd name="connsiteY1099" fmla="*/ 4288076 h 6571374"/>
              <a:gd name="connsiteX1100" fmla="*/ 11734630 w 12192000"/>
              <a:gd name="connsiteY1100" fmla="*/ 4288076 h 6571374"/>
              <a:gd name="connsiteX1101" fmla="*/ 11804243 w 12192000"/>
              <a:gd name="connsiteY1101" fmla="*/ 4357689 h 6571374"/>
              <a:gd name="connsiteX1102" fmla="*/ 11734630 w 12192000"/>
              <a:gd name="connsiteY1102" fmla="*/ 4427301 h 6571374"/>
              <a:gd name="connsiteX1103" fmla="*/ 11665017 w 12192000"/>
              <a:gd name="connsiteY1103" fmla="*/ 4357689 h 6571374"/>
              <a:gd name="connsiteX1104" fmla="*/ 11734630 w 12192000"/>
              <a:gd name="connsiteY1104" fmla="*/ 4288076 h 6571374"/>
              <a:gd name="connsiteX1105" fmla="*/ 11316953 w 12192000"/>
              <a:gd name="connsiteY1105" fmla="*/ 4288076 h 6571374"/>
              <a:gd name="connsiteX1106" fmla="*/ 11386566 w 12192000"/>
              <a:gd name="connsiteY1106" fmla="*/ 4357689 h 6571374"/>
              <a:gd name="connsiteX1107" fmla="*/ 11316953 w 12192000"/>
              <a:gd name="connsiteY1107" fmla="*/ 4427301 h 6571374"/>
              <a:gd name="connsiteX1108" fmla="*/ 11247341 w 12192000"/>
              <a:gd name="connsiteY1108" fmla="*/ 4357689 h 6571374"/>
              <a:gd name="connsiteX1109" fmla="*/ 11316953 w 12192000"/>
              <a:gd name="connsiteY1109" fmla="*/ 4288076 h 6571374"/>
              <a:gd name="connsiteX1110" fmla="*/ 10899277 w 12192000"/>
              <a:gd name="connsiteY1110" fmla="*/ 4288076 h 6571374"/>
              <a:gd name="connsiteX1111" fmla="*/ 10968890 w 12192000"/>
              <a:gd name="connsiteY1111" fmla="*/ 4357689 h 6571374"/>
              <a:gd name="connsiteX1112" fmla="*/ 10899277 w 12192000"/>
              <a:gd name="connsiteY1112" fmla="*/ 4427301 h 6571374"/>
              <a:gd name="connsiteX1113" fmla="*/ 10829664 w 12192000"/>
              <a:gd name="connsiteY1113" fmla="*/ 4357689 h 6571374"/>
              <a:gd name="connsiteX1114" fmla="*/ 10899277 w 12192000"/>
              <a:gd name="connsiteY1114" fmla="*/ 4288076 h 6571374"/>
              <a:gd name="connsiteX1115" fmla="*/ 10481600 w 12192000"/>
              <a:gd name="connsiteY1115" fmla="*/ 4288076 h 6571374"/>
              <a:gd name="connsiteX1116" fmla="*/ 10551213 w 12192000"/>
              <a:gd name="connsiteY1116" fmla="*/ 4357689 h 6571374"/>
              <a:gd name="connsiteX1117" fmla="*/ 10481600 w 12192000"/>
              <a:gd name="connsiteY1117" fmla="*/ 4427301 h 6571374"/>
              <a:gd name="connsiteX1118" fmla="*/ 10411988 w 12192000"/>
              <a:gd name="connsiteY1118" fmla="*/ 4357689 h 6571374"/>
              <a:gd name="connsiteX1119" fmla="*/ 10481600 w 12192000"/>
              <a:gd name="connsiteY1119" fmla="*/ 4288076 h 6571374"/>
              <a:gd name="connsiteX1120" fmla="*/ 10063924 w 12192000"/>
              <a:gd name="connsiteY1120" fmla="*/ 4288076 h 6571374"/>
              <a:gd name="connsiteX1121" fmla="*/ 10133537 w 12192000"/>
              <a:gd name="connsiteY1121" fmla="*/ 4357689 h 6571374"/>
              <a:gd name="connsiteX1122" fmla="*/ 10063924 w 12192000"/>
              <a:gd name="connsiteY1122" fmla="*/ 4427301 h 6571374"/>
              <a:gd name="connsiteX1123" fmla="*/ 9994311 w 12192000"/>
              <a:gd name="connsiteY1123" fmla="*/ 4357689 h 6571374"/>
              <a:gd name="connsiteX1124" fmla="*/ 10063924 w 12192000"/>
              <a:gd name="connsiteY1124" fmla="*/ 4288076 h 6571374"/>
              <a:gd name="connsiteX1125" fmla="*/ 9646247 w 12192000"/>
              <a:gd name="connsiteY1125" fmla="*/ 4288076 h 6571374"/>
              <a:gd name="connsiteX1126" fmla="*/ 9715860 w 12192000"/>
              <a:gd name="connsiteY1126" fmla="*/ 4357689 h 6571374"/>
              <a:gd name="connsiteX1127" fmla="*/ 9646247 w 12192000"/>
              <a:gd name="connsiteY1127" fmla="*/ 4427301 h 6571374"/>
              <a:gd name="connsiteX1128" fmla="*/ 9576635 w 12192000"/>
              <a:gd name="connsiteY1128" fmla="*/ 4357689 h 6571374"/>
              <a:gd name="connsiteX1129" fmla="*/ 9646247 w 12192000"/>
              <a:gd name="connsiteY1129" fmla="*/ 4288076 h 6571374"/>
              <a:gd name="connsiteX1130" fmla="*/ 9228571 w 12192000"/>
              <a:gd name="connsiteY1130" fmla="*/ 4288076 h 6571374"/>
              <a:gd name="connsiteX1131" fmla="*/ 9298184 w 12192000"/>
              <a:gd name="connsiteY1131" fmla="*/ 4357689 h 6571374"/>
              <a:gd name="connsiteX1132" fmla="*/ 9228571 w 12192000"/>
              <a:gd name="connsiteY1132" fmla="*/ 4427301 h 6571374"/>
              <a:gd name="connsiteX1133" fmla="*/ 9158958 w 12192000"/>
              <a:gd name="connsiteY1133" fmla="*/ 4357689 h 6571374"/>
              <a:gd name="connsiteX1134" fmla="*/ 9228571 w 12192000"/>
              <a:gd name="connsiteY1134" fmla="*/ 4288076 h 6571374"/>
              <a:gd name="connsiteX1135" fmla="*/ 8810895 w 12192000"/>
              <a:gd name="connsiteY1135" fmla="*/ 4288076 h 6571374"/>
              <a:gd name="connsiteX1136" fmla="*/ 8880507 w 12192000"/>
              <a:gd name="connsiteY1136" fmla="*/ 4357689 h 6571374"/>
              <a:gd name="connsiteX1137" fmla="*/ 8810895 w 12192000"/>
              <a:gd name="connsiteY1137" fmla="*/ 4427301 h 6571374"/>
              <a:gd name="connsiteX1138" fmla="*/ 8741282 w 12192000"/>
              <a:gd name="connsiteY1138" fmla="*/ 4357689 h 6571374"/>
              <a:gd name="connsiteX1139" fmla="*/ 8810895 w 12192000"/>
              <a:gd name="connsiteY1139" fmla="*/ 4288076 h 6571374"/>
              <a:gd name="connsiteX1140" fmla="*/ 8393218 w 12192000"/>
              <a:gd name="connsiteY1140" fmla="*/ 4288076 h 6571374"/>
              <a:gd name="connsiteX1141" fmla="*/ 8462831 w 12192000"/>
              <a:gd name="connsiteY1141" fmla="*/ 4357689 h 6571374"/>
              <a:gd name="connsiteX1142" fmla="*/ 8393218 w 12192000"/>
              <a:gd name="connsiteY1142" fmla="*/ 4427301 h 6571374"/>
              <a:gd name="connsiteX1143" fmla="*/ 8323606 w 12192000"/>
              <a:gd name="connsiteY1143" fmla="*/ 4357689 h 6571374"/>
              <a:gd name="connsiteX1144" fmla="*/ 8393218 w 12192000"/>
              <a:gd name="connsiteY1144" fmla="*/ 4288076 h 6571374"/>
              <a:gd name="connsiteX1145" fmla="*/ 7975542 w 12192000"/>
              <a:gd name="connsiteY1145" fmla="*/ 4288076 h 6571374"/>
              <a:gd name="connsiteX1146" fmla="*/ 8045155 w 12192000"/>
              <a:gd name="connsiteY1146" fmla="*/ 4357689 h 6571374"/>
              <a:gd name="connsiteX1147" fmla="*/ 7975542 w 12192000"/>
              <a:gd name="connsiteY1147" fmla="*/ 4427301 h 6571374"/>
              <a:gd name="connsiteX1148" fmla="*/ 7905929 w 12192000"/>
              <a:gd name="connsiteY1148" fmla="*/ 4357689 h 6571374"/>
              <a:gd name="connsiteX1149" fmla="*/ 7975542 w 12192000"/>
              <a:gd name="connsiteY1149" fmla="*/ 4288076 h 6571374"/>
              <a:gd name="connsiteX1150" fmla="*/ 7557865 w 12192000"/>
              <a:gd name="connsiteY1150" fmla="*/ 4288076 h 6571374"/>
              <a:gd name="connsiteX1151" fmla="*/ 7627478 w 12192000"/>
              <a:gd name="connsiteY1151" fmla="*/ 4357689 h 6571374"/>
              <a:gd name="connsiteX1152" fmla="*/ 7557865 w 12192000"/>
              <a:gd name="connsiteY1152" fmla="*/ 4427301 h 6571374"/>
              <a:gd name="connsiteX1153" fmla="*/ 7488253 w 12192000"/>
              <a:gd name="connsiteY1153" fmla="*/ 4357689 h 6571374"/>
              <a:gd name="connsiteX1154" fmla="*/ 7557865 w 12192000"/>
              <a:gd name="connsiteY1154" fmla="*/ 4288076 h 6571374"/>
              <a:gd name="connsiteX1155" fmla="*/ 7140189 w 12192000"/>
              <a:gd name="connsiteY1155" fmla="*/ 4288076 h 6571374"/>
              <a:gd name="connsiteX1156" fmla="*/ 7209802 w 12192000"/>
              <a:gd name="connsiteY1156" fmla="*/ 4357689 h 6571374"/>
              <a:gd name="connsiteX1157" fmla="*/ 7140189 w 12192000"/>
              <a:gd name="connsiteY1157" fmla="*/ 4427301 h 6571374"/>
              <a:gd name="connsiteX1158" fmla="*/ 7070576 w 12192000"/>
              <a:gd name="connsiteY1158" fmla="*/ 4357689 h 6571374"/>
              <a:gd name="connsiteX1159" fmla="*/ 7140189 w 12192000"/>
              <a:gd name="connsiteY1159" fmla="*/ 4288076 h 6571374"/>
              <a:gd name="connsiteX1160" fmla="*/ 6722513 w 12192000"/>
              <a:gd name="connsiteY1160" fmla="*/ 4288076 h 6571374"/>
              <a:gd name="connsiteX1161" fmla="*/ 6792125 w 12192000"/>
              <a:gd name="connsiteY1161" fmla="*/ 4357689 h 6571374"/>
              <a:gd name="connsiteX1162" fmla="*/ 6722513 w 12192000"/>
              <a:gd name="connsiteY1162" fmla="*/ 4427301 h 6571374"/>
              <a:gd name="connsiteX1163" fmla="*/ 6652900 w 12192000"/>
              <a:gd name="connsiteY1163" fmla="*/ 4357689 h 6571374"/>
              <a:gd name="connsiteX1164" fmla="*/ 6722513 w 12192000"/>
              <a:gd name="connsiteY1164" fmla="*/ 4288076 h 6571374"/>
              <a:gd name="connsiteX1165" fmla="*/ 6304836 w 12192000"/>
              <a:gd name="connsiteY1165" fmla="*/ 4288076 h 6571374"/>
              <a:gd name="connsiteX1166" fmla="*/ 6374449 w 12192000"/>
              <a:gd name="connsiteY1166" fmla="*/ 4357689 h 6571374"/>
              <a:gd name="connsiteX1167" fmla="*/ 6304836 w 12192000"/>
              <a:gd name="connsiteY1167" fmla="*/ 4427301 h 6571374"/>
              <a:gd name="connsiteX1168" fmla="*/ 6235223 w 12192000"/>
              <a:gd name="connsiteY1168" fmla="*/ 4357689 h 6571374"/>
              <a:gd name="connsiteX1169" fmla="*/ 6304836 w 12192000"/>
              <a:gd name="connsiteY1169" fmla="*/ 4288076 h 6571374"/>
              <a:gd name="connsiteX1170" fmla="*/ 5887160 w 12192000"/>
              <a:gd name="connsiteY1170" fmla="*/ 4288076 h 6571374"/>
              <a:gd name="connsiteX1171" fmla="*/ 5956772 w 12192000"/>
              <a:gd name="connsiteY1171" fmla="*/ 4357689 h 6571374"/>
              <a:gd name="connsiteX1172" fmla="*/ 5887160 w 12192000"/>
              <a:gd name="connsiteY1172" fmla="*/ 4427301 h 6571374"/>
              <a:gd name="connsiteX1173" fmla="*/ 5817547 w 12192000"/>
              <a:gd name="connsiteY1173" fmla="*/ 4357689 h 6571374"/>
              <a:gd name="connsiteX1174" fmla="*/ 5887160 w 12192000"/>
              <a:gd name="connsiteY1174" fmla="*/ 4288076 h 6571374"/>
              <a:gd name="connsiteX1175" fmla="*/ 5469483 w 12192000"/>
              <a:gd name="connsiteY1175" fmla="*/ 4288076 h 6571374"/>
              <a:gd name="connsiteX1176" fmla="*/ 5539096 w 12192000"/>
              <a:gd name="connsiteY1176" fmla="*/ 4357689 h 6571374"/>
              <a:gd name="connsiteX1177" fmla="*/ 5469483 w 12192000"/>
              <a:gd name="connsiteY1177" fmla="*/ 4427301 h 6571374"/>
              <a:gd name="connsiteX1178" fmla="*/ 5399870 w 12192000"/>
              <a:gd name="connsiteY1178" fmla="*/ 4357689 h 6571374"/>
              <a:gd name="connsiteX1179" fmla="*/ 5469483 w 12192000"/>
              <a:gd name="connsiteY1179" fmla="*/ 4288076 h 6571374"/>
              <a:gd name="connsiteX1180" fmla="*/ 5051807 w 12192000"/>
              <a:gd name="connsiteY1180" fmla="*/ 4288076 h 6571374"/>
              <a:gd name="connsiteX1181" fmla="*/ 5121419 w 12192000"/>
              <a:gd name="connsiteY1181" fmla="*/ 4357689 h 6571374"/>
              <a:gd name="connsiteX1182" fmla="*/ 5051807 w 12192000"/>
              <a:gd name="connsiteY1182" fmla="*/ 4427301 h 6571374"/>
              <a:gd name="connsiteX1183" fmla="*/ 4982194 w 12192000"/>
              <a:gd name="connsiteY1183" fmla="*/ 4357689 h 6571374"/>
              <a:gd name="connsiteX1184" fmla="*/ 5051807 w 12192000"/>
              <a:gd name="connsiteY1184" fmla="*/ 4288076 h 6571374"/>
              <a:gd name="connsiteX1185" fmla="*/ 4634130 w 12192000"/>
              <a:gd name="connsiteY1185" fmla="*/ 4288076 h 6571374"/>
              <a:gd name="connsiteX1186" fmla="*/ 4703743 w 12192000"/>
              <a:gd name="connsiteY1186" fmla="*/ 4357689 h 6571374"/>
              <a:gd name="connsiteX1187" fmla="*/ 4634130 w 12192000"/>
              <a:gd name="connsiteY1187" fmla="*/ 4427301 h 6571374"/>
              <a:gd name="connsiteX1188" fmla="*/ 4564517 w 12192000"/>
              <a:gd name="connsiteY1188" fmla="*/ 4357689 h 6571374"/>
              <a:gd name="connsiteX1189" fmla="*/ 4634130 w 12192000"/>
              <a:gd name="connsiteY1189" fmla="*/ 4288076 h 6571374"/>
              <a:gd name="connsiteX1190" fmla="*/ 4216533 w 12192000"/>
              <a:gd name="connsiteY1190" fmla="*/ 4288076 h 6571374"/>
              <a:gd name="connsiteX1191" fmla="*/ 4286066 w 12192000"/>
              <a:gd name="connsiteY1191" fmla="*/ 4357689 h 6571374"/>
              <a:gd name="connsiteX1192" fmla="*/ 4216533 w 12192000"/>
              <a:gd name="connsiteY1192" fmla="*/ 4427301 h 6571374"/>
              <a:gd name="connsiteX1193" fmla="*/ 4146922 w 12192000"/>
              <a:gd name="connsiteY1193" fmla="*/ 4357689 h 6571374"/>
              <a:gd name="connsiteX1194" fmla="*/ 4216533 w 12192000"/>
              <a:gd name="connsiteY1194" fmla="*/ 4288076 h 6571374"/>
              <a:gd name="connsiteX1195" fmla="*/ 3798860 w 12192000"/>
              <a:gd name="connsiteY1195" fmla="*/ 4288076 h 6571374"/>
              <a:gd name="connsiteX1196" fmla="*/ 3868471 w 12192000"/>
              <a:gd name="connsiteY1196" fmla="*/ 4357689 h 6571374"/>
              <a:gd name="connsiteX1197" fmla="*/ 3798860 w 12192000"/>
              <a:gd name="connsiteY1197" fmla="*/ 4427301 h 6571374"/>
              <a:gd name="connsiteX1198" fmla="*/ 3729247 w 12192000"/>
              <a:gd name="connsiteY1198" fmla="*/ 4357689 h 6571374"/>
              <a:gd name="connsiteX1199" fmla="*/ 3798860 w 12192000"/>
              <a:gd name="connsiteY1199" fmla="*/ 4288076 h 6571374"/>
              <a:gd name="connsiteX1200" fmla="*/ 3381189 w 12192000"/>
              <a:gd name="connsiteY1200" fmla="*/ 4288076 h 6571374"/>
              <a:gd name="connsiteX1201" fmla="*/ 3450801 w 12192000"/>
              <a:gd name="connsiteY1201" fmla="*/ 4357689 h 6571374"/>
              <a:gd name="connsiteX1202" fmla="*/ 3381189 w 12192000"/>
              <a:gd name="connsiteY1202" fmla="*/ 4427301 h 6571374"/>
              <a:gd name="connsiteX1203" fmla="*/ 3311571 w 12192000"/>
              <a:gd name="connsiteY1203" fmla="*/ 4357689 h 6571374"/>
              <a:gd name="connsiteX1204" fmla="*/ 3381189 w 12192000"/>
              <a:gd name="connsiteY1204" fmla="*/ 4288076 h 6571374"/>
              <a:gd name="connsiteX1205" fmla="*/ 2963505 w 12192000"/>
              <a:gd name="connsiteY1205" fmla="*/ 4288076 h 6571374"/>
              <a:gd name="connsiteX1206" fmla="*/ 3033116 w 12192000"/>
              <a:gd name="connsiteY1206" fmla="*/ 4357689 h 6571374"/>
              <a:gd name="connsiteX1207" fmla="*/ 2963505 w 12192000"/>
              <a:gd name="connsiteY1207" fmla="*/ 4427301 h 6571374"/>
              <a:gd name="connsiteX1208" fmla="*/ 2893890 w 12192000"/>
              <a:gd name="connsiteY1208" fmla="*/ 4357689 h 6571374"/>
              <a:gd name="connsiteX1209" fmla="*/ 2963505 w 12192000"/>
              <a:gd name="connsiteY1209" fmla="*/ 4288076 h 6571374"/>
              <a:gd name="connsiteX1210" fmla="*/ 2545820 w 12192000"/>
              <a:gd name="connsiteY1210" fmla="*/ 4288076 h 6571374"/>
              <a:gd name="connsiteX1211" fmla="*/ 2615433 w 12192000"/>
              <a:gd name="connsiteY1211" fmla="*/ 4357689 h 6571374"/>
              <a:gd name="connsiteX1212" fmla="*/ 2545820 w 12192000"/>
              <a:gd name="connsiteY1212" fmla="*/ 4427301 h 6571374"/>
              <a:gd name="connsiteX1213" fmla="*/ 2476206 w 12192000"/>
              <a:gd name="connsiteY1213" fmla="*/ 4357689 h 6571374"/>
              <a:gd name="connsiteX1214" fmla="*/ 2545820 w 12192000"/>
              <a:gd name="connsiteY1214" fmla="*/ 4288076 h 6571374"/>
              <a:gd name="connsiteX1215" fmla="*/ 2128133 w 12192000"/>
              <a:gd name="connsiteY1215" fmla="*/ 4288076 h 6571374"/>
              <a:gd name="connsiteX1216" fmla="*/ 2197748 w 12192000"/>
              <a:gd name="connsiteY1216" fmla="*/ 4357689 h 6571374"/>
              <a:gd name="connsiteX1217" fmla="*/ 2128133 w 12192000"/>
              <a:gd name="connsiteY1217" fmla="*/ 4427301 h 6571374"/>
              <a:gd name="connsiteX1218" fmla="*/ 2058521 w 12192000"/>
              <a:gd name="connsiteY1218" fmla="*/ 4357689 h 6571374"/>
              <a:gd name="connsiteX1219" fmla="*/ 2128133 w 12192000"/>
              <a:gd name="connsiteY1219" fmla="*/ 4288076 h 6571374"/>
              <a:gd name="connsiteX1220" fmla="*/ 1710449 w 12192000"/>
              <a:gd name="connsiteY1220" fmla="*/ 4288076 h 6571374"/>
              <a:gd name="connsiteX1221" fmla="*/ 1780061 w 12192000"/>
              <a:gd name="connsiteY1221" fmla="*/ 4357689 h 6571374"/>
              <a:gd name="connsiteX1222" fmla="*/ 1710449 w 12192000"/>
              <a:gd name="connsiteY1222" fmla="*/ 4427301 h 6571374"/>
              <a:gd name="connsiteX1223" fmla="*/ 1640830 w 12192000"/>
              <a:gd name="connsiteY1223" fmla="*/ 4357689 h 6571374"/>
              <a:gd name="connsiteX1224" fmla="*/ 1710449 w 12192000"/>
              <a:gd name="connsiteY1224" fmla="*/ 4288076 h 6571374"/>
              <a:gd name="connsiteX1225" fmla="*/ 1292764 w 12192000"/>
              <a:gd name="connsiteY1225" fmla="*/ 4288076 h 6571374"/>
              <a:gd name="connsiteX1226" fmla="*/ 1362376 w 12192000"/>
              <a:gd name="connsiteY1226" fmla="*/ 4357689 h 6571374"/>
              <a:gd name="connsiteX1227" fmla="*/ 1292764 w 12192000"/>
              <a:gd name="connsiteY1227" fmla="*/ 4427301 h 6571374"/>
              <a:gd name="connsiteX1228" fmla="*/ 1223151 w 12192000"/>
              <a:gd name="connsiteY1228" fmla="*/ 4357689 h 6571374"/>
              <a:gd name="connsiteX1229" fmla="*/ 1292764 w 12192000"/>
              <a:gd name="connsiteY1229" fmla="*/ 4288076 h 6571374"/>
              <a:gd name="connsiteX1230" fmla="*/ 875091 w 12192000"/>
              <a:gd name="connsiteY1230" fmla="*/ 4288076 h 6571374"/>
              <a:gd name="connsiteX1231" fmla="*/ 944705 w 12192000"/>
              <a:gd name="connsiteY1231" fmla="*/ 4357689 h 6571374"/>
              <a:gd name="connsiteX1232" fmla="*/ 875091 w 12192000"/>
              <a:gd name="connsiteY1232" fmla="*/ 4427301 h 6571374"/>
              <a:gd name="connsiteX1233" fmla="*/ 805478 w 12192000"/>
              <a:gd name="connsiteY1233" fmla="*/ 4357689 h 6571374"/>
              <a:gd name="connsiteX1234" fmla="*/ 875091 w 12192000"/>
              <a:gd name="connsiteY1234" fmla="*/ 4288076 h 6571374"/>
              <a:gd name="connsiteX1235" fmla="*/ 457416 w 12192000"/>
              <a:gd name="connsiteY1235" fmla="*/ 4288076 h 6571374"/>
              <a:gd name="connsiteX1236" fmla="*/ 527029 w 12192000"/>
              <a:gd name="connsiteY1236" fmla="*/ 4357689 h 6571374"/>
              <a:gd name="connsiteX1237" fmla="*/ 457416 w 12192000"/>
              <a:gd name="connsiteY1237" fmla="*/ 4427301 h 6571374"/>
              <a:gd name="connsiteX1238" fmla="*/ 387801 w 12192000"/>
              <a:gd name="connsiteY1238" fmla="*/ 4357689 h 6571374"/>
              <a:gd name="connsiteX1239" fmla="*/ 457416 w 12192000"/>
              <a:gd name="connsiteY1239" fmla="*/ 4288076 h 6571374"/>
              <a:gd name="connsiteX1240" fmla="*/ 39740 w 12192000"/>
              <a:gd name="connsiteY1240" fmla="*/ 4288076 h 6571374"/>
              <a:gd name="connsiteX1241" fmla="*/ 109353 w 12192000"/>
              <a:gd name="connsiteY1241" fmla="*/ 4357689 h 6571374"/>
              <a:gd name="connsiteX1242" fmla="*/ 39740 w 12192000"/>
              <a:gd name="connsiteY1242" fmla="*/ 4427301 h 6571374"/>
              <a:gd name="connsiteX1243" fmla="*/ 12644 w 12192000"/>
              <a:gd name="connsiteY1243" fmla="*/ 4421831 h 6571374"/>
              <a:gd name="connsiteX1244" fmla="*/ 0 w 12192000"/>
              <a:gd name="connsiteY1244" fmla="*/ 4413306 h 6571374"/>
              <a:gd name="connsiteX1245" fmla="*/ 0 w 12192000"/>
              <a:gd name="connsiteY1245" fmla="*/ 4302071 h 6571374"/>
              <a:gd name="connsiteX1246" fmla="*/ 12644 w 12192000"/>
              <a:gd name="connsiteY1246" fmla="*/ 4293546 h 6571374"/>
              <a:gd name="connsiteX1247" fmla="*/ 39740 w 12192000"/>
              <a:gd name="connsiteY1247" fmla="*/ 4288076 h 6571374"/>
              <a:gd name="connsiteX1248" fmla="*/ 12152306 w 12192000"/>
              <a:gd name="connsiteY1248" fmla="*/ 3981780 h 6571374"/>
              <a:gd name="connsiteX1249" fmla="*/ 12179402 w 12192000"/>
              <a:gd name="connsiteY1249" fmla="*/ 3987250 h 6571374"/>
              <a:gd name="connsiteX1250" fmla="*/ 12192000 w 12192000"/>
              <a:gd name="connsiteY1250" fmla="*/ 3995744 h 6571374"/>
              <a:gd name="connsiteX1251" fmla="*/ 12192000 w 12192000"/>
              <a:gd name="connsiteY1251" fmla="*/ 4107041 h 6571374"/>
              <a:gd name="connsiteX1252" fmla="*/ 12179402 w 12192000"/>
              <a:gd name="connsiteY1252" fmla="*/ 4115535 h 6571374"/>
              <a:gd name="connsiteX1253" fmla="*/ 12152306 w 12192000"/>
              <a:gd name="connsiteY1253" fmla="*/ 4121005 h 6571374"/>
              <a:gd name="connsiteX1254" fmla="*/ 12082694 w 12192000"/>
              <a:gd name="connsiteY1254" fmla="*/ 4051393 h 6571374"/>
              <a:gd name="connsiteX1255" fmla="*/ 12152306 w 12192000"/>
              <a:gd name="connsiteY1255" fmla="*/ 3981780 h 6571374"/>
              <a:gd name="connsiteX1256" fmla="*/ 11734630 w 12192000"/>
              <a:gd name="connsiteY1256" fmla="*/ 3981780 h 6571374"/>
              <a:gd name="connsiteX1257" fmla="*/ 11804243 w 12192000"/>
              <a:gd name="connsiteY1257" fmla="*/ 4051393 h 6571374"/>
              <a:gd name="connsiteX1258" fmla="*/ 11734630 w 12192000"/>
              <a:gd name="connsiteY1258" fmla="*/ 4121005 h 6571374"/>
              <a:gd name="connsiteX1259" fmla="*/ 11665017 w 12192000"/>
              <a:gd name="connsiteY1259" fmla="*/ 4051393 h 6571374"/>
              <a:gd name="connsiteX1260" fmla="*/ 11734630 w 12192000"/>
              <a:gd name="connsiteY1260" fmla="*/ 3981780 h 6571374"/>
              <a:gd name="connsiteX1261" fmla="*/ 11316953 w 12192000"/>
              <a:gd name="connsiteY1261" fmla="*/ 3981780 h 6571374"/>
              <a:gd name="connsiteX1262" fmla="*/ 11386566 w 12192000"/>
              <a:gd name="connsiteY1262" fmla="*/ 4051393 h 6571374"/>
              <a:gd name="connsiteX1263" fmla="*/ 11316953 w 12192000"/>
              <a:gd name="connsiteY1263" fmla="*/ 4121005 h 6571374"/>
              <a:gd name="connsiteX1264" fmla="*/ 11247341 w 12192000"/>
              <a:gd name="connsiteY1264" fmla="*/ 4051393 h 6571374"/>
              <a:gd name="connsiteX1265" fmla="*/ 11316953 w 12192000"/>
              <a:gd name="connsiteY1265" fmla="*/ 3981780 h 6571374"/>
              <a:gd name="connsiteX1266" fmla="*/ 10899277 w 12192000"/>
              <a:gd name="connsiteY1266" fmla="*/ 3981780 h 6571374"/>
              <a:gd name="connsiteX1267" fmla="*/ 10968890 w 12192000"/>
              <a:gd name="connsiteY1267" fmla="*/ 4051393 h 6571374"/>
              <a:gd name="connsiteX1268" fmla="*/ 10899277 w 12192000"/>
              <a:gd name="connsiteY1268" fmla="*/ 4121005 h 6571374"/>
              <a:gd name="connsiteX1269" fmla="*/ 10829664 w 12192000"/>
              <a:gd name="connsiteY1269" fmla="*/ 4051393 h 6571374"/>
              <a:gd name="connsiteX1270" fmla="*/ 10899277 w 12192000"/>
              <a:gd name="connsiteY1270" fmla="*/ 3981780 h 6571374"/>
              <a:gd name="connsiteX1271" fmla="*/ 10481600 w 12192000"/>
              <a:gd name="connsiteY1271" fmla="*/ 3981780 h 6571374"/>
              <a:gd name="connsiteX1272" fmla="*/ 10551213 w 12192000"/>
              <a:gd name="connsiteY1272" fmla="*/ 4051393 h 6571374"/>
              <a:gd name="connsiteX1273" fmla="*/ 10481600 w 12192000"/>
              <a:gd name="connsiteY1273" fmla="*/ 4121005 h 6571374"/>
              <a:gd name="connsiteX1274" fmla="*/ 10411988 w 12192000"/>
              <a:gd name="connsiteY1274" fmla="*/ 4051393 h 6571374"/>
              <a:gd name="connsiteX1275" fmla="*/ 10481600 w 12192000"/>
              <a:gd name="connsiteY1275" fmla="*/ 3981780 h 6571374"/>
              <a:gd name="connsiteX1276" fmla="*/ 10063924 w 12192000"/>
              <a:gd name="connsiteY1276" fmla="*/ 3981780 h 6571374"/>
              <a:gd name="connsiteX1277" fmla="*/ 10133537 w 12192000"/>
              <a:gd name="connsiteY1277" fmla="*/ 4051393 h 6571374"/>
              <a:gd name="connsiteX1278" fmla="*/ 10063924 w 12192000"/>
              <a:gd name="connsiteY1278" fmla="*/ 4121005 h 6571374"/>
              <a:gd name="connsiteX1279" fmla="*/ 9994311 w 12192000"/>
              <a:gd name="connsiteY1279" fmla="*/ 4051393 h 6571374"/>
              <a:gd name="connsiteX1280" fmla="*/ 10063924 w 12192000"/>
              <a:gd name="connsiteY1280" fmla="*/ 3981780 h 6571374"/>
              <a:gd name="connsiteX1281" fmla="*/ 9646247 w 12192000"/>
              <a:gd name="connsiteY1281" fmla="*/ 3981780 h 6571374"/>
              <a:gd name="connsiteX1282" fmla="*/ 9715860 w 12192000"/>
              <a:gd name="connsiteY1282" fmla="*/ 4051393 h 6571374"/>
              <a:gd name="connsiteX1283" fmla="*/ 9646247 w 12192000"/>
              <a:gd name="connsiteY1283" fmla="*/ 4121005 h 6571374"/>
              <a:gd name="connsiteX1284" fmla="*/ 9576635 w 12192000"/>
              <a:gd name="connsiteY1284" fmla="*/ 4051393 h 6571374"/>
              <a:gd name="connsiteX1285" fmla="*/ 9646247 w 12192000"/>
              <a:gd name="connsiteY1285" fmla="*/ 3981780 h 6571374"/>
              <a:gd name="connsiteX1286" fmla="*/ 9228571 w 12192000"/>
              <a:gd name="connsiteY1286" fmla="*/ 3981780 h 6571374"/>
              <a:gd name="connsiteX1287" fmla="*/ 9298184 w 12192000"/>
              <a:gd name="connsiteY1287" fmla="*/ 4051393 h 6571374"/>
              <a:gd name="connsiteX1288" fmla="*/ 9228571 w 12192000"/>
              <a:gd name="connsiteY1288" fmla="*/ 4121005 h 6571374"/>
              <a:gd name="connsiteX1289" fmla="*/ 9158958 w 12192000"/>
              <a:gd name="connsiteY1289" fmla="*/ 4051393 h 6571374"/>
              <a:gd name="connsiteX1290" fmla="*/ 9228571 w 12192000"/>
              <a:gd name="connsiteY1290" fmla="*/ 3981780 h 6571374"/>
              <a:gd name="connsiteX1291" fmla="*/ 8810895 w 12192000"/>
              <a:gd name="connsiteY1291" fmla="*/ 3981780 h 6571374"/>
              <a:gd name="connsiteX1292" fmla="*/ 8880507 w 12192000"/>
              <a:gd name="connsiteY1292" fmla="*/ 4051393 h 6571374"/>
              <a:gd name="connsiteX1293" fmla="*/ 8810895 w 12192000"/>
              <a:gd name="connsiteY1293" fmla="*/ 4121005 h 6571374"/>
              <a:gd name="connsiteX1294" fmla="*/ 8741282 w 12192000"/>
              <a:gd name="connsiteY1294" fmla="*/ 4051393 h 6571374"/>
              <a:gd name="connsiteX1295" fmla="*/ 8810895 w 12192000"/>
              <a:gd name="connsiteY1295" fmla="*/ 3981780 h 6571374"/>
              <a:gd name="connsiteX1296" fmla="*/ 8393218 w 12192000"/>
              <a:gd name="connsiteY1296" fmla="*/ 3981780 h 6571374"/>
              <a:gd name="connsiteX1297" fmla="*/ 8462831 w 12192000"/>
              <a:gd name="connsiteY1297" fmla="*/ 4051393 h 6571374"/>
              <a:gd name="connsiteX1298" fmla="*/ 8393218 w 12192000"/>
              <a:gd name="connsiteY1298" fmla="*/ 4121005 h 6571374"/>
              <a:gd name="connsiteX1299" fmla="*/ 8323606 w 12192000"/>
              <a:gd name="connsiteY1299" fmla="*/ 4051393 h 6571374"/>
              <a:gd name="connsiteX1300" fmla="*/ 8393218 w 12192000"/>
              <a:gd name="connsiteY1300" fmla="*/ 3981780 h 6571374"/>
              <a:gd name="connsiteX1301" fmla="*/ 7975542 w 12192000"/>
              <a:gd name="connsiteY1301" fmla="*/ 3981780 h 6571374"/>
              <a:gd name="connsiteX1302" fmla="*/ 8045155 w 12192000"/>
              <a:gd name="connsiteY1302" fmla="*/ 4051393 h 6571374"/>
              <a:gd name="connsiteX1303" fmla="*/ 7975542 w 12192000"/>
              <a:gd name="connsiteY1303" fmla="*/ 4121005 h 6571374"/>
              <a:gd name="connsiteX1304" fmla="*/ 7905929 w 12192000"/>
              <a:gd name="connsiteY1304" fmla="*/ 4051393 h 6571374"/>
              <a:gd name="connsiteX1305" fmla="*/ 7975542 w 12192000"/>
              <a:gd name="connsiteY1305" fmla="*/ 3981780 h 6571374"/>
              <a:gd name="connsiteX1306" fmla="*/ 7557865 w 12192000"/>
              <a:gd name="connsiteY1306" fmla="*/ 3981780 h 6571374"/>
              <a:gd name="connsiteX1307" fmla="*/ 7627478 w 12192000"/>
              <a:gd name="connsiteY1307" fmla="*/ 4051393 h 6571374"/>
              <a:gd name="connsiteX1308" fmla="*/ 7557865 w 12192000"/>
              <a:gd name="connsiteY1308" fmla="*/ 4121005 h 6571374"/>
              <a:gd name="connsiteX1309" fmla="*/ 7488253 w 12192000"/>
              <a:gd name="connsiteY1309" fmla="*/ 4051393 h 6571374"/>
              <a:gd name="connsiteX1310" fmla="*/ 7557865 w 12192000"/>
              <a:gd name="connsiteY1310" fmla="*/ 3981780 h 6571374"/>
              <a:gd name="connsiteX1311" fmla="*/ 7140189 w 12192000"/>
              <a:gd name="connsiteY1311" fmla="*/ 3981780 h 6571374"/>
              <a:gd name="connsiteX1312" fmla="*/ 7209802 w 12192000"/>
              <a:gd name="connsiteY1312" fmla="*/ 4051393 h 6571374"/>
              <a:gd name="connsiteX1313" fmla="*/ 7140189 w 12192000"/>
              <a:gd name="connsiteY1313" fmla="*/ 4121005 h 6571374"/>
              <a:gd name="connsiteX1314" fmla="*/ 7070576 w 12192000"/>
              <a:gd name="connsiteY1314" fmla="*/ 4051393 h 6571374"/>
              <a:gd name="connsiteX1315" fmla="*/ 7140189 w 12192000"/>
              <a:gd name="connsiteY1315" fmla="*/ 3981780 h 6571374"/>
              <a:gd name="connsiteX1316" fmla="*/ 6722513 w 12192000"/>
              <a:gd name="connsiteY1316" fmla="*/ 3981780 h 6571374"/>
              <a:gd name="connsiteX1317" fmla="*/ 6792125 w 12192000"/>
              <a:gd name="connsiteY1317" fmla="*/ 4051393 h 6571374"/>
              <a:gd name="connsiteX1318" fmla="*/ 6722513 w 12192000"/>
              <a:gd name="connsiteY1318" fmla="*/ 4121005 h 6571374"/>
              <a:gd name="connsiteX1319" fmla="*/ 6652900 w 12192000"/>
              <a:gd name="connsiteY1319" fmla="*/ 4051393 h 6571374"/>
              <a:gd name="connsiteX1320" fmla="*/ 6722513 w 12192000"/>
              <a:gd name="connsiteY1320" fmla="*/ 3981780 h 6571374"/>
              <a:gd name="connsiteX1321" fmla="*/ 6304836 w 12192000"/>
              <a:gd name="connsiteY1321" fmla="*/ 3981780 h 6571374"/>
              <a:gd name="connsiteX1322" fmla="*/ 6374449 w 12192000"/>
              <a:gd name="connsiteY1322" fmla="*/ 4051393 h 6571374"/>
              <a:gd name="connsiteX1323" fmla="*/ 6304836 w 12192000"/>
              <a:gd name="connsiteY1323" fmla="*/ 4121005 h 6571374"/>
              <a:gd name="connsiteX1324" fmla="*/ 6235223 w 12192000"/>
              <a:gd name="connsiteY1324" fmla="*/ 4051393 h 6571374"/>
              <a:gd name="connsiteX1325" fmla="*/ 6304836 w 12192000"/>
              <a:gd name="connsiteY1325" fmla="*/ 3981780 h 6571374"/>
              <a:gd name="connsiteX1326" fmla="*/ 5887160 w 12192000"/>
              <a:gd name="connsiteY1326" fmla="*/ 3981780 h 6571374"/>
              <a:gd name="connsiteX1327" fmla="*/ 5956772 w 12192000"/>
              <a:gd name="connsiteY1327" fmla="*/ 4051393 h 6571374"/>
              <a:gd name="connsiteX1328" fmla="*/ 5887160 w 12192000"/>
              <a:gd name="connsiteY1328" fmla="*/ 4121005 h 6571374"/>
              <a:gd name="connsiteX1329" fmla="*/ 5817547 w 12192000"/>
              <a:gd name="connsiteY1329" fmla="*/ 4051393 h 6571374"/>
              <a:gd name="connsiteX1330" fmla="*/ 5887160 w 12192000"/>
              <a:gd name="connsiteY1330" fmla="*/ 3981780 h 6571374"/>
              <a:gd name="connsiteX1331" fmla="*/ 5469483 w 12192000"/>
              <a:gd name="connsiteY1331" fmla="*/ 3981780 h 6571374"/>
              <a:gd name="connsiteX1332" fmla="*/ 5539096 w 12192000"/>
              <a:gd name="connsiteY1332" fmla="*/ 4051393 h 6571374"/>
              <a:gd name="connsiteX1333" fmla="*/ 5469483 w 12192000"/>
              <a:gd name="connsiteY1333" fmla="*/ 4121005 h 6571374"/>
              <a:gd name="connsiteX1334" fmla="*/ 5399870 w 12192000"/>
              <a:gd name="connsiteY1334" fmla="*/ 4051393 h 6571374"/>
              <a:gd name="connsiteX1335" fmla="*/ 5469483 w 12192000"/>
              <a:gd name="connsiteY1335" fmla="*/ 3981780 h 6571374"/>
              <a:gd name="connsiteX1336" fmla="*/ 5051807 w 12192000"/>
              <a:gd name="connsiteY1336" fmla="*/ 3981780 h 6571374"/>
              <a:gd name="connsiteX1337" fmla="*/ 5121419 w 12192000"/>
              <a:gd name="connsiteY1337" fmla="*/ 4051393 h 6571374"/>
              <a:gd name="connsiteX1338" fmla="*/ 5051807 w 12192000"/>
              <a:gd name="connsiteY1338" fmla="*/ 4121005 h 6571374"/>
              <a:gd name="connsiteX1339" fmla="*/ 4982194 w 12192000"/>
              <a:gd name="connsiteY1339" fmla="*/ 4051393 h 6571374"/>
              <a:gd name="connsiteX1340" fmla="*/ 5051807 w 12192000"/>
              <a:gd name="connsiteY1340" fmla="*/ 3981780 h 6571374"/>
              <a:gd name="connsiteX1341" fmla="*/ 4634130 w 12192000"/>
              <a:gd name="connsiteY1341" fmla="*/ 3981780 h 6571374"/>
              <a:gd name="connsiteX1342" fmla="*/ 4703743 w 12192000"/>
              <a:gd name="connsiteY1342" fmla="*/ 4051393 h 6571374"/>
              <a:gd name="connsiteX1343" fmla="*/ 4634130 w 12192000"/>
              <a:gd name="connsiteY1343" fmla="*/ 4121005 h 6571374"/>
              <a:gd name="connsiteX1344" fmla="*/ 4564517 w 12192000"/>
              <a:gd name="connsiteY1344" fmla="*/ 4051393 h 6571374"/>
              <a:gd name="connsiteX1345" fmla="*/ 4634130 w 12192000"/>
              <a:gd name="connsiteY1345" fmla="*/ 3981780 h 6571374"/>
              <a:gd name="connsiteX1346" fmla="*/ 4216541 w 12192000"/>
              <a:gd name="connsiteY1346" fmla="*/ 3981780 h 6571374"/>
              <a:gd name="connsiteX1347" fmla="*/ 4286066 w 12192000"/>
              <a:gd name="connsiteY1347" fmla="*/ 4051393 h 6571374"/>
              <a:gd name="connsiteX1348" fmla="*/ 4216541 w 12192000"/>
              <a:gd name="connsiteY1348" fmla="*/ 4121005 h 6571374"/>
              <a:gd name="connsiteX1349" fmla="*/ 4146929 w 12192000"/>
              <a:gd name="connsiteY1349" fmla="*/ 4051393 h 6571374"/>
              <a:gd name="connsiteX1350" fmla="*/ 4216541 w 12192000"/>
              <a:gd name="connsiteY1350" fmla="*/ 3981780 h 6571374"/>
              <a:gd name="connsiteX1351" fmla="*/ 3798869 w 12192000"/>
              <a:gd name="connsiteY1351" fmla="*/ 3981780 h 6571374"/>
              <a:gd name="connsiteX1352" fmla="*/ 3868480 w 12192000"/>
              <a:gd name="connsiteY1352" fmla="*/ 4051393 h 6571374"/>
              <a:gd name="connsiteX1353" fmla="*/ 3798869 w 12192000"/>
              <a:gd name="connsiteY1353" fmla="*/ 4121005 h 6571374"/>
              <a:gd name="connsiteX1354" fmla="*/ 3729255 w 12192000"/>
              <a:gd name="connsiteY1354" fmla="*/ 4051393 h 6571374"/>
              <a:gd name="connsiteX1355" fmla="*/ 3798869 w 12192000"/>
              <a:gd name="connsiteY1355" fmla="*/ 3981780 h 6571374"/>
              <a:gd name="connsiteX1356" fmla="*/ 3381197 w 12192000"/>
              <a:gd name="connsiteY1356" fmla="*/ 3981780 h 6571374"/>
              <a:gd name="connsiteX1357" fmla="*/ 3450811 w 12192000"/>
              <a:gd name="connsiteY1357" fmla="*/ 4051393 h 6571374"/>
              <a:gd name="connsiteX1358" fmla="*/ 3381197 w 12192000"/>
              <a:gd name="connsiteY1358" fmla="*/ 4121005 h 6571374"/>
              <a:gd name="connsiteX1359" fmla="*/ 3311580 w 12192000"/>
              <a:gd name="connsiteY1359" fmla="*/ 4051393 h 6571374"/>
              <a:gd name="connsiteX1360" fmla="*/ 3381197 w 12192000"/>
              <a:gd name="connsiteY1360" fmla="*/ 3981780 h 6571374"/>
              <a:gd name="connsiteX1361" fmla="*/ 2963513 w 12192000"/>
              <a:gd name="connsiteY1361" fmla="*/ 3981780 h 6571374"/>
              <a:gd name="connsiteX1362" fmla="*/ 3033125 w 12192000"/>
              <a:gd name="connsiteY1362" fmla="*/ 4051393 h 6571374"/>
              <a:gd name="connsiteX1363" fmla="*/ 2963513 w 12192000"/>
              <a:gd name="connsiteY1363" fmla="*/ 4121005 h 6571374"/>
              <a:gd name="connsiteX1364" fmla="*/ 2893898 w 12192000"/>
              <a:gd name="connsiteY1364" fmla="*/ 4051393 h 6571374"/>
              <a:gd name="connsiteX1365" fmla="*/ 2963513 w 12192000"/>
              <a:gd name="connsiteY1365" fmla="*/ 3981780 h 6571374"/>
              <a:gd name="connsiteX1366" fmla="*/ 2545827 w 12192000"/>
              <a:gd name="connsiteY1366" fmla="*/ 3981780 h 6571374"/>
              <a:gd name="connsiteX1367" fmla="*/ 2615440 w 12192000"/>
              <a:gd name="connsiteY1367" fmla="*/ 4051393 h 6571374"/>
              <a:gd name="connsiteX1368" fmla="*/ 2545827 w 12192000"/>
              <a:gd name="connsiteY1368" fmla="*/ 4121005 h 6571374"/>
              <a:gd name="connsiteX1369" fmla="*/ 2476213 w 12192000"/>
              <a:gd name="connsiteY1369" fmla="*/ 4051393 h 6571374"/>
              <a:gd name="connsiteX1370" fmla="*/ 2545827 w 12192000"/>
              <a:gd name="connsiteY1370" fmla="*/ 3981780 h 6571374"/>
              <a:gd name="connsiteX1371" fmla="*/ 2128141 w 12192000"/>
              <a:gd name="connsiteY1371" fmla="*/ 3981780 h 6571374"/>
              <a:gd name="connsiteX1372" fmla="*/ 2197754 w 12192000"/>
              <a:gd name="connsiteY1372" fmla="*/ 4051393 h 6571374"/>
              <a:gd name="connsiteX1373" fmla="*/ 2128141 w 12192000"/>
              <a:gd name="connsiteY1373" fmla="*/ 4121005 h 6571374"/>
              <a:gd name="connsiteX1374" fmla="*/ 2058527 w 12192000"/>
              <a:gd name="connsiteY1374" fmla="*/ 4051393 h 6571374"/>
              <a:gd name="connsiteX1375" fmla="*/ 2128141 w 12192000"/>
              <a:gd name="connsiteY1375" fmla="*/ 3981780 h 6571374"/>
              <a:gd name="connsiteX1376" fmla="*/ 1710453 w 12192000"/>
              <a:gd name="connsiteY1376" fmla="*/ 3981780 h 6571374"/>
              <a:gd name="connsiteX1377" fmla="*/ 1780067 w 12192000"/>
              <a:gd name="connsiteY1377" fmla="*/ 4051393 h 6571374"/>
              <a:gd name="connsiteX1378" fmla="*/ 1710453 w 12192000"/>
              <a:gd name="connsiteY1378" fmla="*/ 4121005 h 6571374"/>
              <a:gd name="connsiteX1379" fmla="*/ 1640835 w 12192000"/>
              <a:gd name="connsiteY1379" fmla="*/ 4051393 h 6571374"/>
              <a:gd name="connsiteX1380" fmla="*/ 1710453 w 12192000"/>
              <a:gd name="connsiteY1380" fmla="*/ 3981780 h 6571374"/>
              <a:gd name="connsiteX1381" fmla="*/ 1292768 w 12192000"/>
              <a:gd name="connsiteY1381" fmla="*/ 3981780 h 6571374"/>
              <a:gd name="connsiteX1382" fmla="*/ 1362381 w 12192000"/>
              <a:gd name="connsiteY1382" fmla="*/ 4051393 h 6571374"/>
              <a:gd name="connsiteX1383" fmla="*/ 1292768 w 12192000"/>
              <a:gd name="connsiteY1383" fmla="*/ 4121005 h 6571374"/>
              <a:gd name="connsiteX1384" fmla="*/ 1223156 w 12192000"/>
              <a:gd name="connsiteY1384" fmla="*/ 4051393 h 6571374"/>
              <a:gd name="connsiteX1385" fmla="*/ 1292768 w 12192000"/>
              <a:gd name="connsiteY1385" fmla="*/ 3981780 h 6571374"/>
              <a:gd name="connsiteX1386" fmla="*/ 875096 w 12192000"/>
              <a:gd name="connsiteY1386" fmla="*/ 3981780 h 6571374"/>
              <a:gd name="connsiteX1387" fmla="*/ 944710 w 12192000"/>
              <a:gd name="connsiteY1387" fmla="*/ 4051393 h 6571374"/>
              <a:gd name="connsiteX1388" fmla="*/ 875096 w 12192000"/>
              <a:gd name="connsiteY1388" fmla="*/ 4121005 h 6571374"/>
              <a:gd name="connsiteX1389" fmla="*/ 805483 w 12192000"/>
              <a:gd name="connsiteY1389" fmla="*/ 4051393 h 6571374"/>
              <a:gd name="connsiteX1390" fmla="*/ 875096 w 12192000"/>
              <a:gd name="connsiteY1390" fmla="*/ 3981780 h 6571374"/>
              <a:gd name="connsiteX1391" fmla="*/ 457420 w 12192000"/>
              <a:gd name="connsiteY1391" fmla="*/ 3981780 h 6571374"/>
              <a:gd name="connsiteX1392" fmla="*/ 527034 w 12192000"/>
              <a:gd name="connsiteY1392" fmla="*/ 4051393 h 6571374"/>
              <a:gd name="connsiteX1393" fmla="*/ 457420 w 12192000"/>
              <a:gd name="connsiteY1393" fmla="*/ 4121005 h 6571374"/>
              <a:gd name="connsiteX1394" fmla="*/ 387806 w 12192000"/>
              <a:gd name="connsiteY1394" fmla="*/ 4051393 h 6571374"/>
              <a:gd name="connsiteX1395" fmla="*/ 457420 w 12192000"/>
              <a:gd name="connsiteY1395" fmla="*/ 3981780 h 6571374"/>
              <a:gd name="connsiteX1396" fmla="*/ 39745 w 12192000"/>
              <a:gd name="connsiteY1396" fmla="*/ 3981780 h 6571374"/>
              <a:gd name="connsiteX1397" fmla="*/ 109358 w 12192000"/>
              <a:gd name="connsiteY1397" fmla="*/ 4051393 h 6571374"/>
              <a:gd name="connsiteX1398" fmla="*/ 39745 w 12192000"/>
              <a:gd name="connsiteY1398" fmla="*/ 4121005 h 6571374"/>
              <a:gd name="connsiteX1399" fmla="*/ 12649 w 12192000"/>
              <a:gd name="connsiteY1399" fmla="*/ 4115535 h 6571374"/>
              <a:gd name="connsiteX1400" fmla="*/ 0 w 12192000"/>
              <a:gd name="connsiteY1400" fmla="*/ 4107007 h 6571374"/>
              <a:gd name="connsiteX1401" fmla="*/ 0 w 12192000"/>
              <a:gd name="connsiteY1401" fmla="*/ 3995778 h 6571374"/>
              <a:gd name="connsiteX1402" fmla="*/ 12649 w 12192000"/>
              <a:gd name="connsiteY1402" fmla="*/ 3987250 h 6571374"/>
              <a:gd name="connsiteX1403" fmla="*/ 39745 w 12192000"/>
              <a:gd name="connsiteY1403" fmla="*/ 3981780 h 6571374"/>
              <a:gd name="connsiteX1404" fmla="*/ 12152306 w 12192000"/>
              <a:gd name="connsiteY1404" fmla="*/ 3675484 h 6571374"/>
              <a:gd name="connsiteX1405" fmla="*/ 12179402 w 12192000"/>
              <a:gd name="connsiteY1405" fmla="*/ 3680954 h 6571374"/>
              <a:gd name="connsiteX1406" fmla="*/ 12192000 w 12192000"/>
              <a:gd name="connsiteY1406" fmla="*/ 3689448 h 6571374"/>
              <a:gd name="connsiteX1407" fmla="*/ 12192000 w 12192000"/>
              <a:gd name="connsiteY1407" fmla="*/ 3800745 h 6571374"/>
              <a:gd name="connsiteX1408" fmla="*/ 12179402 w 12192000"/>
              <a:gd name="connsiteY1408" fmla="*/ 3809239 h 6571374"/>
              <a:gd name="connsiteX1409" fmla="*/ 12152306 w 12192000"/>
              <a:gd name="connsiteY1409" fmla="*/ 3814709 h 6571374"/>
              <a:gd name="connsiteX1410" fmla="*/ 12082694 w 12192000"/>
              <a:gd name="connsiteY1410" fmla="*/ 3745097 h 6571374"/>
              <a:gd name="connsiteX1411" fmla="*/ 12152306 w 12192000"/>
              <a:gd name="connsiteY1411" fmla="*/ 3675484 h 6571374"/>
              <a:gd name="connsiteX1412" fmla="*/ 11734630 w 12192000"/>
              <a:gd name="connsiteY1412" fmla="*/ 3675484 h 6571374"/>
              <a:gd name="connsiteX1413" fmla="*/ 11804243 w 12192000"/>
              <a:gd name="connsiteY1413" fmla="*/ 3745097 h 6571374"/>
              <a:gd name="connsiteX1414" fmla="*/ 11734630 w 12192000"/>
              <a:gd name="connsiteY1414" fmla="*/ 3814709 h 6571374"/>
              <a:gd name="connsiteX1415" fmla="*/ 11665017 w 12192000"/>
              <a:gd name="connsiteY1415" fmla="*/ 3745097 h 6571374"/>
              <a:gd name="connsiteX1416" fmla="*/ 11734630 w 12192000"/>
              <a:gd name="connsiteY1416" fmla="*/ 3675484 h 6571374"/>
              <a:gd name="connsiteX1417" fmla="*/ 11316953 w 12192000"/>
              <a:gd name="connsiteY1417" fmla="*/ 3675484 h 6571374"/>
              <a:gd name="connsiteX1418" fmla="*/ 11386566 w 12192000"/>
              <a:gd name="connsiteY1418" fmla="*/ 3745097 h 6571374"/>
              <a:gd name="connsiteX1419" fmla="*/ 11316953 w 12192000"/>
              <a:gd name="connsiteY1419" fmla="*/ 3814709 h 6571374"/>
              <a:gd name="connsiteX1420" fmla="*/ 11247341 w 12192000"/>
              <a:gd name="connsiteY1420" fmla="*/ 3745097 h 6571374"/>
              <a:gd name="connsiteX1421" fmla="*/ 11316953 w 12192000"/>
              <a:gd name="connsiteY1421" fmla="*/ 3675484 h 6571374"/>
              <a:gd name="connsiteX1422" fmla="*/ 10899277 w 12192000"/>
              <a:gd name="connsiteY1422" fmla="*/ 3675484 h 6571374"/>
              <a:gd name="connsiteX1423" fmla="*/ 10968890 w 12192000"/>
              <a:gd name="connsiteY1423" fmla="*/ 3745097 h 6571374"/>
              <a:gd name="connsiteX1424" fmla="*/ 10899277 w 12192000"/>
              <a:gd name="connsiteY1424" fmla="*/ 3814709 h 6571374"/>
              <a:gd name="connsiteX1425" fmla="*/ 10829664 w 12192000"/>
              <a:gd name="connsiteY1425" fmla="*/ 3745097 h 6571374"/>
              <a:gd name="connsiteX1426" fmla="*/ 10899277 w 12192000"/>
              <a:gd name="connsiteY1426" fmla="*/ 3675484 h 6571374"/>
              <a:gd name="connsiteX1427" fmla="*/ 10481600 w 12192000"/>
              <a:gd name="connsiteY1427" fmla="*/ 3675484 h 6571374"/>
              <a:gd name="connsiteX1428" fmla="*/ 10551213 w 12192000"/>
              <a:gd name="connsiteY1428" fmla="*/ 3745097 h 6571374"/>
              <a:gd name="connsiteX1429" fmla="*/ 10481600 w 12192000"/>
              <a:gd name="connsiteY1429" fmla="*/ 3814709 h 6571374"/>
              <a:gd name="connsiteX1430" fmla="*/ 10411988 w 12192000"/>
              <a:gd name="connsiteY1430" fmla="*/ 3745097 h 6571374"/>
              <a:gd name="connsiteX1431" fmla="*/ 10481600 w 12192000"/>
              <a:gd name="connsiteY1431" fmla="*/ 3675484 h 6571374"/>
              <a:gd name="connsiteX1432" fmla="*/ 10063924 w 12192000"/>
              <a:gd name="connsiteY1432" fmla="*/ 3675484 h 6571374"/>
              <a:gd name="connsiteX1433" fmla="*/ 10133537 w 12192000"/>
              <a:gd name="connsiteY1433" fmla="*/ 3745097 h 6571374"/>
              <a:gd name="connsiteX1434" fmla="*/ 10063924 w 12192000"/>
              <a:gd name="connsiteY1434" fmla="*/ 3814709 h 6571374"/>
              <a:gd name="connsiteX1435" fmla="*/ 9994311 w 12192000"/>
              <a:gd name="connsiteY1435" fmla="*/ 3745097 h 6571374"/>
              <a:gd name="connsiteX1436" fmla="*/ 10063924 w 12192000"/>
              <a:gd name="connsiteY1436" fmla="*/ 3675484 h 6571374"/>
              <a:gd name="connsiteX1437" fmla="*/ 9646247 w 12192000"/>
              <a:gd name="connsiteY1437" fmla="*/ 3675484 h 6571374"/>
              <a:gd name="connsiteX1438" fmla="*/ 9715860 w 12192000"/>
              <a:gd name="connsiteY1438" fmla="*/ 3745097 h 6571374"/>
              <a:gd name="connsiteX1439" fmla="*/ 9646247 w 12192000"/>
              <a:gd name="connsiteY1439" fmla="*/ 3814709 h 6571374"/>
              <a:gd name="connsiteX1440" fmla="*/ 9576635 w 12192000"/>
              <a:gd name="connsiteY1440" fmla="*/ 3745097 h 6571374"/>
              <a:gd name="connsiteX1441" fmla="*/ 9646247 w 12192000"/>
              <a:gd name="connsiteY1441" fmla="*/ 3675484 h 6571374"/>
              <a:gd name="connsiteX1442" fmla="*/ 9228571 w 12192000"/>
              <a:gd name="connsiteY1442" fmla="*/ 3675484 h 6571374"/>
              <a:gd name="connsiteX1443" fmla="*/ 9298184 w 12192000"/>
              <a:gd name="connsiteY1443" fmla="*/ 3745097 h 6571374"/>
              <a:gd name="connsiteX1444" fmla="*/ 9228571 w 12192000"/>
              <a:gd name="connsiteY1444" fmla="*/ 3814709 h 6571374"/>
              <a:gd name="connsiteX1445" fmla="*/ 9158958 w 12192000"/>
              <a:gd name="connsiteY1445" fmla="*/ 3745097 h 6571374"/>
              <a:gd name="connsiteX1446" fmla="*/ 9228571 w 12192000"/>
              <a:gd name="connsiteY1446" fmla="*/ 3675484 h 6571374"/>
              <a:gd name="connsiteX1447" fmla="*/ 8810895 w 12192000"/>
              <a:gd name="connsiteY1447" fmla="*/ 3675484 h 6571374"/>
              <a:gd name="connsiteX1448" fmla="*/ 8880507 w 12192000"/>
              <a:gd name="connsiteY1448" fmla="*/ 3745097 h 6571374"/>
              <a:gd name="connsiteX1449" fmla="*/ 8810895 w 12192000"/>
              <a:gd name="connsiteY1449" fmla="*/ 3814709 h 6571374"/>
              <a:gd name="connsiteX1450" fmla="*/ 8741282 w 12192000"/>
              <a:gd name="connsiteY1450" fmla="*/ 3745097 h 6571374"/>
              <a:gd name="connsiteX1451" fmla="*/ 8810895 w 12192000"/>
              <a:gd name="connsiteY1451" fmla="*/ 3675484 h 6571374"/>
              <a:gd name="connsiteX1452" fmla="*/ 8393218 w 12192000"/>
              <a:gd name="connsiteY1452" fmla="*/ 3675484 h 6571374"/>
              <a:gd name="connsiteX1453" fmla="*/ 8462831 w 12192000"/>
              <a:gd name="connsiteY1453" fmla="*/ 3745097 h 6571374"/>
              <a:gd name="connsiteX1454" fmla="*/ 8393218 w 12192000"/>
              <a:gd name="connsiteY1454" fmla="*/ 3814709 h 6571374"/>
              <a:gd name="connsiteX1455" fmla="*/ 8323606 w 12192000"/>
              <a:gd name="connsiteY1455" fmla="*/ 3745097 h 6571374"/>
              <a:gd name="connsiteX1456" fmla="*/ 8393218 w 12192000"/>
              <a:gd name="connsiteY1456" fmla="*/ 3675484 h 6571374"/>
              <a:gd name="connsiteX1457" fmla="*/ 7975542 w 12192000"/>
              <a:gd name="connsiteY1457" fmla="*/ 3675484 h 6571374"/>
              <a:gd name="connsiteX1458" fmla="*/ 8045155 w 12192000"/>
              <a:gd name="connsiteY1458" fmla="*/ 3745097 h 6571374"/>
              <a:gd name="connsiteX1459" fmla="*/ 7975542 w 12192000"/>
              <a:gd name="connsiteY1459" fmla="*/ 3814709 h 6571374"/>
              <a:gd name="connsiteX1460" fmla="*/ 7905929 w 12192000"/>
              <a:gd name="connsiteY1460" fmla="*/ 3745097 h 6571374"/>
              <a:gd name="connsiteX1461" fmla="*/ 7975542 w 12192000"/>
              <a:gd name="connsiteY1461" fmla="*/ 3675484 h 6571374"/>
              <a:gd name="connsiteX1462" fmla="*/ 7557865 w 12192000"/>
              <a:gd name="connsiteY1462" fmla="*/ 3675484 h 6571374"/>
              <a:gd name="connsiteX1463" fmla="*/ 7627478 w 12192000"/>
              <a:gd name="connsiteY1463" fmla="*/ 3745097 h 6571374"/>
              <a:gd name="connsiteX1464" fmla="*/ 7557865 w 12192000"/>
              <a:gd name="connsiteY1464" fmla="*/ 3814709 h 6571374"/>
              <a:gd name="connsiteX1465" fmla="*/ 7488253 w 12192000"/>
              <a:gd name="connsiteY1465" fmla="*/ 3745097 h 6571374"/>
              <a:gd name="connsiteX1466" fmla="*/ 7557865 w 12192000"/>
              <a:gd name="connsiteY1466" fmla="*/ 3675484 h 6571374"/>
              <a:gd name="connsiteX1467" fmla="*/ 7140189 w 12192000"/>
              <a:gd name="connsiteY1467" fmla="*/ 3675484 h 6571374"/>
              <a:gd name="connsiteX1468" fmla="*/ 7209802 w 12192000"/>
              <a:gd name="connsiteY1468" fmla="*/ 3745097 h 6571374"/>
              <a:gd name="connsiteX1469" fmla="*/ 7140189 w 12192000"/>
              <a:gd name="connsiteY1469" fmla="*/ 3814709 h 6571374"/>
              <a:gd name="connsiteX1470" fmla="*/ 7070576 w 12192000"/>
              <a:gd name="connsiteY1470" fmla="*/ 3745097 h 6571374"/>
              <a:gd name="connsiteX1471" fmla="*/ 7140189 w 12192000"/>
              <a:gd name="connsiteY1471" fmla="*/ 3675484 h 6571374"/>
              <a:gd name="connsiteX1472" fmla="*/ 6722513 w 12192000"/>
              <a:gd name="connsiteY1472" fmla="*/ 3675484 h 6571374"/>
              <a:gd name="connsiteX1473" fmla="*/ 6792125 w 12192000"/>
              <a:gd name="connsiteY1473" fmla="*/ 3745097 h 6571374"/>
              <a:gd name="connsiteX1474" fmla="*/ 6722513 w 12192000"/>
              <a:gd name="connsiteY1474" fmla="*/ 3814709 h 6571374"/>
              <a:gd name="connsiteX1475" fmla="*/ 6652900 w 12192000"/>
              <a:gd name="connsiteY1475" fmla="*/ 3745097 h 6571374"/>
              <a:gd name="connsiteX1476" fmla="*/ 6722513 w 12192000"/>
              <a:gd name="connsiteY1476" fmla="*/ 3675484 h 6571374"/>
              <a:gd name="connsiteX1477" fmla="*/ 6304836 w 12192000"/>
              <a:gd name="connsiteY1477" fmla="*/ 3675484 h 6571374"/>
              <a:gd name="connsiteX1478" fmla="*/ 6374449 w 12192000"/>
              <a:gd name="connsiteY1478" fmla="*/ 3745097 h 6571374"/>
              <a:gd name="connsiteX1479" fmla="*/ 6304836 w 12192000"/>
              <a:gd name="connsiteY1479" fmla="*/ 3814709 h 6571374"/>
              <a:gd name="connsiteX1480" fmla="*/ 6235223 w 12192000"/>
              <a:gd name="connsiteY1480" fmla="*/ 3745097 h 6571374"/>
              <a:gd name="connsiteX1481" fmla="*/ 6304836 w 12192000"/>
              <a:gd name="connsiteY1481" fmla="*/ 3675484 h 6571374"/>
              <a:gd name="connsiteX1482" fmla="*/ 5887160 w 12192000"/>
              <a:gd name="connsiteY1482" fmla="*/ 3675484 h 6571374"/>
              <a:gd name="connsiteX1483" fmla="*/ 5956772 w 12192000"/>
              <a:gd name="connsiteY1483" fmla="*/ 3745097 h 6571374"/>
              <a:gd name="connsiteX1484" fmla="*/ 5887160 w 12192000"/>
              <a:gd name="connsiteY1484" fmla="*/ 3814709 h 6571374"/>
              <a:gd name="connsiteX1485" fmla="*/ 5817547 w 12192000"/>
              <a:gd name="connsiteY1485" fmla="*/ 3745097 h 6571374"/>
              <a:gd name="connsiteX1486" fmla="*/ 5887160 w 12192000"/>
              <a:gd name="connsiteY1486" fmla="*/ 3675484 h 6571374"/>
              <a:gd name="connsiteX1487" fmla="*/ 5469483 w 12192000"/>
              <a:gd name="connsiteY1487" fmla="*/ 3675484 h 6571374"/>
              <a:gd name="connsiteX1488" fmla="*/ 5539096 w 12192000"/>
              <a:gd name="connsiteY1488" fmla="*/ 3745097 h 6571374"/>
              <a:gd name="connsiteX1489" fmla="*/ 5469483 w 12192000"/>
              <a:gd name="connsiteY1489" fmla="*/ 3814709 h 6571374"/>
              <a:gd name="connsiteX1490" fmla="*/ 5399870 w 12192000"/>
              <a:gd name="connsiteY1490" fmla="*/ 3745097 h 6571374"/>
              <a:gd name="connsiteX1491" fmla="*/ 5469483 w 12192000"/>
              <a:gd name="connsiteY1491" fmla="*/ 3675484 h 6571374"/>
              <a:gd name="connsiteX1492" fmla="*/ 5051807 w 12192000"/>
              <a:gd name="connsiteY1492" fmla="*/ 3675484 h 6571374"/>
              <a:gd name="connsiteX1493" fmla="*/ 5121419 w 12192000"/>
              <a:gd name="connsiteY1493" fmla="*/ 3745097 h 6571374"/>
              <a:gd name="connsiteX1494" fmla="*/ 5051807 w 12192000"/>
              <a:gd name="connsiteY1494" fmla="*/ 3814709 h 6571374"/>
              <a:gd name="connsiteX1495" fmla="*/ 4982194 w 12192000"/>
              <a:gd name="connsiteY1495" fmla="*/ 3745097 h 6571374"/>
              <a:gd name="connsiteX1496" fmla="*/ 5051807 w 12192000"/>
              <a:gd name="connsiteY1496" fmla="*/ 3675484 h 6571374"/>
              <a:gd name="connsiteX1497" fmla="*/ 4634130 w 12192000"/>
              <a:gd name="connsiteY1497" fmla="*/ 3675484 h 6571374"/>
              <a:gd name="connsiteX1498" fmla="*/ 4703743 w 12192000"/>
              <a:gd name="connsiteY1498" fmla="*/ 3745097 h 6571374"/>
              <a:gd name="connsiteX1499" fmla="*/ 4634130 w 12192000"/>
              <a:gd name="connsiteY1499" fmla="*/ 3814709 h 6571374"/>
              <a:gd name="connsiteX1500" fmla="*/ 4564517 w 12192000"/>
              <a:gd name="connsiteY1500" fmla="*/ 3745097 h 6571374"/>
              <a:gd name="connsiteX1501" fmla="*/ 4634130 w 12192000"/>
              <a:gd name="connsiteY1501" fmla="*/ 3675484 h 6571374"/>
              <a:gd name="connsiteX1502" fmla="*/ 4216550 w 12192000"/>
              <a:gd name="connsiteY1502" fmla="*/ 3675484 h 6571374"/>
              <a:gd name="connsiteX1503" fmla="*/ 4286066 w 12192000"/>
              <a:gd name="connsiteY1503" fmla="*/ 3745097 h 6571374"/>
              <a:gd name="connsiteX1504" fmla="*/ 4216550 w 12192000"/>
              <a:gd name="connsiteY1504" fmla="*/ 3814709 h 6571374"/>
              <a:gd name="connsiteX1505" fmla="*/ 4146937 w 12192000"/>
              <a:gd name="connsiteY1505" fmla="*/ 3745097 h 6571374"/>
              <a:gd name="connsiteX1506" fmla="*/ 4216550 w 12192000"/>
              <a:gd name="connsiteY1506" fmla="*/ 3675484 h 6571374"/>
              <a:gd name="connsiteX1507" fmla="*/ 3798877 w 12192000"/>
              <a:gd name="connsiteY1507" fmla="*/ 3675484 h 6571374"/>
              <a:gd name="connsiteX1508" fmla="*/ 3868488 w 12192000"/>
              <a:gd name="connsiteY1508" fmla="*/ 3745097 h 6571374"/>
              <a:gd name="connsiteX1509" fmla="*/ 3798877 w 12192000"/>
              <a:gd name="connsiteY1509" fmla="*/ 3814709 h 6571374"/>
              <a:gd name="connsiteX1510" fmla="*/ 3729263 w 12192000"/>
              <a:gd name="connsiteY1510" fmla="*/ 3745097 h 6571374"/>
              <a:gd name="connsiteX1511" fmla="*/ 3798877 w 12192000"/>
              <a:gd name="connsiteY1511" fmla="*/ 3675484 h 6571374"/>
              <a:gd name="connsiteX1512" fmla="*/ 3381207 w 12192000"/>
              <a:gd name="connsiteY1512" fmla="*/ 3675484 h 6571374"/>
              <a:gd name="connsiteX1513" fmla="*/ 3450819 w 12192000"/>
              <a:gd name="connsiteY1513" fmla="*/ 3745097 h 6571374"/>
              <a:gd name="connsiteX1514" fmla="*/ 3381207 w 12192000"/>
              <a:gd name="connsiteY1514" fmla="*/ 3814709 h 6571374"/>
              <a:gd name="connsiteX1515" fmla="*/ 3311589 w 12192000"/>
              <a:gd name="connsiteY1515" fmla="*/ 3745097 h 6571374"/>
              <a:gd name="connsiteX1516" fmla="*/ 3381207 w 12192000"/>
              <a:gd name="connsiteY1516" fmla="*/ 3675484 h 6571374"/>
              <a:gd name="connsiteX1517" fmla="*/ 2963521 w 12192000"/>
              <a:gd name="connsiteY1517" fmla="*/ 3675484 h 6571374"/>
              <a:gd name="connsiteX1518" fmla="*/ 3033133 w 12192000"/>
              <a:gd name="connsiteY1518" fmla="*/ 3745097 h 6571374"/>
              <a:gd name="connsiteX1519" fmla="*/ 2963521 w 12192000"/>
              <a:gd name="connsiteY1519" fmla="*/ 3814709 h 6571374"/>
              <a:gd name="connsiteX1520" fmla="*/ 2893905 w 12192000"/>
              <a:gd name="connsiteY1520" fmla="*/ 3745097 h 6571374"/>
              <a:gd name="connsiteX1521" fmla="*/ 2963521 w 12192000"/>
              <a:gd name="connsiteY1521" fmla="*/ 3675484 h 6571374"/>
              <a:gd name="connsiteX1522" fmla="*/ 2545834 w 12192000"/>
              <a:gd name="connsiteY1522" fmla="*/ 3675484 h 6571374"/>
              <a:gd name="connsiteX1523" fmla="*/ 2615447 w 12192000"/>
              <a:gd name="connsiteY1523" fmla="*/ 3745097 h 6571374"/>
              <a:gd name="connsiteX1524" fmla="*/ 2545834 w 12192000"/>
              <a:gd name="connsiteY1524" fmla="*/ 3814709 h 6571374"/>
              <a:gd name="connsiteX1525" fmla="*/ 2476220 w 12192000"/>
              <a:gd name="connsiteY1525" fmla="*/ 3745097 h 6571374"/>
              <a:gd name="connsiteX1526" fmla="*/ 2545834 w 12192000"/>
              <a:gd name="connsiteY1526" fmla="*/ 3675484 h 6571374"/>
              <a:gd name="connsiteX1527" fmla="*/ 2128147 w 12192000"/>
              <a:gd name="connsiteY1527" fmla="*/ 3675484 h 6571374"/>
              <a:gd name="connsiteX1528" fmla="*/ 2197760 w 12192000"/>
              <a:gd name="connsiteY1528" fmla="*/ 3745097 h 6571374"/>
              <a:gd name="connsiteX1529" fmla="*/ 2128147 w 12192000"/>
              <a:gd name="connsiteY1529" fmla="*/ 3814709 h 6571374"/>
              <a:gd name="connsiteX1530" fmla="*/ 2058534 w 12192000"/>
              <a:gd name="connsiteY1530" fmla="*/ 3745097 h 6571374"/>
              <a:gd name="connsiteX1531" fmla="*/ 2128147 w 12192000"/>
              <a:gd name="connsiteY1531" fmla="*/ 3675484 h 6571374"/>
              <a:gd name="connsiteX1532" fmla="*/ 1710460 w 12192000"/>
              <a:gd name="connsiteY1532" fmla="*/ 3675484 h 6571374"/>
              <a:gd name="connsiteX1533" fmla="*/ 1780072 w 12192000"/>
              <a:gd name="connsiteY1533" fmla="*/ 3745097 h 6571374"/>
              <a:gd name="connsiteX1534" fmla="*/ 1710460 w 12192000"/>
              <a:gd name="connsiteY1534" fmla="*/ 3814709 h 6571374"/>
              <a:gd name="connsiteX1535" fmla="*/ 1640839 w 12192000"/>
              <a:gd name="connsiteY1535" fmla="*/ 3745097 h 6571374"/>
              <a:gd name="connsiteX1536" fmla="*/ 1710460 w 12192000"/>
              <a:gd name="connsiteY1536" fmla="*/ 3675484 h 6571374"/>
              <a:gd name="connsiteX1537" fmla="*/ 1292773 w 12192000"/>
              <a:gd name="connsiteY1537" fmla="*/ 3675484 h 6571374"/>
              <a:gd name="connsiteX1538" fmla="*/ 1362385 w 12192000"/>
              <a:gd name="connsiteY1538" fmla="*/ 3745097 h 6571374"/>
              <a:gd name="connsiteX1539" fmla="*/ 1292773 w 12192000"/>
              <a:gd name="connsiteY1539" fmla="*/ 3814709 h 6571374"/>
              <a:gd name="connsiteX1540" fmla="*/ 1223159 w 12192000"/>
              <a:gd name="connsiteY1540" fmla="*/ 3745097 h 6571374"/>
              <a:gd name="connsiteX1541" fmla="*/ 1292773 w 12192000"/>
              <a:gd name="connsiteY1541" fmla="*/ 3675484 h 6571374"/>
              <a:gd name="connsiteX1542" fmla="*/ 875102 w 12192000"/>
              <a:gd name="connsiteY1542" fmla="*/ 3675484 h 6571374"/>
              <a:gd name="connsiteX1543" fmla="*/ 944715 w 12192000"/>
              <a:gd name="connsiteY1543" fmla="*/ 3745097 h 6571374"/>
              <a:gd name="connsiteX1544" fmla="*/ 875102 w 12192000"/>
              <a:gd name="connsiteY1544" fmla="*/ 3814709 h 6571374"/>
              <a:gd name="connsiteX1545" fmla="*/ 805488 w 12192000"/>
              <a:gd name="connsiteY1545" fmla="*/ 3745097 h 6571374"/>
              <a:gd name="connsiteX1546" fmla="*/ 875102 w 12192000"/>
              <a:gd name="connsiteY1546" fmla="*/ 3675484 h 6571374"/>
              <a:gd name="connsiteX1547" fmla="*/ 457425 w 12192000"/>
              <a:gd name="connsiteY1547" fmla="*/ 3675484 h 6571374"/>
              <a:gd name="connsiteX1548" fmla="*/ 527040 w 12192000"/>
              <a:gd name="connsiteY1548" fmla="*/ 3745097 h 6571374"/>
              <a:gd name="connsiteX1549" fmla="*/ 457425 w 12192000"/>
              <a:gd name="connsiteY1549" fmla="*/ 3814709 h 6571374"/>
              <a:gd name="connsiteX1550" fmla="*/ 387811 w 12192000"/>
              <a:gd name="connsiteY1550" fmla="*/ 3745097 h 6571374"/>
              <a:gd name="connsiteX1551" fmla="*/ 457425 w 12192000"/>
              <a:gd name="connsiteY1551" fmla="*/ 3675484 h 6571374"/>
              <a:gd name="connsiteX1552" fmla="*/ 39750 w 12192000"/>
              <a:gd name="connsiteY1552" fmla="*/ 3675484 h 6571374"/>
              <a:gd name="connsiteX1553" fmla="*/ 109363 w 12192000"/>
              <a:gd name="connsiteY1553" fmla="*/ 3745097 h 6571374"/>
              <a:gd name="connsiteX1554" fmla="*/ 39750 w 12192000"/>
              <a:gd name="connsiteY1554" fmla="*/ 3814709 h 6571374"/>
              <a:gd name="connsiteX1555" fmla="*/ 12654 w 12192000"/>
              <a:gd name="connsiteY1555" fmla="*/ 3809239 h 6571374"/>
              <a:gd name="connsiteX1556" fmla="*/ 0 w 12192000"/>
              <a:gd name="connsiteY1556" fmla="*/ 3800707 h 6571374"/>
              <a:gd name="connsiteX1557" fmla="*/ 0 w 12192000"/>
              <a:gd name="connsiteY1557" fmla="*/ 3689485 h 6571374"/>
              <a:gd name="connsiteX1558" fmla="*/ 12654 w 12192000"/>
              <a:gd name="connsiteY1558" fmla="*/ 3680954 h 6571374"/>
              <a:gd name="connsiteX1559" fmla="*/ 39750 w 12192000"/>
              <a:gd name="connsiteY1559" fmla="*/ 3675484 h 6571374"/>
              <a:gd name="connsiteX1560" fmla="*/ 12152306 w 12192000"/>
              <a:gd name="connsiteY1560" fmla="*/ 3369188 h 6571374"/>
              <a:gd name="connsiteX1561" fmla="*/ 12179402 w 12192000"/>
              <a:gd name="connsiteY1561" fmla="*/ 3374658 h 6571374"/>
              <a:gd name="connsiteX1562" fmla="*/ 12192000 w 12192000"/>
              <a:gd name="connsiteY1562" fmla="*/ 3383152 h 6571374"/>
              <a:gd name="connsiteX1563" fmla="*/ 12192000 w 12192000"/>
              <a:gd name="connsiteY1563" fmla="*/ 3494449 h 6571374"/>
              <a:gd name="connsiteX1564" fmla="*/ 12179402 w 12192000"/>
              <a:gd name="connsiteY1564" fmla="*/ 3502943 h 6571374"/>
              <a:gd name="connsiteX1565" fmla="*/ 12152306 w 12192000"/>
              <a:gd name="connsiteY1565" fmla="*/ 3508413 h 6571374"/>
              <a:gd name="connsiteX1566" fmla="*/ 12082694 w 12192000"/>
              <a:gd name="connsiteY1566" fmla="*/ 3438800 h 6571374"/>
              <a:gd name="connsiteX1567" fmla="*/ 12152306 w 12192000"/>
              <a:gd name="connsiteY1567" fmla="*/ 3369188 h 6571374"/>
              <a:gd name="connsiteX1568" fmla="*/ 11734630 w 12192000"/>
              <a:gd name="connsiteY1568" fmla="*/ 3369188 h 6571374"/>
              <a:gd name="connsiteX1569" fmla="*/ 11804243 w 12192000"/>
              <a:gd name="connsiteY1569" fmla="*/ 3438800 h 6571374"/>
              <a:gd name="connsiteX1570" fmla="*/ 11734630 w 12192000"/>
              <a:gd name="connsiteY1570" fmla="*/ 3508413 h 6571374"/>
              <a:gd name="connsiteX1571" fmla="*/ 11665017 w 12192000"/>
              <a:gd name="connsiteY1571" fmla="*/ 3438800 h 6571374"/>
              <a:gd name="connsiteX1572" fmla="*/ 11734630 w 12192000"/>
              <a:gd name="connsiteY1572" fmla="*/ 3369188 h 6571374"/>
              <a:gd name="connsiteX1573" fmla="*/ 11316953 w 12192000"/>
              <a:gd name="connsiteY1573" fmla="*/ 3369188 h 6571374"/>
              <a:gd name="connsiteX1574" fmla="*/ 11386566 w 12192000"/>
              <a:gd name="connsiteY1574" fmla="*/ 3438800 h 6571374"/>
              <a:gd name="connsiteX1575" fmla="*/ 11316953 w 12192000"/>
              <a:gd name="connsiteY1575" fmla="*/ 3508413 h 6571374"/>
              <a:gd name="connsiteX1576" fmla="*/ 11247341 w 12192000"/>
              <a:gd name="connsiteY1576" fmla="*/ 3438800 h 6571374"/>
              <a:gd name="connsiteX1577" fmla="*/ 11316953 w 12192000"/>
              <a:gd name="connsiteY1577" fmla="*/ 3369188 h 6571374"/>
              <a:gd name="connsiteX1578" fmla="*/ 10899277 w 12192000"/>
              <a:gd name="connsiteY1578" fmla="*/ 3369188 h 6571374"/>
              <a:gd name="connsiteX1579" fmla="*/ 10968890 w 12192000"/>
              <a:gd name="connsiteY1579" fmla="*/ 3438800 h 6571374"/>
              <a:gd name="connsiteX1580" fmla="*/ 10899277 w 12192000"/>
              <a:gd name="connsiteY1580" fmla="*/ 3508413 h 6571374"/>
              <a:gd name="connsiteX1581" fmla="*/ 10829664 w 12192000"/>
              <a:gd name="connsiteY1581" fmla="*/ 3438800 h 6571374"/>
              <a:gd name="connsiteX1582" fmla="*/ 10899277 w 12192000"/>
              <a:gd name="connsiteY1582" fmla="*/ 3369188 h 6571374"/>
              <a:gd name="connsiteX1583" fmla="*/ 10481600 w 12192000"/>
              <a:gd name="connsiteY1583" fmla="*/ 3369188 h 6571374"/>
              <a:gd name="connsiteX1584" fmla="*/ 10551213 w 12192000"/>
              <a:gd name="connsiteY1584" fmla="*/ 3438800 h 6571374"/>
              <a:gd name="connsiteX1585" fmla="*/ 10481600 w 12192000"/>
              <a:gd name="connsiteY1585" fmla="*/ 3508413 h 6571374"/>
              <a:gd name="connsiteX1586" fmla="*/ 10411988 w 12192000"/>
              <a:gd name="connsiteY1586" fmla="*/ 3438800 h 6571374"/>
              <a:gd name="connsiteX1587" fmla="*/ 10481600 w 12192000"/>
              <a:gd name="connsiteY1587" fmla="*/ 3369188 h 6571374"/>
              <a:gd name="connsiteX1588" fmla="*/ 10063924 w 12192000"/>
              <a:gd name="connsiteY1588" fmla="*/ 3369188 h 6571374"/>
              <a:gd name="connsiteX1589" fmla="*/ 10133537 w 12192000"/>
              <a:gd name="connsiteY1589" fmla="*/ 3438800 h 6571374"/>
              <a:gd name="connsiteX1590" fmla="*/ 10063924 w 12192000"/>
              <a:gd name="connsiteY1590" fmla="*/ 3508413 h 6571374"/>
              <a:gd name="connsiteX1591" fmla="*/ 9994311 w 12192000"/>
              <a:gd name="connsiteY1591" fmla="*/ 3438800 h 6571374"/>
              <a:gd name="connsiteX1592" fmla="*/ 10063924 w 12192000"/>
              <a:gd name="connsiteY1592" fmla="*/ 3369188 h 6571374"/>
              <a:gd name="connsiteX1593" fmla="*/ 9646247 w 12192000"/>
              <a:gd name="connsiteY1593" fmla="*/ 3369188 h 6571374"/>
              <a:gd name="connsiteX1594" fmla="*/ 9715860 w 12192000"/>
              <a:gd name="connsiteY1594" fmla="*/ 3438800 h 6571374"/>
              <a:gd name="connsiteX1595" fmla="*/ 9646247 w 12192000"/>
              <a:gd name="connsiteY1595" fmla="*/ 3508413 h 6571374"/>
              <a:gd name="connsiteX1596" fmla="*/ 9576635 w 12192000"/>
              <a:gd name="connsiteY1596" fmla="*/ 3438800 h 6571374"/>
              <a:gd name="connsiteX1597" fmla="*/ 9646247 w 12192000"/>
              <a:gd name="connsiteY1597" fmla="*/ 3369188 h 6571374"/>
              <a:gd name="connsiteX1598" fmla="*/ 9228571 w 12192000"/>
              <a:gd name="connsiteY1598" fmla="*/ 3369188 h 6571374"/>
              <a:gd name="connsiteX1599" fmla="*/ 9298184 w 12192000"/>
              <a:gd name="connsiteY1599" fmla="*/ 3438800 h 6571374"/>
              <a:gd name="connsiteX1600" fmla="*/ 9228571 w 12192000"/>
              <a:gd name="connsiteY1600" fmla="*/ 3508413 h 6571374"/>
              <a:gd name="connsiteX1601" fmla="*/ 9158958 w 12192000"/>
              <a:gd name="connsiteY1601" fmla="*/ 3438800 h 6571374"/>
              <a:gd name="connsiteX1602" fmla="*/ 9228571 w 12192000"/>
              <a:gd name="connsiteY1602" fmla="*/ 3369188 h 6571374"/>
              <a:gd name="connsiteX1603" fmla="*/ 8810895 w 12192000"/>
              <a:gd name="connsiteY1603" fmla="*/ 3369188 h 6571374"/>
              <a:gd name="connsiteX1604" fmla="*/ 8880507 w 12192000"/>
              <a:gd name="connsiteY1604" fmla="*/ 3438800 h 6571374"/>
              <a:gd name="connsiteX1605" fmla="*/ 8810895 w 12192000"/>
              <a:gd name="connsiteY1605" fmla="*/ 3508413 h 6571374"/>
              <a:gd name="connsiteX1606" fmla="*/ 8741282 w 12192000"/>
              <a:gd name="connsiteY1606" fmla="*/ 3438800 h 6571374"/>
              <a:gd name="connsiteX1607" fmla="*/ 8810895 w 12192000"/>
              <a:gd name="connsiteY1607" fmla="*/ 3369188 h 6571374"/>
              <a:gd name="connsiteX1608" fmla="*/ 8393218 w 12192000"/>
              <a:gd name="connsiteY1608" fmla="*/ 3369188 h 6571374"/>
              <a:gd name="connsiteX1609" fmla="*/ 8462831 w 12192000"/>
              <a:gd name="connsiteY1609" fmla="*/ 3438800 h 6571374"/>
              <a:gd name="connsiteX1610" fmla="*/ 8393218 w 12192000"/>
              <a:gd name="connsiteY1610" fmla="*/ 3508413 h 6571374"/>
              <a:gd name="connsiteX1611" fmla="*/ 8323606 w 12192000"/>
              <a:gd name="connsiteY1611" fmla="*/ 3438800 h 6571374"/>
              <a:gd name="connsiteX1612" fmla="*/ 8393218 w 12192000"/>
              <a:gd name="connsiteY1612" fmla="*/ 3369188 h 6571374"/>
              <a:gd name="connsiteX1613" fmla="*/ 7975542 w 12192000"/>
              <a:gd name="connsiteY1613" fmla="*/ 3369188 h 6571374"/>
              <a:gd name="connsiteX1614" fmla="*/ 8045155 w 12192000"/>
              <a:gd name="connsiteY1614" fmla="*/ 3438800 h 6571374"/>
              <a:gd name="connsiteX1615" fmla="*/ 7975542 w 12192000"/>
              <a:gd name="connsiteY1615" fmla="*/ 3508413 h 6571374"/>
              <a:gd name="connsiteX1616" fmla="*/ 7905929 w 12192000"/>
              <a:gd name="connsiteY1616" fmla="*/ 3438800 h 6571374"/>
              <a:gd name="connsiteX1617" fmla="*/ 7975542 w 12192000"/>
              <a:gd name="connsiteY1617" fmla="*/ 3369188 h 6571374"/>
              <a:gd name="connsiteX1618" fmla="*/ 7557865 w 12192000"/>
              <a:gd name="connsiteY1618" fmla="*/ 3369188 h 6571374"/>
              <a:gd name="connsiteX1619" fmla="*/ 7627478 w 12192000"/>
              <a:gd name="connsiteY1619" fmla="*/ 3438800 h 6571374"/>
              <a:gd name="connsiteX1620" fmla="*/ 7557865 w 12192000"/>
              <a:gd name="connsiteY1620" fmla="*/ 3508413 h 6571374"/>
              <a:gd name="connsiteX1621" fmla="*/ 7488253 w 12192000"/>
              <a:gd name="connsiteY1621" fmla="*/ 3438800 h 6571374"/>
              <a:gd name="connsiteX1622" fmla="*/ 7557865 w 12192000"/>
              <a:gd name="connsiteY1622" fmla="*/ 3369188 h 6571374"/>
              <a:gd name="connsiteX1623" fmla="*/ 7140189 w 12192000"/>
              <a:gd name="connsiteY1623" fmla="*/ 3369188 h 6571374"/>
              <a:gd name="connsiteX1624" fmla="*/ 7209802 w 12192000"/>
              <a:gd name="connsiteY1624" fmla="*/ 3438800 h 6571374"/>
              <a:gd name="connsiteX1625" fmla="*/ 7140189 w 12192000"/>
              <a:gd name="connsiteY1625" fmla="*/ 3508413 h 6571374"/>
              <a:gd name="connsiteX1626" fmla="*/ 7070576 w 12192000"/>
              <a:gd name="connsiteY1626" fmla="*/ 3438800 h 6571374"/>
              <a:gd name="connsiteX1627" fmla="*/ 7140189 w 12192000"/>
              <a:gd name="connsiteY1627" fmla="*/ 3369188 h 6571374"/>
              <a:gd name="connsiteX1628" fmla="*/ 6722513 w 12192000"/>
              <a:gd name="connsiteY1628" fmla="*/ 3369188 h 6571374"/>
              <a:gd name="connsiteX1629" fmla="*/ 6792125 w 12192000"/>
              <a:gd name="connsiteY1629" fmla="*/ 3438800 h 6571374"/>
              <a:gd name="connsiteX1630" fmla="*/ 6722513 w 12192000"/>
              <a:gd name="connsiteY1630" fmla="*/ 3508413 h 6571374"/>
              <a:gd name="connsiteX1631" fmla="*/ 6652900 w 12192000"/>
              <a:gd name="connsiteY1631" fmla="*/ 3438800 h 6571374"/>
              <a:gd name="connsiteX1632" fmla="*/ 6722513 w 12192000"/>
              <a:gd name="connsiteY1632" fmla="*/ 3369188 h 6571374"/>
              <a:gd name="connsiteX1633" fmla="*/ 6304836 w 12192000"/>
              <a:gd name="connsiteY1633" fmla="*/ 3369188 h 6571374"/>
              <a:gd name="connsiteX1634" fmla="*/ 6374449 w 12192000"/>
              <a:gd name="connsiteY1634" fmla="*/ 3438800 h 6571374"/>
              <a:gd name="connsiteX1635" fmla="*/ 6304836 w 12192000"/>
              <a:gd name="connsiteY1635" fmla="*/ 3508413 h 6571374"/>
              <a:gd name="connsiteX1636" fmla="*/ 6235223 w 12192000"/>
              <a:gd name="connsiteY1636" fmla="*/ 3438800 h 6571374"/>
              <a:gd name="connsiteX1637" fmla="*/ 6304836 w 12192000"/>
              <a:gd name="connsiteY1637" fmla="*/ 3369188 h 6571374"/>
              <a:gd name="connsiteX1638" fmla="*/ 5887160 w 12192000"/>
              <a:gd name="connsiteY1638" fmla="*/ 3369188 h 6571374"/>
              <a:gd name="connsiteX1639" fmla="*/ 5956772 w 12192000"/>
              <a:gd name="connsiteY1639" fmla="*/ 3438800 h 6571374"/>
              <a:gd name="connsiteX1640" fmla="*/ 5887160 w 12192000"/>
              <a:gd name="connsiteY1640" fmla="*/ 3508413 h 6571374"/>
              <a:gd name="connsiteX1641" fmla="*/ 5817547 w 12192000"/>
              <a:gd name="connsiteY1641" fmla="*/ 3438800 h 6571374"/>
              <a:gd name="connsiteX1642" fmla="*/ 5887160 w 12192000"/>
              <a:gd name="connsiteY1642" fmla="*/ 3369188 h 6571374"/>
              <a:gd name="connsiteX1643" fmla="*/ 5469483 w 12192000"/>
              <a:gd name="connsiteY1643" fmla="*/ 3369188 h 6571374"/>
              <a:gd name="connsiteX1644" fmla="*/ 5539096 w 12192000"/>
              <a:gd name="connsiteY1644" fmla="*/ 3438800 h 6571374"/>
              <a:gd name="connsiteX1645" fmla="*/ 5469483 w 12192000"/>
              <a:gd name="connsiteY1645" fmla="*/ 3508413 h 6571374"/>
              <a:gd name="connsiteX1646" fmla="*/ 5399870 w 12192000"/>
              <a:gd name="connsiteY1646" fmla="*/ 3438800 h 6571374"/>
              <a:gd name="connsiteX1647" fmla="*/ 5469483 w 12192000"/>
              <a:gd name="connsiteY1647" fmla="*/ 3369188 h 6571374"/>
              <a:gd name="connsiteX1648" fmla="*/ 5051807 w 12192000"/>
              <a:gd name="connsiteY1648" fmla="*/ 3369188 h 6571374"/>
              <a:gd name="connsiteX1649" fmla="*/ 5121419 w 12192000"/>
              <a:gd name="connsiteY1649" fmla="*/ 3438800 h 6571374"/>
              <a:gd name="connsiteX1650" fmla="*/ 5051807 w 12192000"/>
              <a:gd name="connsiteY1650" fmla="*/ 3508413 h 6571374"/>
              <a:gd name="connsiteX1651" fmla="*/ 4982194 w 12192000"/>
              <a:gd name="connsiteY1651" fmla="*/ 3438800 h 6571374"/>
              <a:gd name="connsiteX1652" fmla="*/ 5051807 w 12192000"/>
              <a:gd name="connsiteY1652" fmla="*/ 3369188 h 6571374"/>
              <a:gd name="connsiteX1653" fmla="*/ 4634130 w 12192000"/>
              <a:gd name="connsiteY1653" fmla="*/ 3369188 h 6571374"/>
              <a:gd name="connsiteX1654" fmla="*/ 4703743 w 12192000"/>
              <a:gd name="connsiteY1654" fmla="*/ 3438800 h 6571374"/>
              <a:gd name="connsiteX1655" fmla="*/ 4634130 w 12192000"/>
              <a:gd name="connsiteY1655" fmla="*/ 3508413 h 6571374"/>
              <a:gd name="connsiteX1656" fmla="*/ 4564517 w 12192000"/>
              <a:gd name="connsiteY1656" fmla="*/ 3438800 h 6571374"/>
              <a:gd name="connsiteX1657" fmla="*/ 4634130 w 12192000"/>
              <a:gd name="connsiteY1657" fmla="*/ 3369188 h 6571374"/>
              <a:gd name="connsiteX1658" fmla="*/ 4216557 w 12192000"/>
              <a:gd name="connsiteY1658" fmla="*/ 3369188 h 6571374"/>
              <a:gd name="connsiteX1659" fmla="*/ 4286066 w 12192000"/>
              <a:gd name="connsiteY1659" fmla="*/ 3438800 h 6571374"/>
              <a:gd name="connsiteX1660" fmla="*/ 4216557 w 12192000"/>
              <a:gd name="connsiteY1660" fmla="*/ 3508413 h 6571374"/>
              <a:gd name="connsiteX1661" fmla="*/ 4146946 w 12192000"/>
              <a:gd name="connsiteY1661" fmla="*/ 3438800 h 6571374"/>
              <a:gd name="connsiteX1662" fmla="*/ 4216557 w 12192000"/>
              <a:gd name="connsiteY1662" fmla="*/ 3369188 h 6571374"/>
              <a:gd name="connsiteX1663" fmla="*/ 3798886 w 12192000"/>
              <a:gd name="connsiteY1663" fmla="*/ 3369188 h 6571374"/>
              <a:gd name="connsiteX1664" fmla="*/ 3868496 w 12192000"/>
              <a:gd name="connsiteY1664" fmla="*/ 3438800 h 6571374"/>
              <a:gd name="connsiteX1665" fmla="*/ 3798886 w 12192000"/>
              <a:gd name="connsiteY1665" fmla="*/ 3508413 h 6571374"/>
              <a:gd name="connsiteX1666" fmla="*/ 3729273 w 12192000"/>
              <a:gd name="connsiteY1666" fmla="*/ 3438800 h 6571374"/>
              <a:gd name="connsiteX1667" fmla="*/ 3798886 w 12192000"/>
              <a:gd name="connsiteY1667" fmla="*/ 3369188 h 6571374"/>
              <a:gd name="connsiteX1668" fmla="*/ 3381215 w 12192000"/>
              <a:gd name="connsiteY1668" fmla="*/ 3369188 h 6571374"/>
              <a:gd name="connsiteX1669" fmla="*/ 3450828 w 12192000"/>
              <a:gd name="connsiteY1669" fmla="*/ 3438800 h 6571374"/>
              <a:gd name="connsiteX1670" fmla="*/ 3381215 w 12192000"/>
              <a:gd name="connsiteY1670" fmla="*/ 3508413 h 6571374"/>
              <a:gd name="connsiteX1671" fmla="*/ 3311598 w 12192000"/>
              <a:gd name="connsiteY1671" fmla="*/ 3438800 h 6571374"/>
              <a:gd name="connsiteX1672" fmla="*/ 3381215 w 12192000"/>
              <a:gd name="connsiteY1672" fmla="*/ 3369188 h 6571374"/>
              <a:gd name="connsiteX1673" fmla="*/ 2963529 w 12192000"/>
              <a:gd name="connsiteY1673" fmla="*/ 3369188 h 6571374"/>
              <a:gd name="connsiteX1674" fmla="*/ 3033142 w 12192000"/>
              <a:gd name="connsiteY1674" fmla="*/ 3438800 h 6571374"/>
              <a:gd name="connsiteX1675" fmla="*/ 2963529 w 12192000"/>
              <a:gd name="connsiteY1675" fmla="*/ 3508413 h 6571374"/>
              <a:gd name="connsiteX1676" fmla="*/ 2893913 w 12192000"/>
              <a:gd name="connsiteY1676" fmla="*/ 3438800 h 6571374"/>
              <a:gd name="connsiteX1677" fmla="*/ 2963529 w 12192000"/>
              <a:gd name="connsiteY1677" fmla="*/ 3369188 h 6571374"/>
              <a:gd name="connsiteX1678" fmla="*/ 2545842 w 12192000"/>
              <a:gd name="connsiteY1678" fmla="*/ 3369188 h 6571374"/>
              <a:gd name="connsiteX1679" fmla="*/ 2615455 w 12192000"/>
              <a:gd name="connsiteY1679" fmla="*/ 3438800 h 6571374"/>
              <a:gd name="connsiteX1680" fmla="*/ 2545842 w 12192000"/>
              <a:gd name="connsiteY1680" fmla="*/ 3508413 h 6571374"/>
              <a:gd name="connsiteX1681" fmla="*/ 2476228 w 12192000"/>
              <a:gd name="connsiteY1681" fmla="*/ 3438800 h 6571374"/>
              <a:gd name="connsiteX1682" fmla="*/ 2545842 w 12192000"/>
              <a:gd name="connsiteY1682" fmla="*/ 3369188 h 6571374"/>
              <a:gd name="connsiteX1683" fmla="*/ 2128153 w 12192000"/>
              <a:gd name="connsiteY1683" fmla="*/ 3369188 h 6571374"/>
              <a:gd name="connsiteX1684" fmla="*/ 2197767 w 12192000"/>
              <a:gd name="connsiteY1684" fmla="*/ 3438800 h 6571374"/>
              <a:gd name="connsiteX1685" fmla="*/ 2128153 w 12192000"/>
              <a:gd name="connsiteY1685" fmla="*/ 3508413 h 6571374"/>
              <a:gd name="connsiteX1686" fmla="*/ 2058540 w 12192000"/>
              <a:gd name="connsiteY1686" fmla="*/ 3438800 h 6571374"/>
              <a:gd name="connsiteX1687" fmla="*/ 2128153 w 12192000"/>
              <a:gd name="connsiteY1687" fmla="*/ 3369188 h 6571374"/>
              <a:gd name="connsiteX1688" fmla="*/ 1710466 w 12192000"/>
              <a:gd name="connsiteY1688" fmla="*/ 3369188 h 6571374"/>
              <a:gd name="connsiteX1689" fmla="*/ 1780078 w 12192000"/>
              <a:gd name="connsiteY1689" fmla="*/ 3438800 h 6571374"/>
              <a:gd name="connsiteX1690" fmla="*/ 1710466 w 12192000"/>
              <a:gd name="connsiteY1690" fmla="*/ 3508413 h 6571374"/>
              <a:gd name="connsiteX1691" fmla="*/ 1640843 w 12192000"/>
              <a:gd name="connsiteY1691" fmla="*/ 3438800 h 6571374"/>
              <a:gd name="connsiteX1692" fmla="*/ 1710466 w 12192000"/>
              <a:gd name="connsiteY1692" fmla="*/ 3369188 h 6571374"/>
              <a:gd name="connsiteX1693" fmla="*/ 1292778 w 12192000"/>
              <a:gd name="connsiteY1693" fmla="*/ 3369188 h 6571374"/>
              <a:gd name="connsiteX1694" fmla="*/ 1362390 w 12192000"/>
              <a:gd name="connsiteY1694" fmla="*/ 3438800 h 6571374"/>
              <a:gd name="connsiteX1695" fmla="*/ 1292778 w 12192000"/>
              <a:gd name="connsiteY1695" fmla="*/ 3508413 h 6571374"/>
              <a:gd name="connsiteX1696" fmla="*/ 1223164 w 12192000"/>
              <a:gd name="connsiteY1696" fmla="*/ 3438800 h 6571374"/>
              <a:gd name="connsiteX1697" fmla="*/ 1292778 w 12192000"/>
              <a:gd name="connsiteY1697" fmla="*/ 3369188 h 6571374"/>
              <a:gd name="connsiteX1698" fmla="*/ 875107 w 12192000"/>
              <a:gd name="connsiteY1698" fmla="*/ 3369188 h 6571374"/>
              <a:gd name="connsiteX1699" fmla="*/ 944719 w 12192000"/>
              <a:gd name="connsiteY1699" fmla="*/ 3438800 h 6571374"/>
              <a:gd name="connsiteX1700" fmla="*/ 875107 w 12192000"/>
              <a:gd name="connsiteY1700" fmla="*/ 3508413 h 6571374"/>
              <a:gd name="connsiteX1701" fmla="*/ 805493 w 12192000"/>
              <a:gd name="connsiteY1701" fmla="*/ 3438800 h 6571374"/>
              <a:gd name="connsiteX1702" fmla="*/ 875107 w 12192000"/>
              <a:gd name="connsiteY1702" fmla="*/ 3369188 h 6571374"/>
              <a:gd name="connsiteX1703" fmla="*/ 457430 w 12192000"/>
              <a:gd name="connsiteY1703" fmla="*/ 3369188 h 6571374"/>
              <a:gd name="connsiteX1704" fmla="*/ 527045 w 12192000"/>
              <a:gd name="connsiteY1704" fmla="*/ 3438800 h 6571374"/>
              <a:gd name="connsiteX1705" fmla="*/ 457430 w 12192000"/>
              <a:gd name="connsiteY1705" fmla="*/ 3508413 h 6571374"/>
              <a:gd name="connsiteX1706" fmla="*/ 387816 w 12192000"/>
              <a:gd name="connsiteY1706" fmla="*/ 3438800 h 6571374"/>
              <a:gd name="connsiteX1707" fmla="*/ 457430 w 12192000"/>
              <a:gd name="connsiteY1707" fmla="*/ 3369188 h 6571374"/>
              <a:gd name="connsiteX1708" fmla="*/ 39755 w 12192000"/>
              <a:gd name="connsiteY1708" fmla="*/ 3369188 h 6571374"/>
              <a:gd name="connsiteX1709" fmla="*/ 109368 w 12192000"/>
              <a:gd name="connsiteY1709" fmla="*/ 3438800 h 6571374"/>
              <a:gd name="connsiteX1710" fmla="*/ 39755 w 12192000"/>
              <a:gd name="connsiteY1710" fmla="*/ 3508413 h 6571374"/>
              <a:gd name="connsiteX1711" fmla="*/ 12658 w 12192000"/>
              <a:gd name="connsiteY1711" fmla="*/ 3502943 h 6571374"/>
              <a:gd name="connsiteX1712" fmla="*/ 0 w 12192000"/>
              <a:gd name="connsiteY1712" fmla="*/ 3494408 h 6571374"/>
              <a:gd name="connsiteX1713" fmla="*/ 0 w 12192000"/>
              <a:gd name="connsiteY1713" fmla="*/ 3383193 h 6571374"/>
              <a:gd name="connsiteX1714" fmla="*/ 12658 w 12192000"/>
              <a:gd name="connsiteY1714" fmla="*/ 3374658 h 6571374"/>
              <a:gd name="connsiteX1715" fmla="*/ 39755 w 12192000"/>
              <a:gd name="connsiteY1715" fmla="*/ 3369188 h 6571374"/>
              <a:gd name="connsiteX1716" fmla="*/ 3798894 w 12192000"/>
              <a:gd name="connsiteY1716" fmla="*/ 3062907 h 6571374"/>
              <a:gd name="connsiteX1717" fmla="*/ 3868506 w 12192000"/>
              <a:gd name="connsiteY1717" fmla="*/ 3132523 h 6571374"/>
              <a:gd name="connsiteX1718" fmla="*/ 3798894 w 12192000"/>
              <a:gd name="connsiteY1718" fmla="*/ 3202138 h 6571374"/>
              <a:gd name="connsiteX1719" fmla="*/ 3729282 w 12192000"/>
              <a:gd name="connsiteY1719" fmla="*/ 3132523 h 6571374"/>
              <a:gd name="connsiteX1720" fmla="*/ 3798894 w 12192000"/>
              <a:gd name="connsiteY1720" fmla="*/ 3062907 h 6571374"/>
              <a:gd name="connsiteX1721" fmla="*/ 3381224 w 12192000"/>
              <a:gd name="connsiteY1721" fmla="*/ 3062907 h 6571374"/>
              <a:gd name="connsiteX1722" fmla="*/ 3450838 w 12192000"/>
              <a:gd name="connsiteY1722" fmla="*/ 3132523 h 6571374"/>
              <a:gd name="connsiteX1723" fmla="*/ 3381224 w 12192000"/>
              <a:gd name="connsiteY1723" fmla="*/ 3202138 h 6571374"/>
              <a:gd name="connsiteX1724" fmla="*/ 3311608 w 12192000"/>
              <a:gd name="connsiteY1724" fmla="*/ 3132523 h 6571374"/>
              <a:gd name="connsiteX1725" fmla="*/ 3381224 w 12192000"/>
              <a:gd name="connsiteY1725" fmla="*/ 3062907 h 6571374"/>
              <a:gd name="connsiteX1726" fmla="*/ 2963538 w 12192000"/>
              <a:gd name="connsiteY1726" fmla="*/ 3062907 h 6571374"/>
              <a:gd name="connsiteX1727" fmla="*/ 3033151 w 12192000"/>
              <a:gd name="connsiteY1727" fmla="*/ 3132523 h 6571374"/>
              <a:gd name="connsiteX1728" fmla="*/ 2963538 w 12192000"/>
              <a:gd name="connsiteY1728" fmla="*/ 3202139 h 6571374"/>
              <a:gd name="connsiteX1729" fmla="*/ 2893920 w 12192000"/>
              <a:gd name="connsiteY1729" fmla="*/ 3132523 h 6571374"/>
              <a:gd name="connsiteX1730" fmla="*/ 2963538 w 12192000"/>
              <a:gd name="connsiteY1730" fmla="*/ 3062907 h 6571374"/>
              <a:gd name="connsiteX1731" fmla="*/ 2545849 w 12192000"/>
              <a:gd name="connsiteY1731" fmla="*/ 3062907 h 6571374"/>
              <a:gd name="connsiteX1732" fmla="*/ 2615462 w 12192000"/>
              <a:gd name="connsiteY1732" fmla="*/ 3132523 h 6571374"/>
              <a:gd name="connsiteX1733" fmla="*/ 2545849 w 12192000"/>
              <a:gd name="connsiteY1733" fmla="*/ 3202139 h 6571374"/>
              <a:gd name="connsiteX1734" fmla="*/ 2476235 w 12192000"/>
              <a:gd name="connsiteY1734" fmla="*/ 3132523 h 6571374"/>
              <a:gd name="connsiteX1735" fmla="*/ 2545849 w 12192000"/>
              <a:gd name="connsiteY1735" fmla="*/ 3062907 h 6571374"/>
              <a:gd name="connsiteX1736" fmla="*/ 2128160 w 12192000"/>
              <a:gd name="connsiteY1736" fmla="*/ 3062907 h 6571374"/>
              <a:gd name="connsiteX1737" fmla="*/ 2197773 w 12192000"/>
              <a:gd name="connsiteY1737" fmla="*/ 3132523 h 6571374"/>
              <a:gd name="connsiteX1738" fmla="*/ 2128160 w 12192000"/>
              <a:gd name="connsiteY1738" fmla="*/ 3202139 h 6571374"/>
              <a:gd name="connsiteX1739" fmla="*/ 2058546 w 12192000"/>
              <a:gd name="connsiteY1739" fmla="*/ 3132523 h 6571374"/>
              <a:gd name="connsiteX1740" fmla="*/ 2128160 w 12192000"/>
              <a:gd name="connsiteY1740" fmla="*/ 3062907 h 6571374"/>
              <a:gd name="connsiteX1741" fmla="*/ 1710470 w 12192000"/>
              <a:gd name="connsiteY1741" fmla="*/ 3062907 h 6571374"/>
              <a:gd name="connsiteX1742" fmla="*/ 1780083 w 12192000"/>
              <a:gd name="connsiteY1742" fmla="*/ 3132523 h 6571374"/>
              <a:gd name="connsiteX1743" fmla="*/ 1710470 w 12192000"/>
              <a:gd name="connsiteY1743" fmla="*/ 3202139 h 6571374"/>
              <a:gd name="connsiteX1744" fmla="*/ 1640848 w 12192000"/>
              <a:gd name="connsiteY1744" fmla="*/ 3132523 h 6571374"/>
              <a:gd name="connsiteX1745" fmla="*/ 1710470 w 12192000"/>
              <a:gd name="connsiteY1745" fmla="*/ 3062907 h 6571374"/>
              <a:gd name="connsiteX1746" fmla="*/ 1292782 w 12192000"/>
              <a:gd name="connsiteY1746" fmla="*/ 3062907 h 6571374"/>
              <a:gd name="connsiteX1747" fmla="*/ 1362395 w 12192000"/>
              <a:gd name="connsiteY1747" fmla="*/ 3132525 h 6571374"/>
              <a:gd name="connsiteX1748" fmla="*/ 1292782 w 12192000"/>
              <a:gd name="connsiteY1748" fmla="*/ 3202139 h 6571374"/>
              <a:gd name="connsiteX1749" fmla="*/ 1223169 w 12192000"/>
              <a:gd name="connsiteY1749" fmla="*/ 3132525 h 6571374"/>
              <a:gd name="connsiteX1750" fmla="*/ 1292782 w 12192000"/>
              <a:gd name="connsiteY1750" fmla="*/ 3062907 h 6571374"/>
              <a:gd name="connsiteX1751" fmla="*/ 875112 w 12192000"/>
              <a:gd name="connsiteY1751" fmla="*/ 3062907 h 6571374"/>
              <a:gd name="connsiteX1752" fmla="*/ 944724 w 12192000"/>
              <a:gd name="connsiteY1752" fmla="*/ 3132525 h 6571374"/>
              <a:gd name="connsiteX1753" fmla="*/ 875112 w 12192000"/>
              <a:gd name="connsiteY1753" fmla="*/ 3202139 h 6571374"/>
              <a:gd name="connsiteX1754" fmla="*/ 805497 w 12192000"/>
              <a:gd name="connsiteY1754" fmla="*/ 3132525 h 6571374"/>
              <a:gd name="connsiteX1755" fmla="*/ 875112 w 12192000"/>
              <a:gd name="connsiteY1755" fmla="*/ 3062907 h 6571374"/>
              <a:gd name="connsiteX1756" fmla="*/ 457435 w 12192000"/>
              <a:gd name="connsiteY1756" fmla="*/ 3062907 h 6571374"/>
              <a:gd name="connsiteX1757" fmla="*/ 527050 w 12192000"/>
              <a:gd name="connsiteY1757" fmla="*/ 3132525 h 6571374"/>
              <a:gd name="connsiteX1758" fmla="*/ 457435 w 12192000"/>
              <a:gd name="connsiteY1758" fmla="*/ 3202139 h 6571374"/>
              <a:gd name="connsiteX1759" fmla="*/ 387821 w 12192000"/>
              <a:gd name="connsiteY1759" fmla="*/ 3132525 h 6571374"/>
              <a:gd name="connsiteX1760" fmla="*/ 457435 w 12192000"/>
              <a:gd name="connsiteY1760" fmla="*/ 3062907 h 6571374"/>
              <a:gd name="connsiteX1761" fmla="*/ 39761 w 12192000"/>
              <a:gd name="connsiteY1761" fmla="*/ 3062907 h 6571374"/>
              <a:gd name="connsiteX1762" fmla="*/ 109374 w 12192000"/>
              <a:gd name="connsiteY1762" fmla="*/ 3132525 h 6571374"/>
              <a:gd name="connsiteX1763" fmla="*/ 39761 w 12192000"/>
              <a:gd name="connsiteY1763" fmla="*/ 3202139 h 6571374"/>
              <a:gd name="connsiteX1764" fmla="*/ 12665 w 12192000"/>
              <a:gd name="connsiteY1764" fmla="*/ 3196668 h 6571374"/>
              <a:gd name="connsiteX1765" fmla="*/ 0 w 12192000"/>
              <a:gd name="connsiteY1765" fmla="*/ 3188129 h 6571374"/>
              <a:gd name="connsiteX1766" fmla="*/ 0 w 12192000"/>
              <a:gd name="connsiteY1766" fmla="*/ 3076919 h 6571374"/>
              <a:gd name="connsiteX1767" fmla="*/ 12665 w 12192000"/>
              <a:gd name="connsiteY1767" fmla="*/ 3068379 h 6571374"/>
              <a:gd name="connsiteX1768" fmla="*/ 39761 w 12192000"/>
              <a:gd name="connsiteY1768" fmla="*/ 3062907 h 6571374"/>
              <a:gd name="connsiteX1769" fmla="*/ 12152306 w 12192000"/>
              <a:gd name="connsiteY1769" fmla="*/ 3062905 h 6571374"/>
              <a:gd name="connsiteX1770" fmla="*/ 12179402 w 12192000"/>
              <a:gd name="connsiteY1770" fmla="*/ 3068376 h 6571374"/>
              <a:gd name="connsiteX1771" fmla="*/ 12192000 w 12192000"/>
              <a:gd name="connsiteY1771" fmla="*/ 3076871 h 6571374"/>
              <a:gd name="connsiteX1772" fmla="*/ 12192000 w 12192000"/>
              <a:gd name="connsiteY1772" fmla="*/ 3188173 h 6571374"/>
              <a:gd name="connsiteX1773" fmla="*/ 12179402 w 12192000"/>
              <a:gd name="connsiteY1773" fmla="*/ 3196667 h 6571374"/>
              <a:gd name="connsiteX1774" fmla="*/ 12152306 w 12192000"/>
              <a:gd name="connsiteY1774" fmla="*/ 3202138 h 6571374"/>
              <a:gd name="connsiteX1775" fmla="*/ 12082694 w 12192000"/>
              <a:gd name="connsiteY1775" fmla="*/ 3132523 h 6571374"/>
              <a:gd name="connsiteX1776" fmla="*/ 12152306 w 12192000"/>
              <a:gd name="connsiteY1776" fmla="*/ 3062905 h 6571374"/>
              <a:gd name="connsiteX1777" fmla="*/ 11734630 w 12192000"/>
              <a:gd name="connsiteY1777" fmla="*/ 3062905 h 6571374"/>
              <a:gd name="connsiteX1778" fmla="*/ 11804243 w 12192000"/>
              <a:gd name="connsiteY1778" fmla="*/ 3132523 h 6571374"/>
              <a:gd name="connsiteX1779" fmla="*/ 11734630 w 12192000"/>
              <a:gd name="connsiteY1779" fmla="*/ 3202138 h 6571374"/>
              <a:gd name="connsiteX1780" fmla="*/ 11665017 w 12192000"/>
              <a:gd name="connsiteY1780" fmla="*/ 3132523 h 6571374"/>
              <a:gd name="connsiteX1781" fmla="*/ 11734630 w 12192000"/>
              <a:gd name="connsiteY1781" fmla="*/ 3062905 h 6571374"/>
              <a:gd name="connsiteX1782" fmla="*/ 11316953 w 12192000"/>
              <a:gd name="connsiteY1782" fmla="*/ 3062905 h 6571374"/>
              <a:gd name="connsiteX1783" fmla="*/ 11386566 w 12192000"/>
              <a:gd name="connsiteY1783" fmla="*/ 3132523 h 6571374"/>
              <a:gd name="connsiteX1784" fmla="*/ 11316953 w 12192000"/>
              <a:gd name="connsiteY1784" fmla="*/ 3202138 h 6571374"/>
              <a:gd name="connsiteX1785" fmla="*/ 11247341 w 12192000"/>
              <a:gd name="connsiteY1785" fmla="*/ 3132523 h 6571374"/>
              <a:gd name="connsiteX1786" fmla="*/ 11316953 w 12192000"/>
              <a:gd name="connsiteY1786" fmla="*/ 3062905 h 6571374"/>
              <a:gd name="connsiteX1787" fmla="*/ 10899277 w 12192000"/>
              <a:gd name="connsiteY1787" fmla="*/ 3062905 h 6571374"/>
              <a:gd name="connsiteX1788" fmla="*/ 10968890 w 12192000"/>
              <a:gd name="connsiteY1788" fmla="*/ 3132523 h 6571374"/>
              <a:gd name="connsiteX1789" fmla="*/ 10899277 w 12192000"/>
              <a:gd name="connsiteY1789" fmla="*/ 3202138 h 6571374"/>
              <a:gd name="connsiteX1790" fmla="*/ 10829664 w 12192000"/>
              <a:gd name="connsiteY1790" fmla="*/ 3132523 h 6571374"/>
              <a:gd name="connsiteX1791" fmla="*/ 10899277 w 12192000"/>
              <a:gd name="connsiteY1791" fmla="*/ 3062905 h 6571374"/>
              <a:gd name="connsiteX1792" fmla="*/ 10481600 w 12192000"/>
              <a:gd name="connsiteY1792" fmla="*/ 3062905 h 6571374"/>
              <a:gd name="connsiteX1793" fmla="*/ 10551213 w 12192000"/>
              <a:gd name="connsiteY1793" fmla="*/ 3132523 h 6571374"/>
              <a:gd name="connsiteX1794" fmla="*/ 10481600 w 12192000"/>
              <a:gd name="connsiteY1794" fmla="*/ 3202138 h 6571374"/>
              <a:gd name="connsiteX1795" fmla="*/ 10411988 w 12192000"/>
              <a:gd name="connsiteY1795" fmla="*/ 3132523 h 6571374"/>
              <a:gd name="connsiteX1796" fmla="*/ 10481600 w 12192000"/>
              <a:gd name="connsiteY1796" fmla="*/ 3062905 h 6571374"/>
              <a:gd name="connsiteX1797" fmla="*/ 10063924 w 12192000"/>
              <a:gd name="connsiteY1797" fmla="*/ 3062905 h 6571374"/>
              <a:gd name="connsiteX1798" fmla="*/ 10133537 w 12192000"/>
              <a:gd name="connsiteY1798" fmla="*/ 3132523 h 6571374"/>
              <a:gd name="connsiteX1799" fmla="*/ 10063924 w 12192000"/>
              <a:gd name="connsiteY1799" fmla="*/ 3202138 h 6571374"/>
              <a:gd name="connsiteX1800" fmla="*/ 9994311 w 12192000"/>
              <a:gd name="connsiteY1800" fmla="*/ 3132523 h 6571374"/>
              <a:gd name="connsiteX1801" fmla="*/ 10063924 w 12192000"/>
              <a:gd name="connsiteY1801" fmla="*/ 3062905 h 6571374"/>
              <a:gd name="connsiteX1802" fmla="*/ 9646247 w 12192000"/>
              <a:gd name="connsiteY1802" fmla="*/ 3062905 h 6571374"/>
              <a:gd name="connsiteX1803" fmla="*/ 9715860 w 12192000"/>
              <a:gd name="connsiteY1803" fmla="*/ 3132523 h 6571374"/>
              <a:gd name="connsiteX1804" fmla="*/ 9646247 w 12192000"/>
              <a:gd name="connsiteY1804" fmla="*/ 3202138 h 6571374"/>
              <a:gd name="connsiteX1805" fmla="*/ 9576635 w 12192000"/>
              <a:gd name="connsiteY1805" fmla="*/ 3132523 h 6571374"/>
              <a:gd name="connsiteX1806" fmla="*/ 9646247 w 12192000"/>
              <a:gd name="connsiteY1806" fmla="*/ 3062905 h 6571374"/>
              <a:gd name="connsiteX1807" fmla="*/ 9228571 w 12192000"/>
              <a:gd name="connsiteY1807" fmla="*/ 3062905 h 6571374"/>
              <a:gd name="connsiteX1808" fmla="*/ 9298184 w 12192000"/>
              <a:gd name="connsiteY1808" fmla="*/ 3132523 h 6571374"/>
              <a:gd name="connsiteX1809" fmla="*/ 9228571 w 12192000"/>
              <a:gd name="connsiteY1809" fmla="*/ 3202138 h 6571374"/>
              <a:gd name="connsiteX1810" fmla="*/ 9158958 w 12192000"/>
              <a:gd name="connsiteY1810" fmla="*/ 3132523 h 6571374"/>
              <a:gd name="connsiteX1811" fmla="*/ 9228571 w 12192000"/>
              <a:gd name="connsiteY1811" fmla="*/ 3062905 h 6571374"/>
              <a:gd name="connsiteX1812" fmla="*/ 8810895 w 12192000"/>
              <a:gd name="connsiteY1812" fmla="*/ 3062905 h 6571374"/>
              <a:gd name="connsiteX1813" fmla="*/ 8880507 w 12192000"/>
              <a:gd name="connsiteY1813" fmla="*/ 3132523 h 6571374"/>
              <a:gd name="connsiteX1814" fmla="*/ 8810895 w 12192000"/>
              <a:gd name="connsiteY1814" fmla="*/ 3202138 h 6571374"/>
              <a:gd name="connsiteX1815" fmla="*/ 8741282 w 12192000"/>
              <a:gd name="connsiteY1815" fmla="*/ 3132523 h 6571374"/>
              <a:gd name="connsiteX1816" fmla="*/ 8810895 w 12192000"/>
              <a:gd name="connsiteY1816" fmla="*/ 3062905 h 6571374"/>
              <a:gd name="connsiteX1817" fmla="*/ 8393218 w 12192000"/>
              <a:gd name="connsiteY1817" fmla="*/ 3062905 h 6571374"/>
              <a:gd name="connsiteX1818" fmla="*/ 8462831 w 12192000"/>
              <a:gd name="connsiteY1818" fmla="*/ 3132523 h 6571374"/>
              <a:gd name="connsiteX1819" fmla="*/ 8393218 w 12192000"/>
              <a:gd name="connsiteY1819" fmla="*/ 3202138 h 6571374"/>
              <a:gd name="connsiteX1820" fmla="*/ 8323606 w 12192000"/>
              <a:gd name="connsiteY1820" fmla="*/ 3132523 h 6571374"/>
              <a:gd name="connsiteX1821" fmla="*/ 8393218 w 12192000"/>
              <a:gd name="connsiteY1821" fmla="*/ 3062905 h 6571374"/>
              <a:gd name="connsiteX1822" fmla="*/ 7975542 w 12192000"/>
              <a:gd name="connsiteY1822" fmla="*/ 3062905 h 6571374"/>
              <a:gd name="connsiteX1823" fmla="*/ 8045155 w 12192000"/>
              <a:gd name="connsiteY1823" fmla="*/ 3132523 h 6571374"/>
              <a:gd name="connsiteX1824" fmla="*/ 7975542 w 12192000"/>
              <a:gd name="connsiteY1824" fmla="*/ 3202138 h 6571374"/>
              <a:gd name="connsiteX1825" fmla="*/ 7905929 w 12192000"/>
              <a:gd name="connsiteY1825" fmla="*/ 3132523 h 6571374"/>
              <a:gd name="connsiteX1826" fmla="*/ 7975542 w 12192000"/>
              <a:gd name="connsiteY1826" fmla="*/ 3062905 h 6571374"/>
              <a:gd name="connsiteX1827" fmla="*/ 7557865 w 12192000"/>
              <a:gd name="connsiteY1827" fmla="*/ 3062905 h 6571374"/>
              <a:gd name="connsiteX1828" fmla="*/ 7627478 w 12192000"/>
              <a:gd name="connsiteY1828" fmla="*/ 3132523 h 6571374"/>
              <a:gd name="connsiteX1829" fmla="*/ 7557865 w 12192000"/>
              <a:gd name="connsiteY1829" fmla="*/ 3202138 h 6571374"/>
              <a:gd name="connsiteX1830" fmla="*/ 7488253 w 12192000"/>
              <a:gd name="connsiteY1830" fmla="*/ 3132523 h 6571374"/>
              <a:gd name="connsiteX1831" fmla="*/ 7557865 w 12192000"/>
              <a:gd name="connsiteY1831" fmla="*/ 3062905 h 6571374"/>
              <a:gd name="connsiteX1832" fmla="*/ 7140189 w 12192000"/>
              <a:gd name="connsiteY1832" fmla="*/ 3062905 h 6571374"/>
              <a:gd name="connsiteX1833" fmla="*/ 7209802 w 12192000"/>
              <a:gd name="connsiteY1833" fmla="*/ 3132523 h 6571374"/>
              <a:gd name="connsiteX1834" fmla="*/ 7140189 w 12192000"/>
              <a:gd name="connsiteY1834" fmla="*/ 3202138 h 6571374"/>
              <a:gd name="connsiteX1835" fmla="*/ 7070576 w 12192000"/>
              <a:gd name="connsiteY1835" fmla="*/ 3132523 h 6571374"/>
              <a:gd name="connsiteX1836" fmla="*/ 7140189 w 12192000"/>
              <a:gd name="connsiteY1836" fmla="*/ 3062905 h 6571374"/>
              <a:gd name="connsiteX1837" fmla="*/ 6722513 w 12192000"/>
              <a:gd name="connsiteY1837" fmla="*/ 3062905 h 6571374"/>
              <a:gd name="connsiteX1838" fmla="*/ 6792125 w 12192000"/>
              <a:gd name="connsiteY1838" fmla="*/ 3132523 h 6571374"/>
              <a:gd name="connsiteX1839" fmla="*/ 6722513 w 12192000"/>
              <a:gd name="connsiteY1839" fmla="*/ 3202138 h 6571374"/>
              <a:gd name="connsiteX1840" fmla="*/ 6652900 w 12192000"/>
              <a:gd name="connsiteY1840" fmla="*/ 3132523 h 6571374"/>
              <a:gd name="connsiteX1841" fmla="*/ 6722513 w 12192000"/>
              <a:gd name="connsiteY1841" fmla="*/ 3062905 h 6571374"/>
              <a:gd name="connsiteX1842" fmla="*/ 6304836 w 12192000"/>
              <a:gd name="connsiteY1842" fmla="*/ 3062905 h 6571374"/>
              <a:gd name="connsiteX1843" fmla="*/ 6374449 w 12192000"/>
              <a:gd name="connsiteY1843" fmla="*/ 3132523 h 6571374"/>
              <a:gd name="connsiteX1844" fmla="*/ 6304836 w 12192000"/>
              <a:gd name="connsiteY1844" fmla="*/ 3202138 h 6571374"/>
              <a:gd name="connsiteX1845" fmla="*/ 6235223 w 12192000"/>
              <a:gd name="connsiteY1845" fmla="*/ 3132523 h 6571374"/>
              <a:gd name="connsiteX1846" fmla="*/ 6304836 w 12192000"/>
              <a:gd name="connsiteY1846" fmla="*/ 3062905 h 6571374"/>
              <a:gd name="connsiteX1847" fmla="*/ 5887160 w 12192000"/>
              <a:gd name="connsiteY1847" fmla="*/ 3062905 h 6571374"/>
              <a:gd name="connsiteX1848" fmla="*/ 5956772 w 12192000"/>
              <a:gd name="connsiteY1848" fmla="*/ 3132523 h 6571374"/>
              <a:gd name="connsiteX1849" fmla="*/ 5887160 w 12192000"/>
              <a:gd name="connsiteY1849" fmla="*/ 3202138 h 6571374"/>
              <a:gd name="connsiteX1850" fmla="*/ 5817547 w 12192000"/>
              <a:gd name="connsiteY1850" fmla="*/ 3132523 h 6571374"/>
              <a:gd name="connsiteX1851" fmla="*/ 5887160 w 12192000"/>
              <a:gd name="connsiteY1851" fmla="*/ 3062905 h 6571374"/>
              <a:gd name="connsiteX1852" fmla="*/ 5469483 w 12192000"/>
              <a:gd name="connsiteY1852" fmla="*/ 3062905 h 6571374"/>
              <a:gd name="connsiteX1853" fmla="*/ 5539096 w 12192000"/>
              <a:gd name="connsiteY1853" fmla="*/ 3132523 h 6571374"/>
              <a:gd name="connsiteX1854" fmla="*/ 5469483 w 12192000"/>
              <a:gd name="connsiteY1854" fmla="*/ 3202138 h 6571374"/>
              <a:gd name="connsiteX1855" fmla="*/ 5399870 w 12192000"/>
              <a:gd name="connsiteY1855" fmla="*/ 3132523 h 6571374"/>
              <a:gd name="connsiteX1856" fmla="*/ 5469483 w 12192000"/>
              <a:gd name="connsiteY1856" fmla="*/ 3062905 h 6571374"/>
              <a:gd name="connsiteX1857" fmla="*/ 5051807 w 12192000"/>
              <a:gd name="connsiteY1857" fmla="*/ 3062905 h 6571374"/>
              <a:gd name="connsiteX1858" fmla="*/ 5121419 w 12192000"/>
              <a:gd name="connsiteY1858" fmla="*/ 3132523 h 6571374"/>
              <a:gd name="connsiteX1859" fmla="*/ 5051807 w 12192000"/>
              <a:gd name="connsiteY1859" fmla="*/ 3202138 h 6571374"/>
              <a:gd name="connsiteX1860" fmla="*/ 4982194 w 12192000"/>
              <a:gd name="connsiteY1860" fmla="*/ 3132523 h 6571374"/>
              <a:gd name="connsiteX1861" fmla="*/ 5051807 w 12192000"/>
              <a:gd name="connsiteY1861" fmla="*/ 3062905 h 6571374"/>
              <a:gd name="connsiteX1862" fmla="*/ 4634130 w 12192000"/>
              <a:gd name="connsiteY1862" fmla="*/ 3062905 h 6571374"/>
              <a:gd name="connsiteX1863" fmla="*/ 4703743 w 12192000"/>
              <a:gd name="connsiteY1863" fmla="*/ 3132523 h 6571374"/>
              <a:gd name="connsiteX1864" fmla="*/ 4634130 w 12192000"/>
              <a:gd name="connsiteY1864" fmla="*/ 3202138 h 6571374"/>
              <a:gd name="connsiteX1865" fmla="*/ 4564517 w 12192000"/>
              <a:gd name="connsiteY1865" fmla="*/ 3132523 h 6571374"/>
              <a:gd name="connsiteX1866" fmla="*/ 4634130 w 12192000"/>
              <a:gd name="connsiteY1866" fmla="*/ 3062905 h 6571374"/>
              <a:gd name="connsiteX1867" fmla="*/ 4216566 w 12192000"/>
              <a:gd name="connsiteY1867" fmla="*/ 3062905 h 6571374"/>
              <a:gd name="connsiteX1868" fmla="*/ 4286066 w 12192000"/>
              <a:gd name="connsiteY1868" fmla="*/ 3132523 h 6571374"/>
              <a:gd name="connsiteX1869" fmla="*/ 4216566 w 12192000"/>
              <a:gd name="connsiteY1869" fmla="*/ 3202138 h 6571374"/>
              <a:gd name="connsiteX1870" fmla="*/ 4146954 w 12192000"/>
              <a:gd name="connsiteY1870" fmla="*/ 3132523 h 6571374"/>
              <a:gd name="connsiteX1871" fmla="*/ 4216566 w 12192000"/>
              <a:gd name="connsiteY1871" fmla="*/ 3062905 h 6571374"/>
              <a:gd name="connsiteX1872" fmla="*/ 6722513 w 12192000"/>
              <a:gd name="connsiteY1872" fmla="*/ 2756630 h 6571374"/>
              <a:gd name="connsiteX1873" fmla="*/ 6792125 w 12192000"/>
              <a:gd name="connsiteY1873" fmla="*/ 2826233 h 6571374"/>
              <a:gd name="connsiteX1874" fmla="*/ 6722513 w 12192000"/>
              <a:gd name="connsiteY1874" fmla="*/ 2895837 h 6571374"/>
              <a:gd name="connsiteX1875" fmla="*/ 6652900 w 12192000"/>
              <a:gd name="connsiteY1875" fmla="*/ 2826233 h 6571374"/>
              <a:gd name="connsiteX1876" fmla="*/ 6722513 w 12192000"/>
              <a:gd name="connsiteY1876" fmla="*/ 2756630 h 6571374"/>
              <a:gd name="connsiteX1877" fmla="*/ 6304836 w 12192000"/>
              <a:gd name="connsiteY1877" fmla="*/ 2756630 h 6571374"/>
              <a:gd name="connsiteX1878" fmla="*/ 6374449 w 12192000"/>
              <a:gd name="connsiteY1878" fmla="*/ 2826233 h 6571374"/>
              <a:gd name="connsiteX1879" fmla="*/ 6304836 w 12192000"/>
              <a:gd name="connsiteY1879" fmla="*/ 2895837 h 6571374"/>
              <a:gd name="connsiteX1880" fmla="*/ 6235223 w 12192000"/>
              <a:gd name="connsiteY1880" fmla="*/ 2826233 h 6571374"/>
              <a:gd name="connsiteX1881" fmla="*/ 6304836 w 12192000"/>
              <a:gd name="connsiteY1881" fmla="*/ 2756630 h 6571374"/>
              <a:gd name="connsiteX1882" fmla="*/ 5887160 w 12192000"/>
              <a:gd name="connsiteY1882" fmla="*/ 2756630 h 6571374"/>
              <a:gd name="connsiteX1883" fmla="*/ 5956772 w 12192000"/>
              <a:gd name="connsiteY1883" fmla="*/ 2826233 h 6571374"/>
              <a:gd name="connsiteX1884" fmla="*/ 5887160 w 12192000"/>
              <a:gd name="connsiteY1884" fmla="*/ 2895837 h 6571374"/>
              <a:gd name="connsiteX1885" fmla="*/ 5817547 w 12192000"/>
              <a:gd name="connsiteY1885" fmla="*/ 2826233 h 6571374"/>
              <a:gd name="connsiteX1886" fmla="*/ 5887160 w 12192000"/>
              <a:gd name="connsiteY1886" fmla="*/ 2756630 h 6571374"/>
              <a:gd name="connsiteX1887" fmla="*/ 5469483 w 12192000"/>
              <a:gd name="connsiteY1887" fmla="*/ 2756630 h 6571374"/>
              <a:gd name="connsiteX1888" fmla="*/ 5539096 w 12192000"/>
              <a:gd name="connsiteY1888" fmla="*/ 2826233 h 6571374"/>
              <a:gd name="connsiteX1889" fmla="*/ 5469483 w 12192000"/>
              <a:gd name="connsiteY1889" fmla="*/ 2895837 h 6571374"/>
              <a:gd name="connsiteX1890" fmla="*/ 5399870 w 12192000"/>
              <a:gd name="connsiteY1890" fmla="*/ 2826233 h 6571374"/>
              <a:gd name="connsiteX1891" fmla="*/ 5469483 w 12192000"/>
              <a:gd name="connsiteY1891" fmla="*/ 2756630 h 6571374"/>
              <a:gd name="connsiteX1892" fmla="*/ 5051807 w 12192000"/>
              <a:gd name="connsiteY1892" fmla="*/ 2756630 h 6571374"/>
              <a:gd name="connsiteX1893" fmla="*/ 5121419 w 12192000"/>
              <a:gd name="connsiteY1893" fmla="*/ 2826234 h 6571374"/>
              <a:gd name="connsiteX1894" fmla="*/ 5051807 w 12192000"/>
              <a:gd name="connsiteY1894" fmla="*/ 2895838 h 6571374"/>
              <a:gd name="connsiteX1895" fmla="*/ 4982194 w 12192000"/>
              <a:gd name="connsiteY1895" fmla="*/ 2826234 h 6571374"/>
              <a:gd name="connsiteX1896" fmla="*/ 5051807 w 12192000"/>
              <a:gd name="connsiteY1896" fmla="*/ 2756630 h 6571374"/>
              <a:gd name="connsiteX1897" fmla="*/ 4634130 w 12192000"/>
              <a:gd name="connsiteY1897" fmla="*/ 2756630 h 6571374"/>
              <a:gd name="connsiteX1898" fmla="*/ 4703743 w 12192000"/>
              <a:gd name="connsiteY1898" fmla="*/ 2826234 h 6571374"/>
              <a:gd name="connsiteX1899" fmla="*/ 4634130 w 12192000"/>
              <a:gd name="connsiteY1899" fmla="*/ 2895838 h 6571374"/>
              <a:gd name="connsiteX1900" fmla="*/ 4564517 w 12192000"/>
              <a:gd name="connsiteY1900" fmla="*/ 2826234 h 6571374"/>
              <a:gd name="connsiteX1901" fmla="*/ 4634130 w 12192000"/>
              <a:gd name="connsiteY1901" fmla="*/ 2756630 h 6571374"/>
              <a:gd name="connsiteX1902" fmla="*/ 4216574 w 12192000"/>
              <a:gd name="connsiteY1902" fmla="*/ 2756630 h 6571374"/>
              <a:gd name="connsiteX1903" fmla="*/ 4286066 w 12192000"/>
              <a:gd name="connsiteY1903" fmla="*/ 2826234 h 6571374"/>
              <a:gd name="connsiteX1904" fmla="*/ 4216574 w 12192000"/>
              <a:gd name="connsiteY1904" fmla="*/ 2895838 h 6571374"/>
              <a:gd name="connsiteX1905" fmla="*/ 4146963 w 12192000"/>
              <a:gd name="connsiteY1905" fmla="*/ 2826234 h 6571374"/>
              <a:gd name="connsiteX1906" fmla="*/ 4216574 w 12192000"/>
              <a:gd name="connsiteY1906" fmla="*/ 2756630 h 6571374"/>
              <a:gd name="connsiteX1907" fmla="*/ 3798903 w 12192000"/>
              <a:gd name="connsiteY1907" fmla="*/ 2756630 h 6571374"/>
              <a:gd name="connsiteX1908" fmla="*/ 3868513 w 12192000"/>
              <a:gd name="connsiteY1908" fmla="*/ 2826234 h 6571374"/>
              <a:gd name="connsiteX1909" fmla="*/ 3798903 w 12192000"/>
              <a:gd name="connsiteY1909" fmla="*/ 2895838 h 6571374"/>
              <a:gd name="connsiteX1910" fmla="*/ 3729291 w 12192000"/>
              <a:gd name="connsiteY1910" fmla="*/ 2826234 h 6571374"/>
              <a:gd name="connsiteX1911" fmla="*/ 3798903 w 12192000"/>
              <a:gd name="connsiteY1911" fmla="*/ 2756630 h 6571374"/>
              <a:gd name="connsiteX1912" fmla="*/ 3381232 w 12192000"/>
              <a:gd name="connsiteY1912" fmla="*/ 2756630 h 6571374"/>
              <a:gd name="connsiteX1913" fmla="*/ 3450846 w 12192000"/>
              <a:gd name="connsiteY1913" fmla="*/ 2826234 h 6571374"/>
              <a:gd name="connsiteX1914" fmla="*/ 3381232 w 12192000"/>
              <a:gd name="connsiteY1914" fmla="*/ 2895838 h 6571374"/>
              <a:gd name="connsiteX1915" fmla="*/ 3311616 w 12192000"/>
              <a:gd name="connsiteY1915" fmla="*/ 2826234 h 6571374"/>
              <a:gd name="connsiteX1916" fmla="*/ 3381232 w 12192000"/>
              <a:gd name="connsiteY1916" fmla="*/ 2756630 h 6571374"/>
              <a:gd name="connsiteX1917" fmla="*/ 2963546 w 12192000"/>
              <a:gd name="connsiteY1917" fmla="*/ 2756630 h 6571374"/>
              <a:gd name="connsiteX1918" fmla="*/ 3033158 w 12192000"/>
              <a:gd name="connsiteY1918" fmla="*/ 2826234 h 6571374"/>
              <a:gd name="connsiteX1919" fmla="*/ 2963546 w 12192000"/>
              <a:gd name="connsiteY1919" fmla="*/ 2895838 h 6571374"/>
              <a:gd name="connsiteX1920" fmla="*/ 2893929 w 12192000"/>
              <a:gd name="connsiteY1920" fmla="*/ 2826234 h 6571374"/>
              <a:gd name="connsiteX1921" fmla="*/ 2963546 w 12192000"/>
              <a:gd name="connsiteY1921" fmla="*/ 2756630 h 6571374"/>
              <a:gd name="connsiteX1922" fmla="*/ 2545856 w 12192000"/>
              <a:gd name="connsiteY1922" fmla="*/ 2756630 h 6571374"/>
              <a:gd name="connsiteX1923" fmla="*/ 2615469 w 12192000"/>
              <a:gd name="connsiteY1923" fmla="*/ 2826234 h 6571374"/>
              <a:gd name="connsiteX1924" fmla="*/ 2545856 w 12192000"/>
              <a:gd name="connsiteY1924" fmla="*/ 2895838 h 6571374"/>
              <a:gd name="connsiteX1925" fmla="*/ 2476242 w 12192000"/>
              <a:gd name="connsiteY1925" fmla="*/ 2826234 h 6571374"/>
              <a:gd name="connsiteX1926" fmla="*/ 2545856 w 12192000"/>
              <a:gd name="connsiteY1926" fmla="*/ 2756630 h 6571374"/>
              <a:gd name="connsiteX1927" fmla="*/ 2128167 w 12192000"/>
              <a:gd name="connsiteY1927" fmla="*/ 2756630 h 6571374"/>
              <a:gd name="connsiteX1928" fmla="*/ 2197779 w 12192000"/>
              <a:gd name="connsiteY1928" fmla="*/ 2826234 h 6571374"/>
              <a:gd name="connsiteX1929" fmla="*/ 2128167 w 12192000"/>
              <a:gd name="connsiteY1929" fmla="*/ 2895838 h 6571374"/>
              <a:gd name="connsiteX1930" fmla="*/ 2058553 w 12192000"/>
              <a:gd name="connsiteY1930" fmla="*/ 2826234 h 6571374"/>
              <a:gd name="connsiteX1931" fmla="*/ 2128167 w 12192000"/>
              <a:gd name="connsiteY1931" fmla="*/ 2756630 h 6571374"/>
              <a:gd name="connsiteX1932" fmla="*/ 1710477 w 12192000"/>
              <a:gd name="connsiteY1932" fmla="*/ 2756630 h 6571374"/>
              <a:gd name="connsiteX1933" fmla="*/ 1780089 w 12192000"/>
              <a:gd name="connsiteY1933" fmla="*/ 2826234 h 6571374"/>
              <a:gd name="connsiteX1934" fmla="*/ 1710477 w 12192000"/>
              <a:gd name="connsiteY1934" fmla="*/ 2895838 h 6571374"/>
              <a:gd name="connsiteX1935" fmla="*/ 1640854 w 12192000"/>
              <a:gd name="connsiteY1935" fmla="*/ 2826234 h 6571374"/>
              <a:gd name="connsiteX1936" fmla="*/ 1710477 w 12192000"/>
              <a:gd name="connsiteY1936" fmla="*/ 2756630 h 6571374"/>
              <a:gd name="connsiteX1937" fmla="*/ 1292787 w 12192000"/>
              <a:gd name="connsiteY1937" fmla="*/ 2756630 h 6571374"/>
              <a:gd name="connsiteX1938" fmla="*/ 1362400 w 12192000"/>
              <a:gd name="connsiteY1938" fmla="*/ 2826234 h 6571374"/>
              <a:gd name="connsiteX1939" fmla="*/ 1292787 w 12192000"/>
              <a:gd name="connsiteY1939" fmla="*/ 2895838 h 6571374"/>
              <a:gd name="connsiteX1940" fmla="*/ 1223174 w 12192000"/>
              <a:gd name="connsiteY1940" fmla="*/ 2826234 h 6571374"/>
              <a:gd name="connsiteX1941" fmla="*/ 1292787 w 12192000"/>
              <a:gd name="connsiteY1941" fmla="*/ 2756630 h 6571374"/>
              <a:gd name="connsiteX1942" fmla="*/ 875116 w 12192000"/>
              <a:gd name="connsiteY1942" fmla="*/ 2756630 h 6571374"/>
              <a:gd name="connsiteX1943" fmla="*/ 944729 w 12192000"/>
              <a:gd name="connsiteY1943" fmla="*/ 2826234 h 6571374"/>
              <a:gd name="connsiteX1944" fmla="*/ 875116 w 12192000"/>
              <a:gd name="connsiteY1944" fmla="*/ 2895838 h 6571374"/>
              <a:gd name="connsiteX1945" fmla="*/ 805502 w 12192000"/>
              <a:gd name="connsiteY1945" fmla="*/ 2826234 h 6571374"/>
              <a:gd name="connsiteX1946" fmla="*/ 875116 w 12192000"/>
              <a:gd name="connsiteY1946" fmla="*/ 2756630 h 6571374"/>
              <a:gd name="connsiteX1947" fmla="*/ 457440 w 12192000"/>
              <a:gd name="connsiteY1947" fmla="*/ 2756630 h 6571374"/>
              <a:gd name="connsiteX1948" fmla="*/ 527055 w 12192000"/>
              <a:gd name="connsiteY1948" fmla="*/ 2826234 h 6571374"/>
              <a:gd name="connsiteX1949" fmla="*/ 457440 w 12192000"/>
              <a:gd name="connsiteY1949" fmla="*/ 2895838 h 6571374"/>
              <a:gd name="connsiteX1950" fmla="*/ 387826 w 12192000"/>
              <a:gd name="connsiteY1950" fmla="*/ 2826234 h 6571374"/>
              <a:gd name="connsiteX1951" fmla="*/ 457440 w 12192000"/>
              <a:gd name="connsiteY1951" fmla="*/ 2756630 h 6571374"/>
              <a:gd name="connsiteX1952" fmla="*/ 39766 w 12192000"/>
              <a:gd name="connsiteY1952" fmla="*/ 2756630 h 6571374"/>
              <a:gd name="connsiteX1953" fmla="*/ 109379 w 12192000"/>
              <a:gd name="connsiteY1953" fmla="*/ 2826234 h 6571374"/>
              <a:gd name="connsiteX1954" fmla="*/ 39766 w 12192000"/>
              <a:gd name="connsiteY1954" fmla="*/ 2895838 h 6571374"/>
              <a:gd name="connsiteX1955" fmla="*/ 12669 w 12192000"/>
              <a:gd name="connsiteY1955" fmla="*/ 2890368 h 6571374"/>
              <a:gd name="connsiteX1956" fmla="*/ 0 w 12192000"/>
              <a:gd name="connsiteY1956" fmla="*/ 2881827 h 6571374"/>
              <a:gd name="connsiteX1957" fmla="*/ 0 w 12192000"/>
              <a:gd name="connsiteY1957" fmla="*/ 2770641 h 6571374"/>
              <a:gd name="connsiteX1958" fmla="*/ 12669 w 12192000"/>
              <a:gd name="connsiteY1958" fmla="*/ 2762100 h 6571374"/>
              <a:gd name="connsiteX1959" fmla="*/ 39766 w 12192000"/>
              <a:gd name="connsiteY1959" fmla="*/ 2756630 h 6571374"/>
              <a:gd name="connsiteX1960" fmla="*/ 12152306 w 12192000"/>
              <a:gd name="connsiteY1960" fmla="*/ 2756629 h 6571374"/>
              <a:gd name="connsiteX1961" fmla="*/ 12179402 w 12192000"/>
              <a:gd name="connsiteY1961" fmla="*/ 2762098 h 6571374"/>
              <a:gd name="connsiteX1962" fmla="*/ 12192000 w 12192000"/>
              <a:gd name="connsiteY1962" fmla="*/ 2770590 h 6571374"/>
              <a:gd name="connsiteX1963" fmla="*/ 12192000 w 12192000"/>
              <a:gd name="connsiteY1963" fmla="*/ 2881875 h 6571374"/>
              <a:gd name="connsiteX1964" fmla="*/ 12179402 w 12192000"/>
              <a:gd name="connsiteY1964" fmla="*/ 2890367 h 6571374"/>
              <a:gd name="connsiteX1965" fmla="*/ 12152306 w 12192000"/>
              <a:gd name="connsiteY1965" fmla="*/ 2895837 h 6571374"/>
              <a:gd name="connsiteX1966" fmla="*/ 12082694 w 12192000"/>
              <a:gd name="connsiteY1966" fmla="*/ 2826233 h 6571374"/>
              <a:gd name="connsiteX1967" fmla="*/ 12152306 w 12192000"/>
              <a:gd name="connsiteY1967" fmla="*/ 2756629 h 6571374"/>
              <a:gd name="connsiteX1968" fmla="*/ 11734630 w 12192000"/>
              <a:gd name="connsiteY1968" fmla="*/ 2756629 h 6571374"/>
              <a:gd name="connsiteX1969" fmla="*/ 11804243 w 12192000"/>
              <a:gd name="connsiteY1969" fmla="*/ 2826233 h 6571374"/>
              <a:gd name="connsiteX1970" fmla="*/ 11734630 w 12192000"/>
              <a:gd name="connsiteY1970" fmla="*/ 2895837 h 6571374"/>
              <a:gd name="connsiteX1971" fmla="*/ 11665017 w 12192000"/>
              <a:gd name="connsiteY1971" fmla="*/ 2826233 h 6571374"/>
              <a:gd name="connsiteX1972" fmla="*/ 11734630 w 12192000"/>
              <a:gd name="connsiteY1972" fmla="*/ 2756629 h 6571374"/>
              <a:gd name="connsiteX1973" fmla="*/ 11316953 w 12192000"/>
              <a:gd name="connsiteY1973" fmla="*/ 2756629 h 6571374"/>
              <a:gd name="connsiteX1974" fmla="*/ 11386566 w 12192000"/>
              <a:gd name="connsiteY1974" fmla="*/ 2826233 h 6571374"/>
              <a:gd name="connsiteX1975" fmla="*/ 11316953 w 12192000"/>
              <a:gd name="connsiteY1975" fmla="*/ 2895837 h 6571374"/>
              <a:gd name="connsiteX1976" fmla="*/ 11247341 w 12192000"/>
              <a:gd name="connsiteY1976" fmla="*/ 2826233 h 6571374"/>
              <a:gd name="connsiteX1977" fmla="*/ 11316953 w 12192000"/>
              <a:gd name="connsiteY1977" fmla="*/ 2756629 h 6571374"/>
              <a:gd name="connsiteX1978" fmla="*/ 10899277 w 12192000"/>
              <a:gd name="connsiteY1978" fmla="*/ 2756629 h 6571374"/>
              <a:gd name="connsiteX1979" fmla="*/ 10968890 w 12192000"/>
              <a:gd name="connsiteY1979" fmla="*/ 2826233 h 6571374"/>
              <a:gd name="connsiteX1980" fmla="*/ 10899277 w 12192000"/>
              <a:gd name="connsiteY1980" fmla="*/ 2895837 h 6571374"/>
              <a:gd name="connsiteX1981" fmla="*/ 10829664 w 12192000"/>
              <a:gd name="connsiteY1981" fmla="*/ 2826233 h 6571374"/>
              <a:gd name="connsiteX1982" fmla="*/ 10899277 w 12192000"/>
              <a:gd name="connsiteY1982" fmla="*/ 2756629 h 6571374"/>
              <a:gd name="connsiteX1983" fmla="*/ 10481600 w 12192000"/>
              <a:gd name="connsiteY1983" fmla="*/ 2756629 h 6571374"/>
              <a:gd name="connsiteX1984" fmla="*/ 10551213 w 12192000"/>
              <a:gd name="connsiteY1984" fmla="*/ 2826233 h 6571374"/>
              <a:gd name="connsiteX1985" fmla="*/ 10481600 w 12192000"/>
              <a:gd name="connsiteY1985" fmla="*/ 2895837 h 6571374"/>
              <a:gd name="connsiteX1986" fmla="*/ 10411988 w 12192000"/>
              <a:gd name="connsiteY1986" fmla="*/ 2826233 h 6571374"/>
              <a:gd name="connsiteX1987" fmla="*/ 10481600 w 12192000"/>
              <a:gd name="connsiteY1987" fmla="*/ 2756629 h 6571374"/>
              <a:gd name="connsiteX1988" fmla="*/ 10063924 w 12192000"/>
              <a:gd name="connsiteY1988" fmla="*/ 2756629 h 6571374"/>
              <a:gd name="connsiteX1989" fmla="*/ 10133537 w 12192000"/>
              <a:gd name="connsiteY1989" fmla="*/ 2826233 h 6571374"/>
              <a:gd name="connsiteX1990" fmla="*/ 10063924 w 12192000"/>
              <a:gd name="connsiteY1990" fmla="*/ 2895837 h 6571374"/>
              <a:gd name="connsiteX1991" fmla="*/ 9994311 w 12192000"/>
              <a:gd name="connsiteY1991" fmla="*/ 2826233 h 6571374"/>
              <a:gd name="connsiteX1992" fmla="*/ 10063924 w 12192000"/>
              <a:gd name="connsiteY1992" fmla="*/ 2756629 h 6571374"/>
              <a:gd name="connsiteX1993" fmla="*/ 9646247 w 12192000"/>
              <a:gd name="connsiteY1993" fmla="*/ 2756629 h 6571374"/>
              <a:gd name="connsiteX1994" fmla="*/ 9715860 w 12192000"/>
              <a:gd name="connsiteY1994" fmla="*/ 2826233 h 6571374"/>
              <a:gd name="connsiteX1995" fmla="*/ 9646247 w 12192000"/>
              <a:gd name="connsiteY1995" fmla="*/ 2895837 h 6571374"/>
              <a:gd name="connsiteX1996" fmla="*/ 9576635 w 12192000"/>
              <a:gd name="connsiteY1996" fmla="*/ 2826233 h 6571374"/>
              <a:gd name="connsiteX1997" fmla="*/ 9646247 w 12192000"/>
              <a:gd name="connsiteY1997" fmla="*/ 2756629 h 6571374"/>
              <a:gd name="connsiteX1998" fmla="*/ 9228571 w 12192000"/>
              <a:gd name="connsiteY1998" fmla="*/ 2756629 h 6571374"/>
              <a:gd name="connsiteX1999" fmla="*/ 9298184 w 12192000"/>
              <a:gd name="connsiteY1999" fmla="*/ 2826233 h 6571374"/>
              <a:gd name="connsiteX2000" fmla="*/ 9228571 w 12192000"/>
              <a:gd name="connsiteY2000" fmla="*/ 2895837 h 6571374"/>
              <a:gd name="connsiteX2001" fmla="*/ 9158958 w 12192000"/>
              <a:gd name="connsiteY2001" fmla="*/ 2826233 h 6571374"/>
              <a:gd name="connsiteX2002" fmla="*/ 9228571 w 12192000"/>
              <a:gd name="connsiteY2002" fmla="*/ 2756629 h 6571374"/>
              <a:gd name="connsiteX2003" fmla="*/ 8810895 w 12192000"/>
              <a:gd name="connsiteY2003" fmla="*/ 2756629 h 6571374"/>
              <a:gd name="connsiteX2004" fmla="*/ 8880507 w 12192000"/>
              <a:gd name="connsiteY2004" fmla="*/ 2826233 h 6571374"/>
              <a:gd name="connsiteX2005" fmla="*/ 8810895 w 12192000"/>
              <a:gd name="connsiteY2005" fmla="*/ 2895837 h 6571374"/>
              <a:gd name="connsiteX2006" fmla="*/ 8741282 w 12192000"/>
              <a:gd name="connsiteY2006" fmla="*/ 2826233 h 6571374"/>
              <a:gd name="connsiteX2007" fmla="*/ 8810895 w 12192000"/>
              <a:gd name="connsiteY2007" fmla="*/ 2756629 h 6571374"/>
              <a:gd name="connsiteX2008" fmla="*/ 8393218 w 12192000"/>
              <a:gd name="connsiteY2008" fmla="*/ 2756629 h 6571374"/>
              <a:gd name="connsiteX2009" fmla="*/ 8462831 w 12192000"/>
              <a:gd name="connsiteY2009" fmla="*/ 2826233 h 6571374"/>
              <a:gd name="connsiteX2010" fmla="*/ 8393218 w 12192000"/>
              <a:gd name="connsiteY2010" fmla="*/ 2895837 h 6571374"/>
              <a:gd name="connsiteX2011" fmla="*/ 8323606 w 12192000"/>
              <a:gd name="connsiteY2011" fmla="*/ 2826233 h 6571374"/>
              <a:gd name="connsiteX2012" fmla="*/ 8393218 w 12192000"/>
              <a:gd name="connsiteY2012" fmla="*/ 2756629 h 6571374"/>
              <a:gd name="connsiteX2013" fmla="*/ 7975542 w 12192000"/>
              <a:gd name="connsiteY2013" fmla="*/ 2756629 h 6571374"/>
              <a:gd name="connsiteX2014" fmla="*/ 8045155 w 12192000"/>
              <a:gd name="connsiteY2014" fmla="*/ 2826233 h 6571374"/>
              <a:gd name="connsiteX2015" fmla="*/ 7975542 w 12192000"/>
              <a:gd name="connsiteY2015" fmla="*/ 2895837 h 6571374"/>
              <a:gd name="connsiteX2016" fmla="*/ 7905929 w 12192000"/>
              <a:gd name="connsiteY2016" fmla="*/ 2826233 h 6571374"/>
              <a:gd name="connsiteX2017" fmla="*/ 7975542 w 12192000"/>
              <a:gd name="connsiteY2017" fmla="*/ 2756629 h 6571374"/>
              <a:gd name="connsiteX2018" fmla="*/ 7557865 w 12192000"/>
              <a:gd name="connsiteY2018" fmla="*/ 2756629 h 6571374"/>
              <a:gd name="connsiteX2019" fmla="*/ 7627478 w 12192000"/>
              <a:gd name="connsiteY2019" fmla="*/ 2826233 h 6571374"/>
              <a:gd name="connsiteX2020" fmla="*/ 7557865 w 12192000"/>
              <a:gd name="connsiteY2020" fmla="*/ 2895837 h 6571374"/>
              <a:gd name="connsiteX2021" fmla="*/ 7488253 w 12192000"/>
              <a:gd name="connsiteY2021" fmla="*/ 2826233 h 6571374"/>
              <a:gd name="connsiteX2022" fmla="*/ 7557865 w 12192000"/>
              <a:gd name="connsiteY2022" fmla="*/ 2756629 h 6571374"/>
              <a:gd name="connsiteX2023" fmla="*/ 7140189 w 12192000"/>
              <a:gd name="connsiteY2023" fmla="*/ 2756629 h 6571374"/>
              <a:gd name="connsiteX2024" fmla="*/ 7209802 w 12192000"/>
              <a:gd name="connsiteY2024" fmla="*/ 2826233 h 6571374"/>
              <a:gd name="connsiteX2025" fmla="*/ 7140189 w 12192000"/>
              <a:gd name="connsiteY2025" fmla="*/ 2895837 h 6571374"/>
              <a:gd name="connsiteX2026" fmla="*/ 7070576 w 12192000"/>
              <a:gd name="connsiteY2026" fmla="*/ 2826233 h 6571374"/>
              <a:gd name="connsiteX2027" fmla="*/ 7140189 w 12192000"/>
              <a:gd name="connsiteY2027" fmla="*/ 2756629 h 6571374"/>
              <a:gd name="connsiteX2028" fmla="*/ 5051807 w 12192000"/>
              <a:gd name="connsiteY2028" fmla="*/ 2450339 h 6571374"/>
              <a:gd name="connsiteX2029" fmla="*/ 5121419 w 12192000"/>
              <a:gd name="connsiteY2029" fmla="*/ 2519957 h 6571374"/>
              <a:gd name="connsiteX2030" fmla="*/ 5051807 w 12192000"/>
              <a:gd name="connsiteY2030" fmla="*/ 2589582 h 6571374"/>
              <a:gd name="connsiteX2031" fmla="*/ 4982194 w 12192000"/>
              <a:gd name="connsiteY2031" fmla="*/ 2519957 h 6571374"/>
              <a:gd name="connsiteX2032" fmla="*/ 5051807 w 12192000"/>
              <a:gd name="connsiteY2032" fmla="*/ 2450339 h 6571374"/>
              <a:gd name="connsiteX2033" fmla="*/ 4634130 w 12192000"/>
              <a:gd name="connsiteY2033" fmla="*/ 2450339 h 6571374"/>
              <a:gd name="connsiteX2034" fmla="*/ 4703743 w 12192000"/>
              <a:gd name="connsiteY2034" fmla="*/ 2519957 h 6571374"/>
              <a:gd name="connsiteX2035" fmla="*/ 4634130 w 12192000"/>
              <a:gd name="connsiteY2035" fmla="*/ 2589582 h 6571374"/>
              <a:gd name="connsiteX2036" fmla="*/ 4564517 w 12192000"/>
              <a:gd name="connsiteY2036" fmla="*/ 2519957 h 6571374"/>
              <a:gd name="connsiteX2037" fmla="*/ 4634130 w 12192000"/>
              <a:gd name="connsiteY2037" fmla="*/ 2450339 h 6571374"/>
              <a:gd name="connsiteX2038" fmla="*/ 4216583 w 12192000"/>
              <a:gd name="connsiteY2038" fmla="*/ 2450339 h 6571374"/>
              <a:gd name="connsiteX2039" fmla="*/ 4286066 w 12192000"/>
              <a:gd name="connsiteY2039" fmla="*/ 2519957 h 6571374"/>
              <a:gd name="connsiteX2040" fmla="*/ 4216583 w 12192000"/>
              <a:gd name="connsiteY2040" fmla="*/ 2589582 h 6571374"/>
              <a:gd name="connsiteX2041" fmla="*/ 4146970 w 12192000"/>
              <a:gd name="connsiteY2041" fmla="*/ 2519957 h 6571374"/>
              <a:gd name="connsiteX2042" fmla="*/ 4216583 w 12192000"/>
              <a:gd name="connsiteY2042" fmla="*/ 2450339 h 6571374"/>
              <a:gd name="connsiteX2043" fmla="*/ 3798911 w 12192000"/>
              <a:gd name="connsiteY2043" fmla="*/ 2450339 h 6571374"/>
              <a:gd name="connsiteX2044" fmla="*/ 3868520 w 12192000"/>
              <a:gd name="connsiteY2044" fmla="*/ 2519957 h 6571374"/>
              <a:gd name="connsiteX2045" fmla="*/ 3798911 w 12192000"/>
              <a:gd name="connsiteY2045" fmla="*/ 2589582 h 6571374"/>
              <a:gd name="connsiteX2046" fmla="*/ 3729300 w 12192000"/>
              <a:gd name="connsiteY2046" fmla="*/ 2519957 h 6571374"/>
              <a:gd name="connsiteX2047" fmla="*/ 3798911 w 12192000"/>
              <a:gd name="connsiteY2047" fmla="*/ 2450339 h 6571374"/>
              <a:gd name="connsiteX2048" fmla="*/ 3381242 w 12192000"/>
              <a:gd name="connsiteY2048" fmla="*/ 2450339 h 6571374"/>
              <a:gd name="connsiteX2049" fmla="*/ 3450856 w 12192000"/>
              <a:gd name="connsiteY2049" fmla="*/ 2519957 h 6571374"/>
              <a:gd name="connsiteX2050" fmla="*/ 3381242 w 12192000"/>
              <a:gd name="connsiteY2050" fmla="*/ 2589582 h 6571374"/>
              <a:gd name="connsiteX2051" fmla="*/ 3311624 w 12192000"/>
              <a:gd name="connsiteY2051" fmla="*/ 2519957 h 6571374"/>
              <a:gd name="connsiteX2052" fmla="*/ 3381242 w 12192000"/>
              <a:gd name="connsiteY2052" fmla="*/ 2450339 h 6571374"/>
              <a:gd name="connsiteX2053" fmla="*/ 2963554 w 12192000"/>
              <a:gd name="connsiteY2053" fmla="*/ 2450339 h 6571374"/>
              <a:gd name="connsiteX2054" fmla="*/ 3033166 w 12192000"/>
              <a:gd name="connsiteY2054" fmla="*/ 2519957 h 6571374"/>
              <a:gd name="connsiteX2055" fmla="*/ 2963554 w 12192000"/>
              <a:gd name="connsiteY2055" fmla="*/ 2589582 h 6571374"/>
              <a:gd name="connsiteX2056" fmla="*/ 2893936 w 12192000"/>
              <a:gd name="connsiteY2056" fmla="*/ 2519957 h 6571374"/>
              <a:gd name="connsiteX2057" fmla="*/ 2963554 w 12192000"/>
              <a:gd name="connsiteY2057" fmla="*/ 2450339 h 6571374"/>
              <a:gd name="connsiteX2058" fmla="*/ 2545864 w 12192000"/>
              <a:gd name="connsiteY2058" fmla="*/ 2450339 h 6571374"/>
              <a:gd name="connsiteX2059" fmla="*/ 2615476 w 12192000"/>
              <a:gd name="connsiteY2059" fmla="*/ 2519957 h 6571374"/>
              <a:gd name="connsiteX2060" fmla="*/ 2545864 w 12192000"/>
              <a:gd name="connsiteY2060" fmla="*/ 2589582 h 6571374"/>
              <a:gd name="connsiteX2061" fmla="*/ 2476250 w 12192000"/>
              <a:gd name="connsiteY2061" fmla="*/ 2519957 h 6571374"/>
              <a:gd name="connsiteX2062" fmla="*/ 2545864 w 12192000"/>
              <a:gd name="connsiteY2062" fmla="*/ 2450339 h 6571374"/>
              <a:gd name="connsiteX2063" fmla="*/ 2128173 w 12192000"/>
              <a:gd name="connsiteY2063" fmla="*/ 2450339 h 6571374"/>
              <a:gd name="connsiteX2064" fmla="*/ 2197785 w 12192000"/>
              <a:gd name="connsiteY2064" fmla="*/ 2519957 h 6571374"/>
              <a:gd name="connsiteX2065" fmla="*/ 2128173 w 12192000"/>
              <a:gd name="connsiteY2065" fmla="*/ 2589582 h 6571374"/>
              <a:gd name="connsiteX2066" fmla="*/ 2058560 w 12192000"/>
              <a:gd name="connsiteY2066" fmla="*/ 2519957 h 6571374"/>
              <a:gd name="connsiteX2067" fmla="*/ 2128173 w 12192000"/>
              <a:gd name="connsiteY2067" fmla="*/ 2450339 h 6571374"/>
              <a:gd name="connsiteX2068" fmla="*/ 1710481 w 12192000"/>
              <a:gd name="connsiteY2068" fmla="*/ 2450339 h 6571374"/>
              <a:gd name="connsiteX2069" fmla="*/ 1780094 w 12192000"/>
              <a:gd name="connsiteY2069" fmla="*/ 2519957 h 6571374"/>
              <a:gd name="connsiteX2070" fmla="*/ 1710481 w 12192000"/>
              <a:gd name="connsiteY2070" fmla="*/ 2589582 h 6571374"/>
              <a:gd name="connsiteX2071" fmla="*/ 1640859 w 12192000"/>
              <a:gd name="connsiteY2071" fmla="*/ 2519957 h 6571374"/>
              <a:gd name="connsiteX2072" fmla="*/ 1710481 w 12192000"/>
              <a:gd name="connsiteY2072" fmla="*/ 2450339 h 6571374"/>
              <a:gd name="connsiteX2073" fmla="*/ 1292792 w 12192000"/>
              <a:gd name="connsiteY2073" fmla="*/ 2450339 h 6571374"/>
              <a:gd name="connsiteX2074" fmla="*/ 1362403 w 12192000"/>
              <a:gd name="connsiteY2074" fmla="*/ 2519957 h 6571374"/>
              <a:gd name="connsiteX2075" fmla="*/ 1292792 w 12192000"/>
              <a:gd name="connsiteY2075" fmla="*/ 2589582 h 6571374"/>
              <a:gd name="connsiteX2076" fmla="*/ 1223179 w 12192000"/>
              <a:gd name="connsiteY2076" fmla="*/ 2519957 h 6571374"/>
              <a:gd name="connsiteX2077" fmla="*/ 1292792 w 12192000"/>
              <a:gd name="connsiteY2077" fmla="*/ 2450339 h 6571374"/>
              <a:gd name="connsiteX2078" fmla="*/ 875121 w 12192000"/>
              <a:gd name="connsiteY2078" fmla="*/ 2450339 h 6571374"/>
              <a:gd name="connsiteX2079" fmla="*/ 944734 w 12192000"/>
              <a:gd name="connsiteY2079" fmla="*/ 2519957 h 6571374"/>
              <a:gd name="connsiteX2080" fmla="*/ 875121 w 12192000"/>
              <a:gd name="connsiteY2080" fmla="*/ 2589582 h 6571374"/>
              <a:gd name="connsiteX2081" fmla="*/ 805508 w 12192000"/>
              <a:gd name="connsiteY2081" fmla="*/ 2519957 h 6571374"/>
              <a:gd name="connsiteX2082" fmla="*/ 875121 w 12192000"/>
              <a:gd name="connsiteY2082" fmla="*/ 2450339 h 6571374"/>
              <a:gd name="connsiteX2083" fmla="*/ 457445 w 12192000"/>
              <a:gd name="connsiteY2083" fmla="*/ 2450339 h 6571374"/>
              <a:gd name="connsiteX2084" fmla="*/ 527061 w 12192000"/>
              <a:gd name="connsiteY2084" fmla="*/ 2519957 h 6571374"/>
              <a:gd name="connsiteX2085" fmla="*/ 457445 w 12192000"/>
              <a:gd name="connsiteY2085" fmla="*/ 2589582 h 6571374"/>
              <a:gd name="connsiteX2086" fmla="*/ 387831 w 12192000"/>
              <a:gd name="connsiteY2086" fmla="*/ 2519957 h 6571374"/>
              <a:gd name="connsiteX2087" fmla="*/ 457445 w 12192000"/>
              <a:gd name="connsiteY2087" fmla="*/ 2450339 h 6571374"/>
              <a:gd name="connsiteX2088" fmla="*/ 39771 w 12192000"/>
              <a:gd name="connsiteY2088" fmla="*/ 2450339 h 6571374"/>
              <a:gd name="connsiteX2089" fmla="*/ 109383 w 12192000"/>
              <a:gd name="connsiteY2089" fmla="*/ 2519957 h 6571374"/>
              <a:gd name="connsiteX2090" fmla="*/ 39771 w 12192000"/>
              <a:gd name="connsiteY2090" fmla="*/ 2589582 h 6571374"/>
              <a:gd name="connsiteX2091" fmla="*/ 12674 w 12192000"/>
              <a:gd name="connsiteY2091" fmla="*/ 2584110 h 6571374"/>
              <a:gd name="connsiteX2092" fmla="*/ 0 w 12192000"/>
              <a:gd name="connsiteY2092" fmla="*/ 2575563 h 6571374"/>
              <a:gd name="connsiteX2093" fmla="*/ 0 w 12192000"/>
              <a:gd name="connsiteY2093" fmla="*/ 2464357 h 6571374"/>
              <a:gd name="connsiteX2094" fmla="*/ 12674 w 12192000"/>
              <a:gd name="connsiteY2094" fmla="*/ 2455810 h 6571374"/>
              <a:gd name="connsiteX2095" fmla="*/ 39771 w 12192000"/>
              <a:gd name="connsiteY2095" fmla="*/ 2450339 h 6571374"/>
              <a:gd name="connsiteX2096" fmla="*/ 12152306 w 12192000"/>
              <a:gd name="connsiteY2096" fmla="*/ 2450335 h 6571374"/>
              <a:gd name="connsiteX2097" fmla="*/ 12179402 w 12192000"/>
              <a:gd name="connsiteY2097" fmla="*/ 2455807 h 6571374"/>
              <a:gd name="connsiteX2098" fmla="*/ 12192000 w 12192000"/>
              <a:gd name="connsiteY2098" fmla="*/ 2464303 h 6571374"/>
              <a:gd name="connsiteX2099" fmla="*/ 12192000 w 12192000"/>
              <a:gd name="connsiteY2099" fmla="*/ 2575615 h 6571374"/>
              <a:gd name="connsiteX2100" fmla="*/ 12179402 w 12192000"/>
              <a:gd name="connsiteY2100" fmla="*/ 2584110 h 6571374"/>
              <a:gd name="connsiteX2101" fmla="*/ 12152306 w 12192000"/>
              <a:gd name="connsiteY2101" fmla="*/ 2589582 h 6571374"/>
              <a:gd name="connsiteX2102" fmla="*/ 12082694 w 12192000"/>
              <a:gd name="connsiteY2102" fmla="*/ 2519957 h 6571374"/>
              <a:gd name="connsiteX2103" fmla="*/ 12152306 w 12192000"/>
              <a:gd name="connsiteY2103" fmla="*/ 2450335 h 6571374"/>
              <a:gd name="connsiteX2104" fmla="*/ 11734630 w 12192000"/>
              <a:gd name="connsiteY2104" fmla="*/ 2450335 h 6571374"/>
              <a:gd name="connsiteX2105" fmla="*/ 11804243 w 12192000"/>
              <a:gd name="connsiteY2105" fmla="*/ 2519957 h 6571374"/>
              <a:gd name="connsiteX2106" fmla="*/ 11734630 w 12192000"/>
              <a:gd name="connsiteY2106" fmla="*/ 2589582 h 6571374"/>
              <a:gd name="connsiteX2107" fmla="*/ 11665017 w 12192000"/>
              <a:gd name="connsiteY2107" fmla="*/ 2519957 h 6571374"/>
              <a:gd name="connsiteX2108" fmla="*/ 11734630 w 12192000"/>
              <a:gd name="connsiteY2108" fmla="*/ 2450335 h 6571374"/>
              <a:gd name="connsiteX2109" fmla="*/ 11316953 w 12192000"/>
              <a:gd name="connsiteY2109" fmla="*/ 2450335 h 6571374"/>
              <a:gd name="connsiteX2110" fmla="*/ 11386566 w 12192000"/>
              <a:gd name="connsiteY2110" fmla="*/ 2519957 h 6571374"/>
              <a:gd name="connsiteX2111" fmla="*/ 11316953 w 12192000"/>
              <a:gd name="connsiteY2111" fmla="*/ 2589582 h 6571374"/>
              <a:gd name="connsiteX2112" fmla="*/ 11247341 w 12192000"/>
              <a:gd name="connsiteY2112" fmla="*/ 2519957 h 6571374"/>
              <a:gd name="connsiteX2113" fmla="*/ 11316953 w 12192000"/>
              <a:gd name="connsiteY2113" fmla="*/ 2450335 h 6571374"/>
              <a:gd name="connsiteX2114" fmla="*/ 10899277 w 12192000"/>
              <a:gd name="connsiteY2114" fmla="*/ 2450335 h 6571374"/>
              <a:gd name="connsiteX2115" fmla="*/ 10968890 w 12192000"/>
              <a:gd name="connsiteY2115" fmla="*/ 2519957 h 6571374"/>
              <a:gd name="connsiteX2116" fmla="*/ 10899277 w 12192000"/>
              <a:gd name="connsiteY2116" fmla="*/ 2589582 h 6571374"/>
              <a:gd name="connsiteX2117" fmla="*/ 10829664 w 12192000"/>
              <a:gd name="connsiteY2117" fmla="*/ 2519957 h 6571374"/>
              <a:gd name="connsiteX2118" fmla="*/ 10899277 w 12192000"/>
              <a:gd name="connsiteY2118" fmla="*/ 2450335 h 6571374"/>
              <a:gd name="connsiteX2119" fmla="*/ 10481600 w 12192000"/>
              <a:gd name="connsiteY2119" fmla="*/ 2450335 h 6571374"/>
              <a:gd name="connsiteX2120" fmla="*/ 10551213 w 12192000"/>
              <a:gd name="connsiteY2120" fmla="*/ 2519957 h 6571374"/>
              <a:gd name="connsiteX2121" fmla="*/ 10481600 w 12192000"/>
              <a:gd name="connsiteY2121" fmla="*/ 2589582 h 6571374"/>
              <a:gd name="connsiteX2122" fmla="*/ 10411988 w 12192000"/>
              <a:gd name="connsiteY2122" fmla="*/ 2519957 h 6571374"/>
              <a:gd name="connsiteX2123" fmla="*/ 10481600 w 12192000"/>
              <a:gd name="connsiteY2123" fmla="*/ 2450335 h 6571374"/>
              <a:gd name="connsiteX2124" fmla="*/ 10063924 w 12192000"/>
              <a:gd name="connsiteY2124" fmla="*/ 2450335 h 6571374"/>
              <a:gd name="connsiteX2125" fmla="*/ 10133537 w 12192000"/>
              <a:gd name="connsiteY2125" fmla="*/ 2519957 h 6571374"/>
              <a:gd name="connsiteX2126" fmla="*/ 10063924 w 12192000"/>
              <a:gd name="connsiteY2126" fmla="*/ 2589582 h 6571374"/>
              <a:gd name="connsiteX2127" fmla="*/ 9994311 w 12192000"/>
              <a:gd name="connsiteY2127" fmla="*/ 2519957 h 6571374"/>
              <a:gd name="connsiteX2128" fmla="*/ 10063924 w 12192000"/>
              <a:gd name="connsiteY2128" fmla="*/ 2450335 h 6571374"/>
              <a:gd name="connsiteX2129" fmla="*/ 9646247 w 12192000"/>
              <a:gd name="connsiteY2129" fmla="*/ 2450335 h 6571374"/>
              <a:gd name="connsiteX2130" fmla="*/ 9715860 w 12192000"/>
              <a:gd name="connsiteY2130" fmla="*/ 2519957 h 6571374"/>
              <a:gd name="connsiteX2131" fmla="*/ 9646247 w 12192000"/>
              <a:gd name="connsiteY2131" fmla="*/ 2589582 h 6571374"/>
              <a:gd name="connsiteX2132" fmla="*/ 9576635 w 12192000"/>
              <a:gd name="connsiteY2132" fmla="*/ 2519957 h 6571374"/>
              <a:gd name="connsiteX2133" fmla="*/ 9646247 w 12192000"/>
              <a:gd name="connsiteY2133" fmla="*/ 2450335 h 6571374"/>
              <a:gd name="connsiteX2134" fmla="*/ 9228571 w 12192000"/>
              <a:gd name="connsiteY2134" fmla="*/ 2450335 h 6571374"/>
              <a:gd name="connsiteX2135" fmla="*/ 9298184 w 12192000"/>
              <a:gd name="connsiteY2135" fmla="*/ 2519957 h 6571374"/>
              <a:gd name="connsiteX2136" fmla="*/ 9228571 w 12192000"/>
              <a:gd name="connsiteY2136" fmla="*/ 2589582 h 6571374"/>
              <a:gd name="connsiteX2137" fmla="*/ 9158958 w 12192000"/>
              <a:gd name="connsiteY2137" fmla="*/ 2519957 h 6571374"/>
              <a:gd name="connsiteX2138" fmla="*/ 9228571 w 12192000"/>
              <a:gd name="connsiteY2138" fmla="*/ 2450335 h 6571374"/>
              <a:gd name="connsiteX2139" fmla="*/ 8810895 w 12192000"/>
              <a:gd name="connsiteY2139" fmla="*/ 2450335 h 6571374"/>
              <a:gd name="connsiteX2140" fmla="*/ 8880507 w 12192000"/>
              <a:gd name="connsiteY2140" fmla="*/ 2519957 h 6571374"/>
              <a:gd name="connsiteX2141" fmla="*/ 8810895 w 12192000"/>
              <a:gd name="connsiteY2141" fmla="*/ 2589582 h 6571374"/>
              <a:gd name="connsiteX2142" fmla="*/ 8741282 w 12192000"/>
              <a:gd name="connsiteY2142" fmla="*/ 2519957 h 6571374"/>
              <a:gd name="connsiteX2143" fmla="*/ 8810895 w 12192000"/>
              <a:gd name="connsiteY2143" fmla="*/ 2450335 h 6571374"/>
              <a:gd name="connsiteX2144" fmla="*/ 8393218 w 12192000"/>
              <a:gd name="connsiteY2144" fmla="*/ 2450335 h 6571374"/>
              <a:gd name="connsiteX2145" fmla="*/ 8462831 w 12192000"/>
              <a:gd name="connsiteY2145" fmla="*/ 2519957 h 6571374"/>
              <a:gd name="connsiteX2146" fmla="*/ 8393218 w 12192000"/>
              <a:gd name="connsiteY2146" fmla="*/ 2589582 h 6571374"/>
              <a:gd name="connsiteX2147" fmla="*/ 8323606 w 12192000"/>
              <a:gd name="connsiteY2147" fmla="*/ 2519957 h 6571374"/>
              <a:gd name="connsiteX2148" fmla="*/ 8393218 w 12192000"/>
              <a:gd name="connsiteY2148" fmla="*/ 2450335 h 6571374"/>
              <a:gd name="connsiteX2149" fmla="*/ 7975542 w 12192000"/>
              <a:gd name="connsiteY2149" fmla="*/ 2450335 h 6571374"/>
              <a:gd name="connsiteX2150" fmla="*/ 8045155 w 12192000"/>
              <a:gd name="connsiteY2150" fmla="*/ 2519957 h 6571374"/>
              <a:gd name="connsiteX2151" fmla="*/ 7975542 w 12192000"/>
              <a:gd name="connsiteY2151" fmla="*/ 2589582 h 6571374"/>
              <a:gd name="connsiteX2152" fmla="*/ 7905929 w 12192000"/>
              <a:gd name="connsiteY2152" fmla="*/ 2519957 h 6571374"/>
              <a:gd name="connsiteX2153" fmla="*/ 7975542 w 12192000"/>
              <a:gd name="connsiteY2153" fmla="*/ 2450335 h 6571374"/>
              <a:gd name="connsiteX2154" fmla="*/ 7557865 w 12192000"/>
              <a:gd name="connsiteY2154" fmla="*/ 2450335 h 6571374"/>
              <a:gd name="connsiteX2155" fmla="*/ 7627478 w 12192000"/>
              <a:gd name="connsiteY2155" fmla="*/ 2519957 h 6571374"/>
              <a:gd name="connsiteX2156" fmla="*/ 7557865 w 12192000"/>
              <a:gd name="connsiteY2156" fmla="*/ 2589582 h 6571374"/>
              <a:gd name="connsiteX2157" fmla="*/ 7488253 w 12192000"/>
              <a:gd name="connsiteY2157" fmla="*/ 2519957 h 6571374"/>
              <a:gd name="connsiteX2158" fmla="*/ 7557865 w 12192000"/>
              <a:gd name="connsiteY2158" fmla="*/ 2450335 h 6571374"/>
              <a:gd name="connsiteX2159" fmla="*/ 7140189 w 12192000"/>
              <a:gd name="connsiteY2159" fmla="*/ 2450335 h 6571374"/>
              <a:gd name="connsiteX2160" fmla="*/ 7209802 w 12192000"/>
              <a:gd name="connsiteY2160" fmla="*/ 2519957 h 6571374"/>
              <a:gd name="connsiteX2161" fmla="*/ 7140189 w 12192000"/>
              <a:gd name="connsiteY2161" fmla="*/ 2589582 h 6571374"/>
              <a:gd name="connsiteX2162" fmla="*/ 7070576 w 12192000"/>
              <a:gd name="connsiteY2162" fmla="*/ 2519957 h 6571374"/>
              <a:gd name="connsiteX2163" fmla="*/ 7140189 w 12192000"/>
              <a:gd name="connsiteY2163" fmla="*/ 2450335 h 6571374"/>
              <a:gd name="connsiteX2164" fmla="*/ 6722513 w 12192000"/>
              <a:gd name="connsiteY2164" fmla="*/ 2450335 h 6571374"/>
              <a:gd name="connsiteX2165" fmla="*/ 6792125 w 12192000"/>
              <a:gd name="connsiteY2165" fmla="*/ 2519957 h 6571374"/>
              <a:gd name="connsiteX2166" fmla="*/ 6722513 w 12192000"/>
              <a:gd name="connsiteY2166" fmla="*/ 2589582 h 6571374"/>
              <a:gd name="connsiteX2167" fmla="*/ 6652900 w 12192000"/>
              <a:gd name="connsiteY2167" fmla="*/ 2519957 h 6571374"/>
              <a:gd name="connsiteX2168" fmla="*/ 6722513 w 12192000"/>
              <a:gd name="connsiteY2168" fmla="*/ 2450335 h 6571374"/>
              <a:gd name="connsiteX2169" fmla="*/ 6304836 w 12192000"/>
              <a:gd name="connsiteY2169" fmla="*/ 2450335 h 6571374"/>
              <a:gd name="connsiteX2170" fmla="*/ 6374449 w 12192000"/>
              <a:gd name="connsiteY2170" fmla="*/ 2519957 h 6571374"/>
              <a:gd name="connsiteX2171" fmla="*/ 6304836 w 12192000"/>
              <a:gd name="connsiteY2171" fmla="*/ 2589582 h 6571374"/>
              <a:gd name="connsiteX2172" fmla="*/ 6235223 w 12192000"/>
              <a:gd name="connsiteY2172" fmla="*/ 2519957 h 6571374"/>
              <a:gd name="connsiteX2173" fmla="*/ 6304836 w 12192000"/>
              <a:gd name="connsiteY2173" fmla="*/ 2450335 h 6571374"/>
              <a:gd name="connsiteX2174" fmla="*/ 5887160 w 12192000"/>
              <a:gd name="connsiteY2174" fmla="*/ 2450335 h 6571374"/>
              <a:gd name="connsiteX2175" fmla="*/ 5956772 w 12192000"/>
              <a:gd name="connsiteY2175" fmla="*/ 2519957 h 6571374"/>
              <a:gd name="connsiteX2176" fmla="*/ 5887160 w 12192000"/>
              <a:gd name="connsiteY2176" fmla="*/ 2589582 h 6571374"/>
              <a:gd name="connsiteX2177" fmla="*/ 5817547 w 12192000"/>
              <a:gd name="connsiteY2177" fmla="*/ 2519957 h 6571374"/>
              <a:gd name="connsiteX2178" fmla="*/ 5887160 w 12192000"/>
              <a:gd name="connsiteY2178" fmla="*/ 2450335 h 6571374"/>
              <a:gd name="connsiteX2179" fmla="*/ 5469483 w 12192000"/>
              <a:gd name="connsiteY2179" fmla="*/ 2450335 h 6571374"/>
              <a:gd name="connsiteX2180" fmla="*/ 5539096 w 12192000"/>
              <a:gd name="connsiteY2180" fmla="*/ 2519957 h 6571374"/>
              <a:gd name="connsiteX2181" fmla="*/ 5469483 w 12192000"/>
              <a:gd name="connsiteY2181" fmla="*/ 2589582 h 6571374"/>
              <a:gd name="connsiteX2182" fmla="*/ 5399870 w 12192000"/>
              <a:gd name="connsiteY2182" fmla="*/ 2519957 h 6571374"/>
              <a:gd name="connsiteX2183" fmla="*/ 5469483 w 12192000"/>
              <a:gd name="connsiteY2183" fmla="*/ 2450335 h 6571374"/>
              <a:gd name="connsiteX2184" fmla="*/ 10481600 w 12192000"/>
              <a:gd name="connsiteY2184" fmla="*/ 2144050 h 6571374"/>
              <a:gd name="connsiteX2185" fmla="*/ 10551213 w 12192000"/>
              <a:gd name="connsiteY2185" fmla="*/ 2213688 h 6571374"/>
              <a:gd name="connsiteX2186" fmla="*/ 10481600 w 12192000"/>
              <a:gd name="connsiteY2186" fmla="*/ 2283285 h 6571374"/>
              <a:gd name="connsiteX2187" fmla="*/ 10411988 w 12192000"/>
              <a:gd name="connsiteY2187" fmla="*/ 2213688 h 6571374"/>
              <a:gd name="connsiteX2188" fmla="*/ 10481600 w 12192000"/>
              <a:gd name="connsiteY2188" fmla="*/ 2144050 h 6571374"/>
              <a:gd name="connsiteX2189" fmla="*/ 10063924 w 12192000"/>
              <a:gd name="connsiteY2189" fmla="*/ 2144050 h 6571374"/>
              <a:gd name="connsiteX2190" fmla="*/ 10133537 w 12192000"/>
              <a:gd name="connsiteY2190" fmla="*/ 2213688 h 6571374"/>
              <a:gd name="connsiteX2191" fmla="*/ 10063924 w 12192000"/>
              <a:gd name="connsiteY2191" fmla="*/ 2283285 h 6571374"/>
              <a:gd name="connsiteX2192" fmla="*/ 9994311 w 12192000"/>
              <a:gd name="connsiteY2192" fmla="*/ 2213688 h 6571374"/>
              <a:gd name="connsiteX2193" fmla="*/ 10063924 w 12192000"/>
              <a:gd name="connsiteY2193" fmla="*/ 2144050 h 6571374"/>
              <a:gd name="connsiteX2194" fmla="*/ 9646247 w 12192000"/>
              <a:gd name="connsiteY2194" fmla="*/ 2144050 h 6571374"/>
              <a:gd name="connsiteX2195" fmla="*/ 9715860 w 12192000"/>
              <a:gd name="connsiteY2195" fmla="*/ 2213688 h 6571374"/>
              <a:gd name="connsiteX2196" fmla="*/ 9646247 w 12192000"/>
              <a:gd name="connsiteY2196" fmla="*/ 2283285 h 6571374"/>
              <a:gd name="connsiteX2197" fmla="*/ 9576635 w 12192000"/>
              <a:gd name="connsiteY2197" fmla="*/ 2213688 h 6571374"/>
              <a:gd name="connsiteX2198" fmla="*/ 9646247 w 12192000"/>
              <a:gd name="connsiteY2198" fmla="*/ 2144050 h 6571374"/>
              <a:gd name="connsiteX2199" fmla="*/ 9228571 w 12192000"/>
              <a:gd name="connsiteY2199" fmla="*/ 2144050 h 6571374"/>
              <a:gd name="connsiteX2200" fmla="*/ 9298184 w 12192000"/>
              <a:gd name="connsiteY2200" fmla="*/ 2213688 h 6571374"/>
              <a:gd name="connsiteX2201" fmla="*/ 9228571 w 12192000"/>
              <a:gd name="connsiteY2201" fmla="*/ 2283285 h 6571374"/>
              <a:gd name="connsiteX2202" fmla="*/ 9158958 w 12192000"/>
              <a:gd name="connsiteY2202" fmla="*/ 2213688 h 6571374"/>
              <a:gd name="connsiteX2203" fmla="*/ 9228571 w 12192000"/>
              <a:gd name="connsiteY2203" fmla="*/ 2144050 h 6571374"/>
              <a:gd name="connsiteX2204" fmla="*/ 8810895 w 12192000"/>
              <a:gd name="connsiteY2204" fmla="*/ 2144050 h 6571374"/>
              <a:gd name="connsiteX2205" fmla="*/ 8880507 w 12192000"/>
              <a:gd name="connsiteY2205" fmla="*/ 2213688 h 6571374"/>
              <a:gd name="connsiteX2206" fmla="*/ 8810895 w 12192000"/>
              <a:gd name="connsiteY2206" fmla="*/ 2283285 h 6571374"/>
              <a:gd name="connsiteX2207" fmla="*/ 8741282 w 12192000"/>
              <a:gd name="connsiteY2207" fmla="*/ 2213688 h 6571374"/>
              <a:gd name="connsiteX2208" fmla="*/ 8810895 w 12192000"/>
              <a:gd name="connsiteY2208" fmla="*/ 2144050 h 6571374"/>
              <a:gd name="connsiteX2209" fmla="*/ 8393218 w 12192000"/>
              <a:gd name="connsiteY2209" fmla="*/ 2144050 h 6571374"/>
              <a:gd name="connsiteX2210" fmla="*/ 8462831 w 12192000"/>
              <a:gd name="connsiteY2210" fmla="*/ 2213688 h 6571374"/>
              <a:gd name="connsiteX2211" fmla="*/ 8393218 w 12192000"/>
              <a:gd name="connsiteY2211" fmla="*/ 2283285 h 6571374"/>
              <a:gd name="connsiteX2212" fmla="*/ 8323606 w 12192000"/>
              <a:gd name="connsiteY2212" fmla="*/ 2213688 h 6571374"/>
              <a:gd name="connsiteX2213" fmla="*/ 8393218 w 12192000"/>
              <a:gd name="connsiteY2213" fmla="*/ 2144050 h 6571374"/>
              <a:gd name="connsiteX2214" fmla="*/ 7975542 w 12192000"/>
              <a:gd name="connsiteY2214" fmla="*/ 2144050 h 6571374"/>
              <a:gd name="connsiteX2215" fmla="*/ 8045155 w 12192000"/>
              <a:gd name="connsiteY2215" fmla="*/ 2213688 h 6571374"/>
              <a:gd name="connsiteX2216" fmla="*/ 7975542 w 12192000"/>
              <a:gd name="connsiteY2216" fmla="*/ 2283285 h 6571374"/>
              <a:gd name="connsiteX2217" fmla="*/ 7905929 w 12192000"/>
              <a:gd name="connsiteY2217" fmla="*/ 2213688 h 6571374"/>
              <a:gd name="connsiteX2218" fmla="*/ 7975542 w 12192000"/>
              <a:gd name="connsiteY2218" fmla="*/ 2144050 h 6571374"/>
              <a:gd name="connsiteX2219" fmla="*/ 7557865 w 12192000"/>
              <a:gd name="connsiteY2219" fmla="*/ 2144050 h 6571374"/>
              <a:gd name="connsiteX2220" fmla="*/ 7627478 w 12192000"/>
              <a:gd name="connsiteY2220" fmla="*/ 2213688 h 6571374"/>
              <a:gd name="connsiteX2221" fmla="*/ 7557865 w 12192000"/>
              <a:gd name="connsiteY2221" fmla="*/ 2283285 h 6571374"/>
              <a:gd name="connsiteX2222" fmla="*/ 7488253 w 12192000"/>
              <a:gd name="connsiteY2222" fmla="*/ 2213688 h 6571374"/>
              <a:gd name="connsiteX2223" fmla="*/ 7557865 w 12192000"/>
              <a:gd name="connsiteY2223" fmla="*/ 2144050 h 6571374"/>
              <a:gd name="connsiteX2224" fmla="*/ 7140189 w 12192000"/>
              <a:gd name="connsiteY2224" fmla="*/ 2144050 h 6571374"/>
              <a:gd name="connsiteX2225" fmla="*/ 7209802 w 12192000"/>
              <a:gd name="connsiteY2225" fmla="*/ 2213688 h 6571374"/>
              <a:gd name="connsiteX2226" fmla="*/ 7140189 w 12192000"/>
              <a:gd name="connsiteY2226" fmla="*/ 2283285 h 6571374"/>
              <a:gd name="connsiteX2227" fmla="*/ 7070576 w 12192000"/>
              <a:gd name="connsiteY2227" fmla="*/ 2213688 h 6571374"/>
              <a:gd name="connsiteX2228" fmla="*/ 7140189 w 12192000"/>
              <a:gd name="connsiteY2228" fmla="*/ 2144050 h 6571374"/>
              <a:gd name="connsiteX2229" fmla="*/ 6722513 w 12192000"/>
              <a:gd name="connsiteY2229" fmla="*/ 2144050 h 6571374"/>
              <a:gd name="connsiteX2230" fmla="*/ 6792125 w 12192000"/>
              <a:gd name="connsiteY2230" fmla="*/ 2213688 h 6571374"/>
              <a:gd name="connsiteX2231" fmla="*/ 6722513 w 12192000"/>
              <a:gd name="connsiteY2231" fmla="*/ 2283285 h 6571374"/>
              <a:gd name="connsiteX2232" fmla="*/ 6652900 w 12192000"/>
              <a:gd name="connsiteY2232" fmla="*/ 2213688 h 6571374"/>
              <a:gd name="connsiteX2233" fmla="*/ 6722513 w 12192000"/>
              <a:gd name="connsiteY2233" fmla="*/ 2144050 h 6571374"/>
              <a:gd name="connsiteX2234" fmla="*/ 6304836 w 12192000"/>
              <a:gd name="connsiteY2234" fmla="*/ 2144050 h 6571374"/>
              <a:gd name="connsiteX2235" fmla="*/ 6374449 w 12192000"/>
              <a:gd name="connsiteY2235" fmla="*/ 2213688 h 6571374"/>
              <a:gd name="connsiteX2236" fmla="*/ 6304836 w 12192000"/>
              <a:gd name="connsiteY2236" fmla="*/ 2283285 h 6571374"/>
              <a:gd name="connsiteX2237" fmla="*/ 6235223 w 12192000"/>
              <a:gd name="connsiteY2237" fmla="*/ 2213688 h 6571374"/>
              <a:gd name="connsiteX2238" fmla="*/ 6304836 w 12192000"/>
              <a:gd name="connsiteY2238" fmla="*/ 2144050 h 6571374"/>
              <a:gd name="connsiteX2239" fmla="*/ 5887160 w 12192000"/>
              <a:gd name="connsiteY2239" fmla="*/ 2144050 h 6571374"/>
              <a:gd name="connsiteX2240" fmla="*/ 5956772 w 12192000"/>
              <a:gd name="connsiteY2240" fmla="*/ 2213688 h 6571374"/>
              <a:gd name="connsiteX2241" fmla="*/ 5887160 w 12192000"/>
              <a:gd name="connsiteY2241" fmla="*/ 2283285 h 6571374"/>
              <a:gd name="connsiteX2242" fmla="*/ 5817547 w 12192000"/>
              <a:gd name="connsiteY2242" fmla="*/ 2213688 h 6571374"/>
              <a:gd name="connsiteX2243" fmla="*/ 5887160 w 12192000"/>
              <a:gd name="connsiteY2243" fmla="*/ 2144050 h 6571374"/>
              <a:gd name="connsiteX2244" fmla="*/ 5469483 w 12192000"/>
              <a:gd name="connsiteY2244" fmla="*/ 2144050 h 6571374"/>
              <a:gd name="connsiteX2245" fmla="*/ 5539096 w 12192000"/>
              <a:gd name="connsiteY2245" fmla="*/ 2213688 h 6571374"/>
              <a:gd name="connsiteX2246" fmla="*/ 5469483 w 12192000"/>
              <a:gd name="connsiteY2246" fmla="*/ 2283285 h 6571374"/>
              <a:gd name="connsiteX2247" fmla="*/ 5399870 w 12192000"/>
              <a:gd name="connsiteY2247" fmla="*/ 2213688 h 6571374"/>
              <a:gd name="connsiteX2248" fmla="*/ 5469483 w 12192000"/>
              <a:gd name="connsiteY2248" fmla="*/ 2144050 h 6571374"/>
              <a:gd name="connsiteX2249" fmla="*/ 5051807 w 12192000"/>
              <a:gd name="connsiteY2249" fmla="*/ 2144050 h 6571374"/>
              <a:gd name="connsiteX2250" fmla="*/ 5121419 w 12192000"/>
              <a:gd name="connsiteY2250" fmla="*/ 2213688 h 6571374"/>
              <a:gd name="connsiteX2251" fmla="*/ 5051807 w 12192000"/>
              <a:gd name="connsiteY2251" fmla="*/ 2283285 h 6571374"/>
              <a:gd name="connsiteX2252" fmla="*/ 4982194 w 12192000"/>
              <a:gd name="connsiteY2252" fmla="*/ 2213688 h 6571374"/>
              <a:gd name="connsiteX2253" fmla="*/ 5051807 w 12192000"/>
              <a:gd name="connsiteY2253" fmla="*/ 2144050 h 6571374"/>
              <a:gd name="connsiteX2254" fmla="*/ 4634130 w 12192000"/>
              <a:gd name="connsiteY2254" fmla="*/ 2144050 h 6571374"/>
              <a:gd name="connsiteX2255" fmla="*/ 4703743 w 12192000"/>
              <a:gd name="connsiteY2255" fmla="*/ 2213689 h 6571374"/>
              <a:gd name="connsiteX2256" fmla="*/ 4634130 w 12192000"/>
              <a:gd name="connsiteY2256" fmla="*/ 2283285 h 6571374"/>
              <a:gd name="connsiteX2257" fmla="*/ 4564517 w 12192000"/>
              <a:gd name="connsiteY2257" fmla="*/ 2213689 h 6571374"/>
              <a:gd name="connsiteX2258" fmla="*/ 4634130 w 12192000"/>
              <a:gd name="connsiteY2258" fmla="*/ 2144050 h 6571374"/>
              <a:gd name="connsiteX2259" fmla="*/ 4216591 w 12192000"/>
              <a:gd name="connsiteY2259" fmla="*/ 2144050 h 6571374"/>
              <a:gd name="connsiteX2260" fmla="*/ 4286066 w 12192000"/>
              <a:gd name="connsiteY2260" fmla="*/ 2213689 h 6571374"/>
              <a:gd name="connsiteX2261" fmla="*/ 4216591 w 12192000"/>
              <a:gd name="connsiteY2261" fmla="*/ 2283285 h 6571374"/>
              <a:gd name="connsiteX2262" fmla="*/ 4146979 w 12192000"/>
              <a:gd name="connsiteY2262" fmla="*/ 2213689 h 6571374"/>
              <a:gd name="connsiteX2263" fmla="*/ 4216591 w 12192000"/>
              <a:gd name="connsiteY2263" fmla="*/ 2144050 h 6571374"/>
              <a:gd name="connsiteX2264" fmla="*/ 3798920 w 12192000"/>
              <a:gd name="connsiteY2264" fmla="*/ 2144050 h 6571374"/>
              <a:gd name="connsiteX2265" fmla="*/ 3868529 w 12192000"/>
              <a:gd name="connsiteY2265" fmla="*/ 2213689 h 6571374"/>
              <a:gd name="connsiteX2266" fmla="*/ 3798920 w 12192000"/>
              <a:gd name="connsiteY2266" fmla="*/ 2283285 h 6571374"/>
              <a:gd name="connsiteX2267" fmla="*/ 3729308 w 12192000"/>
              <a:gd name="connsiteY2267" fmla="*/ 2213689 h 6571374"/>
              <a:gd name="connsiteX2268" fmla="*/ 3798920 w 12192000"/>
              <a:gd name="connsiteY2268" fmla="*/ 2144050 h 6571374"/>
              <a:gd name="connsiteX2269" fmla="*/ 3381251 w 12192000"/>
              <a:gd name="connsiteY2269" fmla="*/ 2144050 h 6571374"/>
              <a:gd name="connsiteX2270" fmla="*/ 3450865 w 12192000"/>
              <a:gd name="connsiteY2270" fmla="*/ 2213689 h 6571374"/>
              <a:gd name="connsiteX2271" fmla="*/ 3381251 w 12192000"/>
              <a:gd name="connsiteY2271" fmla="*/ 2283285 h 6571374"/>
              <a:gd name="connsiteX2272" fmla="*/ 3311633 w 12192000"/>
              <a:gd name="connsiteY2272" fmla="*/ 2213689 h 6571374"/>
              <a:gd name="connsiteX2273" fmla="*/ 3381251 w 12192000"/>
              <a:gd name="connsiteY2273" fmla="*/ 2144050 h 6571374"/>
              <a:gd name="connsiteX2274" fmla="*/ 2963562 w 12192000"/>
              <a:gd name="connsiteY2274" fmla="*/ 2144050 h 6571374"/>
              <a:gd name="connsiteX2275" fmla="*/ 3033175 w 12192000"/>
              <a:gd name="connsiteY2275" fmla="*/ 2213689 h 6571374"/>
              <a:gd name="connsiteX2276" fmla="*/ 2963562 w 12192000"/>
              <a:gd name="connsiteY2276" fmla="*/ 2283285 h 6571374"/>
              <a:gd name="connsiteX2277" fmla="*/ 2893945 w 12192000"/>
              <a:gd name="connsiteY2277" fmla="*/ 2213689 h 6571374"/>
              <a:gd name="connsiteX2278" fmla="*/ 2963562 w 12192000"/>
              <a:gd name="connsiteY2278" fmla="*/ 2144050 h 6571374"/>
              <a:gd name="connsiteX2279" fmla="*/ 2545871 w 12192000"/>
              <a:gd name="connsiteY2279" fmla="*/ 2144050 h 6571374"/>
              <a:gd name="connsiteX2280" fmla="*/ 2615484 w 12192000"/>
              <a:gd name="connsiteY2280" fmla="*/ 2213689 h 6571374"/>
              <a:gd name="connsiteX2281" fmla="*/ 2545871 w 12192000"/>
              <a:gd name="connsiteY2281" fmla="*/ 2283285 h 6571374"/>
              <a:gd name="connsiteX2282" fmla="*/ 2476257 w 12192000"/>
              <a:gd name="connsiteY2282" fmla="*/ 2213689 h 6571374"/>
              <a:gd name="connsiteX2283" fmla="*/ 2545871 w 12192000"/>
              <a:gd name="connsiteY2283" fmla="*/ 2144050 h 6571374"/>
              <a:gd name="connsiteX2284" fmla="*/ 2128179 w 12192000"/>
              <a:gd name="connsiteY2284" fmla="*/ 2144050 h 6571374"/>
              <a:gd name="connsiteX2285" fmla="*/ 2197793 w 12192000"/>
              <a:gd name="connsiteY2285" fmla="*/ 2213689 h 6571374"/>
              <a:gd name="connsiteX2286" fmla="*/ 2128179 w 12192000"/>
              <a:gd name="connsiteY2286" fmla="*/ 2283285 h 6571374"/>
              <a:gd name="connsiteX2287" fmla="*/ 2058566 w 12192000"/>
              <a:gd name="connsiteY2287" fmla="*/ 2213689 h 6571374"/>
              <a:gd name="connsiteX2288" fmla="*/ 2128179 w 12192000"/>
              <a:gd name="connsiteY2288" fmla="*/ 2144050 h 6571374"/>
              <a:gd name="connsiteX2289" fmla="*/ 1710487 w 12192000"/>
              <a:gd name="connsiteY2289" fmla="*/ 2144050 h 6571374"/>
              <a:gd name="connsiteX2290" fmla="*/ 1780100 w 12192000"/>
              <a:gd name="connsiteY2290" fmla="*/ 2213689 h 6571374"/>
              <a:gd name="connsiteX2291" fmla="*/ 1710487 w 12192000"/>
              <a:gd name="connsiteY2291" fmla="*/ 2283285 h 6571374"/>
              <a:gd name="connsiteX2292" fmla="*/ 1640864 w 12192000"/>
              <a:gd name="connsiteY2292" fmla="*/ 2213689 h 6571374"/>
              <a:gd name="connsiteX2293" fmla="*/ 1710487 w 12192000"/>
              <a:gd name="connsiteY2293" fmla="*/ 2144050 h 6571374"/>
              <a:gd name="connsiteX2294" fmla="*/ 1292796 w 12192000"/>
              <a:gd name="connsiteY2294" fmla="*/ 2144050 h 6571374"/>
              <a:gd name="connsiteX2295" fmla="*/ 1362408 w 12192000"/>
              <a:gd name="connsiteY2295" fmla="*/ 2213689 h 6571374"/>
              <a:gd name="connsiteX2296" fmla="*/ 1292796 w 12192000"/>
              <a:gd name="connsiteY2296" fmla="*/ 2283285 h 6571374"/>
              <a:gd name="connsiteX2297" fmla="*/ 1223182 w 12192000"/>
              <a:gd name="connsiteY2297" fmla="*/ 2213689 h 6571374"/>
              <a:gd name="connsiteX2298" fmla="*/ 1292796 w 12192000"/>
              <a:gd name="connsiteY2298" fmla="*/ 2144050 h 6571374"/>
              <a:gd name="connsiteX2299" fmla="*/ 875126 w 12192000"/>
              <a:gd name="connsiteY2299" fmla="*/ 2144050 h 6571374"/>
              <a:gd name="connsiteX2300" fmla="*/ 944739 w 12192000"/>
              <a:gd name="connsiteY2300" fmla="*/ 2213689 h 6571374"/>
              <a:gd name="connsiteX2301" fmla="*/ 875126 w 12192000"/>
              <a:gd name="connsiteY2301" fmla="*/ 2283285 h 6571374"/>
              <a:gd name="connsiteX2302" fmla="*/ 805513 w 12192000"/>
              <a:gd name="connsiteY2302" fmla="*/ 2213689 h 6571374"/>
              <a:gd name="connsiteX2303" fmla="*/ 875126 w 12192000"/>
              <a:gd name="connsiteY2303" fmla="*/ 2144050 h 6571374"/>
              <a:gd name="connsiteX2304" fmla="*/ 457450 w 12192000"/>
              <a:gd name="connsiteY2304" fmla="*/ 2144050 h 6571374"/>
              <a:gd name="connsiteX2305" fmla="*/ 527066 w 12192000"/>
              <a:gd name="connsiteY2305" fmla="*/ 2213692 h 6571374"/>
              <a:gd name="connsiteX2306" fmla="*/ 457450 w 12192000"/>
              <a:gd name="connsiteY2306" fmla="*/ 2283285 h 6571374"/>
              <a:gd name="connsiteX2307" fmla="*/ 387836 w 12192000"/>
              <a:gd name="connsiteY2307" fmla="*/ 2213692 h 6571374"/>
              <a:gd name="connsiteX2308" fmla="*/ 457450 w 12192000"/>
              <a:gd name="connsiteY2308" fmla="*/ 2144050 h 6571374"/>
              <a:gd name="connsiteX2309" fmla="*/ 39776 w 12192000"/>
              <a:gd name="connsiteY2309" fmla="*/ 2144050 h 6571374"/>
              <a:gd name="connsiteX2310" fmla="*/ 109388 w 12192000"/>
              <a:gd name="connsiteY2310" fmla="*/ 2213692 h 6571374"/>
              <a:gd name="connsiteX2311" fmla="*/ 39776 w 12192000"/>
              <a:gd name="connsiteY2311" fmla="*/ 2283285 h 6571374"/>
              <a:gd name="connsiteX2312" fmla="*/ 12679 w 12192000"/>
              <a:gd name="connsiteY2312" fmla="*/ 2277818 h 6571374"/>
              <a:gd name="connsiteX2313" fmla="*/ 0 w 12192000"/>
              <a:gd name="connsiteY2313" fmla="*/ 2269275 h 6571374"/>
              <a:gd name="connsiteX2314" fmla="*/ 0 w 12192000"/>
              <a:gd name="connsiteY2314" fmla="*/ 2158075 h 6571374"/>
              <a:gd name="connsiteX2315" fmla="*/ 12679 w 12192000"/>
              <a:gd name="connsiteY2315" fmla="*/ 2149523 h 6571374"/>
              <a:gd name="connsiteX2316" fmla="*/ 39776 w 12192000"/>
              <a:gd name="connsiteY2316" fmla="*/ 2144050 h 6571374"/>
              <a:gd name="connsiteX2317" fmla="*/ 12152306 w 12192000"/>
              <a:gd name="connsiteY2317" fmla="*/ 2144047 h 6571374"/>
              <a:gd name="connsiteX2318" fmla="*/ 12179402 w 12192000"/>
              <a:gd name="connsiteY2318" fmla="*/ 2149520 h 6571374"/>
              <a:gd name="connsiteX2319" fmla="*/ 12192000 w 12192000"/>
              <a:gd name="connsiteY2319" fmla="*/ 2158016 h 6571374"/>
              <a:gd name="connsiteX2320" fmla="*/ 12192000 w 12192000"/>
              <a:gd name="connsiteY2320" fmla="*/ 2269329 h 6571374"/>
              <a:gd name="connsiteX2321" fmla="*/ 12179402 w 12192000"/>
              <a:gd name="connsiteY2321" fmla="*/ 2277818 h 6571374"/>
              <a:gd name="connsiteX2322" fmla="*/ 12152306 w 12192000"/>
              <a:gd name="connsiteY2322" fmla="*/ 2283285 h 6571374"/>
              <a:gd name="connsiteX2323" fmla="*/ 12082694 w 12192000"/>
              <a:gd name="connsiteY2323" fmla="*/ 2213685 h 6571374"/>
              <a:gd name="connsiteX2324" fmla="*/ 12152306 w 12192000"/>
              <a:gd name="connsiteY2324" fmla="*/ 2144047 h 6571374"/>
              <a:gd name="connsiteX2325" fmla="*/ 11734630 w 12192000"/>
              <a:gd name="connsiteY2325" fmla="*/ 2144047 h 6571374"/>
              <a:gd name="connsiteX2326" fmla="*/ 11804243 w 12192000"/>
              <a:gd name="connsiteY2326" fmla="*/ 2213685 h 6571374"/>
              <a:gd name="connsiteX2327" fmla="*/ 11734630 w 12192000"/>
              <a:gd name="connsiteY2327" fmla="*/ 2283285 h 6571374"/>
              <a:gd name="connsiteX2328" fmla="*/ 11665017 w 12192000"/>
              <a:gd name="connsiteY2328" fmla="*/ 2213685 h 6571374"/>
              <a:gd name="connsiteX2329" fmla="*/ 11734630 w 12192000"/>
              <a:gd name="connsiteY2329" fmla="*/ 2144047 h 6571374"/>
              <a:gd name="connsiteX2330" fmla="*/ 11316953 w 12192000"/>
              <a:gd name="connsiteY2330" fmla="*/ 2144047 h 6571374"/>
              <a:gd name="connsiteX2331" fmla="*/ 11386566 w 12192000"/>
              <a:gd name="connsiteY2331" fmla="*/ 2213685 h 6571374"/>
              <a:gd name="connsiteX2332" fmla="*/ 11316953 w 12192000"/>
              <a:gd name="connsiteY2332" fmla="*/ 2283285 h 6571374"/>
              <a:gd name="connsiteX2333" fmla="*/ 11247341 w 12192000"/>
              <a:gd name="connsiteY2333" fmla="*/ 2213685 h 6571374"/>
              <a:gd name="connsiteX2334" fmla="*/ 11316953 w 12192000"/>
              <a:gd name="connsiteY2334" fmla="*/ 2144047 h 6571374"/>
              <a:gd name="connsiteX2335" fmla="*/ 10899277 w 12192000"/>
              <a:gd name="connsiteY2335" fmla="*/ 2144047 h 6571374"/>
              <a:gd name="connsiteX2336" fmla="*/ 10968890 w 12192000"/>
              <a:gd name="connsiteY2336" fmla="*/ 2213688 h 6571374"/>
              <a:gd name="connsiteX2337" fmla="*/ 10899277 w 12192000"/>
              <a:gd name="connsiteY2337" fmla="*/ 2283285 h 6571374"/>
              <a:gd name="connsiteX2338" fmla="*/ 10829664 w 12192000"/>
              <a:gd name="connsiteY2338" fmla="*/ 2213688 h 6571374"/>
              <a:gd name="connsiteX2339" fmla="*/ 10899277 w 12192000"/>
              <a:gd name="connsiteY2339" fmla="*/ 2144047 h 6571374"/>
              <a:gd name="connsiteX2340" fmla="*/ 2545878 w 12192000"/>
              <a:gd name="connsiteY2340" fmla="*/ 1837797 h 6571374"/>
              <a:gd name="connsiteX2341" fmla="*/ 2615491 w 12192000"/>
              <a:gd name="connsiteY2341" fmla="*/ 1907438 h 6571374"/>
              <a:gd name="connsiteX2342" fmla="*/ 2545878 w 12192000"/>
              <a:gd name="connsiteY2342" fmla="*/ 1977045 h 6571374"/>
              <a:gd name="connsiteX2343" fmla="*/ 2476264 w 12192000"/>
              <a:gd name="connsiteY2343" fmla="*/ 1907438 h 6571374"/>
              <a:gd name="connsiteX2344" fmla="*/ 2545878 w 12192000"/>
              <a:gd name="connsiteY2344" fmla="*/ 1837797 h 6571374"/>
              <a:gd name="connsiteX2345" fmla="*/ 2128186 w 12192000"/>
              <a:gd name="connsiteY2345" fmla="*/ 1837797 h 6571374"/>
              <a:gd name="connsiteX2346" fmla="*/ 2197799 w 12192000"/>
              <a:gd name="connsiteY2346" fmla="*/ 1907438 h 6571374"/>
              <a:gd name="connsiteX2347" fmla="*/ 2128186 w 12192000"/>
              <a:gd name="connsiteY2347" fmla="*/ 1977045 h 6571374"/>
              <a:gd name="connsiteX2348" fmla="*/ 2058572 w 12192000"/>
              <a:gd name="connsiteY2348" fmla="*/ 1907438 h 6571374"/>
              <a:gd name="connsiteX2349" fmla="*/ 2128186 w 12192000"/>
              <a:gd name="connsiteY2349" fmla="*/ 1837797 h 6571374"/>
              <a:gd name="connsiteX2350" fmla="*/ 1710492 w 12192000"/>
              <a:gd name="connsiteY2350" fmla="*/ 1837797 h 6571374"/>
              <a:gd name="connsiteX2351" fmla="*/ 1780105 w 12192000"/>
              <a:gd name="connsiteY2351" fmla="*/ 1907438 h 6571374"/>
              <a:gd name="connsiteX2352" fmla="*/ 1710492 w 12192000"/>
              <a:gd name="connsiteY2352" fmla="*/ 1977045 h 6571374"/>
              <a:gd name="connsiteX2353" fmla="*/ 1640869 w 12192000"/>
              <a:gd name="connsiteY2353" fmla="*/ 1907438 h 6571374"/>
              <a:gd name="connsiteX2354" fmla="*/ 1710492 w 12192000"/>
              <a:gd name="connsiteY2354" fmla="*/ 1837797 h 6571374"/>
              <a:gd name="connsiteX2355" fmla="*/ 1292800 w 12192000"/>
              <a:gd name="connsiteY2355" fmla="*/ 1837797 h 6571374"/>
              <a:gd name="connsiteX2356" fmla="*/ 1362413 w 12192000"/>
              <a:gd name="connsiteY2356" fmla="*/ 1907438 h 6571374"/>
              <a:gd name="connsiteX2357" fmla="*/ 1292800 w 12192000"/>
              <a:gd name="connsiteY2357" fmla="*/ 1977045 h 6571374"/>
              <a:gd name="connsiteX2358" fmla="*/ 1223187 w 12192000"/>
              <a:gd name="connsiteY2358" fmla="*/ 1907438 h 6571374"/>
              <a:gd name="connsiteX2359" fmla="*/ 1292800 w 12192000"/>
              <a:gd name="connsiteY2359" fmla="*/ 1837797 h 6571374"/>
              <a:gd name="connsiteX2360" fmla="*/ 875131 w 12192000"/>
              <a:gd name="connsiteY2360" fmla="*/ 1837797 h 6571374"/>
              <a:gd name="connsiteX2361" fmla="*/ 944744 w 12192000"/>
              <a:gd name="connsiteY2361" fmla="*/ 1907438 h 6571374"/>
              <a:gd name="connsiteX2362" fmla="*/ 875131 w 12192000"/>
              <a:gd name="connsiteY2362" fmla="*/ 1977045 h 6571374"/>
              <a:gd name="connsiteX2363" fmla="*/ 805518 w 12192000"/>
              <a:gd name="connsiteY2363" fmla="*/ 1907438 h 6571374"/>
              <a:gd name="connsiteX2364" fmla="*/ 875131 w 12192000"/>
              <a:gd name="connsiteY2364" fmla="*/ 1837797 h 6571374"/>
              <a:gd name="connsiteX2365" fmla="*/ 457454 w 12192000"/>
              <a:gd name="connsiteY2365" fmla="*/ 1837797 h 6571374"/>
              <a:gd name="connsiteX2366" fmla="*/ 527071 w 12192000"/>
              <a:gd name="connsiteY2366" fmla="*/ 1907438 h 6571374"/>
              <a:gd name="connsiteX2367" fmla="*/ 457454 w 12192000"/>
              <a:gd name="connsiteY2367" fmla="*/ 1977045 h 6571374"/>
              <a:gd name="connsiteX2368" fmla="*/ 387842 w 12192000"/>
              <a:gd name="connsiteY2368" fmla="*/ 1907438 h 6571374"/>
              <a:gd name="connsiteX2369" fmla="*/ 457454 w 12192000"/>
              <a:gd name="connsiteY2369" fmla="*/ 1837797 h 6571374"/>
              <a:gd name="connsiteX2370" fmla="*/ 39780 w 12192000"/>
              <a:gd name="connsiteY2370" fmla="*/ 1837797 h 6571374"/>
              <a:gd name="connsiteX2371" fmla="*/ 109393 w 12192000"/>
              <a:gd name="connsiteY2371" fmla="*/ 1907441 h 6571374"/>
              <a:gd name="connsiteX2372" fmla="*/ 39780 w 12192000"/>
              <a:gd name="connsiteY2372" fmla="*/ 1977045 h 6571374"/>
              <a:gd name="connsiteX2373" fmla="*/ 12684 w 12192000"/>
              <a:gd name="connsiteY2373" fmla="*/ 1971575 h 6571374"/>
              <a:gd name="connsiteX2374" fmla="*/ 0 w 12192000"/>
              <a:gd name="connsiteY2374" fmla="*/ 1963024 h 6571374"/>
              <a:gd name="connsiteX2375" fmla="*/ 0 w 12192000"/>
              <a:gd name="connsiteY2375" fmla="*/ 1851826 h 6571374"/>
              <a:gd name="connsiteX2376" fmla="*/ 12684 w 12192000"/>
              <a:gd name="connsiteY2376" fmla="*/ 1843270 h 6571374"/>
              <a:gd name="connsiteX2377" fmla="*/ 39780 w 12192000"/>
              <a:gd name="connsiteY2377" fmla="*/ 1837797 h 6571374"/>
              <a:gd name="connsiteX2378" fmla="*/ 8393218 w 12192000"/>
              <a:gd name="connsiteY2378" fmla="*/ 1837795 h 6571374"/>
              <a:gd name="connsiteX2379" fmla="*/ 8462831 w 12192000"/>
              <a:gd name="connsiteY2379" fmla="*/ 1907436 h 6571374"/>
              <a:gd name="connsiteX2380" fmla="*/ 8393218 w 12192000"/>
              <a:gd name="connsiteY2380" fmla="*/ 1977040 h 6571374"/>
              <a:gd name="connsiteX2381" fmla="*/ 8323606 w 12192000"/>
              <a:gd name="connsiteY2381" fmla="*/ 1907436 h 6571374"/>
              <a:gd name="connsiteX2382" fmla="*/ 8393218 w 12192000"/>
              <a:gd name="connsiteY2382" fmla="*/ 1837795 h 6571374"/>
              <a:gd name="connsiteX2383" fmla="*/ 7975542 w 12192000"/>
              <a:gd name="connsiteY2383" fmla="*/ 1837795 h 6571374"/>
              <a:gd name="connsiteX2384" fmla="*/ 8045155 w 12192000"/>
              <a:gd name="connsiteY2384" fmla="*/ 1907436 h 6571374"/>
              <a:gd name="connsiteX2385" fmla="*/ 7975542 w 12192000"/>
              <a:gd name="connsiteY2385" fmla="*/ 1977040 h 6571374"/>
              <a:gd name="connsiteX2386" fmla="*/ 7905929 w 12192000"/>
              <a:gd name="connsiteY2386" fmla="*/ 1907436 h 6571374"/>
              <a:gd name="connsiteX2387" fmla="*/ 7975542 w 12192000"/>
              <a:gd name="connsiteY2387" fmla="*/ 1837795 h 6571374"/>
              <a:gd name="connsiteX2388" fmla="*/ 7557865 w 12192000"/>
              <a:gd name="connsiteY2388" fmla="*/ 1837795 h 6571374"/>
              <a:gd name="connsiteX2389" fmla="*/ 7627478 w 12192000"/>
              <a:gd name="connsiteY2389" fmla="*/ 1907436 h 6571374"/>
              <a:gd name="connsiteX2390" fmla="*/ 7557865 w 12192000"/>
              <a:gd name="connsiteY2390" fmla="*/ 1977040 h 6571374"/>
              <a:gd name="connsiteX2391" fmla="*/ 7488253 w 12192000"/>
              <a:gd name="connsiteY2391" fmla="*/ 1907436 h 6571374"/>
              <a:gd name="connsiteX2392" fmla="*/ 7557865 w 12192000"/>
              <a:gd name="connsiteY2392" fmla="*/ 1837795 h 6571374"/>
              <a:gd name="connsiteX2393" fmla="*/ 7140189 w 12192000"/>
              <a:gd name="connsiteY2393" fmla="*/ 1837795 h 6571374"/>
              <a:gd name="connsiteX2394" fmla="*/ 7209802 w 12192000"/>
              <a:gd name="connsiteY2394" fmla="*/ 1907436 h 6571374"/>
              <a:gd name="connsiteX2395" fmla="*/ 7140189 w 12192000"/>
              <a:gd name="connsiteY2395" fmla="*/ 1977040 h 6571374"/>
              <a:gd name="connsiteX2396" fmla="*/ 7070576 w 12192000"/>
              <a:gd name="connsiteY2396" fmla="*/ 1907436 h 6571374"/>
              <a:gd name="connsiteX2397" fmla="*/ 7140189 w 12192000"/>
              <a:gd name="connsiteY2397" fmla="*/ 1837795 h 6571374"/>
              <a:gd name="connsiteX2398" fmla="*/ 6722513 w 12192000"/>
              <a:gd name="connsiteY2398" fmla="*/ 1837795 h 6571374"/>
              <a:gd name="connsiteX2399" fmla="*/ 6792125 w 12192000"/>
              <a:gd name="connsiteY2399" fmla="*/ 1907436 h 6571374"/>
              <a:gd name="connsiteX2400" fmla="*/ 6722513 w 12192000"/>
              <a:gd name="connsiteY2400" fmla="*/ 1977040 h 6571374"/>
              <a:gd name="connsiteX2401" fmla="*/ 6652900 w 12192000"/>
              <a:gd name="connsiteY2401" fmla="*/ 1907436 h 6571374"/>
              <a:gd name="connsiteX2402" fmla="*/ 6722513 w 12192000"/>
              <a:gd name="connsiteY2402" fmla="*/ 1837795 h 6571374"/>
              <a:gd name="connsiteX2403" fmla="*/ 6304836 w 12192000"/>
              <a:gd name="connsiteY2403" fmla="*/ 1837795 h 6571374"/>
              <a:gd name="connsiteX2404" fmla="*/ 6374449 w 12192000"/>
              <a:gd name="connsiteY2404" fmla="*/ 1907436 h 6571374"/>
              <a:gd name="connsiteX2405" fmla="*/ 6304836 w 12192000"/>
              <a:gd name="connsiteY2405" fmla="*/ 1977040 h 6571374"/>
              <a:gd name="connsiteX2406" fmla="*/ 6235223 w 12192000"/>
              <a:gd name="connsiteY2406" fmla="*/ 1907436 h 6571374"/>
              <a:gd name="connsiteX2407" fmla="*/ 6304836 w 12192000"/>
              <a:gd name="connsiteY2407" fmla="*/ 1837795 h 6571374"/>
              <a:gd name="connsiteX2408" fmla="*/ 5887160 w 12192000"/>
              <a:gd name="connsiteY2408" fmla="*/ 1837795 h 6571374"/>
              <a:gd name="connsiteX2409" fmla="*/ 5956772 w 12192000"/>
              <a:gd name="connsiteY2409" fmla="*/ 1907436 h 6571374"/>
              <a:gd name="connsiteX2410" fmla="*/ 5887160 w 12192000"/>
              <a:gd name="connsiteY2410" fmla="*/ 1977040 h 6571374"/>
              <a:gd name="connsiteX2411" fmla="*/ 5817547 w 12192000"/>
              <a:gd name="connsiteY2411" fmla="*/ 1907436 h 6571374"/>
              <a:gd name="connsiteX2412" fmla="*/ 5887160 w 12192000"/>
              <a:gd name="connsiteY2412" fmla="*/ 1837795 h 6571374"/>
              <a:gd name="connsiteX2413" fmla="*/ 5469483 w 12192000"/>
              <a:gd name="connsiteY2413" fmla="*/ 1837795 h 6571374"/>
              <a:gd name="connsiteX2414" fmla="*/ 5539096 w 12192000"/>
              <a:gd name="connsiteY2414" fmla="*/ 1907436 h 6571374"/>
              <a:gd name="connsiteX2415" fmla="*/ 5469483 w 12192000"/>
              <a:gd name="connsiteY2415" fmla="*/ 1977040 h 6571374"/>
              <a:gd name="connsiteX2416" fmla="*/ 5399870 w 12192000"/>
              <a:gd name="connsiteY2416" fmla="*/ 1907436 h 6571374"/>
              <a:gd name="connsiteX2417" fmla="*/ 5469483 w 12192000"/>
              <a:gd name="connsiteY2417" fmla="*/ 1837795 h 6571374"/>
              <a:gd name="connsiteX2418" fmla="*/ 5051807 w 12192000"/>
              <a:gd name="connsiteY2418" fmla="*/ 1837795 h 6571374"/>
              <a:gd name="connsiteX2419" fmla="*/ 5121419 w 12192000"/>
              <a:gd name="connsiteY2419" fmla="*/ 1907436 h 6571374"/>
              <a:gd name="connsiteX2420" fmla="*/ 5051807 w 12192000"/>
              <a:gd name="connsiteY2420" fmla="*/ 1977040 h 6571374"/>
              <a:gd name="connsiteX2421" fmla="*/ 4982194 w 12192000"/>
              <a:gd name="connsiteY2421" fmla="*/ 1907436 h 6571374"/>
              <a:gd name="connsiteX2422" fmla="*/ 5051807 w 12192000"/>
              <a:gd name="connsiteY2422" fmla="*/ 1837795 h 6571374"/>
              <a:gd name="connsiteX2423" fmla="*/ 4634130 w 12192000"/>
              <a:gd name="connsiteY2423" fmla="*/ 1837795 h 6571374"/>
              <a:gd name="connsiteX2424" fmla="*/ 4703743 w 12192000"/>
              <a:gd name="connsiteY2424" fmla="*/ 1907438 h 6571374"/>
              <a:gd name="connsiteX2425" fmla="*/ 4634130 w 12192000"/>
              <a:gd name="connsiteY2425" fmla="*/ 1977040 h 6571374"/>
              <a:gd name="connsiteX2426" fmla="*/ 4564517 w 12192000"/>
              <a:gd name="connsiteY2426" fmla="*/ 1907438 h 6571374"/>
              <a:gd name="connsiteX2427" fmla="*/ 4634130 w 12192000"/>
              <a:gd name="connsiteY2427" fmla="*/ 1837795 h 6571374"/>
              <a:gd name="connsiteX2428" fmla="*/ 4216599 w 12192000"/>
              <a:gd name="connsiteY2428" fmla="*/ 1837795 h 6571374"/>
              <a:gd name="connsiteX2429" fmla="*/ 4286066 w 12192000"/>
              <a:gd name="connsiteY2429" fmla="*/ 1907438 h 6571374"/>
              <a:gd name="connsiteX2430" fmla="*/ 4216599 w 12192000"/>
              <a:gd name="connsiteY2430" fmla="*/ 1977040 h 6571374"/>
              <a:gd name="connsiteX2431" fmla="*/ 4146987 w 12192000"/>
              <a:gd name="connsiteY2431" fmla="*/ 1907438 h 6571374"/>
              <a:gd name="connsiteX2432" fmla="*/ 4216599 w 12192000"/>
              <a:gd name="connsiteY2432" fmla="*/ 1837795 h 6571374"/>
              <a:gd name="connsiteX2433" fmla="*/ 3798928 w 12192000"/>
              <a:gd name="connsiteY2433" fmla="*/ 1837795 h 6571374"/>
              <a:gd name="connsiteX2434" fmla="*/ 3868538 w 12192000"/>
              <a:gd name="connsiteY2434" fmla="*/ 1907438 h 6571374"/>
              <a:gd name="connsiteX2435" fmla="*/ 3798928 w 12192000"/>
              <a:gd name="connsiteY2435" fmla="*/ 1977040 h 6571374"/>
              <a:gd name="connsiteX2436" fmla="*/ 3729316 w 12192000"/>
              <a:gd name="connsiteY2436" fmla="*/ 1907438 h 6571374"/>
              <a:gd name="connsiteX2437" fmla="*/ 3798928 w 12192000"/>
              <a:gd name="connsiteY2437" fmla="*/ 1837795 h 6571374"/>
              <a:gd name="connsiteX2438" fmla="*/ 3381260 w 12192000"/>
              <a:gd name="connsiteY2438" fmla="*/ 1837795 h 6571374"/>
              <a:gd name="connsiteX2439" fmla="*/ 3450874 w 12192000"/>
              <a:gd name="connsiteY2439" fmla="*/ 1907438 h 6571374"/>
              <a:gd name="connsiteX2440" fmla="*/ 3381260 w 12192000"/>
              <a:gd name="connsiteY2440" fmla="*/ 1977045 h 6571374"/>
              <a:gd name="connsiteX2441" fmla="*/ 3311642 w 12192000"/>
              <a:gd name="connsiteY2441" fmla="*/ 1907438 h 6571374"/>
              <a:gd name="connsiteX2442" fmla="*/ 3381260 w 12192000"/>
              <a:gd name="connsiteY2442" fmla="*/ 1837795 h 6571374"/>
              <a:gd name="connsiteX2443" fmla="*/ 2963571 w 12192000"/>
              <a:gd name="connsiteY2443" fmla="*/ 1837795 h 6571374"/>
              <a:gd name="connsiteX2444" fmla="*/ 3033183 w 12192000"/>
              <a:gd name="connsiteY2444" fmla="*/ 1907438 h 6571374"/>
              <a:gd name="connsiteX2445" fmla="*/ 2963571 w 12192000"/>
              <a:gd name="connsiteY2445" fmla="*/ 1977045 h 6571374"/>
              <a:gd name="connsiteX2446" fmla="*/ 2893953 w 12192000"/>
              <a:gd name="connsiteY2446" fmla="*/ 1907438 h 6571374"/>
              <a:gd name="connsiteX2447" fmla="*/ 2963571 w 12192000"/>
              <a:gd name="connsiteY2447" fmla="*/ 1837795 h 6571374"/>
              <a:gd name="connsiteX2448" fmla="*/ 12152306 w 12192000"/>
              <a:gd name="connsiteY2448" fmla="*/ 1837792 h 6571374"/>
              <a:gd name="connsiteX2449" fmla="*/ 12179402 w 12192000"/>
              <a:gd name="connsiteY2449" fmla="*/ 1843265 h 6571374"/>
              <a:gd name="connsiteX2450" fmla="*/ 12192000 w 12192000"/>
              <a:gd name="connsiteY2450" fmla="*/ 1851762 h 6571374"/>
              <a:gd name="connsiteX2451" fmla="*/ 12192000 w 12192000"/>
              <a:gd name="connsiteY2451" fmla="*/ 1963077 h 6571374"/>
              <a:gd name="connsiteX2452" fmla="*/ 12179402 w 12192000"/>
              <a:gd name="connsiteY2452" fmla="*/ 1971569 h 6571374"/>
              <a:gd name="connsiteX2453" fmla="*/ 12152306 w 12192000"/>
              <a:gd name="connsiteY2453" fmla="*/ 1977039 h 6571374"/>
              <a:gd name="connsiteX2454" fmla="*/ 12082694 w 12192000"/>
              <a:gd name="connsiteY2454" fmla="*/ 1907433 h 6571374"/>
              <a:gd name="connsiteX2455" fmla="*/ 12152306 w 12192000"/>
              <a:gd name="connsiteY2455" fmla="*/ 1837792 h 6571374"/>
              <a:gd name="connsiteX2456" fmla="*/ 11734630 w 12192000"/>
              <a:gd name="connsiteY2456" fmla="*/ 1837792 h 6571374"/>
              <a:gd name="connsiteX2457" fmla="*/ 11804243 w 12192000"/>
              <a:gd name="connsiteY2457" fmla="*/ 1907433 h 6571374"/>
              <a:gd name="connsiteX2458" fmla="*/ 11734630 w 12192000"/>
              <a:gd name="connsiteY2458" fmla="*/ 1977039 h 6571374"/>
              <a:gd name="connsiteX2459" fmla="*/ 11665017 w 12192000"/>
              <a:gd name="connsiteY2459" fmla="*/ 1907433 h 6571374"/>
              <a:gd name="connsiteX2460" fmla="*/ 11734630 w 12192000"/>
              <a:gd name="connsiteY2460" fmla="*/ 1837792 h 6571374"/>
              <a:gd name="connsiteX2461" fmla="*/ 11316953 w 12192000"/>
              <a:gd name="connsiteY2461" fmla="*/ 1837792 h 6571374"/>
              <a:gd name="connsiteX2462" fmla="*/ 11386566 w 12192000"/>
              <a:gd name="connsiteY2462" fmla="*/ 1907433 h 6571374"/>
              <a:gd name="connsiteX2463" fmla="*/ 11316953 w 12192000"/>
              <a:gd name="connsiteY2463" fmla="*/ 1977039 h 6571374"/>
              <a:gd name="connsiteX2464" fmla="*/ 11247341 w 12192000"/>
              <a:gd name="connsiteY2464" fmla="*/ 1907433 h 6571374"/>
              <a:gd name="connsiteX2465" fmla="*/ 11316953 w 12192000"/>
              <a:gd name="connsiteY2465" fmla="*/ 1837792 h 6571374"/>
              <a:gd name="connsiteX2466" fmla="*/ 10899277 w 12192000"/>
              <a:gd name="connsiteY2466" fmla="*/ 1837792 h 6571374"/>
              <a:gd name="connsiteX2467" fmla="*/ 10968890 w 12192000"/>
              <a:gd name="connsiteY2467" fmla="*/ 1907433 h 6571374"/>
              <a:gd name="connsiteX2468" fmla="*/ 10899277 w 12192000"/>
              <a:gd name="connsiteY2468" fmla="*/ 1977039 h 6571374"/>
              <a:gd name="connsiteX2469" fmla="*/ 10829664 w 12192000"/>
              <a:gd name="connsiteY2469" fmla="*/ 1907433 h 6571374"/>
              <a:gd name="connsiteX2470" fmla="*/ 10899277 w 12192000"/>
              <a:gd name="connsiteY2470" fmla="*/ 1837792 h 6571374"/>
              <a:gd name="connsiteX2471" fmla="*/ 10481600 w 12192000"/>
              <a:gd name="connsiteY2471" fmla="*/ 1837792 h 6571374"/>
              <a:gd name="connsiteX2472" fmla="*/ 10551213 w 12192000"/>
              <a:gd name="connsiteY2472" fmla="*/ 1907433 h 6571374"/>
              <a:gd name="connsiteX2473" fmla="*/ 10481600 w 12192000"/>
              <a:gd name="connsiteY2473" fmla="*/ 1977039 h 6571374"/>
              <a:gd name="connsiteX2474" fmla="*/ 10411988 w 12192000"/>
              <a:gd name="connsiteY2474" fmla="*/ 1907433 h 6571374"/>
              <a:gd name="connsiteX2475" fmla="*/ 10481600 w 12192000"/>
              <a:gd name="connsiteY2475" fmla="*/ 1837792 h 6571374"/>
              <a:gd name="connsiteX2476" fmla="*/ 10063924 w 12192000"/>
              <a:gd name="connsiteY2476" fmla="*/ 1837792 h 6571374"/>
              <a:gd name="connsiteX2477" fmla="*/ 10133537 w 12192000"/>
              <a:gd name="connsiteY2477" fmla="*/ 1907433 h 6571374"/>
              <a:gd name="connsiteX2478" fmla="*/ 10063924 w 12192000"/>
              <a:gd name="connsiteY2478" fmla="*/ 1977039 h 6571374"/>
              <a:gd name="connsiteX2479" fmla="*/ 9994311 w 12192000"/>
              <a:gd name="connsiteY2479" fmla="*/ 1907433 h 6571374"/>
              <a:gd name="connsiteX2480" fmla="*/ 10063924 w 12192000"/>
              <a:gd name="connsiteY2480" fmla="*/ 1837792 h 6571374"/>
              <a:gd name="connsiteX2481" fmla="*/ 9646247 w 12192000"/>
              <a:gd name="connsiteY2481" fmla="*/ 1837792 h 6571374"/>
              <a:gd name="connsiteX2482" fmla="*/ 9715860 w 12192000"/>
              <a:gd name="connsiteY2482" fmla="*/ 1907433 h 6571374"/>
              <a:gd name="connsiteX2483" fmla="*/ 9646247 w 12192000"/>
              <a:gd name="connsiteY2483" fmla="*/ 1977039 h 6571374"/>
              <a:gd name="connsiteX2484" fmla="*/ 9576635 w 12192000"/>
              <a:gd name="connsiteY2484" fmla="*/ 1907433 h 6571374"/>
              <a:gd name="connsiteX2485" fmla="*/ 9646247 w 12192000"/>
              <a:gd name="connsiteY2485" fmla="*/ 1837792 h 6571374"/>
              <a:gd name="connsiteX2486" fmla="*/ 9228571 w 12192000"/>
              <a:gd name="connsiteY2486" fmla="*/ 1837792 h 6571374"/>
              <a:gd name="connsiteX2487" fmla="*/ 9298184 w 12192000"/>
              <a:gd name="connsiteY2487" fmla="*/ 1907436 h 6571374"/>
              <a:gd name="connsiteX2488" fmla="*/ 9228571 w 12192000"/>
              <a:gd name="connsiteY2488" fmla="*/ 1977039 h 6571374"/>
              <a:gd name="connsiteX2489" fmla="*/ 9158958 w 12192000"/>
              <a:gd name="connsiteY2489" fmla="*/ 1907436 h 6571374"/>
              <a:gd name="connsiteX2490" fmla="*/ 9228571 w 12192000"/>
              <a:gd name="connsiteY2490" fmla="*/ 1837792 h 6571374"/>
              <a:gd name="connsiteX2491" fmla="*/ 8810895 w 12192000"/>
              <a:gd name="connsiteY2491" fmla="*/ 1837792 h 6571374"/>
              <a:gd name="connsiteX2492" fmla="*/ 8880507 w 12192000"/>
              <a:gd name="connsiteY2492" fmla="*/ 1907436 h 6571374"/>
              <a:gd name="connsiteX2493" fmla="*/ 8810895 w 12192000"/>
              <a:gd name="connsiteY2493" fmla="*/ 1977040 h 6571374"/>
              <a:gd name="connsiteX2494" fmla="*/ 8741282 w 12192000"/>
              <a:gd name="connsiteY2494" fmla="*/ 1907436 h 6571374"/>
              <a:gd name="connsiteX2495" fmla="*/ 8810895 w 12192000"/>
              <a:gd name="connsiteY2495" fmla="*/ 1837792 h 6571374"/>
              <a:gd name="connsiteX2496" fmla="*/ 7975542 w 12192000"/>
              <a:gd name="connsiteY2496" fmla="*/ 1531460 h 6571374"/>
              <a:gd name="connsiteX2497" fmla="*/ 8045155 w 12192000"/>
              <a:gd name="connsiteY2497" fmla="*/ 1601076 h 6571374"/>
              <a:gd name="connsiteX2498" fmla="*/ 7975542 w 12192000"/>
              <a:gd name="connsiteY2498" fmla="*/ 1670655 h 6571374"/>
              <a:gd name="connsiteX2499" fmla="*/ 7905929 w 12192000"/>
              <a:gd name="connsiteY2499" fmla="*/ 1601076 h 6571374"/>
              <a:gd name="connsiteX2500" fmla="*/ 7975542 w 12192000"/>
              <a:gd name="connsiteY2500" fmla="*/ 1531460 h 6571374"/>
              <a:gd name="connsiteX2501" fmla="*/ 7557865 w 12192000"/>
              <a:gd name="connsiteY2501" fmla="*/ 1531460 h 6571374"/>
              <a:gd name="connsiteX2502" fmla="*/ 7627478 w 12192000"/>
              <a:gd name="connsiteY2502" fmla="*/ 1601076 h 6571374"/>
              <a:gd name="connsiteX2503" fmla="*/ 7557865 w 12192000"/>
              <a:gd name="connsiteY2503" fmla="*/ 1670655 h 6571374"/>
              <a:gd name="connsiteX2504" fmla="*/ 7488253 w 12192000"/>
              <a:gd name="connsiteY2504" fmla="*/ 1601076 h 6571374"/>
              <a:gd name="connsiteX2505" fmla="*/ 7557865 w 12192000"/>
              <a:gd name="connsiteY2505" fmla="*/ 1531460 h 6571374"/>
              <a:gd name="connsiteX2506" fmla="*/ 7140189 w 12192000"/>
              <a:gd name="connsiteY2506" fmla="*/ 1531460 h 6571374"/>
              <a:gd name="connsiteX2507" fmla="*/ 7209802 w 12192000"/>
              <a:gd name="connsiteY2507" fmla="*/ 1601076 h 6571374"/>
              <a:gd name="connsiteX2508" fmla="*/ 7140189 w 12192000"/>
              <a:gd name="connsiteY2508" fmla="*/ 1670655 h 6571374"/>
              <a:gd name="connsiteX2509" fmla="*/ 7070576 w 12192000"/>
              <a:gd name="connsiteY2509" fmla="*/ 1601076 h 6571374"/>
              <a:gd name="connsiteX2510" fmla="*/ 7140189 w 12192000"/>
              <a:gd name="connsiteY2510" fmla="*/ 1531460 h 6571374"/>
              <a:gd name="connsiteX2511" fmla="*/ 6722513 w 12192000"/>
              <a:gd name="connsiteY2511" fmla="*/ 1531460 h 6571374"/>
              <a:gd name="connsiteX2512" fmla="*/ 6792125 w 12192000"/>
              <a:gd name="connsiteY2512" fmla="*/ 1601076 h 6571374"/>
              <a:gd name="connsiteX2513" fmla="*/ 6722513 w 12192000"/>
              <a:gd name="connsiteY2513" fmla="*/ 1670655 h 6571374"/>
              <a:gd name="connsiteX2514" fmla="*/ 6652900 w 12192000"/>
              <a:gd name="connsiteY2514" fmla="*/ 1601076 h 6571374"/>
              <a:gd name="connsiteX2515" fmla="*/ 6722513 w 12192000"/>
              <a:gd name="connsiteY2515" fmla="*/ 1531460 h 6571374"/>
              <a:gd name="connsiteX2516" fmla="*/ 6304836 w 12192000"/>
              <a:gd name="connsiteY2516" fmla="*/ 1531460 h 6571374"/>
              <a:gd name="connsiteX2517" fmla="*/ 6374449 w 12192000"/>
              <a:gd name="connsiteY2517" fmla="*/ 1601076 h 6571374"/>
              <a:gd name="connsiteX2518" fmla="*/ 6304836 w 12192000"/>
              <a:gd name="connsiteY2518" fmla="*/ 1670655 h 6571374"/>
              <a:gd name="connsiteX2519" fmla="*/ 6235223 w 12192000"/>
              <a:gd name="connsiteY2519" fmla="*/ 1601076 h 6571374"/>
              <a:gd name="connsiteX2520" fmla="*/ 6304836 w 12192000"/>
              <a:gd name="connsiteY2520" fmla="*/ 1531460 h 6571374"/>
              <a:gd name="connsiteX2521" fmla="*/ 5887160 w 12192000"/>
              <a:gd name="connsiteY2521" fmla="*/ 1531460 h 6571374"/>
              <a:gd name="connsiteX2522" fmla="*/ 5956772 w 12192000"/>
              <a:gd name="connsiteY2522" fmla="*/ 1601076 h 6571374"/>
              <a:gd name="connsiteX2523" fmla="*/ 5887160 w 12192000"/>
              <a:gd name="connsiteY2523" fmla="*/ 1670655 h 6571374"/>
              <a:gd name="connsiteX2524" fmla="*/ 5817547 w 12192000"/>
              <a:gd name="connsiteY2524" fmla="*/ 1601076 h 6571374"/>
              <a:gd name="connsiteX2525" fmla="*/ 5887160 w 12192000"/>
              <a:gd name="connsiteY2525" fmla="*/ 1531460 h 6571374"/>
              <a:gd name="connsiteX2526" fmla="*/ 5469483 w 12192000"/>
              <a:gd name="connsiteY2526" fmla="*/ 1531460 h 6571374"/>
              <a:gd name="connsiteX2527" fmla="*/ 5539096 w 12192000"/>
              <a:gd name="connsiteY2527" fmla="*/ 1601076 h 6571374"/>
              <a:gd name="connsiteX2528" fmla="*/ 5469483 w 12192000"/>
              <a:gd name="connsiteY2528" fmla="*/ 1670655 h 6571374"/>
              <a:gd name="connsiteX2529" fmla="*/ 5399870 w 12192000"/>
              <a:gd name="connsiteY2529" fmla="*/ 1601076 h 6571374"/>
              <a:gd name="connsiteX2530" fmla="*/ 5469483 w 12192000"/>
              <a:gd name="connsiteY2530" fmla="*/ 1531460 h 6571374"/>
              <a:gd name="connsiteX2531" fmla="*/ 5051807 w 12192000"/>
              <a:gd name="connsiteY2531" fmla="*/ 1531460 h 6571374"/>
              <a:gd name="connsiteX2532" fmla="*/ 5121419 w 12192000"/>
              <a:gd name="connsiteY2532" fmla="*/ 1601076 h 6571374"/>
              <a:gd name="connsiteX2533" fmla="*/ 5051807 w 12192000"/>
              <a:gd name="connsiteY2533" fmla="*/ 1670655 h 6571374"/>
              <a:gd name="connsiteX2534" fmla="*/ 4982194 w 12192000"/>
              <a:gd name="connsiteY2534" fmla="*/ 1601076 h 6571374"/>
              <a:gd name="connsiteX2535" fmla="*/ 5051807 w 12192000"/>
              <a:gd name="connsiteY2535" fmla="*/ 1531460 h 6571374"/>
              <a:gd name="connsiteX2536" fmla="*/ 4634130 w 12192000"/>
              <a:gd name="connsiteY2536" fmla="*/ 1531460 h 6571374"/>
              <a:gd name="connsiteX2537" fmla="*/ 4703743 w 12192000"/>
              <a:gd name="connsiteY2537" fmla="*/ 1601076 h 6571374"/>
              <a:gd name="connsiteX2538" fmla="*/ 4634130 w 12192000"/>
              <a:gd name="connsiteY2538" fmla="*/ 1670655 h 6571374"/>
              <a:gd name="connsiteX2539" fmla="*/ 4564517 w 12192000"/>
              <a:gd name="connsiteY2539" fmla="*/ 1601076 h 6571374"/>
              <a:gd name="connsiteX2540" fmla="*/ 4634130 w 12192000"/>
              <a:gd name="connsiteY2540" fmla="*/ 1531460 h 6571374"/>
              <a:gd name="connsiteX2541" fmla="*/ 4216607 w 12192000"/>
              <a:gd name="connsiteY2541" fmla="*/ 1531460 h 6571374"/>
              <a:gd name="connsiteX2542" fmla="*/ 4286066 w 12192000"/>
              <a:gd name="connsiteY2542" fmla="*/ 1601076 h 6571374"/>
              <a:gd name="connsiteX2543" fmla="*/ 4216607 w 12192000"/>
              <a:gd name="connsiteY2543" fmla="*/ 1670655 h 6571374"/>
              <a:gd name="connsiteX2544" fmla="*/ 4146996 w 12192000"/>
              <a:gd name="connsiteY2544" fmla="*/ 1601076 h 6571374"/>
              <a:gd name="connsiteX2545" fmla="*/ 4216607 w 12192000"/>
              <a:gd name="connsiteY2545" fmla="*/ 1531460 h 6571374"/>
              <a:gd name="connsiteX2546" fmla="*/ 3798937 w 12192000"/>
              <a:gd name="connsiteY2546" fmla="*/ 1531460 h 6571374"/>
              <a:gd name="connsiteX2547" fmla="*/ 3868546 w 12192000"/>
              <a:gd name="connsiteY2547" fmla="*/ 1601076 h 6571374"/>
              <a:gd name="connsiteX2548" fmla="*/ 3798937 w 12192000"/>
              <a:gd name="connsiteY2548" fmla="*/ 1670655 h 6571374"/>
              <a:gd name="connsiteX2549" fmla="*/ 3729324 w 12192000"/>
              <a:gd name="connsiteY2549" fmla="*/ 1601076 h 6571374"/>
              <a:gd name="connsiteX2550" fmla="*/ 3798937 w 12192000"/>
              <a:gd name="connsiteY2550" fmla="*/ 1531460 h 6571374"/>
              <a:gd name="connsiteX2551" fmla="*/ 3381269 w 12192000"/>
              <a:gd name="connsiteY2551" fmla="*/ 1531460 h 6571374"/>
              <a:gd name="connsiteX2552" fmla="*/ 3450883 w 12192000"/>
              <a:gd name="connsiteY2552" fmla="*/ 1601076 h 6571374"/>
              <a:gd name="connsiteX2553" fmla="*/ 3381269 w 12192000"/>
              <a:gd name="connsiteY2553" fmla="*/ 1670655 h 6571374"/>
              <a:gd name="connsiteX2554" fmla="*/ 3311649 w 12192000"/>
              <a:gd name="connsiteY2554" fmla="*/ 1601076 h 6571374"/>
              <a:gd name="connsiteX2555" fmla="*/ 3381269 w 12192000"/>
              <a:gd name="connsiteY2555" fmla="*/ 1531460 h 6571374"/>
              <a:gd name="connsiteX2556" fmla="*/ 2963579 w 12192000"/>
              <a:gd name="connsiteY2556" fmla="*/ 1531460 h 6571374"/>
              <a:gd name="connsiteX2557" fmla="*/ 3033190 w 12192000"/>
              <a:gd name="connsiteY2557" fmla="*/ 1601076 h 6571374"/>
              <a:gd name="connsiteX2558" fmla="*/ 2963579 w 12192000"/>
              <a:gd name="connsiteY2558" fmla="*/ 1670655 h 6571374"/>
              <a:gd name="connsiteX2559" fmla="*/ 2893962 w 12192000"/>
              <a:gd name="connsiteY2559" fmla="*/ 1601076 h 6571374"/>
              <a:gd name="connsiteX2560" fmla="*/ 2963579 w 12192000"/>
              <a:gd name="connsiteY2560" fmla="*/ 1531460 h 6571374"/>
              <a:gd name="connsiteX2561" fmla="*/ 2545886 w 12192000"/>
              <a:gd name="connsiteY2561" fmla="*/ 1531460 h 6571374"/>
              <a:gd name="connsiteX2562" fmla="*/ 2615498 w 12192000"/>
              <a:gd name="connsiteY2562" fmla="*/ 1601076 h 6571374"/>
              <a:gd name="connsiteX2563" fmla="*/ 2545886 w 12192000"/>
              <a:gd name="connsiteY2563" fmla="*/ 1670655 h 6571374"/>
              <a:gd name="connsiteX2564" fmla="*/ 2476270 w 12192000"/>
              <a:gd name="connsiteY2564" fmla="*/ 1601076 h 6571374"/>
              <a:gd name="connsiteX2565" fmla="*/ 2545886 w 12192000"/>
              <a:gd name="connsiteY2565" fmla="*/ 1531460 h 6571374"/>
              <a:gd name="connsiteX2566" fmla="*/ 2128192 w 12192000"/>
              <a:gd name="connsiteY2566" fmla="*/ 1531460 h 6571374"/>
              <a:gd name="connsiteX2567" fmla="*/ 2197805 w 12192000"/>
              <a:gd name="connsiteY2567" fmla="*/ 1601076 h 6571374"/>
              <a:gd name="connsiteX2568" fmla="*/ 2128192 w 12192000"/>
              <a:gd name="connsiteY2568" fmla="*/ 1670655 h 6571374"/>
              <a:gd name="connsiteX2569" fmla="*/ 2058578 w 12192000"/>
              <a:gd name="connsiteY2569" fmla="*/ 1601076 h 6571374"/>
              <a:gd name="connsiteX2570" fmla="*/ 2128192 w 12192000"/>
              <a:gd name="connsiteY2570" fmla="*/ 1531460 h 6571374"/>
              <a:gd name="connsiteX2571" fmla="*/ 1710498 w 12192000"/>
              <a:gd name="connsiteY2571" fmla="*/ 1531460 h 6571374"/>
              <a:gd name="connsiteX2572" fmla="*/ 1780111 w 12192000"/>
              <a:gd name="connsiteY2572" fmla="*/ 1601080 h 6571374"/>
              <a:gd name="connsiteX2573" fmla="*/ 1710498 w 12192000"/>
              <a:gd name="connsiteY2573" fmla="*/ 1670655 h 6571374"/>
              <a:gd name="connsiteX2574" fmla="*/ 1640872 w 12192000"/>
              <a:gd name="connsiteY2574" fmla="*/ 1601080 h 6571374"/>
              <a:gd name="connsiteX2575" fmla="*/ 1710498 w 12192000"/>
              <a:gd name="connsiteY2575" fmla="*/ 1531460 h 6571374"/>
              <a:gd name="connsiteX2576" fmla="*/ 1292805 w 12192000"/>
              <a:gd name="connsiteY2576" fmla="*/ 1531460 h 6571374"/>
              <a:gd name="connsiteX2577" fmla="*/ 1362418 w 12192000"/>
              <a:gd name="connsiteY2577" fmla="*/ 1601080 h 6571374"/>
              <a:gd name="connsiteX2578" fmla="*/ 1292805 w 12192000"/>
              <a:gd name="connsiteY2578" fmla="*/ 1670655 h 6571374"/>
              <a:gd name="connsiteX2579" fmla="*/ 1223192 w 12192000"/>
              <a:gd name="connsiteY2579" fmla="*/ 1601080 h 6571374"/>
              <a:gd name="connsiteX2580" fmla="*/ 1292805 w 12192000"/>
              <a:gd name="connsiteY2580" fmla="*/ 1531460 h 6571374"/>
              <a:gd name="connsiteX2581" fmla="*/ 875136 w 12192000"/>
              <a:gd name="connsiteY2581" fmla="*/ 1531460 h 6571374"/>
              <a:gd name="connsiteX2582" fmla="*/ 944748 w 12192000"/>
              <a:gd name="connsiteY2582" fmla="*/ 1601080 h 6571374"/>
              <a:gd name="connsiteX2583" fmla="*/ 875136 w 12192000"/>
              <a:gd name="connsiteY2583" fmla="*/ 1670655 h 6571374"/>
              <a:gd name="connsiteX2584" fmla="*/ 805523 w 12192000"/>
              <a:gd name="connsiteY2584" fmla="*/ 1601080 h 6571374"/>
              <a:gd name="connsiteX2585" fmla="*/ 875136 w 12192000"/>
              <a:gd name="connsiteY2585" fmla="*/ 1531460 h 6571374"/>
              <a:gd name="connsiteX2586" fmla="*/ 457460 w 12192000"/>
              <a:gd name="connsiteY2586" fmla="*/ 1531460 h 6571374"/>
              <a:gd name="connsiteX2587" fmla="*/ 527076 w 12192000"/>
              <a:gd name="connsiteY2587" fmla="*/ 1601080 h 6571374"/>
              <a:gd name="connsiteX2588" fmla="*/ 457460 w 12192000"/>
              <a:gd name="connsiteY2588" fmla="*/ 1670655 h 6571374"/>
              <a:gd name="connsiteX2589" fmla="*/ 387847 w 12192000"/>
              <a:gd name="connsiteY2589" fmla="*/ 1601080 h 6571374"/>
              <a:gd name="connsiteX2590" fmla="*/ 457460 w 12192000"/>
              <a:gd name="connsiteY2590" fmla="*/ 1531460 h 6571374"/>
              <a:gd name="connsiteX2591" fmla="*/ 39787 w 12192000"/>
              <a:gd name="connsiteY2591" fmla="*/ 1531460 h 6571374"/>
              <a:gd name="connsiteX2592" fmla="*/ 109399 w 12192000"/>
              <a:gd name="connsiteY2592" fmla="*/ 1601080 h 6571374"/>
              <a:gd name="connsiteX2593" fmla="*/ 39787 w 12192000"/>
              <a:gd name="connsiteY2593" fmla="*/ 1670655 h 6571374"/>
              <a:gd name="connsiteX2594" fmla="*/ 12690 w 12192000"/>
              <a:gd name="connsiteY2594" fmla="*/ 1665183 h 6571374"/>
              <a:gd name="connsiteX2595" fmla="*/ 0 w 12192000"/>
              <a:gd name="connsiteY2595" fmla="*/ 1656627 h 6571374"/>
              <a:gd name="connsiteX2596" fmla="*/ 0 w 12192000"/>
              <a:gd name="connsiteY2596" fmla="*/ 1545490 h 6571374"/>
              <a:gd name="connsiteX2597" fmla="*/ 12690 w 12192000"/>
              <a:gd name="connsiteY2597" fmla="*/ 1536932 h 6571374"/>
              <a:gd name="connsiteX2598" fmla="*/ 39787 w 12192000"/>
              <a:gd name="connsiteY2598" fmla="*/ 1531460 h 6571374"/>
              <a:gd name="connsiteX2599" fmla="*/ 12152306 w 12192000"/>
              <a:gd name="connsiteY2599" fmla="*/ 1531457 h 6571374"/>
              <a:gd name="connsiteX2600" fmla="*/ 12179402 w 12192000"/>
              <a:gd name="connsiteY2600" fmla="*/ 1536929 h 6571374"/>
              <a:gd name="connsiteX2601" fmla="*/ 12192000 w 12192000"/>
              <a:gd name="connsiteY2601" fmla="*/ 1545424 h 6571374"/>
              <a:gd name="connsiteX2602" fmla="*/ 12192000 w 12192000"/>
              <a:gd name="connsiteY2602" fmla="*/ 1656690 h 6571374"/>
              <a:gd name="connsiteX2603" fmla="*/ 12179402 w 12192000"/>
              <a:gd name="connsiteY2603" fmla="*/ 1665183 h 6571374"/>
              <a:gd name="connsiteX2604" fmla="*/ 12152306 w 12192000"/>
              <a:gd name="connsiteY2604" fmla="*/ 1670655 h 6571374"/>
              <a:gd name="connsiteX2605" fmla="*/ 12082694 w 12192000"/>
              <a:gd name="connsiteY2605" fmla="*/ 1601076 h 6571374"/>
              <a:gd name="connsiteX2606" fmla="*/ 12152306 w 12192000"/>
              <a:gd name="connsiteY2606" fmla="*/ 1531457 h 6571374"/>
              <a:gd name="connsiteX2607" fmla="*/ 11734630 w 12192000"/>
              <a:gd name="connsiteY2607" fmla="*/ 1531457 h 6571374"/>
              <a:gd name="connsiteX2608" fmla="*/ 11804243 w 12192000"/>
              <a:gd name="connsiteY2608" fmla="*/ 1601076 h 6571374"/>
              <a:gd name="connsiteX2609" fmla="*/ 11734630 w 12192000"/>
              <a:gd name="connsiteY2609" fmla="*/ 1670655 h 6571374"/>
              <a:gd name="connsiteX2610" fmla="*/ 11665017 w 12192000"/>
              <a:gd name="connsiteY2610" fmla="*/ 1601076 h 6571374"/>
              <a:gd name="connsiteX2611" fmla="*/ 11734630 w 12192000"/>
              <a:gd name="connsiteY2611" fmla="*/ 1531457 h 6571374"/>
              <a:gd name="connsiteX2612" fmla="*/ 11316953 w 12192000"/>
              <a:gd name="connsiteY2612" fmla="*/ 1531457 h 6571374"/>
              <a:gd name="connsiteX2613" fmla="*/ 11386566 w 12192000"/>
              <a:gd name="connsiteY2613" fmla="*/ 1601076 h 6571374"/>
              <a:gd name="connsiteX2614" fmla="*/ 11316953 w 12192000"/>
              <a:gd name="connsiteY2614" fmla="*/ 1670655 h 6571374"/>
              <a:gd name="connsiteX2615" fmla="*/ 11247341 w 12192000"/>
              <a:gd name="connsiteY2615" fmla="*/ 1601076 h 6571374"/>
              <a:gd name="connsiteX2616" fmla="*/ 11316953 w 12192000"/>
              <a:gd name="connsiteY2616" fmla="*/ 1531457 h 6571374"/>
              <a:gd name="connsiteX2617" fmla="*/ 10899277 w 12192000"/>
              <a:gd name="connsiteY2617" fmla="*/ 1531457 h 6571374"/>
              <a:gd name="connsiteX2618" fmla="*/ 10968890 w 12192000"/>
              <a:gd name="connsiteY2618" fmla="*/ 1601076 h 6571374"/>
              <a:gd name="connsiteX2619" fmla="*/ 10899277 w 12192000"/>
              <a:gd name="connsiteY2619" fmla="*/ 1670655 h 6571374"/>
              <a:gd name="connsiteX2620" fmla="*/ 10829664 w 12192000"/>
              <a:gd name="connsiteY2620" fmla="*/ 1601076 h 6571374"/>
              <a:gd name="connsiteX2621" fmla="*/ 10899277 w 12192000"/>
              <a:gd name="connsiteY2621" fmla="*/ 1531457 h 6571374"/>
              <a:gd name="connsiteX2622" fmla="*/ 10481600 w 12192000"/>
              <a:gd name="connsiteY2622" fmla="*/ 1531457 h 6571374"/>
              <a:gd name="connsiteX2623" fmla="*/ 10551213 w 12192000"/>
              <a:gd name="connsiteY2623" fmla="*/ 1601076 h 6571374"/>
              <a:gd name="connsiteX2624" fmla="*/ 10481600 w 12192000"/>
              <a:gd name="connsiteY2624" fmla="*/ 1670655 h 6571374"/>
              <a:gd name="connsiteX2625" fmla="*/ 10411988 w 12192000"/>
              <a:gd name="connsiteY2625" fmla="*/ 1601076 h 6571374"/>
              <a:gd name="connsiteX2626" fmla="*/ 10481600 w 12192000"/>
              <a:gd name="connsiteY2626" fmla="*/ 1531457 h 6571374"/>
              <a:gd name="connsiteX2627" fmla="*/ 10063924 w 12192000"/>
              <a:gd name="connsiteY2627" fmla="*/ 1531457 h 6571374"/>
              <a:gd name="connsiteX2628" fmla="*/ 10133537 w 12192000"/>
              <a:gd name="connsiteY2628" fmla="*/ 1601076 h 6571374"/>
              <a:gd name="connsiteX2629" fmla="*/ 10063924 w 12192000"/>
              <a:gd name="connsiteY2629" fmla="*/ 1670655 h 6571374"/>
              <a:gd name="connsiteX2630" fmla="*/ 9994311 w 12192000"/>
              <a:gd name="connsiteY2630" fmla="*/ 1601076 h 6571374"/>
              <a:gd name="connsiteX2631" fmla="*/ 10063924 w 12192000"/>
              <a:gd name="connsiteY2631" fmla="*/ 1531457 h 6571374"/>
              <a:gd name="connsiteX2632" fmla="*/ 9646247 w 12192000"/>
              <a:gd name="connsiteY2632" fmla="*/ 1531457 h 6571374"/>
              <a:gd name="connsiteX2633" fmla="*/ 9715860 w 12192000"/>
              <a:gd name="connsiteY2633" fmla="*/ 1601076 h 6571374"/>
              <a:gd name="connsiteX2634" fmla="*/ 9646247 w 12192000"/>
              <a:gd name="connsiteY2634" fmla="*/ 1670655 h 6571374"/>
              <a:gd name="connsiteX2635" fmla="*/ 9576635 w 12192000"/>
              <a:gd name="connsiteY2635" fmla="*/ 1601076 h 6571374"/>
              <a:gd name="connsiteX2636" fmla="*/ 9646247 w 12192000"/>
              <a:gd name="connsiteY2636" fmla="*/ 1531457 h 6571374"/>
              <a:gd name="connsiteX2637" fmla="*/ 9228571 w 12192000"/>
              <a:gd name="connsiteY2637" fmla="*/ 1531457 h 6571374"/>
              <a:gd name="connsiteX2638" fmla="*/ 9298184 w 12192000"/>
              <a:gd name="connsiteY2638" fmla="*/ 1601076 h 6571374"/>
              <a:gd name="connsiteX2639" fmla="*/ 9228571 w 12192000"/>
              <a:gd name="connsiteY2639" fmla="*/ 1670655 h 6571374"/>
              <a:gd name="connsiteX2640" fmla="*/ 9158958 w 12192000"/>
              <a:gd name="connsiteY2640" fmla="*/ 1601076 h 6571374"/>
              <a:gd name="connsiteX2641" fmla="*/ 9228571 w 12192000"/>
              <a:gd name="connsiteY2641" fmla="*/ 1531457 h 6571374"/>
              <a:gd name="connsiteX2642" fmla="*/ 8810895 w 12192000"/>
              <a:gd name="connsiteY2642" fmla="*/ 1531457 h 6571374"/>
              <a:gd name="connsiteX2643" fmla="*/ 8880507 w 12192000"/>
              <a:gd name="connsiteY2643" fmla="*/ 1601076 h 6571374"/>
              <a:gd name="connsiteX2644" fmla="*/ 8810895 w 12192000"/>
              <a:gd name="connsiteY2644" fmla="*/ 1670655 h 6571374"/>
              <a:gd name="connsiteX2645" fmla="*/ 8741282 w 12192000"/>
              <a:gd name="connsiteY2645" fmla="*/ 1601076 h 6571374"/>
              <a:gd name="connsiteX2646" fmla="*/ 8810895 w 12192000"/>
              <a:gd name="connsiteY2646" fmla="*/ 1531457 h 6571374"/>
              <a:gd name="connsiteX2647" fmla="*/ 8393218 w 12192000"/>
              <a:gd name="connsiteY2647" fmla="*/ 1531457 h 6571374"/>
              <a:gd name="connsiteX2648" fmla="*/ 8462831 w 12192000"/>
              <a:gd name="connsiteY2648" fmla="*/ 1601076 h 6571374"/>
              <a:gd name="connsiteX2649" fmla="*/ 8393218 w 12192000"/>
              <a:gd name="connsiteY2649" fmla="*/ 1670655 h 6571374"/>
              <a:gd name="connsiteX2650" fmla="*/ 8323606 w 12192000"/>
              <a:gd name="connsiteY2650" fmla="*/ 1601076 h 6571374"/>
              <a:gd name="connsiteX2651" fmla="*/ 8393218 w 12192000"/>
              <a:gd name="connsiteY2651" fmla="*/ 1531457 h 6571374"/>
              <a:gd name="connsiteX2652" fmla="*/ 3798945 w 12192000"/>
              <a:gd name="connsiteY2652" fmla="*/ 1225187 h 6571374"/>
              <a:gd name="connsiteX2653" fmla="*/ 3868555 w 12192000"/>
              <a:gd name="connsiteY2653" fmla="*/ 1294798 h 6571374"/>
              <a:gd name="connsiteX2654" fmla="*/ 3798945 w 12192000"/>
              <a:gd name="connsiteY2654" fmla="*/ 1364404 h 6571374"/>
              <a:gd name="connsiteX2655" fmla="*/ 3729333 w 12192000"/>
              <a:gd name="connsiteY2655" fmla="*/ 1294798 h 6571374"/>
              <a:gd name="connsiteX2656" fmla="*/ 3798945 w 12192000"/>
              <a:gd name="connsiteY2656" fmla="*/ 1225187 h 6571374"/>
              <a:gd name="connsiteX2657" fmla="*/ 3381279 w 12192000"/>
              <a:gd name="connsiteY2657" fmla="*/ 1225187 h 6571374"/>
              <a:gd name="connsiteX2658" fmla="*/ 3450892 w 12192000"/>
              <a:gd name="connsiteY2658" fmla="*/ 1294798 h 6571374"/>
              <a:gd name="connsiteX2659" fmla="*/ 3381279 w 12192000"/>
              <a:gd name="connsiteY2659" fmla="*/ 1364404 h 6571374"/>
              <a:gd name="connsiteX2660" fmla="*/ 3311658 w 12192000"/>
              <a:gd name="connsiteY2660" fmla="*/ 1294798 h 6571374"/>
              <a:gd name="connsiteX2661" fmla="*/ 3381279 w 12192000"/>
              <a:gd name="connsiteY2661" fmla="*/ 1225187 h 6571374"/>
              <a:gd name="connsiteX2662" fmla="*/ 2963588 w 12192000"/>
              <a:gd name="connsiteY2662" fmla="*/ 1225187 h 6571374"/>
              <a:gd name="connsiteX2663" fmla="*/ 3033199 w 12192000"/>
              <a:gd name="connsiteY2663" fmla="*/ 1294798 h 6571374"/>
              <a:gd name="connsiteX2664" fmla="*/ 2963588 w 12192000"/>
              <a:gd name="connsiteY2664" fmla="*/ 1364404 h 6571374"/>
              <a:gd name="connsiteX2665" fmla="*/ 2893969 w 12192000"/>
              <a:gd name="connsiteY2665" fmla="*/ 1294798 h 6571374"/>
              <a:gd name="connsiteX2666" fmla="*/ 2963588 w 12192000"/>
              <a:gd name="connsiteY2666" fmla="*/ 1225187 h 6571374"/>
              <a:gd name="connsiteX2667" fmla="*/ 2545893 w 12192000"/>
              <a:gd name="connsiteY2667" fmla="*/ 1225187 h 6571374"/>
              <a:gd name="connsiteX2668" fmla="*/ 2615505 w 12192000"/>
              <a:gd name="connsiteY2668" fmla="*/ 1294800 h 6571374"/>
              <a:gd name="connsiteX2669" fmla="*/ 2545893 w 12192000"/>
              <a:gd name="connsiteY2669" fmla="*/ 1364404 h 6571374"/>
              <a:gd name="connsiteX2670" fmla="*/ 2476278 w 12192000"/>
              <a:gd name="connsiteY2670" fmla="*/ 1294800 h 6571374"/>
              <a:gd name="connsiteX2671" fmla="*/ 2545893 w 12192000"/>
              <a:gd name="connsiteY2671" fmla="*/ 1225187 h 6571374"/>
              <a:gd name="connsiteX2672" fmla="*/ 2128198 w 12192000"/>
              <a:gd name="connsiteY2672" fmla="*/ 1225187 h 6571374"/>
              <a:gd name="connsiteX2673" fmla="*/ 2197812 w 12192000"/>
              <a:gd name="connsiteY2673" fmla="*/ 1294800 h 6571374"/>
              <a:gd name="connsiteX2674" fmla="*/ 2128198 w 12192000"/>
              <a:gd name="connsiteY2674" fmla="*/ 1364404 h 6571374"/>
              <a:gd name="connsiteX2675" fmla="*/ 2058585 w 12192000"/>
              <a:gd name="connsiteY2675" fmla="*/ 1294800 h 6571374"/>
              <a:gd name="connsiteX2676" fmla="*/ 2128198 w 12192000"/>
              <a:gd name="connsiteY2676" fmla="*/ 1225187 h 6571374"/>
              <a:gd name="connsiteX2677" fmla="*/ 1710503 w 12192000"/>
              <a:gd name="connsiteY2677" fmla="*/ 1225187 h 6571374"/>
              <a:gd name="connsiteX2678" fmla="*/ 1780116 w 12192000"/>
              <a:gd name="connsiteY2678" fmla="*/ 1294800 h 6571374"/>
              <a:gd name="connsiteX2679" fmla="*/ 1710503 w 12192000"/>
              <a:gd name="connsiteY2679" fmla="*/ 1364404 h 6571374"/>
              <a:gd name="connsiteX2680" fmla="*/ 1640877 w 12192000"/>
              <a:gd name="connsiteY2680" fmla="*/ 1294800 h 6571374"/>
              <a:gd name="connsiteX2681" fmla="*/ 1710503 w 12192000"/>
              <a:gd name="connsiteY2681" fmla="*/ 1225187 h 6571374"/>
              <a:gd name="connsiteX2682" fmla="*/ 1292810 w 12192000"/>
              <a:gd name="connsiteY2682" fmla="*/ 1225187 h 6571374"/>
              <a:gd name="connsiteX2683" fmla="*/ 1362421 w 12192000"/>
              <a:gd name="connsiteY2683" fmla="*/ 1294800 h 6571374"/>
              <a:gd name="connsiteX2684" fmla="*/ 1292810 w 12192000"/>
              <a:gd name="connsiteY2684" fmla="*/ 1364404 h 6571374"/>
              <a:gd name="connsiteX2685" fmla="*/ 1223197 w 12192000"/>
              <a:gd name="connsiteY2685" fmla="*/ 1294800 h 6571374"/>
              <a:gd name="connsiteX2686" fmla="*/ 1292810 w 12192000"/>
              <a:gd name="connsiteY2686" fmla="*/ 1225187 h 6571374"/>
              <a:gd name="connsiteX2687" fmla="*/ 875142 w 12192000"/>
              <a:gd name="connsiteY2687" fmla="*/ 1225187 h 6571374"/>
              <a:gd name="connsiteX2688" fmla="*/ 944753 w 12192000"/>
              <a:gd name="connsiteY2688" fmla="*/ 1294800 h 6571374"/>
              <a:gd name="connsiteX2689" fmla="*/ 875142 w 12192000"/>
              <a:gd name="connsiteY2689" fmla="*/ 1364404 h 6571374"/>
              <a:gd name="connsiteX2690" fmla="*/ 805528 w 12192000"/>
              <a:gd name="connsiteY2690" fmla="*/ 1294800 h 6571374"/>
              <a:gd name="connsiteX2691" fmla="*/ 875142 w 12192000"/>
              <a:gd name="connsiteY2691" fmla="*/ 1225187 h 6571374"/>
              <a:gd name="connsiteX2692" fmla="*/ 457465 w 12192000"/>
              <a:gd name="connsiteY2692" fmla="*/ 1225187 h 6571374"/>
              <a:gd name="connsiteX2693" fmla="*/ 527081 w 12192000"/>
              <a:gd name="connsiteY2693" fmla="*/ 1294800 h 6571374"/>
              <a:gd name="connsiteX2694" fmla="*/ 457465 w 12192000"/>
              <a:gd name="connsiteY2694" fmla="*/ 1364404 h 6571374"/>
              <a:gd name="connsiteX2695" fmla="*/ 387851 w 12192000"/>
              <a:gd name="connsiteY2695" fmla="*/ 1294800 h 6571374"/>
              <a:gd name="connsiteX2696" fmla="*/ 457465 w 12192000"/>
              <a:gd name="connsiteY2696" fmla="*/ 1225187 h 6571374"/>
              <a:gd name="connsiteX2697" fmla="*/ 39791 w 12192000"/>
              <a:gd name="connsiteY2697" fmla="*/ 1225187 h 6571374"/>
              <a:gd name="connsiteX2698" fmla="*/ 109404 w 12192000"/>
              <a:gd name="connsiteY2698" fmla="*/ 1294800 h 6571374"/>
              <a:gd name="connsiteX2699" fmla="*/ 39791 w 12192000"/>
              <a:gd name="connsiteY2699" fmla="*/ 1364404 h 6571374"/>
              <a:gd name="connsiteX2700" fmla="*/ 12695 w 12192000"/>
              <a:gd name="connsiteY2700" fmla="*/ 1358934 h 6571374"/>
              <a:gd name="connsiteX2701" fmla="*/ 0 w 12192000"/>
              <a:gd name="connsiteY2701" fmla="*/ 1350377 h 6571374"/>
              <a:gd name="connsiteX2702" fmla="*/ 0 w 12192000"/>
              <a:gd name="connsiteY2702" fmla="*/ 1239217 h 6571374"/>
              <a:gd name="connsiteX2703" fmla="*/ 12695 w 12192000"/>
              <a:gd name="connsiteY2703" fmla="*/ 1230658 h 6571374"/>
              <a:gd name="connsiteX2704" fmla="*/ 39791 w 12192000"/>
              <a:gd name="connsiteY2704" fmla="*/ 1225187 h 6571374"/>
              <a:gd name="connsiteX2705" fmla="*/ 7557865 w 12192000"/>
              <a:gd name="connsiteY2705" fmla="*/ 1225186 h 6571374"/>
              <a:gd name="connsiteX2706" fmla="*/ 7627478 w 12192000"/>
              <a:gd name="connsiteY2706" fmla="*/ 1294797 h 6571374"/>
              <a:gd name="connsiteX2707" fmla="*/ 7557865 w 12192000"/>
              <a:gd name="connsiteY2707" fmla="*/ 1364404 h 6571374"/>
              <a:gd name="connsiteX2708" fmla="*/ 7488253 w 12192000"/>
              <a:gd name="connsiteY2708" fmla="*/ 1294797 h 6571374"/>
              <a:gd name="connsiteX2709" fmla="*/ 7557865 w 12192000"/>
              <a:gd name="connsiteY2709" fmla="*/ 1225186 h 6571374"/>
              <a:gd name="connsiteX2710" fmla="*/ 7140189 w 12192000"/>
              <a:gd name="connsiteY2710" fmla="*/ 1225186 h 6571374"/>
              <a:gd name="connsiteX2711" fmla="*/ 7209802 w 12192000"/>
              <a:gd name="connsiteY2711" fmla="*/ 1294798 h 6571374"/>
              <a:gd name="connsiteX2712" fmla="*/ 7140189 w 12192000"/>
              <a:gd name="connsiteY2712" fmla="*/ 1364404 h 6571374"/>
              <a:gd name="connsiteX2713" fmla="*/ 7070576 w 12192000"/>
              <a:gd name="connsiteY2713" fmla="*/ 1294798 h 6571374"/>
              <a:gd name="connsiteX2714" fmla="*/ 7140189 w 12192000"/>
              <a:gd name="connsiteY2714" fmla="*/ 1225186 h 6571374"/>
              <a:gd name="connsiteX2715" fmla="*/ 6722513 w 12192000"/>
              <a:gd name="connsiteY2715" fmla="*/ 1225186 h 6571374"/>
              <a:gd name="connsiteX2716" fmla="*/ 6792125 w 12192000"/>
              <a:gd name="connsiteY2716" fmla="*/ 1294798 h 6571374"/>
              <a:gd name="connsiteX2717" fmla="*/ 6722513 w 12192000"/>
              <a:gd name="connsiteY2717" fmla="*/ 1364404 h 6571374"/>
              <a:gd name="connsiteX2718" fmla="*/ 6652900 w 12192000"/>
              <a:gd name="connsiteY2718" fmla="*/ 1294798 h 6571374"/>
              <a:gd name="connsiteX2719" fmla="*/ 6722513 w 12192000"/>
              <a:gd name="connsiteY2719" fmla="*/ 1225186 h 6571374"/>
              <a:gd name="connsiteX2720" fmla="*/ 6304836 w 12192000"/>
              <a:gd name="connsiteY2720" fmla="*/ 1225186 h 6571374"/>
              <a:gd name="connsiteX2721" fmla="*/ 6374449 w 12192000"/>
              <a:gd name="connsiteY2721" fmla="*/ 1294798 h 6571374"/>
              <a:gd name="connsiteX2722" fmla="*/ 6304836 w 12192000"/>
              <a:gd name="connsiteY2722" fmla="*/ 1364404 h 6571374"/>
              <a:gd name="connsiteX2723" fmla="*/ 6235223 w 12192000"/>
              <a:gd name="connsiteY2723" fmla="*/ 1294798 h 6571374"/>
              <a:gd name="connsiteX2724" fmla="*/ 6304836 w 12192000"/>
              <a:gd name="connsiteY2724" fmla="*/ 1225186 h 6571374"/>
              <a:gd name="connsiteX2725" fmla="*/ 5887160 w 12192000"/>
              <a:gd name="connsiteY2725" fmla="*/ 1225186 h 6571374"/>
              <a:gd name="connsiteX2726" fmla="*/ 5956772 w 12192000"/>
              <a:gd name="connsiteY2726" fmla="*/ 1294798 h 6571374"/>
              <a:gd name="connsiteX2727" fmla="*/ 5887160 w 12192000"/>
              <a:gd name="connsiteY2727" fmla="*/ 1364404 h 6571374"/>
              <a:gd name="connsiteX2728" fmla="*/ 5817547 w 12192000"/>
              <a:gd name="connsiteY2728" fmla="*/ 1294798 h 6571374"/>
              <a:gd name="connsiteX2729" fmla="*/ 5887160 w 12192000"/>
              <a:gd name="connsiteY2729" fmla="*/ 1225186 h 6571374"/>
              <a:gd name="connsiteX2730" fmla="*/ 5469483 w 12192000"/>
              <a:gd name="connsiteY2730" fmla="*/ 1225186 h 6571374"/>
              <a:gd name="connsiteX2731" fmla="*/ 5539096 w 12192000"/>
              <a:gd name="connsiteY2731" fmla="*/ 1294798 h 6571374"/>
              <a:gd name="connsiteX2732" fmla="*/ 5469483 w 12192000"/>
              <a:gd name="connsiteY2732" fmla="*/ 1364404 h 6571374"/>
              <a:gd name="connsiteX2733" fmla="*/ 5399870 w 12192000"/>
              <a:gd name="connsiteY2733" fmla="*/ 1294798 h 6571374"/>
              <a:gd name="connsiteX2734" fmla="*/ 5469483 w 12192000"/>
              <a:gd name="connsiteY2734" fmla="*/ 1225186 h 6571374"/>
              <a:gd name="connsiteX2735" fmla="*/ 5051807 w 12192000"/>
              <a:gd name="connsiteY2735" fmla="*/ 1225186 h 6571374"/>
              <a:gd name="connsiteX2736" fmla="*/ 5121419 w 12192000"/>
              <a:gd name="connsiteY2736" fmla="*/ 1294798 h 6571374"/>
              <a:gd name="connsiteX2737" fmla="*/ 5051807 w 12192000"/>
              <a:gd name="connsiteY2737" fmla="*/ 1364404 h 6571374"/>
              <a:gd name="connsiteX2738" fmla="*/ 4982194 w 12192000"/>
              <a:gd name="connsiteY2738" fmla="*/ 1294798 h 6571374"/>
              <a:gd name="connsiteX2739" fmla="*/ 5051807 w 12192000"/>
              <a:gd name="connsiteY2739" fmla="*/ 1225186 h 6571374"/>
              <a:gd name="connsiteX2740" fmla="*/ 4634130 w 12192000"/>
              <a:gd name="connsiteY2740" fmla="*/ 1225186 h 6571374"/>
              <a:gd name="connsiteX2741" fmla="*/ 4703743 w 12192000"/>
              <a:gd name="connsiteY2741" fmla="*/ 1294798 h 6571374"/>
              <a:gd name="connsiteX2742" fmla="*/ 4634130 w 12192000"/>
              <a:gd name="connsiteY2742" fmla="*/ 1364404 h 6571374"/>
              <a:gd name="connsiteX2743" fmla="*/ 4564517 w 12192000"/>
              <a:gd name="connsiteY2743" fmla="*/ 1294798 h 6571374"/>
              <a:gd name="connsiteX2744" fmla="*/ 4634130 w 12192000"/>
              <a:gd name="connsiteY2744" fmla="*/ 1225186 h 6571374"/>
              <a:gd name="connsiteX2745" fmla="*/ 4216616 w 12192000"/>
              <a:gd name="connsiteY2745" fmla="*/ 1225186 h 6571374"/>
              <a:gd name="connsiteX2746" fmla="*/ 4286066 w 12192000"/>
              <a:gd name="connsiteY2746" fmla="*/ 1294798 h 6571374"/>
              <a:gd name="connsiteX2747" fmla="*/ 4216616 w 12192000"/>
              <a:gd name="connsiteY2747" fmla="*/ 1364404 h 6571374"/>
              <a:gd name="connsiteX2748" fmla="*/ 4147003 w 12192000"/>
              <a:gd name="connsiteY2748" fmla="*/ 1294798 h 6571374"/>
              <a:gd name="connsiteX2749" fmla="*/ 4216616 w 12192000"/>
              <a:gd name="connsiteY2749" fmla="*/ 1225186 h 6571374"/>
              <a:gd name="connsiteX2750" fmla="*/ 11734630 w 12192000"/>
              <a:gd name="connsiteY2750" fmla="*/ 1225185 h 6571374"/>
              <a:gd name="connsiteX2751" fmla="*/ 11804243 w 12192000"/>
              <a:gd name="connsiteY2751" fmla="*/ 1294797 h 6571374"/>
              <a:gd name="connsiteX2752" fmla="*/ 11734630 w 12192000"/>
              <a:gd name="connsiteY2752" fmla="*/ 1364401 h 6571374"/>
              <a:gd name="connsiteX2753" fmla="*/ 11665017 w 12192000"/>
              <a:gd name="connsiteY2753" fmla="*/ 1294797 h 6571374"/>
              <a:gd name="connsiteX2754" fmla="*/ 11734630 w 12192000"/>
              <a:gd name="connsiteY2754" fmla="*/ 1225185 h 6571374"/>
              <a:gd name="connsiteX2755" fmla="*/ 11316953 w 12192000"/>
              <a:gd name="connsiteY2755" fmla="*/ 1225185 h 6571374"/>
              <a:gd name="connsiteX2756" fmla="*/ 11386566 w 12192000"/>
              <a:gd name="connsiteY2756" fmla="*/ 1294797 h 6571374"/>
              <a:gd name="connsiteX2757" fmla="*/ 11316953 w 12192000"/>
              <a:gd name="connsiteY2757" fmla="*/ 1364401 h 6571374"/>
              <a:gd name="connsiteX2758" fmla="*/ 11247341 w 12192000"/>
              <a:gd name="connsiteY2758" fmla="*/ 1294797 h 6571374"/>
              <a:gd name="connsiteX2759" fmla="*/ 11316953 w 12192000"/>
              <a:gd name="connsiteY2759" fmla="*/ 1225185 h 6571374"/>
              <a:gd name="connsiteX2760" fmla="*/ 10899277 w 12192000"/>
              <a:gd name="connsiteY2760" fmla="*/ 1225185 h 6571374"/>
              <a:gd name="connsiteX2761" fmla="*/ 10968890 w 12192000"/>
              <a:gd name="connsiteY2761" fmla="*/ 1294797 h 6571374"/>
              <a:gd name="connsiteX2762" fmla="*/ 10899277 w 12192000"/>
              <a:gd name="connsiteY2762" fmla="*/ 1364401 h 6571374"/>
              <a:gd name="connsiteX2763" fmla="*/ 10829664 w 12192000"/>
              <a:gd name="connsiteY2763" fmla="*/ 1294797 h 6571374"/>
              <a:gd name="connsiteX2764" fmla="*/ 10899277 w 12192000"/>
              <a:gd name="connsiteY2764" fmla="*/ 1225185 h 6571374"/>
              <a:gd name="connsiteX2765" fmla="*/ 10481600 w 12192000"/>
              <a:gd name="connsiteY2765" fmla="*/ 1225185 h 6571374"/>
              <a:gd name="connsiteX2766" fmla="*/ 10551213 w 12192000"/>
              <a:gd name="connsiteY2766" fmla="*/ 1294797 h 6571374"/>
              <a:gd name="connsiteX2767" fmla="*/ 10481600 w 12192000"/>
              <a:gd name="connsiteY2767" fmla="*/ 1364401 h 6571374"/>
              <a:gd name="connsiteX2768" fmla="*/ 10411988 w 12192000"/>
              <a:gd name="connsiteY2768" fmla="*/ 1294797 h 6571374"/>
              <a:gd name="connsiteX2769" fmla="*/ 10481600 w 12192000"/>
              <a:gd name="connsiteY2769" fmla="*/ 1225185 h 6571374"/>
              <a:gd name="connsiteX2770" fmla="*/ 10063924 w 12192000"/>
              <a:gd name="connsiteY2770" fmla="*/ 1225185 h 6571374"/>
              <a:gd name="connsiteX2771" fmla="*/ 10133537 w 12192000"/>
              <a:gd name="connsiteY2771" fmla="*/ 1294797 h 6571374"/>
              <a:gd name="connsiteX2772" fmla="*/ 10063924 w 12192000"/>
              <a:gd name="connsiteY2772" fmla="*/ 1364401 h 6571374"/>
              <a:gd name="connsiteX2773" fmla="*/ 9994311 w 12192000"/>
              <a:gd name="connsiteY2773" fmla="*/ 1294797 h 6571374"/>
              <a:gd name="connsiteX2774" fmla="*/ 10063924 w 12192000"/>
              <a:gd name="connsiteY2774" fmla="*/ 1225185 h 6571374"/>
              <a:gd name="connsiteX2775" fmla="*/ 9646247 w 12192000"/>
              <a:gd name="connsiteY2775" fmla="*/ 1225185 h 6571374"/>
              <a:gd name="connsiteX2776" fmla="*/ 9715860 w 12192000"/>
              <a:gd name="connsiteY2776" fmla="*/ 1294797 h 6571374"/>
              <a:gd name="connsiteX2777" fmla="*/ 9646247 w 12192000"/>
              <a:gd name="connsiteY2777" fmla="*/ 1364401 h 6571374"/>
              <a:gd name="connsiteX2778" fmla="*/ 9576635 w 12192000"/>
              <a:gd name="connsiteY2778" fmla="*/ 1294797 h 6571374"/>
              <a:gd name="connsiteX2779" fmla="*/ 9646247 w 12192000"/>
              <a:gd name="connsiteY2779" fmla="*/ 1225185 h 6571374"/>
              <a:gd name="connsiteX2780" fmla="*/ 9228571 w 12192000"/>
              <a:gd name="connsiteY2780" fmla="*/ 1225185 h 6571374"/>
              <a:gd name="connsiteX2781" fmla="*/ 9298184 w 12192000"/>
              <a:gd name="connsiteY2781" fmla="*/ 1294797 h 6571374"/>
              <a:gd name="connsiteX2782" fmla="*/ 9228571 w 12192000"/>
              <a:gd name="connsiteY2782" fmla="*/ 1364401 h 6571374"/>
              <a:gd name="connsiteX2783" fmla="*/ 9158958 w 12192000"/>
              <a:gd name="connsiteY2783" fmla="*/ 1294797 h 6571374"/>
              <a:gd name="connsiteX2784" fmla="*/ 9228571 w 12192000"/>
              <a:gd name="connsiteY2784" fmla="*/ 1225185 h 6571374"/>
              <a:gd name="connsiteX2785" fmla="*/ 8810895 w 12192000"/>
              <a:gd name="connsiteY2785" fmla="*/ 1225185 h 6571374"/>
              <a:gd name="connsiteX2786" fmla="*/ 8880507 w 12192000"/>
              <a:gd name="connsiteY2786" fmla="*/ 1294797 h 6571374"/>
              <a:gd name="connsiteX2787" fmla="*/ 8810895 w 12192000"/>
              <a:gd name="connsiteY2787" fmla="*/ 1364401 h 6571374"/>
              <a:gd name="connsiteX2788" fmla="*/ 8741282 w 12192000"/>
              <a:gd name="connsiteY2788" fmla="*/ 1294797 h 6571374"/>
              <a:gd name="connsiteX2789" fmla="*/ 8810895 w 12192000"/>
              <a:gd name="connsiteY2789" fmla="*/ 1225185 h 6571374"/>
              <a:gd name="connsiteX2790" fmla="*/ 8393218 w 12192000"/>
              <a:gd name="connsiteY2790" fmla="*/ 1225185 h 6571374"/>
              <a:gd name="connsiteX2791" fmla="*/ 8462831 w 12192000"/>
              <a:gd name="connsiteY2791" fmla="*/ 1294797 h 6571374"/>
              <a:gd name="connsiteX2792" fmla="*/ 8393218 w 12192000"/>
              <a:gd name="connsiteY2792" fmla="*/ 1364401 h 6571374"/>
              <a:gd name="connsiteX2793" fmla="*/ 8323606 w 12192000"/>
              <a:gd name="connsiteY2793" fmla="*/ 1294797 h 6571374"/>
              <a:gd name="connsiteX2794" fmla="*/ 8393218 w 12192000"/>
              <a:gd name="connsiteY2794" fmla="*/ 1225185 h 6571374"/>
              <a:gd name="connsiteX2795" fmla="*/ 7975542 w 12192000"/>
              <a:gd name="connsiteY2795" fmla="*/ 1225185 h 6571374"/>
              <a:gd name="connsiteX2796" fmla="*/ 8045155 w 12192000"/>
              <a:gd name="connsiteY2796" fmla="*/ 1294797 h 6571374"/>
              <a:gd name="connsiteX2797" fmla="*/ 7975542 w 12192000"/>
              <a:gd name="connsiteY2797" fmla="*/ 1364401 h 6571374"/>
              <a:gd name="connsiteX2798" fmla="*/ 7905929 w 12192000"/>
              <a:gd name="connsiteY2798" fmla="*/ 1294797 h 6571374"/>
              <a:gd name="connsiteX2799" fmla="*/ 7975542 w 12192000"/>
              <a:gd name="connsiteY2799" fmla="*/ 1225185 h 6571374"/>
              <a:gd name="connsiteX2800" fmla="*/ 12152306 w 12192000"/>
              <a:gd name="connsiteY2800" fmla="*/ 1225183 h 6571374"/>
              <a:gd name="connsiteX2801" fmla="*/ 12179402 w 12192000"/>
              <a:gd name="connsiteY2801" fmla="*/ 1230654 h 6571374"/>
              <a:gd name="connsiteX2802" fmla="*/ 12192000 w 12192000"/>
              <a:gd name="connsiteY2802" fmla="*/ 1239148 h 6571374"/>
              <a:gd name="connsiteX2803" fmla="*/ 12192000 w 12192000"/>
              <a:gd name="connsiteY2803" fmla="*/ 1350439 h 6571374"/>
              <a:gd name="connsiteX2804" fmla="*/ 12179402 w 12192000"/>
              <a:gd name="connsiteY2804" fmla="*/ 1358932 h 6571374"/>
              <a:gd name="connsiteX2805" fmla="*/ 12152306 w 12192000"/>
              <a:gd name="connsiteY2805" fmla="*/ 1364401 h 6571374"/>
              <a:gd name="connsiteX2806" fmla="*/ 12082694 w 12192000"/>
              <a:gd name="connsiteY2806" fmla="*/ 1294797 h 6571374"/>
              <a:gd name="connsiteX2807" fmla="*/ 12152306 w 12192000"/>
              <a:gd name="connsiteY2807" fmla="*/ 1225183 h 6571374"/>
              <a:gd name="connsiteX2808" fmla="*/ 457470 w 12192000"/>
              <a:gd name="connsiteY2808" fmla="*/ 918897 h 6571374"/>
              <a:gd name="connsiteX2809" fmla="*/ 527086 w 12192000"/>
              <a:gd name="connsiteY2809" fmla="*/ 988507 h 6571374"/>
              <a:gd name="connsiteX2810" fmla="*/ 457470 w 12192000"/>
              <a:gd name="connsiteY2810" fmla="*/ 1058118 h 6571374"/>
              <a:gd name="connsiteX2811" fmla="*/ 387856 w 12192000"/>
              <a:gd name="connsiteY2811" fmla="*/ 988507 h 6571374"/>
              <a:gd name="connsiteX2812" fmla="*/ 457470 w 12192000"/>
              <a:gd name="connsiteY2812" fmla="*/ 918897 h 6571374"/>
              <a:gd name="connsiteX2813" fmla="*/ 39796 w 12192000"/>
              <a:gd name="connsiteY2813" fmla="*/ 918897 h 6571374"/>
              <a:gd name="connsiteX2814" fmla="*/ 109409 w 12192000"/>
              <a:gd name="connsiteY2814" fmla="*/ 988507 h 6571374"/>
              <a:gd name="connsiteX2815" fmla="*/ 39796 w 12192000"/>
              <a:gd name="connsiteY2815" fmla="*/ 1058118 h 6571374"/>
              <a:gd name="connsiteX2816" fmla="*/ 12700 w 12192000"/>
              <a:gd name="connsiteY2816" fmla="*/ 1052648 h 6571374"/>
              <a:gd name="connsiteX2817" fmla="*/ 0 w 12192000"/>
              <a:gd name="connsiteY2817" fmla="*/ 1044087 h 6571374"/>
              <a:gd name="connsiteX2818" fmla="*/ 0 w 12192000"/>
              <a:gd name="connsiteY2818" fmla="*/ 932929 h 6571374"/>
              <a:gd name="connsiteX2819" fmla="*/ 12700 w 12192000"/>
              <a:gd name="connsiteY2819" fmla="*/ 924367 h 6571374"/>
              <a:gd name="connsiteX2820" fmla="*/ 39796 w 12192000"/>
              <a:gd name="connsiteY2820" fmla="*/ 918897 h 6571374"/>
              <a:gd name="connsiteX2821" fmla="*/ 5469483 w 12192000"/>
              <a:gd name="connsiteY2821" fmla="*/ 918896 h 6571374"/>
              <a:gd name="connsiteX2822" fmla="*/ 5539096 w 12192000"/>
              <a:gd name="connsiteY2822" fmla="*/ 988506 h 6571374"/>
              <a:gd name="connsiteX2823" fmla="*/ 5469483 w 12192000"/>
              <a:gd name="connsiteY2823" fmla="*/ 1058116 h 6571374"/>
              <a:gd name="connsiteX2824" fmla="*/ 5399870 w 12192000"/>
              <a:gd name="connsiteY2824" fmla="*/ 988506 h 6571374"/>
              <a:gd name="connsiteX2825" fmla="*/ 5469483 w 12192000"/>
              <a:gd name="connsiteY2825" fmla="*/ 918896 h 6571374"/>
              <a:gd name="connsiteX2826" fmla="*/ 5051807 w 12192000"/>
              <a:gd name="connsiteY2826" fmla="*/ 918896 h 6571374"/>
              <a:gd name="connsiteX2827" fmla="*/ 5121419 w 12192000"/>
              <a:gd name="connsiteY2827" fmla="*/ 988506 h 6571374"/>
              <a:gd name="connsiteX2828" fmla="*/ 5051807 w 12192000"/>
              <a:gd name="connsiteY2828" fmla="*/ 1058116 h 6571374"/>
              <a:gd name="connsiteX2829" fmla="*/ 4982194 w 12192000"/>
              <a:gd name="connsiteY2829" fmla="*/ 988506 h 6571374"/>
              <a:gd name="connsiteX2830" fmla="*/ 5051807 w 12192000"/>
              <a:gd name="connsiteY2830" fmla="*/ 918896 h 6571374"/>
              <a:gd name="connsiteX2831" fmla="*/ 4634130 w 12192000"/>
              <a:gd name="connsiteY2831" fmla="*/ 918896 h 6571374"/>
              <a:gd name="connsiteX2832" fmla="*/ 4703743 w 12192000"/>
              <a:gd name="connsiteY2832" fmla="*/ 988507 h 6571374"/>
              <a:gd name="connsiteX2833" fmla="*/ 4634130 w 12192000"/>
              <a:gd name="connsiteY2833" fmla="*/ 1058116 h 6571374"/>
              <a:gd name="connsiteX2834" fmla="*/ 4564517 w 12192000"/>
              <a:gd name="connsiteY2834" fmla="*/ 988507 h 6571374"/>
              <a:gd name="connsiteX2835" fmla="*/ 4634130 w 12192000"/>
              <a:gd name="connsiteY2835" fmla="*/ 918896 h 6571374"/>
              <a:gd name="connsiteX2836" fmla="*/ 4216624 w 12192000"/>
              <a:gd name="connsiteY2836" fmla="*/ 918896 h 6571374"/>
              <a:gd name="connsiteX2837" fmla="*/ 4286066 w 12192000"/>
              <a:gd name="connsiteY2837" fmla="*/ 988507 h 6571374"/>
              <a:gd name="connsiteX2838" fmla="*/ 4216624 w 12192000"/>
              <a:gd name="connsiteY2838" fmla="*/ 1058116 h 6571374"/>
              <a:gd name="connsiteX2839" fmla="*/ 4147012 w 12192000"/>
              <a:gd name="connsiteY2839" fmla="*/ 988507 h 6571374"/>
              <a:gd name="connsiteX2840" fmla="*/ 4216624 w 12192000"/>
              <a:gd name="connsiteY2840" fmla="*/ 918896 h 6571374"/>
              <a:gd name="connsiteX2841" fmla="*/ 3798954 w 12192000"/>
              <a:gd name="connsiteY2841" fmla="*/ 918896 h 6571374"/>
              <a:gd name="connsiteX2842" fmla="*/ 3868563 w 12192000"/>
              <a:gd name="connsiteY2842" fmla="*/ 988507 h 6571374"/>
              <a:gd name="connsiteX2843" fmla="*/ 3798954 w 12192000"/>
              <a:gd name="connsiteY2843" fmla="*/ 1058118 h 6571374"/>
              <a:gd name="connsiteX2844" fmla="*/ 3729341 w 12192000"/>
              <a:gd name="connsiteY2844" fmla="*/ 988507 h 6571374"/>
              <a:gd name="connsiteX2845" fmla="*/ 3798954 w 12192000"/>
              <a:gd name="connsiteY2845" fmla="*/ 918896 h 6571374"/>
              <a:gd name="connsiteX2846" fmla="*/ 3381287 w 12192000"/>
              <a:gd name="connsiteY2846" fmla="*/ 918896 h 6571374"/>
              <a:gd name="connsiteX2847" fmla="*/ 3450901 w 12192000"/>
              <a:gd name="connsiteY2847" fmla="*/ 988507 h 6571374"/>
              <a:gd name="connsiteX2848" fmla="*/ 3381287 w 12192000"/>
              <a:gd name="connsiteY2848" fmla="*/ 1058118 h 6571374"/>
              <a:gd name="connsiteX2849" fmla="*/ 3311667 w 12192000"/>
              <a:gd name="connsiteY2849" fmla="*/ 988507 h 6571374"/>
              <a:gd name="connsiteX2850" fmla="*/ 3381287 w 12192000"/>
              <a:gd name="connsiteY2850" fmla="*/ 918896 h 6571374"/>
              <a:gd name="connsiteX2851" fmla="*/ 2963595 w 12192000"/>
              <a:gd name="connsiteY2851" fmla="*/ 918896 h 6571374"/>
              <a:gd name="connsiteX2852" fmla="*/ 3033208 w 12192000"/>
              <a:gd name="connsiteY2852" fmla="*/ 988507 h 6571374"/>
              <a:gd name="connsiteX2853" fmla="*/ 2963595 w 12192000"/>
              <a:gd name="connsiteY2853" fmla="*/ 1058118 h 6571374"/>
              <a:gd name="connsiteX2854" fmla="*/ 2893977 w 12192000"/>
              <a:gd name="connsiteY2854" fmla="*/ 988507 h 6571374"/>
              <a:gd name="connsiteX2855" fmla="*/ 2963595 w 12192000"/>
              <a:gd name="connsiteY2855" fmla="*/ 918896 h 6571374"/>
              <a:gd name="connsiteX2856" fmla="*/ 2545900 w 12192000"/>
              <a:gd name="connsiteY2856" fmla="*/ 918896 h 6571374"/>
              <a:gd name="connsiteX2857" fmla="*/ 2615513 w 12192000"/>
              <a:gd name="connsiteY2857" fmla="*/ 988507 h 6571374"/>
              <a:gd name="connsiteX2858" fmla="*/ 2545900 w 12192000"/>
              <a:gd name="connsiteY2858" fmla="*/ 1058118 h 6571374"/>
              <a:gd name="connsiteX2859" fmla="*/ 2476285 w 12192000"/>
              <a:gd name="connsiteY2859" fmla="*/ 988507 h 6571374"/>
              <a:gd name="connsiteX2860" fmla="*/ 2545900 w 12192000"/>
              <a:gd name="connsiteY2860" fmla="*/ 918896 h 6571374"/>
              <a:gd name="connsiteX2861" fmla="*/ 2128204 w 12192000"/>
              <a:gd name="connsiteY2861" fmla="*/ 918896 h 6571374"/>
              <a:gd name="connsiteX2862" fmla="*/ 2197818 w 12192000"/>
              <a:gd name="connsiteY2862" fmla="*/ 988507 h 6571374"/>
              <a:gd name="connsiteX2863" fmla="*/ 2128204 w 12192000"/>
              <a:gd name="connsiteY2863" fmla="*/ 1058118 h 6571374"/>
              <a:gd name="connsiteX2864" fmla="*/ 2058591 w 12192000"/>
              <a:gd name="connsiteY2864" fmla="*/ 988507 h 6571374"/>
              <a:gd name="connsiteX2865" fmla="*/ 2128204 w 12192000"/>
              <a:gd name="connsiteY2865" fmla="*/ 918896 h 6571374"/>
              <a:gd name="connsiteX2866" fmla="*/ 1710510 w 12192000"/>
              <a:gd name="connsiteY2866" fmla="*/ 918896 h 6571374"/>
              <a:gd name="connsiteX2867" fmla="*/ 1780122 w 12192000"/>
              <a:gd name="connsiteY2867" fmla="*/ 988507 h 6571374"/>
              <a:gd name="connsiteX2868" fmla="*/ 1710510 w 12192000"/>
              <a:gd name="connsiteY2868" fmla="*/ 1058118 h 6571374"/>
              <a:gd name="connsiteX2869" fmla="*/ 1640882 w 12192000"/>
              <a:gd name="connsiteY2869" fmla="*/ 988507 h 6571374"/>
              <a:gd name="connsiteX2870" fmla="*/ 1710510 w 12192000"/>
              <a:gd name="connsiteY2870" fmla="*/ 918896 h 6571374"/>
              <a:gd name="connsiteX2871" fmla="*/ 1292815 w 12192000"/>
              <a:gd name="connsiteY2871" fmla="*/ 918896 h 6571374"/>
              <a:gd name="connsiteX2872" fmla="*/ 1362426 w 12192000"/>
              <a:gd name="connsiteY2872" fmla="*/ 988507 h 6571374"/>
              <a:gd name="connsiteX2873" fmla="*/ 1292815 w 12192000"/>
              <a:gd name="connsiteY2873" fmla="*/ 1058118 h 6571374"/>
              <a:gd name="connsiteX2874" fmla="*/ 1223201 w 12192000"/>
              <a:gd name="connsiteY2874" fmla="*/ 988507 h 6571374"/>
              <a:gd name="connsiteX2875" fmla="*/ 1292815 w 12192000"/>
              <a:gd name="connsiteY2875" fmla="*/ 918896 h 6571374"/>
              <a:gd name="connsiteX2876" fmla="*/ 875147 w 12192000"/>
              <a:gd name="connsiteY2876" fmla="*/ 918896 h 6571374"/>
              <a:gd name="connsiteX2877" fmla="*/ 944760 w 12192000"/>
              <a:gd name="connsiteY2877" fmla="*/ 988507 h 6571374"/>
              <a:gd name="connsiteX2878" fmla="*/ 875147 w 12192000"/>
              <a:gd name="connsiteY2878" fmla="*/ 1058118 h 6571374"/>
              <a:gd name="connsiteX2879" fmla="*/ 805533 w 12192000"/>
              <a:gd name="connsiteY2879" fmla="*/ 988507 h 6571374"/>
              <a:gd name="connsiteX2880" fmla="*/ 875147 w 12192000"/>
              <a:gd name="connsiteY2880" fmla="*/ 918896 h 6571374"/>
              <a:gd name="connsiteX2881" fmla="*/ 8810895 w 12192000"/>
              <a:gd name="connsiteY2881" fmla="*/ 918895 h 6571374"/>
              <a:gd name="connsiteX2882" fmla="*/ 8880507 w 12192000"/>
              <a:gd name="connsiteY2882" fmla="*/ 988506 h 6571374"/>
              <a:gd name="connsiteX2883" fmla="*/ 8810895 w 12192000"/>
              <a:gd name="connsiteY2883" fmla="*/ 1058115 h 6571374"/>
              <a:gd name="connsiteX2884" fmla="*/ 8741282 w 12192000"/>
              <a:gd name="connsiteY2884" fmla="*/ 988506 h 6571374"/>
              <a:gd name="connsiteX2885" fmla="*/ 8810895 w 12192000"/>
              <a:gd name="connsiteY2885" fmla="*/ 918895 h 6571374"/>
              <a:gd name="connsiteX2886" fmla="*/ 8393218 w 12192000"/>
              <a:gd name="connsiteY2886" fmla="*/ 918895 h 6571374"/>
              <a:gd name="connsiteX2887" fmla="*/ 8462831 w 12192000"/>
              <a:gd name="connsiteY2887" fmla="*/ 988506 h 6571374"/>
              <a:gd name="connsiteX2888" fmla="*/ 8393218 w 12192000"/>
              <a:gd name="connsiteY2888" fmla="*/ 1058115 h 6571374"/>
              <a:gd name="connsiteX2889" fmla="*/ 8323606 w 12192000"/>
              <a:gd name="connsiteY2889" fmla="*/ 988506 h 6571374"/>
              <a:gd name="connsiteX2890" fmla="*/ 8393218 w 12192000"/>
              <a:gd name="connsiteY2890" fmla="*/ 918895 h 6571374"/>
              <a:gd name="connsiteX2891" fmla="*/ 7975542 w 12192000"/>
              <a:gd name="connsiteY2891" fmla="*/ 918895 h 6571374"/>
              <a:gd name="connsiteX2892" fmla="*/ 8045155 w 12192000"/>
              <a:gd name="connsiteY2892" fmla="*/ 988506 h 6571374"/>
              <a:gd name="connsiteX2893" fmla="*/ 7975542 w 12192000"/>
              <a:gd name="connsiteY2893" fmla="*/ 1058115 h 6571374"/>
              <a:gd name="connsiteX2894" fmla="*/ 7905929 w 12192000"/>
              <a:gd name="connsiteY2894" fmla="*/ 988506 h 6571374"/>
              <a:gd name="connsiteX2895" fmla="*/ 7975542 w 12192000"/>
              <a:gd name="connsiteY2895" fmla="*/ 918895 h 6571374"/>
              <a:gd name="connsiteX2896" fmla="*/ 7557865 w 12192000"/>
              <a:gd name="connsiteY2896" fmla="*/ 918895 h 6571374"/>
              <a:gd name="connsiteX2897" fmla="*/ 7627478 w 12192000"/>
              <a:gd name="connsiteY2897" fmla="*/ 988506 h 6571374"/>
              <a:gd name="connsiteX2898" fmla="*/ 7557865 w 12192000"/>
              <a:gd name="connsiteY2898" fmla="*/ 1058115 h 6571374"/>
              <a:gd name="connsiteX2899" fmla="*/ 7488253 w 12192000"/>
              <a:gd name="connsiteY2899" fmla="*/ 988506 h 6571374"/>
              <a:gd name="connsiteX2900" fmla="*/ 7557865 w 12192000"/>
              <a:gd name="connsiteY2900" fmla="*/ 918895 h 6571374"/>
              <a:gd name="connsiteX2901" fmla="*/ 7140189 w 12192000"/>
              <a:gd name="connsiteY2901" fmla="*/ 918895 h 6571374"/>
              <a:gd name="connsiteX2902" fmla="*/ 7209802 w 12192000"/>
              <a:gd name="connsiteY2902" fmla="*/ 988506 h 6571374"/>
              <a:gd name="connsiteX2903" fmla="*/ 7140189 w 12192000"/>
              <a:gd name="connsiteY2903" fmla="*/ 1058116 h 6571374"/>
              <a:gd name="connsiteX2904" fmla="*/ 7070576 w 12192000"/>
              <a:gd name="connsiteY2904" fmla="*/ 988506 h 6571374"/>
              <a:gd name="connsiteX2905" fmla="*/ 7140189 w 12192000"/>
              <a:gd name="connsiteY2905" fmla="*/ 918895 h 6571374"/>
              <a:gd name="connsiteX2906" fmla="*/ 6722513 w 12192000"/>
              <a:gd name="connsiteY2906" fmla="*/ 918895 h 6571374"/>
              <a:gd name="connsiteX2907" fmla="*/ 6792125 w 12192000"/>
              <a:gd name="connsiteY2907" fmla="*/ 988506 h 6571374"/>
              <a:gd name="connsiteX2908" fmla="*/ 6722513 w 12192000"/>
              <a:gd name="connsiteY2908" fmla="*/ 1058116 h 6571374"/>
              <a:gd name="connsiteX2909" fmla="*/ 6652900 w 12192000"/>
              <a:gd name="connsiteY2909" fmla="*/ 988506 h 6571374"/>
              <a:gd name="connsiteX2910" fmla="*/ 6722513 w 12192000"/>
              <a:gd name="connsiteY2910" fmla="*/ 918895 h 6571374"/>
              <a:gd name="connsiteX2911" fmla="*/ 6304836 w 12192000"/>
              <a:gd name="connsiteY2911" fmla="*/ 918895 h 6571374"/>
              <a:gd name="connsiteX2912" fmla="*/ 6374449 w 12192000"/>
              <a:gd name="connsiteY2912" fmla="*/ 988506 h 6571374"/>
              <a:gd name="connsiteX2913" fmla="*/ 6304836 w 12192000"/>
              <a:gd name="connsiteY2913" fmla="*/ 1058116 h 6571374"/>
              <a:gd name="connsiteX2914" fmla="*/ 6235223 w 12192000"/>
              <a:gd name="connsiteY2914" fmla="*/ 988506 h 6571374"/>
              <a:gd name="connsiteX2915" fmla="*/ 6304836 w 12192000"/>
              <a:gd name="connsiteY2915" fmla="*/ 918895 h 6571374"/>
              <a:gd name="connsiteX2916" fmla="*/ 5887160 w 12192000"/>
              <a:gd name="connsiteY2916" fmla="*/ 918895 h 6571374"/>
              <a:gd name="connsiteX2917" fmla="*/ 5956772 w 12192000"/>
              <a:gd name="connsiteY2917" fmla="*/ 988506 h 6571374"/>
              <a:gd name="connsiteX2918" fmla="*/ 5887160 w 12192000"/>
              <a:gd name="connsiteY2918" fmla="*/ 1058116 h 6571374"/>
              <a:gd name="connsiteX2919" fmla="*/ 5817547 w 12192000"/>
              <a:gd name="connsiteY2919" fmla="*/ 988506 h 6571374"/>
              <a:gd name="connsiteX2920" fmla="*/ 5887160 w 12192000"/>
              <a:gd name="connsiteY2920" fmla="*/ 918895 h 6571374"/>
              <a:gd name="connsiteX2921" fmla="*/ 12152306 w 12192000"/>
              <a:gd name="connsiteY2921" fmla="*/ 918893 h 6571374"/>
              <a:gd name="connsiteX2922" fmla="*/ 12179402 w 12192000"/>
              <a:gd name="connsiteY2922" fmla="*/ 924364 h 6571374"/>
              <a:gd name="connsiteX2923" fmla="*/ 12192000 w 12192000"/>
              <a:gd name="connsiteY2923" fmla="*/ 932857 h 6571374"/>
              <a:gd name="connsiteX2924" fmla="*/ 12192000 w 12192000"/>
              <a:gd name="connsiteY2924" fmla="*/ 1044153 h 6571374"/>
              <a:gd name="connsiteX2925" fmla="*/ 12179402 w 12192000"/>
              <a:gd name="connsiteY2925" fmla="*/ 1052646 h 6571374"/>
              <a:gd name="connsiteX2926" fmla="*/ 12152306 w 12192000"/>
              <a:gd name="connsiteY2926" fmla="*/ 1058115 h 6571374"/>
              <a:gd name="connsiteX2927" fmla="*/ 12082694 w 12192000"/>
              <a:gd name="connsiteY2927" fmla="*/ 988505 h 6571374"/>
              <a:gd name="connsiteX2928" fmla="*/ 12152306 w 12192000"/>
              <a:gd name="connsiteY2928" fmla="*/ 918893 h 6571374"/>
              <a:gd name="connsiteX2929" fmla="*/ 11734630 w 12192000"/>
              <a:gd name="connsiteY2929" fmla="*/ 918893 h 6571374"/>
              <a:gd name="connsiteX2930" fmla="*/ 11804243 w 12192000"/>
              <a:gd name="connsiteY2930" fmla="*/ 988505 h 6571374"/>
              <a:gd name="connsiteX2931" fmla="*/ 11734630 w 12192000"/>
              <a:gd name="connsiteY2931" fmla="*/ 1058115 h 6571374"/>
              <a:gd name="connsiteX2932" fmla="*/ 11665017 w 12192000"/>
              <a:gd name="connsiteY2932" fmla="*/ 988505 h 6571374"/>
              <a:gd name="connsiteX2933" fmla="*/ 11734630 w 12192000"/>
              <a:gd name="connsiteY2933" fmla="*/ 918893 h 6571374"/>
              <a:gd name="connsiteX2934" fmla="*/ 11316953 w 12192000"/>
              <a:gd name="connsiteY2934" fmla="*/ 918893 h 6571374"/>
              <a:gd name="connsiteX2935" fmla="*/ 11386566 w 12192000"/>
              <a:gd name="connsiteY2935" fmla="*/ 988505 h 6571374"/>
              <a:gd name="connsiteX2936" fmla="*/ 11316953 w 12192000"/>
              <a:gd name="connsiteY2936" fmla="*/ 1058115 h 6571374"/>
              <a:gd name="connsiteX2937" fmla="*/ 11247341 w 12192000"/>
              <a:gd name="connsiteY2937" fmla="*/ 988505 h 6571374"/>
              <a:gd name="connsiteX2938" fmla="*/ 11316953 w 12192000"/>
              <a:gd name="connsiteY2938" fmla="*/ 918893 h 6571374"/>
              <a:gd name="connsiteX2939" fmla="*/ 10899277 w 12192000"/>
              <a:gd name="connsiteY2939" fmla="*/ 918893 h 6571374"/>
              <a:gd name="connsiteX2940" fmla="*/ 10968890 w 12192000"/>
              <a:gd name="connsiteY2940" fmla="*/ 988505 h 6571374"/>
              <a:gd name="connsiteX2941" fmla="*/ 10899277 w 12192000"/>
              <a:gd name="connsiteY2941" fmla="*/ 1058115 h 6571374"/>
              <a:gd name="connsiteX2942" fmla="*/ 10829664 w 12192000"/>
              <a:gd name="connsiteY2942" fmla="*/ 988505 h 6571374"/>
              <a:gd name="connsiteX2943" fmla="*/ 10899277 w 12192000"/>
              <a:gd name="connsiteY2943" fmla="*/ 918893 h 6571374"/>
              <a:gd name="connsiteX2944" fmla="*/ 10481600 w 12192000"/>
              <a:gd name="connsiteY2944" fmla="*/ 918893 h 6571374"/>
              <a:gd name="connsiteX2945" fmla="*/ 10551213 w 12192000"/>
              <a:gd name="connsiteY2945" fmla="*/ 988505 h 6571374"/>
              <a:gd name="connsiteX2946" fmla="*/ 10481600 w 12192000"/>
              <a:gd name="connsiteY2946" fmla="*/ 1058115 h 6571374"/>
              <a:gd name="connsiteX2947" fmla="*/ 10411988 w 12192000"/>
              <a:gd name="connsiteY2947" fmla="*/ 988505 h 6571374"/>
              <a:gd name="connsiteX2948" fmla="*/ 10481600 w 12192000"/>
              <a:gd name="connsiteY2948" fmla="*/ 918893 h 6571374"/>
              <a:gd name="connsiteX2949" fmla="*/ 10063924 w 12192000"/>
              <a:gd name="connsiteY2949" fmla="*/ 918893 h 6571374"/>
              <a:gd name="connsiteX2950" fmla="*/ 10133537 w 12192000"/>
              <a:gd name="connsiteY2950" fmla="*/ 988505 h 6571374"/>
              <a:gd name="connsiteX2951" fmla="*/ 10063924 w 12192000"/>
              <a:gd name="connsiteY2951" fmla="*/ 1058115 h 6571374"/>
              <a:gd name="connsiteX2952" fmla="*/ 9994311 w 12192000"/>
              <a:gd name="connsiteY2952" fmla="*/ 988505 h 6571374"/>
              <a:gd name="connsiteX2953" fmla="*/ 10063924 w 12192000"/>
              <a:gd name="connsiteY2953" fmla="*/ 918893 h 6571374"/>
              <a:gd name="connsiteX2954" fmla="*/ 9646247 w 12192000"/>
              <a:gd name="connsiteY2954" fmla="*/ 918893 h 6571374"/>
              <a:gd name="connsiteX2955" fmla="*/ 9715860 w 12192000"/>
              <a:gd name="connsiteY2955" fmla="*/ 988505 h 6571374"/>
              <a:gd name="connsiteX2956" fmla="*/ 9646247 w 12192000"/>
              <a:gd name="connsiteY2956" fmla="*/ 1058115 h 6571374"/>
              <a:gd name="connsiteX2957" fmla="*/ 9576635 w 12192000"/>
              <a:gd name="connsiteY2957" fmla="*/ 988505 h 6571374"/>
              <a:gd name="connsiteX2958" fmla="*/ 9646247 w 12192000"/>
              <a:gd name="connsiteY2958" fmla="*/ 918893 h 6571374"/>
              <a:gd name="connsiteX2959" fmla="*/ 9228571 w 12192000"/>
              <a:gd name="connsiteY2959" fmla="*/ 918893 h 6571374"/>
              <a:gd name="connsiteX2960" fmla="*/ 9298184 w 12192000"/>
              <a:gd name="connsiteY2960" fmla="*/ 988505 h 6571374"/>
              <a:gd name="connsiteX2961" fmla="*/ 9228571 w 12192000"/>
              <a:gd name="connsiteY2961" fmla="*/ 1058115 h 6571374"/>
              <a:gd name="connsiteX2962" fmla="*/ 9158958 w 12192000"/>
              <a:gd name="connsiteY2962" fmla="*/ 988505 h 6571374"/>
              <a:gd name="connsiteX2963" fmla="*/ 9228571 w 12192000"/>
              <a:gd name="connsiteY2963" fmla="*/ 918893 h 6571374"/>
              <a:gd name="connsiteX2964" fmla="*/ 3381297 w 12192000"/>
              <a:gd name="connsiteY2964" fmla="*/ 612615 h 6571374"/>
              <a:gd name="connsiteX2965" fmla="*/ 3450910 w 12192000"/>
              <a:gd name="connsiteY2965" fmla="*/ 682224 h 6571374"/>
              <a:gd name="connsiteX2966" fmla="*/ 3381297 w 12192000"/>
              <a:gd name="connsiteY2966" fmla="*/ 751835 h 6571374"/>
              <a:gd name="connsiteX2967" fmla="*/ 3311676 w 12192000"/>
              <a:gd name="connsiteY2967" fmla="*/ 682224 h 6571374"/>
              <a:gd name="connsiteX2968" fmla="*/ 3381297 w 12192000"/>
              <a:gd name="connsiteY2968" fmla="*/ 612615 h 6571374"/>
              <a:gd name="connsiteX2969" fmla="*/ 2963604 w 12192000"/>
              <a:gd name="connsiteY2969" fmla="*/ 612615 h 6571374"/>
              <a:gd name="connsiteX2970" fmla="*/ 3033216 w 12192000"/>
              <a:gd name="connsiteY2970" fmla="*/ 682226 h 6571374"/>
              <a:gd name="connsiteX2971" fmla="*/ 2963604 w 12192000"/>
              <a:gd name="connsiteY2971" fmla="*/ 751835 h 6571374"/>
              <a:gd name="connsiteX2972" fmla="*/ 2893985 w 12192000"/>
              <a:gd name="connsiteY2972" fmla="*/ 682226 h 6571374"/>
              <a:gd name="connsiteX2973" fmla="*/ 2963604 w 12192000"/>
              <a:gd name="connsiteY2973" fmla="*/ 612615 h 6571374"/>
              <a:gd name="connsiteX2974" fmla="*/ 2545908 w 12192000"/>
              <a:gd name="connsiteY2974" fmla="*/ 612615 h 6571374"/>
              <a:gd name="connsiteX2975" fmla="*/ 2615520 w 12192000"/>
              <a:gd name="connsiteY2975" fmla="*/ 682226 h 6571374"/>
              <a:gd name="connsiteX2976" fmla="*/ 2545908 w 12192000"/>
              <a:gd name="connsiteY2976" fmla="*/ 751835 h 6571374"/>
              <a:gd name="connsiteX2977" fmla="*/ 2476292 w 12192000"/>
              <a:gd name="connsiteY2977" fmla="*/ 682226 h 6571374"/>
              <a:gd name="connsiteX2978" fmla="*/ 2545908 w 12192000"/>
              <a:gd name="connsiteY2978" fmla="*/ 612615 h 6571374"/>
              <a:gd name="connsiteX2979" fmla="*/ 2128212 w 12192000"/>
              <a:gd name="connsiteY2979" fmla="*/ 612615 h 6571374"/>
              <a:gd name="connsiteX2980" fmla="*/ 2197824 w 12192000"/>
              <a:gd name="connsiteY2980" fmla="*/ 682226 h 6571374"/>
              <a:gd name="connsiteX2981" fmla="*/ 2128212 w 12192000"/>
              <a:gd name="connsiteY2981" fmla="*/ 751836 h 6571374"/>
              <a:gd name="connsiteX2982" fmla="*/ 2058597 w 12192000"/>
              <a:gd name="connsiteY2982" fmla="*/ 682226 h 6571374"/>
              <a:gd name="connsiteX2983" fmla="*/ 2128212 w 12192000"/>
              <a:gd name="connsiteY2983" fmla="*/ 612615 h 6571374"/>
              <a:gd name="connsiteX2984" fmla="*/ 1710514 w 12192000"/>
              <a:gd name="connsiteY2984" fmla="*/ 612615 h 6571374"/>
              <a:gd name="connsiteX2985" fmla="*/ 1780127 w 12192000"/>
              <a:gd name="connsiteY2985" fmla="*/ 682226 h 6571374"/>
              <a:gd name="connsiteX2986" fmla="*/ 1710514 w 12192000"/>
              <a:gd name="connsiteY2986" fmla="*/ 751836 h 6571374"/>
              <a:gd name="connsiteX2987" fmla="*/ 1640887 w 12192000"/>
              <a:gd name="connsiteY2987" fmla="*/ 682226 h 6571374"/>
              <a:gd name="connsiteX2988" fmla="*/ 1710514 w 12192000"/>
              <a:gd name="connsiteY2988" fmla="*/ 612615 h 6571374"/>
              <a:gd name="connsiteX2989" fmla="*/ 1292818 w 12192000"/>
              <a:gd name="connsiteY2989" fmla="*/ 612615 h 6571374"/>
              <a:gd name="connsiteX2990" fmla="*/ 1362431 w 12192000"/>
              <a:gd name="connsiteY2990" fmla="*/ 682226 h 6571374"/>
              <a:gd name="connsiteX2991" fmla="*/ 1292818 w 12192000"/>
              <a:gd name="connsiteY2991" fmla="*/ 751836 h 6571374"/>
              <a:gd name="connsiteX2992" fmla="*/ 1223206 w 12192000"/>
              <a:gd name="connsiteY2992" fmla="*/ 682226 h 6571374"/>
              <a:gd name="connsiteX2993" fmla="*/ 1292818 w 12192000"/>
              <a:gd name="connsiteY2993" fmla="*/ 612615 h 6571374"/>
              <a:gd name="connsiteX2994" fmla="*/ 875152 w 12192000"/>
              <a:gd name="connsiteY2994" fmla="*/ 612615 h 6571374"/>
              <a:gd name="connsiteX2995" fmla="*/ 944764 w 12192000"/>
              <a:gd name="connsiteY2995" fmla="*/ 682226 h 6571374"/>
              <a:gd name="connsiteX2996" fmla="*/ 875152 w 12192000"/>
              <a:gd name="connsiteY2996" fmla="*/ 751836 h 6571374"/>
              <a:gd name="connsiteX2997" fmla="*/ 805538 w 12192000"/>
              <a:gd name="connsiteY2997" fmla="*/ 682226 h 6571374"/>
              <a:gd name="connsiteX2998" fmla="*/ 875152 w 12192000"/>
              <a:gd name="connsiteY2998" fmla="*/ 612615 h 6571374"/>
              <a:gd name="connsiteX2999" fmla="*/ 457475 w 12192000"/>
              <a:gd name="connsiteY2999" fmla="*/ 612615 h 6571374"/>
              <a:gd name="connsiteX3000" fmla="*/ 527090 w 12192000"/>
              <a:gd name="connsiteY3000" fmla="*/ 682226 h 6571374"/>
              <a:gd name="connsiteX3001" fmla="*/ 457475 w 12192000"/>
              <a:gd name="connsiteY3001" fmla="*/ 751836 h 6571374"/>
              <a:gd name="connsiteX3002" fmla="*/ 387861 w 12192000"/>
              <a:gd name="connsiteY3002" fmla="*/ 682226 h 6571374"/>
              <a:gd name="connsiteX3003" fmla="*/ 457475 w 12192000"/>
              <a:gd name="connsiteY3003" fmla="*/ 612615 h 6571374"/>
              <a:gd name="connsiteX3004" fmla="*/ 39801 w 12192000"/>
              <a:gd name="connsiteY3004" fmla="*/ 612615 h 6571374"/>
              <a:gd name="connsiteX3005" fmla="*/ 109414 w 12192000"/>
              <a:gd name="connsiteY3005" fmla="*/ 682226 h 6571374"/>
              <a:gd name="connsiteX3006" fmla="*/ 39801 w 12192000"/>
              <a:gd name="connsiteY3006" fmla="*/ 751836 h 6571374"/>
              <a:gd name="connsiteX3007" fmla="*/ 12705 w 12192000"/>
              <a:gd name="connsiteY3007" fmla="*/ 746366 h 6571374"/>
              <a:gd name="connsiteX3008" fmla="*/ 0 w 12192000"/>
              <a:gd name="connsiteY3008" fmla="*/ 737800 h 6571374"/>
              <a:gd name="connsiteX3009" fmla="*/ 0 w 12192000"/>
              <a:gd name="connsiteY3009" fmla="*/ 626651 h 6571374"/>
              <a:gd name="connsiteX3010" fmla="*/ 12705 w 12192000"/>
              <a:gd name="connsiteY3010" fmla="*/ 618086 h 6571374"/>
              <a:gd name="connsiteX3011" fmla="*/ 39801 w 12192000"/>
              <a:gd name="connsiteY3011" fmla="*/ 612615 h 6571374"/>
              <a:gd name="connsiteX3012" fmla="*/ 6304836 w 12192000"/>
              <a:gd name="connsiteY3012" fmla="*/ 612614 h 6571374"/>
              <a:gd name="connsiteX3013" fmla="*/ 6374449 w 12192000"/>
              <a:gd name="connsiteY3013" fmla="*/ 682224 h 6571374"/>
              <a:gd name="connsiteX3014" fmla="*/ 6304836 w 12192000"/>
              <a:gd name="connsiteY3014" fmla="*/ 751835 h 6571374"/>
              <a:gd name="connsiteX3015" fmla="*/ 6235223 w 12192000"/>
              <a:gd name="connsiteY3015" fmla="*/ 682224 h 6571374"/>
              <a:gd name="connsiteX3016" fmla="*/ 6304836 w 12192000"/>
              <a:gd name="connsiteY3016" fmla="*/ 612614 h 6571374"/>
              <a:gd name="connsiteX3017" fmla="*/ 5887160 w 12192000"/>
              <a:gd name="connsiteY3017" fmla="*/ 612614 h 6571374"/>
              <a:gd name="connsiteX3018" fmla="*/ 5956772 w 12192000"/>
              <a:gd name="connsiteY3018" fmla="*/ 682224 h 6571374"/>
              <a:gd name="connsiteX3019" fmla="*/ 5887160 w 12192000"/>
              <a:gd name="connsiteY3019" fmla="*/ 751835 h 6571374"/>
              <a:gd name="connsiteX3020" fmla="*/ 5817547 w 12192000"/>
              <a:gd name="connsiteY3020" fmla="*/ 682224 h 6571374"/>
              <a:gd name="connsiteX3021" fmla="*/ 5887160 w 12192000"/>
              <a:gd name="connsiteY3021" fmla="*/ 612614 h 6571374"/>
              <a:gd name="connsiteX3022" fmla="*/ 5469483 w 12192000"/>
              <a:gd name="connsiteY3022" fmla="*/ 612614 h 6571374"/>
              <a:gd name="connsiteX3023" fmla="*/ 5539096 w 12192000"/>
              <a:gd name="connsiteY3023" fmla="*/ 682224 h 6571374"/>
              <a:gd name="connsiteX3024" fmla="*/ 5469483 w 12192000"/>
              <a:gd name="connsiteY3024" fmla="*/ 751835 h 6571374"/>
              <a:gd name="connsiteX3025" fmla="*/ 5399870 w 12192000"/>
              <a:gd name="connsiteY3025" fmla="*/ 682224 h 6571374"/>
              <a:gd name="connsiteX3026" fmla="*/ 5469483 w 12192000"/>
              <a:gd name="connsiteY3026" fmla="*/ 612614 h 6571374"/>
              <a:gd name="connsiteX3027" fmla="*/ 5051807 w 12192000"/>
              <a:gd name="connsiteY3027" fmla="*/ 612614 h 6571374"/>
              <a:gd name="connsiteX3028" fmla="*/ 5121419 w 12192000"/>
              <a:gd name="connsiteY3028" fmla="*/ 682224 h 6571374"/>
              <a:gd name="connsiteX3029" fmla="*/ 5051807 w 12192000"/>
              <a:gd name="connsiteY3029" fmla="*/ 751835 h 6571374"/>
              <a:gd name="connsiteX3030" fmla="*/ 4982194 w 12192000"/>
              <a:gd name="connsiteY3030" fmla="*/ 682224 h 6571374"/>
              <a:gd name="connsiteX3031" fmla="*/ 5051807 w 12192000"/>
              <a:gd name="connsiteY3031" fmla="*/ 612614 h 6571374"/>
              <a:gd name="connsiteX3032" fmla="*/ 4634130 w 12192000"/>
              <a:gd name="connsiteY3032" fmla="*/ 612614 h 6571374"/>
              <a:gd name="connsiteX3033" fmla="*/ 4703743 w 12192000"/>
              <a:gd name="connsiteY3033" fmla="*/ 682224 h 6571374"/>
              <a:gd name="connsiteX3034" fmla="*/ 4634130 w 12192000"/>
              <a:gd name="connsiteY3034" fmla="*/ 751835 h 6571374"/>
              <a:gd name="connsiteX3035" fmla="*/ 4564517 w 12192000"/>
              <a:gd name="connsiteY3035" fmla="*/ 682224 h 6571374"/>
              <a:gd name="connsiteX3036" fmla="*/ 4634130 w 12192000"/>
              <a:gd name="connsiteY3036" fmla="*/ 612614 h 6571374"/>
              <a:gd name="connsiteX3037" fmla="*/ 4216632 w 12192000"/>
              <a:gd name="connsiteY3037" fmla="*/ 612614 h 6571374"/>
              <a:gd name="connsiteX3038" fmla="*/ 4286066 w 12192000"/>
              <a:gd name="connsiteY3038" fmla="*/ 682224 h 6571374"/>
              <a:gd name="connsiteX3039" fmla="*/ 4216632 w 12192000"/>
              <a:gd name="connsiteY3039" fmla="*/ 751835 h 6571374"/>
              <a:gd name="connsiteX3040" fmla="*/ 4147020 w 12192000"/>
              <a:gd name="connsiteY3040" fmla="*/ 682224 h 6571374"/>
              <a:gd name="connsiteX3041" fmla="*/ 4216632 w 12192000"/>
              <a:gd name="connsiteY3041" fmla="*/ 612614 h 6571374"/>
              <a:gd name="connsiteX3042" fmla="*/ 3798963 w 12192000"/>
              <a:gd name="connsiteY3042" fmla="*/ 612614 h 6571374"/>
              <a:gd name="connsiteX3043" fmla="*/ 3868572 w 12192000"/>
              <a:gd name="connsiteY3043" fmla="*/ 682224 h 6571374"/>
              <a:gd name="connsiteX3044" fmla="*/ 3798963 w 12192000"/>
              <a:gd name="connsiteY3044" fmla="*/ 751835 h 6571374"/>
              <a:gd name="connsiteX3045" fmla="*/ 3729350 w 12192000"/>
              <a:gd name="connsiteY3045" fmla="*/ 682224 h 6571374"/>
              <a:gd name="connsiteX3046" fmla="*/ 3798963 w 12192000"/>
              <a:gd name="connsiteY3046" fmla="*/ 612614 h 6571374"/>
              <a:gd name="connsiteX3047" fmla="*/ 10899277 w 12192000"/>
              <a:gd name="connsiteY3047" fmla="*/ 612613 h 6571374"/>
              <a:gd name="connsiteX3048" fmla="*/ 10968890 w 12192000"/>
              <a:gd name="connsiteY3048" fmla="*/ 682222 h 6571374"/>
              <a:gd name="connsiteX3049" fmla="*/ 10899277 w 12192000"/>
              <a:gd name="connsiteY3049" fmla="*/ 751832 h 6571374"/>
              <a:gd name="connsiteX3050" fmla="*/ 10829664 w 12192000"/>
              <a:gd name="connsiteY3050" fmla="*/ 682222 h 6571374"/>
              <a:gd name="connsiteX3051" fmla="*/ 10899277 w 12192000"/>
              <a:gd name="connsiteY3051" fmla="*/ 612613 h 6571374"/>
              <a:gd name="connsiteX3052" fmla="*/ 10481600 w 12192000"/>
              <a:gd name="connsiteY3052" fmla="*/ 612613 h 6571374"/>
              <a:gd name="connsiteX3053" fmla="*/ 10551213 w 12192000"/>
              <a:gd name="connsiteY3053" fmla="*/ 682223 h 6571374"/>
              <a:gd name="connsiteX3054" fmla="*/ 10481600 w 12192000"/>
              <a:gd name="connsiteY3054" fmla="*/ 751832 h 6571374"/>
              <a:gd name="connsiteX3055" fmla="*/ 10411988 w 12192000"/>
              <a:gd name="connsiteY3055" fmla="*/ 682223 h 6571374"/>
              <a:gd name="connsiteX3056" fmla="*/ 10481600 w 12192000"/>
              <a:gd name="connsiteY3056" fmla="*/ 612613 h 6571374"/>
              <a:gd name="connsiteX3057" fmla="*/ 10063924 w 12192000"/>
              <a:gd name="connsiteY3057" fmla="*/ 612613 h 6571374"/>
              <a:gd name="connsiteX3058" fmla="*/ 10133537 w 12192000"/>
              <a:gd name="connsiteY3058" fmla="*/ 682223 h 6571374"/>
              <a:gd name="connsiteX3059" fmla="*/ 10063924 w 12192000"/>
              <a:gd name="connsiteY3059" fmla="*/ 751834 h 6571374"/>
              <a:gd name="connsiteX3060" fmla="*/ 9994311 w 12192000"/>
              <a:gd name="connsiteY3060" fmla="*/ 682223 h 6571374"/>
              <a:gd name="connsiteX3061" fmla="*/ 10063924 w 12192000"/>
              <a:gd name="connsiteY3061" fmla="*/ 612613 h 6571374"/>
              <a:gd name="connsiteX3062" fmla="*/ 9646247 w 12192000"/>
              <a:gd name="connsiteY3062" fmla="*/ 612613 h 6571374"/>
              <a:gd name="connsiteX3063" fmla="*/ 9715860 w 12192000"/>
              <a:gd name="connsiteY3063" fmla="*/ 682223 h 6571374"/>
              <a:gd name="connsiteX3064" fmla="*/ 9646247 w 12192000"/>
              <a:gd name="connsiteY3064" fmla="*/ 751834 h 6571374"/>
              <a:gd name="connsiteX3065" fmla="*/ 9576635 w 12192000"/>
              <a:gd name="connsiteY3065" fmla="*/ 682223 h 6571374"/>
              <a:gd name="connsiteX3066" fmla="*/ 9646247 w 12192000"/>
              <a:gd name="connsiteY3066" fmla="*/ 612613 h 6571374"/>
              <a:gd name="connsiteX3067" fmla="*/ 9228571 w 12192000"/>
              <a:gd name="connsiteY3067" fmla="*/ 612613 h 6571374"/>
              <a:gd name="connsiteX3068" fmla="*/ 9298184 w 12192000"/>
              <a:gd name="connsiteY3068" fmla="*/ 682223 h 6571374"/>
              <a:gd name="connsiteX3069" fmla="*/ 9228571 w 12192000"/>
              <a:gd name="connsiteY3069" fmla="*/ 751834 h 6571374"/>
              <a:gd name="connsiteX3070" fmla="*/ 9158958 w 12192000"/>
              <a:gd name="connsiteY3070" fmla="*/ 682223 h 6571374"/>
              <a:gd name="connsiteX3071" fmla="*/ 9228571 w 12192000"/>
              <a:gd name="connsiteY3071" fmla="*/ 612613 h 6571374"/>
              <a:gd name="connsiteX3072" fmla="*/ 8810895 w 12192000"/>
              <a:gd name="connsiteY3072" fmla="*/ 612613 h 6571374"/>
              <a:gd name="connsiteX3073" fmla="*/ 8880507 w 12192000"/>
              <a:gd name="connsiteY3073" fmla="*/ 682223 h 6571374"/>
              <a:gd name="connsiteX3074" fmla="*/ 8810895 w 12192000"/>
              <a:gd name="connsiteY3074" fmla="*/ 751834 h 6571374"/>
              <a:gd name="connsiteX3075" fmla="*/ 8741282 w 12192000"/>
              <a:gd name="connsiteY3075" fmla="*/ 682223 h 6571374"/>
              <a:gd name="connsiteX3076" fmla="*/ 8810895 w 12192000"/>
              <a:gd name="connsiteY3076" fmla="*/ 612613 h 6571374"/>
              <a:gd name="connsiteX3077" fmla="*/ 8393218 w 12192000"/>
              <a:gd name="connsiteY3077" fmla="*/ 612613 h 6571374"/>
              <a:gd name="connsiteX3078" fmla="*/ 8462831 w 12192000"/>
              <a:gd name="connsiteY3078" fmla="*/ 682223 h 6571374"/>
              <a:gd name="connsiteX3079" fmla="*/ 8393218 w 12192000"/>
              <a:gd name="connsiteY3079" fmla="*/ 751834 h 6571374"/>
              <a:gd name="connsiteX3080" fmla="*/ 8323606 w 12192000"/>
              <a:gd name="connsiteY3080" fmla="*/ 682223 h 6571374"/>
              <a:gd name="connsiteX3081" fmla="*/ 8393218 w 12192000"/>
              <a:gd name="connsiteY3081" fmla="*/ 612613 h 6571374"/>
              <a:gd name="connsiteX3082" fmla="*/ 7975542 w 12192000"/>
              <a:gd name="connsiteY3082" fmla="*/ 612613 h 6571374"/>
              <a:gd name="connsiteX3083" fmla="*/ 8045155 w 12192000"/>
              <a:gd name="connsiteY3083" fmla="*/ 682223 h 6571374"/>
              <a:gd name="connsiteX3084" fmla="*/ 7975542 w 12192000"/>
              <a:gd name="connsiteY3084" fmla="*/ 751834 h 6571374"/>
              <a:gd name="connsiteX3085" fmla="*/ 7905929 w 12192000"/>
              <a:gd name="connsiteY3085" fmla="*/ 682223 h 6571374"/>
              <a:gd name="connsiteX3086" fmla="*/ 7975542 w 12192000"/>
              <a:gd name="connsiteY3086" fmla="*/ 612613 h 6571374"/>
              <a:gd name="connsiteX3087" fmla="*/ 7557865 w 12192000"/>
              <a:gd name="connsiteY3087" fmla="*/ 612613 h 6571374"/>
              <a:gd name="connsiteX3088" fmla="*/ 7627478 w 12192000"/>
              <a:gd name="connsiteY3088" fmla="*/ 682223 h 6571374"/>
              <a:gd name="connsiteX3089" fmla="*/ 7557865 w 12192000"/>
              <a:gd name="connsiteY3089" fmla="*/ 751834 h 6571374"/>
              <a:gd name="connsiteX3090" fmla="*/ 7488253 w 12192000"/>
              <a:gd name="connsiteY3090" fmla="*/ 682223 h 6571374"/>
              <a:gd name="connsiteX3091" fmla="*/ 7557865 w 12192000"/>
              <a:gd name="connsiteY3091" fmla="*/ 612613 h 6571374"/>
              <a:gd name="connsiteX3092" fmla="*/ 7140189 w 12192000"/>
              <a:gd name="connsiteY3092" fmla="*/ 612613 h 6571374"/>
              <a:gd name="connsiteX3093" fmla="*/ 7209802 w 12192000"/>
              <a:gd name="connsiteY3093" fmla="*/ 682223 h 6571374"/>
              <a:gd name="connsiteX3094" fmla="*/ 7140189 w 12192000"/>
              <a:gd name="connsiteY3094" fmla="*/ 751834 h 6571374"/>
              <a:gd name="connsiteX3095" fmla="*/ 7070576 w 12192000"/>
              <a:gd name="connsiteY3095" fmla="*/ 682223 h 6571374"/>
              <a:gd name="connsiteX3096" fmla="*/ 7140189 w 12192000"/>
              <a:gd name="connsiteY3096" fmla="*/ 612613 h 6571374"/>
              <a:gd name="connsiteX3097" fmla="*/ 6722513 w 12192000"/>
              <a:gd name="connsiteY3097" fmla="*/ 612613 h 6571374"/>
              <a:gd name="connsiteX3098" fmla="*/ 6792125 w 12192000"/>
              <a:gd name="connsiteY3098" fmla="*/ 682224 h 6571374"/>
              <a:gd name="connsiteX3099" fmla="*/ 6722513 w 12192000"/>
              <a:gd name="connsiteY3099" fmla="*/ 751834 h 6571374"/>
              <a:gd name="connsiteX3100" fmla="*/ 6652900 w 12192000"/>
              <a:gd name="connsiteY3100" fmla="*/ 682224 h 6571374"/>
              <a:gd name="connsiteX3101" fmla="*/ 6722513 w 12192000"/>
              <a:gd name="connsiteY3101" fmla="*/ 612613 h 6571374"/>
              <a:gd name="connsiteX3102" fmla="*/ 12152306 w 12192000"/>
              <a:gd name="connsiteY3102" fmla="*/ 612612 h 6571374"/>
              <a:gd name="connsiteX3103" fmla="*/ 12179402 w 12192000"/>
              <a:gd name="connsiteY3103" fmla="*/ 618082 h 6571374"/>
              <a:gd name="connsiteX3104" fmla="*/ 12192000 w 12192000"/>
              <a:gd name="connsiteY3104" fmla="*/ 626575 h 6571374"/>
              <a:gd name="connsiteX3105" fmla="*/ 12192000 w 12192000"/>
              <a:gd name="connsiteY3105" fmla="*/ 737869 h 6571374"/>
              <a:gd name="connsiteX3106" fmla="*/ 12179402 w 12192000"/>
              <a:gd name="connsiteY3106" fmla="*/ 746362 h 6571374"/>
              <a:gd name="connsiteX3107" fmla="*/ 12152306 w 12192000"/>
              <a:gd name="connsiteY3107" fmla="*/ 751832 h 6571374"/>
              <a:gd name="connsiteX3108" fmla="*/ 12082694 w 12192000"/>
              <a:gd name="connsiteY3108" fmla="*/ 682222 h 6571374"/>
              <a:gd name="connsiteX3109" fmla="*/ 12152306 w 12192000"/>
              <a:gd name="connsiteY3109" fmla="*/ 612612 h 6571374"/>
              <a:gd name="connsiteX3110" fmla="*/ 11734630 w 12192000"/>
              <a:gd name="connsiteY3110" fmla="*/ 612612 h 6571374"/>
              <a:gd name="connsiteX3111" fmla="*/ 11804243 w 12192000"/>
              <a:gd name="connsiteY3111" fmla="*/ 682222 h 6571374"/>
              <a:gd name="connsiteX3112" fmla="*/ 11734630 w 12192000"/>
              <a:gd name="connsiteY3112" fmla="*/ 751832 h 6571374"/>
              <a:gd name="connsiteX3113" fmla="*/ 11665017 w 12192000"/>
              <a:gd name="connsiteY3113" fmla="*/ 682222 h 6571374"/>
              <a:gd name="connsiteX3114" fmla="*/ 11734630 w 12192000"/>
              <a:gd name="connsiteY3114" fmla="*/ 612612 h 6571374"/>
              <a:gd name="connsiteX3115" fmla="*/ 11316953 w 12192000"/>
              <a:gd name="connsiteY3115" fmla="*/ 612612 h 6571374"/>
              <a:gd name="connsiteX3116" fmla="*/ 11386566 w 12192000"/>
              <a:gd name="connsiteY3116" fmla="*/ 682222 h 6571374"/>
              <a:gd name="connsiteX3117" fmla="*/ 11316953 w 12192000"/>
              <a:gd name="connsiteY3117" fmla="*/ 751832 h 6571374"/>
              <a:gd name="connsiteX3118" fmla="*/ 11247341 w 12192000"/>
              <a:gd name="connsiteY3118" fmla="*/ 682222 h 6571374"/>
              <a:gd name="connsiteX3119" fmla="*/ 11316953 w 12192000"/>
              <a:gd name="connsiteY3119" fmla="*/ 612612 h 6571374"/>
              <a:gd name="connsiteX3120" fmla="*/ 2545915 w 12192000"/>
              <a:gd name="connsiteY3120" fmla="*/ 306323 h 6571374"/>
              <a:gd name="connsiteX3121" fmla="*/ 2615528 w 12192000"/>
              <a:gd name="connsiteY3121" fmla="*/ 375939 h 6571374"/>
              <a:gd name="connsiteX3122" fmla="*/ 2545915 w 12192000"/>
              <a:gd name="connsiteY3122" fmla="*/ 445553 h 6571374"/>
              <a:gd name="connsiteX3123" fmla="*/ 2476300 w 12192000"/>
              <a:gd name="connsiteY3123" fmla="*/ 375939 h 6571374"/>
              <a:gd name="connsiteX3124" fmla="*/ 2545915 w 12192000"/>
              <a:gd name="connsiteY3124" fmla="*/ 306323 h 6571374"/>
              <a:gd name="connsiteX3125" fmla="*/ 2128217 w 12192000"/>
              <a:gd name="connsiteY3125" fmla="*/ 306323 h 6571374"/>
              <a:gd name="connsiteX3126" fmla="*/ 2197830 w 12192000"/>
              <a:gd name="connsiteY3126" fmla="*/ 375939 h 6571374"/>
              <a:gd name="connsiteX3127" fmla="*/ 2128217 w 12192000"/>
              <a:gd name="connsiteY3127" fmla="*/ 445553 h 6571374"/>
              <a:gd name="connsiteX3128" fmla="*/ 2058605 w 12192000"/>
              <a:gd name="connsiteY3128" fmla="*/ 375939 h 6571374"/>
              <a:gd name="connsiteX3129" fmla="*/ 2128217 w 12192000"/>
              <a:gd name="connsiteY3129" fmla="*/ 306323 h 6571374"/>
              <a:gd name="connsiteX3130" fmla="*/ 1710520 w 12192000"/>
              <a:gd name="connsiteY3130" fmla="*/ 306323 h 6571374"/>
              <a:gd name="connsiteX3131" fmla="*/ 1780133 w 12192000"/>
              <a:gd name="connsiteY3131" fmla="*/ 375941 h 6571374"/>
              <a:gd name="connsiteX3132" fmla="*/ 1710520 w 12192000"/>
              <a:gd name="connsiteY3132" fmla="*/ 445555 h 6571374"/>
              <a:gd name="connsiteX3133" fmla="*/ 1640892 w 12192000"/>
              <a:gd name="connsiteY3133" fmla="*/ 375941 h 6571374"/>
              <a:gd name="connsiteX3134" fmla="*/ 1710520 w 12192000"/>
              <a:gd name="connsiteY3134" fmla="*/ 306323 h 6571374"/>
              <a:gd name="connsiteX3135" fmla="*/ 1292823 w 12192000"/>
              <a:gd name="connsiteY3135" fmla="*/ 306323 h 6571374"/>
              <a:gd name="connsiteX3136" fmla="*/ 1362436 w 12192000"/>
              <a:gd name="connsiteY3136" fmla="*/ 375941 h 6571374"/>
              <a:gd name="connsiteX3137" fmla="*/ 1292823 w 12192000"/>
              <a:gd name="connsiteY3137" fmla="*/ 445555 h 6571374"/>
              <a:gd name="connsiteX3138" fmla="*/ 1223210 w 12192000"/>
              <a:gd name="connsiteY3138" fmla="*/ 375941 h 6571374"/>
              <a:gd name="connsiteX3139" fmla="*/ 1292823 w 12192000"/>
              <a:gd name="connsiteY3139" fmla="*/ 306323 h 6571374"/>
              <a:gd name="connsiteX3140" fmla="*/ 875156 w 12192000"/>
              <a:gd name="connsiteY3140" fmla="*/ 306323 h 6571374"/>
              <a:gd name="connsiteX3141" fmla="*/ 944769 w 12192000"/>
              <a:gd name="connsiteY3141" fmla="*/ 375941 h 6571374"/>
              <a:gd name="connsiteX3142" fmla="*/ 875156 w 12192000"/>
              <a:gd name="connsiteY3142" fmla="*/ 445555 h 6571374"/>
              <a:gd name="connsiteX3143" fmla="*/ 805543 w 12192000"/>
              <a:gd name="connsiteY3143" fmla="*/ 375941 h 6571374"/>
              <a:gd name="connsiteX3144" fmla="*/ 875156 w 12192000"/>
              <a:gd name="connsiteY3144" fmla="*/ 306323 h 6571374"/>
              <a:gd name="connsiteX3145" fmla="*/ 457480 w 12192000"/>
              <a:gd name="connsiteY3145" fmla="*/ 306323 h 6571374"/>
              <a:gd name="connsiteX3146" fmla="*/ 527096 w 12192000"/>
              <a:gd name="connsiteY3146" fmla="*/ 375941 h 6571374"/>
              <a:gd name="connsiteX3147" fmla="*/ 457480 w 12192000"/>
              <a:gd name="connsiteY3147" fmla="*/ 445555 h 6571374"/>
              <a:gd name="connsiteX3148" fmla="*/ 387866 w 12192000"/>
              <a:gd name="connsiteY3148" fmla="*/ 375941 h 6571374"/>
              <a:gd name="connsiteX3149" fmla="*/ 457480 w 12192000"/>
              <a:gd name="connsiteY3149" fmla="*/ 306323 h 6571374"/>
              <a:gd name="connsiteX3150" fmla="*/ 39806 w 12192000"/>
              <a:gd name="connsiteY3150" fmla="*/ 306323 h 6571374"/>
              <a:gd name="connsiteX3151" fmla="*/ 109419 w 12192000"/>
              <a:gd name="connsiteY3151" fmla="*/ 375941 h 6571374"/>
              <a:gd name="connsiteX3152" fmla="*/ 39806 w 12192000"/>
              <a:gd name="connsiteY3152" fmla="*/ 445555 h 6571374"/>
              <a:gd name="connsiteX3153" fmla="*/ 12710 w 12192000"/>
              <a:gd name="connsiteY3153" fmla="*/ 440084 h 6571374"/>
              <a:gd name="connsiteX3154" fmla="*/ 0 w 12192000"/>
              <a:gd name="connsiteY3154" fmla="*/ 431515 h 6571374"/>
              <a:gd name="connsiteX3155" fmla="*/ 0 w 12192000"/>
              <a:gd name="connsiteY3155" fmla="*/ 320364 h 6571374"/>
              <a:gd name="connsiteX3156" fmla="*/ 12710 w 12192000"/>
              <a:gd name="connsiteY3156" fmla="*/ 311794 h 6571374"/>
              <a:gd name="connsiteX3157" fmla="*/ 39806 w 12192000"/>
              <a:gd name="connsiteY3157" fmla="*/ 306323 h 6571374"/>
              <a:gd name="connsiteX3158" fmla="*/ 6304836 w 12192000"/>
              <a:gd name="connsiteY3158" fmla="*/ 306322 h 6571374"/>
              <a:gd name="connsiteX3159" fmla="*/ 6374449 w 12192000"/>
              <a:gd name="connsiteY3159" fmla="*/ 375938 h 6571374"/>
              <a:gd name="connsiteX3160" fmla="*/ 6304836 w 12192000"/>
              <a:gd name="connsiteY3160" fmla="*/ 445553 h 6571374"/>
              <a:gd name="connsiteX3161" fmla="*/ 6235223 w 12192000"/>
              <a:gd name="connsiteY3161" fmla="*/ 375938 h 6571374"/>
              <a:gd name="connsiteX3162" fmla="*/ 6304836 w 12192000"/>
              <a:gd name="connsiteY3162" fmla="*/ 306322 h 6571374"/>
              <a:gd name="connsiteX3163" fmla="*/ 5887160 w 12192000"/>
              <a:gd name="connsiteY3163" fmla="*/ 306322 h 6571374"/>
              <a:gd name="connsiteX3164" fmla="*/ 5956772 w 12192000"/>
              <a:gd name="connsiteY3164" fmla="*/ 375938 h 6571374"/>
              <a:gd name="connsiteX3165" fmla="*/ 5887160 w 12192000"/>
              <a:gd name="connsiteY3165" fmla="*/ 445553 h 6571374"/>
              <a:gd name="connsiteX3166" fmla="*/ 5817547 w 12192000"/>
              <a:gd name="connsiteY3166" fmla="*/ 375938 h 6571374"/>
              <a:gd name="connsiteX3167" fmla="*/ 5887160 w 12192000"/>
              <a:gd name="connsiteY3167" fmla="*/ 306322 h 6571374"/>
              <a:gd name="connsiteX3168" fmla="*/ 5469483 w 12192000"/>
              <a:gd name="connsiteY3168" fmla="*/ 306322 h 6571374"/>
              <a:gd name="connsiteX3169" fmla="*/ 5539096 w 12192000"/>
              <a:gd name="connsiteY3169" fmla="*/ 375938 h 6571374"/>
              <a:gd name="connsiteX3170" fmla="*/ 5469483 w 12192000"/>
              <a:gd name="connsiteY3170" fmla="*/ 445553 h 6571374"/>
              <a:gd name="connsiteX3171" fmla="*/ 5399870 w 12192000"/>
              <a:gd name="connsiteY3171" fmla="*/ 375938 h 6571374"/>
              <a:gd name="connsiteX3172" fmla="*/ 5469483 w 12192000"/>
              <a:gd name="connsiteY3172" fmla="*/ 306322 h 6571374"/>
              <a:gd name="connsiteX3173" fmla="*/ 5051807 w 12192000"/>
              <a:gd name="connsiteY3173" fmla="*/ 306322 h 6571374"/>
              <a:gd name="connsiteX3174" fmla="*/ 5121419 w 12192000"/>
              <a:gd name="connsiteY3174" fmla="*/ 375939 h 6571374"/>
              <a:gd name="connsiteX3175" fmla="*/ 5051807 w 12192000"/>
              <a:gd name="connsiteY3175" fmla="*/ 445553 h 6571374"/>
              <a:gd name="connsiteX3176" fmla="*/ 4982194 w 12192000"/>
              <a:gd name="connsiteY3176" fmla="*/ 375939 h 6571374"/>
              <a:gd name="connsiteX3177" fmla="*/ 5051807 w 12192000"/>
              <a:gd name="connsiteY3177" fmla="*/ 306322 h 6571374"/>
              <a:gd name="connsiteX3178" fmla="*/ 4634130 w 12192000"/>
              <a:gd name="connsiteY3178" fmla="*/ 306322 h 6571374"/>
              <a:gd name="connsiteX3179" fmla="*/ 4703743 w 12192000"/>
              <a:gd name="connsiteY3179" fmla="*/ 375939 h 6571374"/>
              <a:gd name="connsiteX3180" fmla="*/ 4634130 w 12192000"/>
              <a:gd name="connsiteY3180" fmla="*/ 445553 h 6571374"/>
              <a:gd name="connsiteX3181" fmla="*/ 4564517 w 12192000"/>
              <a:gd name="connsiteY3181" fmla="*/ 375939 h 6571374"/>
              <a:gd name="connsiteX3182" fmla="*/ 4634130 w 12192000"/>
              <a:gd name="connsiteY3182" fmla="*/ 306322 h 6571374"/>
              <a:gd name="connsiteX3183" fmla="*/ 4216640 w 12192000"/>
              <a:gd name="connsiteY3183" fmla="*/ 306322 h 6571374"/>
              <a:gd name="connsiteX3184" fmla="*/ 4286066 w 12192000"/>
              <a:gd name="connsiteY3184" fmla="*/ 375939 h 6571374"/>
              <a:gd name="connsiteX3185" fmla="*/ 4216640 w 12192000"/>
              <a:gd name="connsiteY3185" fmla="*/ 445553 h 6571374"/>
              <a:gd name="connsiteX3186" fmla="*/ 4147028 w 12192000"/>
              <a:gd name="connsiteY3186" fmla="*/ 375939 h 6571374"/>
              <a:gd name="connsiteX3187" fmla="*/ 4216640 w 12192000"/>
              <a:gd name="connsiteY3187" fmla="*/ 306322 h 6571374"/>
              <a:gd name="connsiteX3188" fmla="*/ 3798971 w 12192000"/>
              <a:gd name="connsiteY3188" fmla="*/ 306322 h 6571374"/>
              <a:gd name="connsiteX3189" fmla="*/ 3868580 w 12192000"/>
              <a:gd name="connsiteY3189" fmla="*/ 375939 h 6571374"/>
              <a:gd name="connsiteX3190" fmla="*/ 3798971 w 12192000"/>
              <a:gd name="connsiteY3190" fmla="*/ 445553 h 6571374"/>
              <a:gd name="connsiteX3191" fmla="*/ 3729358 w 12192000"/>
              <a:gd name="connsiteY3191" fmla="*/ 375939 h 6571374"/>
              <a:gd name="connsiteX3192" fmla="*/ 3798971 w 12192000"/>
              <a:gd name="connsiteY3192" fmla="*/ 306322 h 6571374"/>
              <a:gd name="connsiteX3193" fmla="*/ 3381304 w 12192000"/>
              <a:gd name="connsiteY3193" fmla="*/ 306322 h 6571374"/>
              <a:gd name="connsiteX3194" fmla="*/ 3450920 w 12192000"/>
              <a:gd name="connsiteY3194" fmla="*/ 375939 h 6571374"/>
              <a:gd name="connsiteX3195" fmla="*/ 3381304 w 12192000"/>
              <a:gd name="connsiteY3195" fmla="*/ 445553 h 6571374"/>
              <a:gd name="connsiteX3196" fmla="*/ 3311686 w 12192000"/>
              <a:gd name="connsiteY3196" fmla="*/ 375939 h 6571374"/>
              <a:gd name="connsiteX3197" fmla="*/ 3381304 w 12192000"/>
              <a:gd name="connsiteY3197" fmla="*/ 306322 h 6571374"/>
              <a:gd name="connsiteX3198" fmla="*/ 2963612 w 12192000"/>
              <a:gd name="connsiteY3198" fmla="*/ 306322 h 6571374"/>
              <a:gd name="connsiteX3199" fmla="*/ 3033225 w 12192000"/>
              <a:gd name="connsiteY3199" fmla="*/ 375939 h 6571374"/>
              <a:gd name="connsiteX3200" fmla="*/ 2963612 w 12192000"/>
              <a:gd name="connsiteY3200" fmla="*/ 445553 h 6571374"/>
              <a:gd name="connsiteX3201" fmla="*/ 2893992 w 12192000"/>
              <a:gd name="connsiteY3201" fmla="*/ 375939 h 6571374"/>
              <a:gd name="connsiteX3202" fmla="*/ 2963612 w 12192000"/>
              <a:gd name="connsiteY3202" fmla="*/ 306322 h 6571374"/>
              <a:gd name="connsiteX3203" fmla="*/ 9646247 w 12192000"/>
              <a:gd name="connsiteY3203" fmla="*/ 306321 h 6571374"/>
              <a:gd name="connsiteX3204" fmla="*/ 9715860 w 12192000"/>
              <a:gd name="connsiteY3204" fmla="*/ 375937 h 6571374"/>
              <a:gd name="connsiteX3205" fmla="*/ 9646247 w 12192000"/>
              <a:gd name="connsiteY3205" fmla="*/ 445552 h 6571374"/>
              <a:gd name="connsiteX3206" fmla="*/ 9576635 w 12192000"/>
              <a:gd name="connsiteY3206" fmla="*/ 375937 h 6571374"/>
              <a:gd name="connsiteX3207" fmla="*/ 9646247 w 12192000"/>
              <a:gd name="connsiteY3207" fmla="*/ 306321 h 6571374"/>
              <a:gd name="connsiteX3208" fmla="*/ 9228571 w 12192000"/>
              <a:gd name="connsiteY3208" fmla="*/ 306321 h 6571374"/>
              <a:gd name="connsiteX3209" fmla="*/ 9298184 w 12192000"/>
              <a:gd name="connsiteY3209" fmla="*/ 375937 h 6571374"/>
              <a:gd name="connsiteX3210" fmla="*/ 9228571 w 12192000"/>
              <a:gd name="connsiteY3210" fmla="*/ 445552 h 6571374"/>
              <a:gd name="connsiteX3211" fmla="*/ 9158958 w 12192000"/>
              <a:gd name="connsiteY3211" fmla="*/ 375937 h 6571374"/>
              <a:gd name="connsiteX3212" fmla="*/ 9228571 w 12192000"/>
              <a:gd name="connsiteY3212" fmla="*/ 306321 h 6571374"/>
              <a:gd name="connsiteX3213" fmla="*/ 8810895 w 12192000"/>
              <a:gd name="connsiteY3213" fmla="*/ 306321 h 6571374"/>
              <a:gd name="connsiteX3214" fmla="*/ 8880507 w 12192000"/>
              <a:gd name="connsiteY3214" fmla="*/ 375937 h 6571374"/>
              <a:gd name="connsiteX3215" fmla="*/ 8810895 w 12192000"/>
              <a:gd name="connsiteY3215" fmla="*/ 445552 h 6571374"/>
              <a:gd name="connsiteX3216" fmla="*/ 8741282 w 12192000"/>
              <a:gd name="connsiteY3216" fmla="*/ 375937 h 6571374"/>
              <a:gd name="connsiteX3217" fmla="*/ 8810895 w 12192000"/>
              <a:gd name="connsiteY3217" fmla="*/ 306321 h 6571374"/>
              <a:gd name="connsiteX3218" fmla="*/ 8393218 w 12192000"/>
              <a:gd name="connsiteY3218" fmla="*/ 306321 h 6571374"/>
              <a:gd name="connsiteX3219" fmla="*/ 8462831 w 12192000"/>
              <a:gd name="connsiteY3219" fmla="*/ 375938 h 6571374"/>
              <a:gd name="connsiteX3220" fmla="*/ 8393218 w 12192000"/>
              <a:gd name="connsiteY3220" fmla="*/ 445552 h 6571374"/>
              <a:gd name="connsiteX3221" fmla="*/ 8323606 w 12192000"/>
              <a:gd name="connsiteY3221" fmla="*/ 375938 h 6571374"/>
              <a:gd name="connsiteX3222" fmla="*/ 8393218 w 12192000"/>
              <a:gd name="connsiteY3222" fmla="*/ 306321 h 6571374"/>
              <a:gd name="connsiteX3223" fmla="*/ 7975542 w 12192000"/>
              <a:gd name="connsiteY3223" fmla="*/ 306321 h 6571374"/>
              <a:gd name="connsiteX3224" fmla="*/ 8045155 w 12192000"/>
              <a:gd name="connsiteY3224" fmla="*/ 375938 h 6571374"/>
              <a:gd name="connsiteX3225" fmla="*/ 7975542 w 12192000"/>
              <a:gd name="connsiteY3225" fmla="*/ 445552 h 6571374"/>
              <a:gd name="connsiteX3226" fmla="*/ 7905929 w 12192000"/>
              <a:gd name="connsiteY3226" fmla="*/ 375938 h 6571374"/>
              <a:gd name="connsiteX3227" fmla="*/ 7975542 w 12192000"/>
              <a:gd name="connsiteY3227" fmla="*/ 306321 h 6571374"/>
              <a:gd name="connsiteX3228" fmla="*/ 7557865 w 12192000"/>
              <a:gd name="connsiteY3228" fmla="*/ 306321 h 6571374"/>
              <a:gd name="connsiteX3229" fmla="*/ 7627478 w 12192000"/>
              <a:gd name="connsiteY3229" fmla="*/ 375938 h 6571374"/>
              <a:gd name="connsiteX3230" fmla="*/ 7557865 w 12192000"/>
              <a:gd name="connsiteY3230" fmla="*/ 445553 h 6571374"/>
              <a:gd name="connsiteX3231" fmla="*/ 7488253 w 12192000"/>
              <a:gd name="connsiteY3231" fmla="*/ 375938 h 6571374"/>
              <a:gd name="connsiteX3232" fmla="*/ 7557865 w 12192000"/>
              <a:gd name="connsiteY3232" fmla="*/ 306321 h 6571374"/>
              <a:gd name="connsiteX3233" fmla="*/ 7140189 w 12192000"/>
              <a:gd name="connsiteY3233" fmla="*/ 306321 h 6571374"/>
              <a:gd name="connsiteX3234" fmla="*/ 7209802 w 12192000"/>
              <a:gd name="connsiteY3234" fmla="*/ 375938 h 6571374"/>
              <a:gd name="connsiteX3235" fmla="*/ 7140189 w 12192000"/>
              <a:gd name="connsiteY3235" fmla="*/ 445553 h 6571374"/>
              <a:gd name="connsiteX3236" fmla="*/ 7070576 w 12192000"/>
              <a:gd name="connsiteY3236" fmla="*/ 375938 h 6571374"/>
              <a:gd name="connsiteX3237" fmla="*/ 7140189 w 12192000"/>
              <a:gd name="connsiteY3237" fmla="*/ 306321 h 6571374"/>
              <a:gd name="connsiteX3238" fmla="*/ 6722513 w 12192000"/>
              <a:gd name="connsiteY3238" fmla="*/ 306321 h 6571374"/>
              <a:gd name="connsiteX3239" fmla="*/ 6792125 w 12192000"/>
              <a:gd name="connsiteY3239" fmla="*/ 375938 h 6571374"/>
              <a:gd name="connsiteX3240" fmla="*/ 6722513 w 12192000"/>
              <a:gd name="connsiteY3240" fmla="*/ 445553 h 6571374"/>
              <a:gd name="connsiteX3241" fmla="*/ 6652900 w 12192000"/>
              <a:gd name="connsiteY3241" fmla="*/ 375938 h 6571374"/>
              <a:gd name="connsiteX3242" fmla="*/ 6722513 w 12192000"/>
              <a:gd name="connsiteY3242" fmla="*/ 306321 h 6571374"/>
              <a:gd name="connsiteX3243" fmla="*/ 12152306 w 12192000"/>
              <a:gd name="connsiteY3243" fmla="*/ 306319 h 6571374"/>
              <a:gd name="connsiteX3244" fmla="*/ 12179402 w 12192000"/>
              <a:gd name="connsiteY3244" fmla="*/ 311790 h 6571374"/>
              <a:gd name="connsiteX3245" fmla="*/ 12192000 w 12192000"/>
              <a:gd name="connsiteY3245" fmla="*/ 320284 h 6571374"/>
              <a:gd name="connsiteX3246" fmla="*/ 12192000 w 12192000"/>
              <a:gd name="connsiteY3246" fmla="*/ 431587 h 6571374"/>
              <a:gd name="connsiteX3247" fmla="*/ 12179402 w 12192000"/>
              <a:gd name="connsiteY3247" fmla="*/ 440080 h 6571374"/>
              <a:gd name="connsiteX3248" fmla="*/ 12152306 w 12192000"/>
              <a:gd name="connsiteY3248" fmla="*/ 445551 h 6571374"/>
              <a:gd name="connsiteX3249" fmla="*/ 12082694 w 12192000"/>
              <a:gd name="connsiteY3249" fmla="*/ 375936 h 6571374"/>
              <a:gd name="connsiteX3250" fmla="*/ 12152306 w 12192000"/>
              <a:gd name="connsiteY3250" fmla="*/ 306319 h 6571374"/>
              <a:gd name="connsiteX3251" fmla="*/ 11734630 w 12192000"/>
              <a:gd name="connsiteY3251" fmla="*/ 306319 h 6571374"/>
              <a:gd name="connsiteX3252" fmla="*/ 11804243 w 12192000"/>
              <a:gd name="connsiteY3252" fmla="*/ 375937 h 6571374"/>
              <a:gd name="connsiteX3253" fmla="*/ 11734630 w 12192000"/>
              <a:gd name="connsiteY3253" fmla="*/ 445551 h 6571374"/>
              <a:gd name="connsiteX3254" fmla="*/ 11665017 w 12192000"/>
              <a:gd name="connsiteY3254" fmla="*/ 375937 h 6571374"/>
              <a:gd name="connsiteX3255" fmla="*/ 11734630 w 12192000"/>
              <a:gd name="connsiteY3255" fmla="*/ 306319 h 6571374"/>
              <a:gd name="connsiteX3256" fmla="*/ 11316953 w 12192000"/>
              <a:gd name="connsiteY3256" fmla="*/ 306319 h 6571374"/>
              <a:gd name="connsiteX3257" fmla="*/ 11386566 w 12192000"/>
              <a:gd name="connsiteY3257" fmla="*/ 375937 h 6571374"/>
              <a:gd name="connsiteX3258" fmla="*/ 11316953 w 12192000"/>
              <a:gd name="connsiteY3258" fmla="*/ 445551 h 6571374"/>
              <a:gd name="connsiteX3259" fmla="*/ 11247341 w 12192000"/>
              <a:gd name="connsiteY3259" fmla="*/ 375937 h 6571374"/>
              <a:gd name="connsiteX3260" fmla="*/ 11316953 w 12192000"/>
              <a:gd name="connsiteY3260" fmla="*/ 306319 h 6571374"/>
              <a:gd name="connsiteX3261" fmla="*/ 10899277 w 12192000"/>
              <a:gd name="connsiteY3261" fmla="*/ 306319 h 6571374"/>
              <a:gd name="connsiteX3262" fmla="*/ 10968890 w 12192000"/>
              <a:gd name="connsiteY3262" fmla="*/ 375937 h 6571374"/>
              <a:gd name="connsiteX3263" fmla="*/ 10899277 w 12192000"/>
              <a:gd name="connsiteY3263" fmla="*/ 445551 h 6571374"/>
              <a:gd name="connsiteX3264" fmla="*/ 10829664 w 12192000"/>
              <a:gd name="connsiteY3264" fmla="*/ 375937 h 6571374"/>
              <a:gd name="connsiteX3265" fmla="*/ 10899277 w 12192000"/>
              <a:gd name="connsiteY3265" fmla="*/ 306319 h 6571374"/>
              <a:gd name="connsiteX3266" fmla="*/ 10481600 w 12192000"/>
              <a:gd name="connsiteY3266" fmla="*/ 306319 h 6571374"/>
              <a:gd name="connsiteX3267" fmla="*/ 10551213 w 12192000"/>
              <a:gd name="connsiteY3267" fmla="*/ 375937 h 6571374"/>
              <a:gd name="connsiteX3268" fmla="*/ 10481600 w 12192000"/>
              <a:gd name="connsiteY3268" fmla="*/ 445552 h 6571374"/>
              <a:gd name="connsiteX3269" fmla="*/ 10411988 w 12192000"/>
              <a:gd name="connsiteY3269" fmla="*/ 375937 h 6571374"/>
              <a:gd name="connsiteX3270" fmla="*/ 10481600 w 12192000"/>
              <a:gd name="connsiteY3270" fmla="*/ 306319 h 6571374"/>
              <a:gd name="connsiteX3271" fmla="*/ 10063924 w 12192000"/>
              <a:gd name="connsiteY3271" fmla="*/ 306319 h 6571374"/>
              <a:gd name="connsiteX3272" fmla="*/ 10133537 w 12192000"/>
              <a:gd name="connsiteY3272" fmla="*/ 375937 h 6571374"/>
              <a:gd name="connsiteX3273" fmla="*/ 10063924 w 12192000"/>
              <a:gd name="connsiteY3273" fmla="*/ 445552 h 6571374"/>
              <a:gd name="connsiteX3274" fmla="*/ 9994311 w 12192000"/>
              <a:gd name="connsiteY3274" fmla="*/ 375937 h 6571374"/>
              <a:gd name="connsiteX3275" fmla="*/ 10063924 w 12192000"/>
              <a:gd name="connsiteY3275" fmla="*/ 306319 h 6571374"/>
              <a:gd name="connsiteX3276" fmla="*/ 2963621 w 12192000"/>
              <a:gd name="connsiteY3276" fmla="*/ 3 h 6571374"/>
              <a:gd name="connsiteX3277" fmla="*/ 3033232 w 12192000"/>
              <a:gd name="connsiteY3277" fmla="*/ 69614 h 6571374"/>
              <a:gd name="connsiteX3278" fmla="*/ 2963621 w 12192000"/>
              <a:gd name="connsiteY3278" fmla="*/ 139244 h 6571374"/>
              <a:gd name="connsiteX3279" fmla="*/ 2893999 w 12192000"/>
              <a:gd name="connsiteY3279" fmla="*/ 69614 h 6571374"/>
              <a:gd name="connsiteX3280" fmla="*/ 2963621 w 12192000"/>
              <a:gd name="connsiteY3280" fmla="*/ 3 h 6571374"/>
              <a:gd name="connsiteX3281" fmla="*/ 2545922 w 12192000"/>
              <a:gd name="connsiteY3281" fmla="*/ 3 h 6571374"/>
              <a:gd name="connsiteX3282" fmla="*/ 2615535 w 12192000"/>
              <a:gd name="connsiteY3282" fmla="*/ 69614 h 6571374"/>
              <a:gd name="connsiteX3283" fmla="*/ 2545922 w 12192000"/>
              <a:gd name="connsiteY3283" fmla="*/ 139245 h 6571374"/>
              <a:gd name="connsiteX3284" fmla="*/ 2476307 w 12192000"/>
              <a:gd name="connsiteY3284" fmla="*/ 69614 h 6571374"/>
              <a:gd name="connsiteX3285" fmla="*/ 2545922 w 12192000"/>
              <a:gd name="connsiteY3285" fmla="*/ 3 h 6571374"/>
              <a:gd name="connsiteX3286" fmla="*/ 2128224 w 12192000"/>
              <a:gd name="connsiteY3286" fmla="*/ 3 h 6571374"/>
              <a:gd name="connsiteX3287" fmla="*/ 2197838 w 12192000"/>
              <a:gd name="connsiteY3287" fmla="*/ 69614 h 6571374"/>
              <a:gd name="connsiteX3288" fmla="*/ 2128224 w 12192000"/>
              <a:gd name="connsiteY3288" fmla="*/ 139245 h 6571374"/>
              <a:gd name="connsiteX3289" fmla="*/ 2058611 w 12192000"/>
              <a:gd name="connsiteY3289" fmla="*/ 69614 h 6571374"/>
              <a:gd name="connsiteX3290" fmla="*/ 2128224 w 12192000"/>
              <a:gd name="connsiteY3290" fmla="*/ 3 h 6571374"/>
              <a:gd name="connsiteX3291" fmla="*/ 1710525 w 12192000"/>
              <a:gd name="connsiteY3291" fmla="*/ 3 h 6571374"/>
              <a:gd name="connsiteX3292" fmla="*/ 1780138 w 12192000"/>
              <a:gd name="connsiteY3292" fmla="*/ 69614 h 6571374"/>
              <a:gd name="connsiteX3293" fmla="*/ 1710525 w 12192000"/>
              <a:gd name="connsiteY3293" fmla="*/ 139245 h 6571374"/>
              <a:gd name="connsiteX3294" fmla="*/ 1640898 w 12192000"/>
              <a:gd name="connsiteY3294" fmla="*/ 69614 h 6571374"/>
              <a:gd name="connsiteX3295" fmla="*/ 1710525 w 12192000"/>
              <a:gd name="connsiteY3295" fmla="*/ 3 h 6571374"/>
              <a:gd name="connsiteX3296" fmla="*/ 1292828 w 12192000"/>
              <a:gd name="connsiteY3296" fmla="*/ 3 h 6571374"/>
              <a:gd name="connsiteX3297" fmla="*/ 1362440 w 12192000"/>
              <a:gd name="connsiteY3297" fmla="*/ 69614 h 6571374"/>
              <a:gd name="connsiteX3298" fmla="*/ 1292828 w 12192000"/>
              <a:gd name="connsiteY3298" fmla="*/ 139245 h 6571374"/>
              <a:gd name="connsiteX3299" fmla="*/ 1223215 w 12192000"/>
              <a:gd name="connsiteY3299" fmla="*/ 69614 h 6571374"/>
              <a:gd name="connsiteX3300" fmla="*/ 1292828 w 12192000"/>
              <a:gd name="connsiteY3300" fmla="*/ 3 h 6571374"/>
              <a:gd name="connsiteX3301" fmla="*/ 875161 w 12192000"/>
              <a:gd name="connsiteY3301" fmla="*/ 3 h 6571374"/>
              <a:gd name="connsiteX3302" fmla="*/ 944774 w 12192000"/>
              <a:gd name="connsiteY3302" fmla="*/ 69614 h 6571374"/>
              <a:gd name="connsiteX3303" fmla="*/ 875161 w 12192000"/>
              <a:gd name="connsiteY3303" fmla="*/ 139245 h 6571374"/>
              <a:gd name="connsiteX3304" fmla="*/ 805547 w 12192000"/>
              <a:gd name="connsiteY3304" fmla="*/ 69614 h 6571374"/>
              <a:gd name="connsiteX3305" fmla="*/ 875161 w 12192000"/>
              <a:gd name="connsiteY3305" fmla="*/ 3 h 6571374"/>
              <a:gd name="connsiteX3306" fmla="*/ 457485 w 12192000"/>
              <a:gd name="connsiteY3306" fmla="*/ 3 h 6571374"/>
              <a:gd name="connsiteX3307" fmla="*/ 527101 w 12192000"/>
              <a:gd name="connsiteY3307" fmla="*/ 69614 h 6571374"/>
              <a:gd name="connsiteX3308" fmla="*/ 457485 w 12192000"/>
              <a:gd name="connsiteY3308" fmla="*/ 139245 h 6571374"/>
              <a:gd name="connsiteX3309" fmla="*/ 387871 w 12192000"/>
              <a:gd name="connsiteY3309" fmla="*/ 69614 h 6571374"/>
              <a:gd name="connsiteX3310" fmla="*/ 457485 w 12192000"/>
              <a:gd name="connsiteY3310" fmla="*/ 3 h 6571374"/>
              <a:gd name="connsiteX3311" fmla="*/ 39812 w 12192000"/>
              <a:gd name="connsiteY3311" fmla="*/ 3 h 6571374"/>
              <a:gd name="connsiteX3312" fmla="*/ 109425 w 12192000"/>
              <a:gd name="connsiteY3312" fmla="*/ 69615 h 6571374"/>
              <a:gd name="connsiteX3313" fmla="*/ 39812 w 12192000"/>
              <a:gd name="connsiteY3313" fmla="*/ 139245 h 6571374"/>
              <a:gd name="connsiteX3314" fmla="*/ 12716 w 12192000"/>
              <a:gd name="connsiteY3314" fmla="*/ 133772 h 6571374"/>
              <a:gd name="connsiteX3315" fmla="*/ 0 w 12192000"/>
              <a:gd name="connsiteY3315" fmla="*/ 125195 h 6571374"/>
              <a:gd name="connsiteX3316" fmla="*/ 0 w 12192000"/>
              <a:gd name="connsiteY3316" fmla="*/ 14046 h 6571374"/>
              <a:gd name="connsiteX3317" fmla="*/ 12716 w 12192000"/>
              <a:gd name="connsiteY3317" fmla="*/ 5473 h 6571374"/>
              <a:gd name="connsiteX3318" fmla="*/ 39812 w 12192000"/>
              <a:gd name="connsiteY3318" fmla="*/ 3 h 6571374"/>
              <a:gd name="connsiteX3319" fmla="*/ 7975542 w 12192000"/>
              <a:gd name="connsiteY3319" fmla="*/ 1 h 6571374"/>
              <a:gd name="connsiteX3320" fmla="*/ 8045155 w 12192000"/>
              <a:gd name="connsiteY3320" fmla="*/ 69613 h 6571374"/>
              <a:gd name="connsiteX3321" fmla="*/ 7975542 w 12192000"/>
              <a:gd name="connsiteY3321" fmla="*/ 139243 h 6571374"/>
              <a:gd name="connsiteX3322" fmla="*/ 7905929 w 12192000"/>
              <a:gd name="connsiteY3322" fmla="*/ 69613 h 6571374"/>
              <a:gd name="connsiteX3323" fmla="*/ 7975542 w 12192000"/>
              <a:gd name="connsiteY3323" fmla="*/ 1 h 6571374"/>
              <a:gd name="connsiteX3324" fmla="*/ 7557865 w 12192000"/>
              <a:gd name="connsiteY3324" fmla="*/ 1 h 6571374"/>
              <a:gd name="connsiteX3325" fmla="*/ 7627478 w 12192000"/>
              <a:gd name="connsiteY3325" fmla="*/ 69613 h 6571374"/>
              <a:gd name="connsiteX3326" fmla="*/ 7557865 w 12192000"/>
              <a:gd name="connsiteY3326" fmla="*/ 139243 h 6571374"/>
              <a:gd name="connsiteX3327" fmla="*/ 7488253 w 12192000"/>
              <a:gd name="connsiteY3327" fmla="*/ 69613 h 6571374"/>
              <a:gd name="connsiteX3328" fmla="*/ 7557865 w 12192000"/>
              <a:gd name="connsiteY3328" fmla="*/ 1 h 6571374"/>
              <a:gd name="connsiteX3329" fmla="*/ 7140189 w 12192000"/>
              <a:gd name="connsiteY3329" fmla="*/ 1 h 6571374"/>
              <a:gd name="connsiteX3330" fmla="*/ 7209802 w 12192000"/>
              <a:gd name="connsiteY3330" fmla="*/ 69613 h 6571374"/>
              <a:gd name="connsiteX3331" fmla="*/ 7140189 w 12192000"/>
              <a:gd name="connsiteY3331" fmla="*/ 139244 h 6571374"/>
              <a:gd name="connsiteX3332" fmla="*/ 7070576 w 12192000"/>
              <a:gd name="connsiteY3332" fmla="*/ 69613 h 6571374"/>
              <a:gd name="connsiteX3333" fmla="*/ 7140189 w 12192000"/>
              <a:gd name="connsiteY3333" fmla="*/ 1 h 6571374"/>
              <a:gd name="connsiteX3334" fmla="*/ 6722513 w 12192000"/>
              <a:gd name="connsiteY3334" fmla="*/ 1 h 6571374"/>
              <a:gd name="connsiteX3335" fmla="*/ 6792125 w 12192000"/>
              <a:gd name="connsiteY3335" fmla="*/ 69613 h 6571374"/>
              <a:gd name="connsiteX3336" fmla="*/ 6722513 w 12192000"/>
              <a:gd name="connsiteY3336" fmla="*/ 139244 h 6571374"/>
              <a:gd name="connsiteX3337" fmla="*/ 6652900 w 12192000"/>
              <a:gd name="connsiteY3337" fmla="*/ 69613 h 6571374"/>
              <a:gd name="connsiteX3338" fmla="*/ 6722513 w 12192000"/>
              <a:gd name="connsiteY3338" fmla="*/ 1 h 6571374"/>
              <a:gd name="connsiteX3339" fmla="*/ 6304836 w 12192000"/>
              <a:gd name="connsiteY3339" fmla="*/ 1 h 6571374"/>
              <a:gd name="connsiteX3340" fmla="*/ 6374449 w 12192000"/>
              <a:gd name="connsiteY3340" fmla="*/ 69613 h 6571374"/>
              <a:gd name="connsiteX3341" fmla="*/ 6304836 w 12192000"/>
              <a:gd name="connsiteY3341" fmla="*/ 139244 h 6571374"/>
              <a:gd name="connsiteX3342" fmla="*/ 6235223 w 12192000"/>
              <a:gd name="connsiteY3342" fmla="*/ 69613 h 6571374"/>
              <a:gd name="connsiteX3343" fmla="*/ 6304836 w 12192000"/>
              <a:gd name="connsiteY3343" fmla="*/ 1 h 6571374"/>
              <a:gd name="connsiteX3344" fmla="*/ 5887160 w 12192000"/>
              <a:gd name="connsiteY3344" fmla="*/ 1 h 6571374"/>
              <a:gd name="connsiteX3345" fmla="*/ 5956772 w 12192000"/>
              <a:gd name="connsiteY3345" fmla="*/ 69613 h 6571374"/>
              <a:gd name="connsiteX3346" fmla="*/ 5887160 w 12192000"/>
              <a:gd name="connsiteY3346" fmla="*/ 139244 h 6571374"/>
              <a:gd name="connsiteX3347" fmla="*/ 5817547 w 12192000"/>
              <a:gd name="connsiteY3347" fmla="*/ 69613 h 6571374"/>
              <a:gd name="connsiteX3348" fmla="*/ 5887160 w 12192000"/>
              <a:gd name="connsiteY3348" fmla="*/ 1 h 6571374"/>
              <a:gd name="connsiteX3349" fmla="*/ 5469483 w 12192000"/>
              <a:gd name="connsiteY3349" fmla="*/ 1 h 6571374"/>
              <a:gd name="connsiteX3350" fmla="*/ 5539096 w 12192000"/>
              <a:gd name="connsiteY3350" fmla="*/ 69614 h 6571374"/>
              <a:gd name="connsiteX3351" fmla="*/ 5469483 w 12192000"/>
              <a:gd name="connsiteY3351" fmla="*/ 139244 h 6571374"/>
              <a:gd name="connsiteX3352" fmla="*/ 5399870 w 12192000"/>
              <a:gd name="connsiteY3352" fmla="*/ 69614 h 6571374"/>
              <a:gd name="connsiteX3353" fmla="*/ 5469483 w 12192000"/>
              <a:gd name="connsiteY3353" fmla="*/ 1 h 6571374"/>
              <a:gd name="connsiteX3354" fmla="*/ 5051807 w 12192000"/>
              <a:gd name="connsiteY3354" fmla="*/ 1 h 6571374"/>
              <a:gd name="connsiteX3355" fmla="*/ 5121419 w 12192000"/>
              <a:gd name="connsiteY3355" fmla="*/ 69614 h 6571374"/>
              <a:gd name="connsiteX3356" fmla="*/ 5051807 w 12192000"/>
              <a:gd name="connsiteY3356" fmla="*/ 139244 h 6571374"/>
              <a:gd name="connsiteX3357" fmla="*/ 4982194 w 12192000"/>
              <a:gd name="connsiteY3357" fmla="*/ 69614 h 6571374"/>
              <a:gd name="connsiteX3358" fmla="*/ 5051807 w 12192000"/>
              <a:gd name="connsiteY3358" fmla="*/ 1 h 6571374"/>
              <a:gd name="connsiteX3359" fmla="*/ 4634130 w 12192000"/>
              <a:gd name="connsiteY3359" fmla="*/ 1 h 6571374"/>
              <a:gd name="connsiteX3360" fmla="*/ 4703743 w 12192000"/>
              <a:gd name="connsiteY3360" fmla="*/ 69614 h 6571374"/>
              <a:gd name="connsiteX3361" fmla="*/ 4634130 w 12192000"/>
              <a:gd name="connsiteY3361" fmla="*/ 139244 h 6571374"/>
              <a:gd name="connsiteX3362" fmla="*/ 4564517 w 12192000"/>
              <a:gd name="connsiteY3362" fmla="*/ 69614 h 6571374"/>
              <a:gd name="connsiteX3363" fmla="*/ 4634130 w 12192000"/>
              <a:gd name="connsiteY3363" fmla="*/ 1 h 6571374"/>
              <a:gd name="connsiteX3364" fmla="*/ 4216649 w 12192000"/>
              <a:gd name="connsiteY3364" fmla="*/ 1 h 6571374"/>
              <a:gd name="connsiteX3365" fmla="*/ 4286066 w 12192000"/>
              <a:gd name="connsiteY3365" fmla="*/ 69614 h 6571374"/>
              <a:gd name="connsiteX3366" fmla="*/ 4216649 w 12192000"/>
              <a:gd name="connsiteY3366" fmla="*/ 139244 h 6571374"/>
              <a:gd name="connsiteX3367" fmla="*/ 4147036 w 12192000"/>
              <a:gd name="connsiteY3367" fmla="*/ 69614 h 6571374"/>
              <a:gd name="connsiteX3368" fmla="*/ 4216649 w 12192000"/>
              <a:gd name="connsiteY3368" fmla="*/ 1 h 6571374"/>
              <a:gd name="connsiteX3369" fmla="*/ 3798979 w 12192000"/>
              <a:gd name="connsiteY3369" fmla="*/ 1 h 6571374"/>
              <a:gd name="connsiteX3370" fmla="*/ 3868588 w 12192000"/>
              <a:gd name="connsiteY3370" fmla="*/ 69614 h 6571374"/>
              <a:gd name="connsiteX3371" fmla="*/ 3798979 w 12192000"/>
              <a:gd name="connsiteY3371" fmla="*/ 139244 h 6571374"/>
              <a:gd name="connsiteX3372" fmla="*/ 3729368 w 12192000"/>
              <a:gd name="connsiteY3372" fmla="*/ 69614 h 6571374"/>
              <a:gd name="connsiteX3373" fmla="*/ 3798979 w 12192000"/>
              <a:gd name="connsiteY3373" fmla="*/ 1 h 6571374"/>
              <a:gd name="connsiteX3374" fmla="*/ 3381313 w 12192000"/>
              <a:gd name="connsiteY3374" fmla="*/ 1 h 6571374"/>
              <a:gd name="connsiteX3375" fmla="*/ 3450928 w 12192000"/>
              <a:gd name="connsiteY3375" fmla="*/ 69614 h 6571374"/>
              <a:gd name="connsiteX3376" fmla="*/ 3381313 w 12192000"/>
              <a:gd name="connsiteY3376" fmla="*/ 139244 h 6571374"/>
              <a:gd name="connsiteX3377" fmla="*/ 3311694 w 12192000"/>
              <a:gd name="connsiteY3377" fmla="*/ 69614 h 6571374"/>
              <a:gd name="connsiteX3378" fmla="*/ 3381313 w 12192000"/>
              <a:gd name="connsiteY3378" fmla="*/ 1 h 6571374"/>
              <a:gd name="connsiteX3379" fmla="*/ 12152306 w 12192000"/>
              <a:gd name="connsiteY3379" fmla="*/ 0 h 6571374"/>
              <a:gd name="connsiteX3380" fmla="*/ 12179402 w 12192000"/>
              <a:gd name="connsiteY3380" fmla="*/ 5470 h 6571374"/>
              <a:gd name="connsiteX3381" fmla="*/ 12192000 w 12192000"/>
              <a:gd name="connsiteY3381" fmla="*/ 13964 h 6571374"/>
              <a:gd name="connsiteX3382" fmla="*/ 12192000 w 12192000"/>
              <a:gd name="connsiteY3382" fmla="*/ 125271 h 6571374"/>
              <a:gd name="connsiteX3383" fmla="*/ 12179402 w 12192000"/>
              <a:gd name="connsiteY3383" fmla="*/ 133768 h 6571374"/>
              <a:gd name="connsiteX3384" fmla="*/ 12152306 w 12192000"/>
              <a:gd name="connsiteY3384" fmla="*/ 139241 h 6571374"/>
              <a:gd name="connsiteX3385" fmla="*/ 12082694 w 12192000"/>
              <a:gd name="connsiteY3385" fmla="*/ 69612 h 6571374"/>
              <a:gd name="connsiteX3386" fmla="*/ 12152306 w 12192000"/>
              <a:gd name="connsiteY3386" fmla="*/ 0 h 6571374"/>
              <a:gd name="connsiteX3387" fmla="*/ 11734630 w 12192000"/>
              <a:gd name="connsiteY3387" fmla="*/ 0 h 6571374"/>
              <a:gd name="connsiteX3388" fmla="*/ 11804243 w 12192000"/>
              <a:gd name="connsiteY3388" fmla="*/ 69612 h 6571374"/>
              <a:gd name="connsiteX3389" fmla="*/ 11734630 w 12192000"/>
              <a:gd name="connsiteY3389" fmla="*/ 139241 h 6571374"/>
              <a:gd name="connsiteX3390" fmla="*/ 11665017 w 12192000"/>
              <a:gd name="connsiteY3390" fmla="*/ 69612 h 6571374"/>
              <a:gd name="connsiteX3391" fmla="*/ 11734630 w 12192000"/>
              <a:gd name="connsiteY3391" fmla="*/ 0 h 6571374"/>
              <a:gd name="connsiteX3392" fmla="*/ 11316953 w 12192000"/>
              <a:gd name="connsiteY3392" fmla="*/ 0 h 6571374"/>
              <a:gd name="connsiteX3393" fmla="*/ 11386566 w 12192000"/>
              <a:gd name="connsiteY3393" fmla="*/ 69612 h 6571374"/>
              <a:gd name="connsiteX3394" fmla="*/ 11316953 w 12192000"/>
              <a:gd name="connsiteY3394" fmla="*/ 139241 h 6571374"/>
              <a:gd name="connsiteX3395" fmla="*/ 11247341 w 12192000"/>
              <a:gd name="connsiteY3395" fmla="*/ 69612 h 6571374"/>
              <a:gd name="connsiteX3396" fmla="*/ 11316953 w 12192000"/>
              <a:gd name="connsiteY3396" fmla="*/ 0 h 6571374"/>
              <a:gd name="connsiteX3397" fmla="*/ 10899277 w 12192000"/>
              <a:gd name="connsiteY3397" fmla="*/ 0 h 6571374"/>
              <a:gd name="connsiteX3398" fmla="*/ 10968890 w 12192000"/>
              <a:gd name="connsiteY3398" fmla="*/ 69612 h 6571374"/>
              <a:gd name="connsiteX3399" fmla="*/ 10899277 w 12192000"/>
              <a:gd name="connsiteY3399" fmla="*/ 139243 h 6571374"/>
              <a:gd name="connsiteX3400" fmla="*/ 10829664 w 12192000"/>
              <a:gd name="connsiteY3400" fmla="*/ 69612 h 6571374"/>
              <a:gd name="connsiteX3401" fmla="*/ 10899277 w 12192000"/>
              <a:gd name="connsiteY3401" fmla="*/ 0 h 6571374"/>
              <a:gd name="connsiteX3402" fmla="*/ 10481600 w 12192000"/>
              <a:gd name="connsiteY3402" fmla="*/ 0 h 6571374"/>
              <a:gd name="connsiteX3403" fmla="*/ 10551213 w 12192000"/>
              <a:gd name="connsiteY3403" fmla="*/ 69612 h 6571374"/>
              <a:gd name="connsiteX3404" fmla="*/ 10481600 w 12192000"/>
              <a:gd name="connsiteY3404" fmla="*/ 139243 h 6571374"/>
              <a:gd name="connsiteX3405" fmla="*/ 10411988 w 12192000"/>
              <a:gd name="connsiteY3405" fmla="*/ 69612 h 6571374"/>
              <a:gd name="connsiteX3406" fmla="*/ 10481600 w 12192000"/>
              <a:gd name="connsiteY3406" fmla="*/ 0 h 6571374"/>
              <a:gd name="connsiteX3407" fmla="*/ 10063924 w 12192000"/>
              <a:gd name="connsiteY3407" fmla="*/ 0 h 6571374"/>
              <a:gd name="connsiteX3408" fmla="*/ 10133537 w 12192000"/>
              <a:gd name="connsiteY3408" fmla="*/ 69613 h 6571374"/>
              <a:gd name="connsiteX3409" fmla="*/ 10063924 w 12192000"/>
              <a:gd name="connsiteY3409" fmla="*/ 139243 h 6571374"/>
              <a:gd name="connsiteX3410" fmla="*/ 9994311 w 12192000"/>
              <a:gd name="connsiteY3410" fmla="*/ 69613 h 6571374"/>
              <a:gd name="connsiteX3411" fmla="*/ 10063924 w 12192000"/>
              <a:gd name="connsiteY3411" fmla="*/ 0 h 6571374"/>
              <a:gd name="connsiteX3412" fmla="*/ 9646247 w 12192000"/>
              <a:gd name="connsiteY3412" fmla="*/ 0 h 6571374"/>
              <a:gd name="connsiteX3413" fmla="*/ 9715860 w 12192000"/>
              <a:gd name="connsiteY3413" fmla="*/ 69613 h 6571374"/>
              <a:gd name="connsiteX3414" fmla="*/ 9646247 w 12192000"/>
              <a:gd name="connsiteY3414" fmla="*/ 139243 h 6571374"/>
              <a:gd name="connsiteX3415" fmla="*/ 9576635 w 12192000"/>
              <a:gd name="connsiteY3415" fmla="*/ 69613 h 6571374"/>
              <a:gd name="connsiteX3416" fmla="*/ 9646247 w 12192000"/>
              <a:gd name="connsiteY3416" fmla="*/ 0 h 6571374"/>
              <a:gd name="connsiteX3417" fmla="*/ 9228571 w 12192000"/>
              <a:gd name="connsiteY3417" fmla="*/ 0 h 6571374"/>
              <a:gd name="connsiteX3418" fmla="*/ 9298184 w 12192000"/>
              <a:gd name="connsiteY3418" fmla="*/ 69613 h 6571374"/>
              <a:gd name="connsiteX3419" fmla="*/ 9228571 w 12192000"/>
              <a:gd name="connsiteY3419" fmla="*/ 139243 h 6571374"/>
              <a:gd name="connsiteX3420" fmla="*/ 9158958 w 12192000"/>
              <a:gd name="connsiteY3420" fmla="*/ 69613 h 6571374"/>
              <a:gd name="connsiteX3421" fmla="*/ 9228571 w 12192000"/>
              <a:gd name="connsiteY3421" fmla="*/ 0 h 6571374"/>
              <a:gd name="connsiteX3422" fmla="*/ 8810895 w 12192000"/>
              <a:gd name="connsiteY3422" fmla="*/ 0 h 6571374"/>
              <a:gd name="connsiteX3423" fmla="*/ 8880507 w 12192000"/>
              <a:gd name="connsiteY3423" fmla="*/ 69613 h 6571374"/>
              <a:gd name="connsiteX3424" fmla="*/ 8810895 w 12192000"/>
              <a:gd name="connsiteY3424" fmla="*/ 139243 h 6571374"/>
              <a:gd name="connsiteX3425" fmla="*/ 8741282 w 12192000"/>
              <a:gd name="connsiteY3425" fmla="*/ 69613 h 6571374"/>
              <a:gd name="connsiteX3426" fmla="*/ 8810895 w 12192000"/>
              <a:gd name="connsiteY3426" fmla="*/ 0 h 6571374"/>
              <a:gd name="connsiteX3427" fmla="*/ 8393218 w 12192000"/>
              <a:gd name="connsiteY3427" fmla="*/ 0 h 6571374"/>
              <a:gd name="connsiteX3428" fmla="*/ 8462831 w 12192000"/>
              <a:gd name="connsiteY3428" fmla="*/ 69613 h 6571374"/>
              <a:gd name="connsiteX3429" fmla="*/ 8393218 w 12192000"/>
              <a:gd name="connsiteY3429" fmla="*/ 139243 h 6571374"/>
              <a:gd name="connsiteX3430" fmla="*/ 8323606 w 12192000"/>
              <a:gd name="connsiteY3430" fmla="*/ 69613 h 6571374"/>
              <a:gd name="connsiteX3431" fmla="*/ 8393218 w 12192000"/>
              <a:gd name="connsiteY3431" fmla="*/ 0 h 6571374"/>
            </a:gdLst>
            <a:ahLst/>
            <a:cxnLst/>
            <a:rect l="l" t="t" r="r" b="b"/>
            <a:pathLst>
              <a:path w="12192000" h="6571374">
                <a:moveTo>
                  <a:pt x="12152306" y="6432149"/>
                </a:moveTo>
                <a:cubicBezTo>
                  <a:pt x="12161917" y="6432149"/>
                  <a:pt x="12171074" y="6434097"/>
                  <a:pt x="12179402" y="6437619"/>
                </a:cubicBezTo>
                <a:lnTo>
                  <a:pt x="12192000" y="6446113"/>
                </a:lnTo>
                <a:lnTo>
                  <a:pt x="12192000" y="6557410"/>
                </a:lnTo>
                <a:lnTo>
                  <a:pt x="12179402" y="6565904"/>
                </a:lnTo>
                <a:cubicBezTo>
                  <a:pt x="12171074" y="6569426"/>
                  <a:pt x="12161917" y="6571374"/>
                  <a:pt x="12152306" y="6571374"/>
                </a:cubicBezTo>
                <a:cubicBezTo>
                  <a:pt x="12113860" y="6571374"/>
                  <a:pt x="12082694" y="6540207"/>
                  <a:pt x="12082694" y="6501761"/>
                </a:cubicBezTo>
                <a:cubicBezTo>
                  <a:pt x="12082694" y="6463315"/>
                  <a:pt x="12113860" y="6432149"/>
                  <a:pt x="12152306" y="6432149"/>
                </a:cubicBezTo>
                <a:close/>
                <a:moveTo>
                  <a:pt x="11734630" y="6432149"/>
                </a:moveTo>
                <a:cubicBezTo>
                  <a:pt x="11773076" y="6432149"/>
                  <a:pt x="11804243" y="6463315"/>
                  <a:pt x="11804243" y="6501761"/>
                </a:cubicBezTo>
                <a:cubicBezTo>
                  <a:pt x="11804243" y="6540207"/>
                  <a:pt x="11773076" y="6571374"/>
                  <a:pt x="11734630" y="6571374"/>
                </a:cubicBezTo>
                <a:cubicBezTo>
                  <a:pt x="11696184" y="6571374"/>
                  <a:pt x="11665017" y="6540207"/>
                  <a:pt x="11665017" y="6501761"/>
                </a:cubicBezTo>
                <a:cubicBezTo>
                  <a:pt x="11665017" y="6463315"/>
                  <a:pt x="11696184" y="6432149"/>
                  <a:pt x="11734630" y="6432149"/>
                </a:cubicBezTo>
                <a:close/>
                <a:moveTo>
                  <a:pt x="11316953" y="6432149"/>
                </a:moveTo>
                <a:cubicBezTo>
                  <a:pt x="11355399" y="6432149"/>
                  <a:pt x="11386566" y="6463315"/>
                  <a:pt x="11386566" y="6501761"/>
                </a:cubicBezTo>
                <a:cubicBezTo>
                  <a:pt x="11386566" y="6540207"/>
                  <a:pt x="11355399" y="6571374"/>
                  <a:pt x="11316953" y="6571374"/>
                </a:cubicBezTo>
                <a:cubicBezTo>
                  <a:pt x="11278507" y="6571374"/>
                  <a:pt x="11247341" y="6540207"/>
                  <a:pt x="11247341" y="6501761"/>
                </a:cubicBezTo>
                <a:cubicBezTo>
                  <a:pt x="11247341" y="6463315"/>
                  <a:pt x="11278507" y="6432149"/>
                  <a:pt x="11316953" y="6432149"/>
                </a:cubicBezTo>
                <a:close/>
                <a:moveTo>
                  <a:pt x="10899277" y="6432149"/>
                </a:moveTo>
                <a:cubicBezTo>
                  <a:pt x="10937723" y="6432149"/>
                  <a:pt x="10968890" y="6463315"/>
                  <a:pt x="10968890" y="6501761"/>
                </a:cubicBezTo>
                <a:cubicBezTo>
                  <a:pt x="10968890" y="6540207"/>
                  <a:pt x="10937723" y="6571374"/>
                  <a:pt x="10899277" y="6571374"/>
                </a:cubicBezTo>
                <a:cubicBezTo>
                  <a:pt x="10860831" y="6571374"/>
                  <a:pt x="10829664" y="6540207"/>
                  <a:pt x="10829664" y="6501761"/>
                </a:cubicBezTo>
                <a:cubicBezTo>
                  <a:pt x="10829664" y="6463315"/>
                  <a:pt x="10860831" y="6432149"/>
                  <a:pt x="10899277" y="6432149"/>
                </a:cubicBezTo>
                <a:close/>
                <a:moveTo>
                  <a:pt x="10481600" y="6432149"/>
                </a:moveTo>
                <a:cubicBezTo>
                  <a:pt x="10520046" y="6432149"/>
                  <a:pt x="10551213" y="6463315"/>
                  <a:pt x="10551213" y="6501761"/>
                </a:cubicBezTo>
                <a:cubicBezTo>
                  <a:pt x="10551213" y="6540207"/>
                  <a:pt x="10520046" y="6571374"/>
                  <a:pt x="10481600" y="6571374"/>
                </a:cubicBezTo>
                <a:cubicBezTo>
                  <a:pt x="10443154" y="6571374"/>
                  <a:pt x="10411988" y="6540207"/>
                  <a:pt x="10411988" y="6501761"/>
                </a:cubicBezTo>
                <a:cubicBezTo>
                  <a:pt x="10411988" y="6463315"/>
                  <a:pt x="10443154" y="6432149"/>
                  <a:pt x="10481600" y="6432149"/>
                </a:cubicBezTo>
                <a:close/>
                <a:moveTo>
                  <a:pt x="10063924" y="6432149"/>
                </a:moveTo>
                <a:cubicBezTo>
                  <a:pt x="10102370" y="6432149"/>
                  <a:pt x="10133537" y="6463315"/>
                  <a:pt x="10133537" y="6501761"/>
                </a:cubicBezTo>
                <a:cubicBezTo>
                  <a:pt x="10133537" y="6540207"/>
                  <a:pt x="10102370" y="6571374"/>
                  <a:pt x="10063924" y="6571374"/>
                </a:cubicBezTo>
                <a:cubicBezTo>
                  <a:pt x="10025478" y="6571374"/>
                  <a:pt x="9994311" y="6540207"/>
                  <a:pt x="9994311" y="6501761"/>
                </a:cubicBezTo>
                <a:cubicBezTo>
                  <a:pt x="9994311" y="6463315"/>
                  <a:pt x="10025478" y="6432149"/>
                  <a:pt x="10063924" y="6432149"/>
                </a:cubicBezTo>
                <a:close/>
                <a:moveTo>
                  <a:pt x="9646247" y="6432149"/>
                </a:moveTo>
                <a:cubicBezTo>
                  <a:pt x="9684693" y="6432149"/>
                  <a:pt x="9715860" y="6463315"/>
                  <a:pt x="9715860" y="6501761"/>
                </a:cubicBezTo>
                <a:cubicBezTo>
                  <a:pt x="9715860" y="6540207"/>
                  <a:pt x="9684693" y="6571374"/>
                  <a:pt x="9646247" y="6571374"/>
                </a:cubicBezTo>
                <a:cubicBezTo>
                  <a:pt x="9607802" y="6571374"/>
                  <a:pt x="9576635" y="6540207"/>
                  <a:pt x="9576635" y="6501761"/>
                </a:cubicBezTo>
                <a:cubicBezTo>
                  <a:pt x="9576635" y="6463315"/>
                  <a:pt x="9607802" y="6432149"/>
                  <a:pt x="9646247" y="6432149"/>
                </a:cubicBezTo>
                <a:close/>
                <a:moveTo>
                  <a:pt x="9228571" y="6432149"/>
                </a:moveTo>
                <a:cubicBezTo>
                  <a:pt x="9267017" y="6432149"/>
                  <a:pt x="9298184" y="6463315"/>
                  <a:pt x="9298184" y="6501761"/>
                </a:cubicBezTo>
                <a:cubicBezTo>
                  <a:pt x="9298184" y="6540207"/>
                  <a:pt x="9267017" y="6571374"/>
                  <a:pt x="9228571" y="6571374"/>
                </a:cubicBezTo>
                <a:cubicBezTo>
                  <a:pt x="9190125" y="6571374"/>
                  <a:pt x="9158958" y="6540207"/>
                  <a:pt x="9158958" y="6501761"/>
                </a:cubicBezTo>
                <a:cubicBezTo>
                  <a:pt x="9158958" y="6463315"/>
                  <a:pt x="9190125" y="6432149"/>
                  <a:pt x="9228571" y="6432149"/>
                </a:cubicBezTo>
                <a:close/>
                <a:moveTo>
                  <a:pt x="8810895" y="6432149"/>
                </a:moveTo>
                <a:cubicBezTo>
                  <a:pt x="8849341" y="6432149"/>
                  <a:pt x="8880507" y="6463315"/>
                  <a:pt x="8880507" y="6501761"/>
                </a:cubicBezTo>
                <a:cubicBezTo>
                  <a:pt x="8880507" y="6540207"/>
                  <a:pt x="8849341" y="6571374"/>
                  <a:pt x="8810895" y="6571374"/>
                </a:cubicBezTo>
                <a:cubicBezTo>
                  <a:pt x="8772449" y="6571374"/>
                  <a:pt x="8741282" y="6540207"/>
                  <a:pt x="8741282" y="6501761"/>
                </a:cubicBezTo>
                <a:cubicBezTo>
                  <a:pt x="8741282" y="6463315"/>
                  <a:pt x="8772449" y="6432149"/>
                  <a:pt x="8810895" y="6432149"/>
                </a:cubicBezTo>
                <a:close/>
                <a:moveTo>
                  <a:pt x="8393218" y="6432149"/>
                </a:moveTo>
                <a:cubicBezTo>
                  <a:pt x="8431664" y="6432149"/>
                  <a:pt x="8462831" y="6463315"/>
                  <a:pt x="8462831" y="6501761"/>
                </a:cubicBezTo>
                <a:cubicBezTo>
                  <a:pt x="8462831" y="6540207"/>
                  <a:pt x="8431664" y="6571374"/>
                  <a:pt x="8393218" y="6571374"/>
                </a:cubicBezTo>
                <a:cubicBezTo>
                  <a:pt x="8354772" y="6571374"/>
                  <a:pt x="8323606" y="6540207"/>
                  <a:pt x="8323606" y="6501761"/>
                </a:cubicBezTo>
                <a:cubicBezTo>
                  <a:pt x="8323606" y="6463315"/>
                  <a:pt x="8354772" y="6432149"/>
                  <a:pt x="8393218" y="6432149"/>
                </a:cubicBezTo>
                <a:close/>
                <a:moveTo>
                  <a:pt x="7975542" y="6432149"/>
                </a:moveTo>
                <a:cubicBezTo>
                  <a:pt x="8013988" y="6432149"/>
                  <a:pt x="8045155" y="6463315"/>
                  <a:pt x="8045155" y="6501761"/>
                </a:cubicBezTo>
                <a:cubicBezTo>
                  <a:pt x="8045155" y="6540207"/>
                  <a:pt x="8013988" y="6571374"/>
                  <a:pt x="7975542" y="6571374"/>
                </a:cubicBezTo>
                <a:cubicBezTo>
                  <a:pt x="7937096" y="6571374"/>
                  <a:pt x="7905929" y="6540207"/>
                  <a:pt x="7905929" y="6501761"/>
                </a:cubicBezTo>
                <a:cubicBezTo>
                  <a:pt x="7905929" y="6463315"/>
                  <a:pt x="7937096" y="6432149"/>
                  <a:pt x="7975542" y="6432149"/>
                </a:cubicBezTo>
                <a:close/>
                <a:moveTo>
                  <a:pt x="7557865" y="6432149"/>
                </a:moveTo>
                <a:cubicBezTo>
                  <a:pt x="7596311" y="6432149"/>
                  <a:pt x="7627478" y="6463315"/>
                  <a:pt x="7627478" y="6501761"/>
                </a:cubicBezTo>
                <a:cubicBezTo>
                  <a:pt x="7627478" y="6540207"/>
                  <a:pt x="7596311" y="6571374"/>
                  <a:pt x="7557865" y="6571374"/>
                </a:cubicBezTo>
                <a:cubicBezTo>
                  <a:pt x="7519419" y="6571374"/>
                  <a:pt x="7488253" y="6540207"/>
                  <a:pt x="7488253" y="6501761"/>
                </a:cubicBezTo>
                <a:cubicBezTo>
                  <a:pt x="7488253" y="6463315"/>
                  <a:pt x="7519419" y="6432149"/>
                  <a:pt x="7557865" y="6432149"/>
                </a:cubicBezTo>
                <a:close/>
                <a:moveTo>
                  <a:pt x="7140189" y="6432149"/>
                </a:moveTo>
                <a:cubicBezTo>
                  <a:pt x="7178635" y="6432149"/>
                  <a:pt x="7209802" y="6463315"/>
                  <a:pt x="7209802" y="6501761"/>
                </a:cubicBezTo>
                <a:cubicBezTo>
                  <a:pt x="7209802" y="6540207"/>
                  <a:pt x="7178635" y="6571374"/>
                  <a:pt x="7140189" y="6571374"/>
                </a:cubicBezTo>
                <a:cubicBezTo>
                  <a:pt x="7101743" y="6571374"/>
                  <a:pt x="7070576" y="6540207"/>
                  <a:pt x="7070576" y="6501761"/>
                </a:cubicBezTo>
                <a:cubicBezTo>
                  <a:pt x="7070576" y="6463315"/>
                  <a:pt x="7101743" y="6432149"/>
                  <a:pt x="7140189" y="6432149"/>
                </a:cubicBezTo>
                <a:close/>
                <a:moveTo>
                  <a:pt x="6722513" y="6432149"/>
                </a:moveTo>
                <a:cubicBezTo>
                  <a:pt x="6760958" y="6432149"/>
                  <a:pt x="6792125" y="6463315"/>
                  <a:pt x="6792125" y="6501761"/>
                </a:cubicBezTo>
                <a:cubicBezTo>
                  <a:pt x="6792125" y="6540207"/>
                  <a:pt x="6760958" y="6571374"/>
                  <a:pt x="6722513" y="6571374"/>
                </a:cubicBezTo>
                <a:cubicBezTo>
                  <a:pt x="6684067" y="6571374"/>
                  <a:pt x="6652900" y="6540207"/>
                  <a:pt x="6652900" y="6501761"/>
                </a:cubicBezTo>
                <a:cubicBezTo>
                  <a:pt x="6652900" y="6463315"/>
                  <a:pt x="6684067" y="6432149"/>
                  <a:pt x="6722513" y="6432149"/>
                </a:cubicBezTo>
                <a:close/>
                <a:moveTo>
                  <a:pt x="6304836" y="6432149"/>
                </a:moveTo>
                <a:cubicBezTo>
                  <a:pt x="6343282" y="6432149"/>
                  <a:pt x="6374449" y="6463315"/>
                  <a:pt x="6374449" y="6501761"/>
                </a:cubicBezTo>
                <a:cubicBezTo>
                  <a:pt x="6374449" y="6540207"/>
                  <a:pt x="6343282" y="6571374"/>
                  <a:pt x="6304836" y="6571374"/>
                </a:cubicBezTo>
                <a:cubicBezTo>
                  <a:pt x="6266390" y="6571374"/>
                  <a:pt x="6235223" y="6540207"/>
                  <a:pt x="6235223" y="6501761"/>
                </a:cubicBezTo>
                <a:cubicBezTo>
                  <a:pt x="6235223" y="6463315"/>
                  <a:pt x="6266390" y="6432149"/>
                  <a:pt x="6304836" y="6432149"/>
                </a:cubicBezTo>
                <a:close/>
                <a:moveTo>
                  <a:pt x="5887160" y="6432149"/>
                </a:moveTo>
                <a:cubicBezTo>
                  <a:pt x="5925606" y="6432149"/>
                  <a:pt x="5956772" y="6463315"/>
                  <a:pt x="5956772" y="6501761"/>
                </a:cubicBezTo>
                <a:cubicBezTo>
                  <a:pt x="5956772" y="6540207"/>
                  <a:pt x="5925606" y="6571374"/>
                  <a:pt x="5887160" y="6571374"/>
                </a:cubicBezTo>
                <a:cubicBezTo>
                  <a:pt x="5848714" y="6571374"/>
                  <a:pt x="5817547" y="6540207"/>
                  <a:pt x="5817547" y="6501761"/>
                </a:cubicBezTo>
                <a:cubicBezTo>
                  <a:pt x="5817547" y="6463315"/>
                  <a:pt x="5848714" y="6432149"/>
                  <a:pt x="5887160" y="6432149"/>
                </a:cubicBezTo>
                <a:close/>
                <a:moveTo>
                  <a:pt x="5469483" y="6432149"/>
                </a:moveTo>
                <a:cubicBezTo>
                  <a:pt x="5507929" y="6432149"/>
                  <a:pt x="5539096" y="6463315"/>
                  <a:pt x="5539096" y="6501761"/>
                </a:cubicBezTo>
                <a:cubicBezTo>
                  <a:pt x="5539096" y="6540207"/>
                  <a:pt x="5507929" y="6571374"/>
                  <a:pt x="5469483" y="6571374"/>
                </a:cubicBezTo>
                <a:cubicBezTo>
                  <a:pt x="5431037" y="6571374"/>
                  <a:pt x="5399870" y="6540207"/>
                  <a:pt x="5399870" y="6501761"/>
                </a:cubicBezTo>
                <a:cubicBezTo>
                  <a:pt x="5399870" y="6463315"/>
                  <a:pt x="5431037" y="6432149"/>
                  <a:pt x="5469483" y="6432149"/>
                </a:cubicBezTo>
                <a:close/>
                <a:moveTo>
                  <a:pt x="5051807" y="6432149"/>
                </a:moveTo>
                <a:cubicBezTo>
                  <a:pt x="5090253" y="6432149"/>
                  <a:pt x="5121419" y="6463315"/>
                  <a:pt x="5121419" y="6501761"/>
                </a:cubicBezTo>
                <a:cubicBezTo>
                  <a:pt x="5121419" y="6540207"/>
                  <a:pt x="5090253" y="6571374"/>
                  <a:pt x="5051807" y="6571374"/>
                </a:cubicBezTo>
                <a:cubicBezTo>
                  <a:pt x="5013361" y="6571374"/>
                  <a:pt x="4982194" y="6540207"/>
                  <a:pt x="4982194" y="6501761"/>
                </a:cubicBezTo>
                <a:cubicBezTo>
                  <a:pt x="4982194" y="6463315"/>
                  <a:pt x="5013361" y="6432149"/>
                  <a:pt x="5051807" y="6432149"/>
                </a:cubicBezTo>
                <a:close/>
                <a:moveTo>
                  <a:pt x="4634130" y="6432149"/>
                </a:moveTo>
                <a:cubicBezTo>
                  <a:pt x="4672576" y="6432149"/>
                  <a:pt x="4703743" y="6463315"/>
                  <a:pt x="4703743" y="6501761"/>
                </a:cubicBezTo>
                <a:cubicBezTo>
                  <a:pt x="4703743" y="6540207"/>
                  <a:pt x="4672576" y="6571374"/>
                  <a:pt x="4634130" y="6571374"/>
                </a:cubicBezTo>
                <a:cubicBezTo>
                  <a:pt x="4595684" y="6571374"/>
                  <a:pt x="4564517" y="6540207"/>
                  <a:pt x="4564517" y="6501761"/>
                </a:cubicBezTo>
                <a:cubicBezTo>
                  <a:pt x="4564517" y="6463315"/>
                  <a:pt x="4595684" y="6432149"/>
                  <a:pt x="4634130" y="6432149"/>
                </a:cubicBezTo>
                <a:close/>
                <a:moveTo>
                  <a:pt x="4216476" y="6432149"/>
                </a:moveTo>
                <a:cubicBezTo>
                  <a:pt x="4254922" y="6432149"/>
                  <a:pt x="4286066" y="6463315"/>
                  <a:pt x="4286066" y="6501761"/>
                </a:cubicBezTo>
                <a:cubicBezTo>
                  <a:pt x="4286066" y="6540207"/>
                  <a:pt x="4254922" y="6571374"/>
                  <a:pt x="4216476" y="6571374"/>
                </a:cubicBezTo>
                <a:cubicBezTo>
                  <a:pt x="4178030" y="6571374"/>
                  <a:pt x="4146863" y="6540207"/>
                  <a:pt x="4146863" y="6501761"/>
                </a:cubicBezTo>
                <a:cubicBezTo>
                  <a:pt x="4146863" y="6463315"/>
                  <a:pt x="4178030" y="6432149"/>
                  <a:pt x="4216476" y="6432149"/>
                </a:cubicBezTo>
                <a:close/>
                <a:moveTo>
                  <a:pt x="3798801" y="6432149"/>
                </a:moveTo>
                <a:cubicBezTo>
                  <a:pt x="3837245" y="6432149"/>
                  <a:pt x="3868413" y="6463315"/>
                  <a:pt x="3868413" y="6501761"/>
                </a:cubicBezTo>
                <a:cubicBezTo>
                  <a:pt x="3868413" y="6540207"/>
                  <a:pt x="3837245" y="6571374"/>
                  <a:pt x="3798801" y="6571374"/>
                </a:cubicBezTo>
                <a:cubicBezTo>
                  <a:pt x="3760353" y="6571374"/>
                  <a:pt x="3729187" y="6540207"/>
                  <a:pt x="3729187" y="6501761"/>
                </a:cubicBezTo>
                <a:cubicBezTo>
                  <a:pt x="3729187" y="6463315"/>
                  <a:pt x="3760353" y="6432149"/>
                  <a:pt x="3798801" y="6432149"/>
                </a:cubicBezTo>
                <a:close/>
                <a:moveTo>
                  <a:pt x="3381125" y="6432149"/>
                </a:moveTo>
                <a:cubicBezTo>
                  <a:pt x="3419571" y="6432149"/>
                  <a:pt x="3450738" y="6463315"/>
                  <a:pt x="3450738" y="6501761"/>
                </a:cubicBezTo>
                <a:cubicBezTo>
                  <a:pt x="3450738" y="6540207"/>
                  <a:pt x="3419571" y="6571374"/>
                  <a:pt x="3381125" y="6571374"/>
                </a:cubicBezTo>
                <a:cubicBezTo>
                  <a:pt x="3342678" y="6571374"/>
                  <a:pt x="3311511" y="6540207"/>
                  <a:pt x="3311511" y="6501761"/>
                </a:cubicBezTo>
                <a:cubicBezTo>
                  <a:pt x="3311511" y="6463315"/>
                  <a:pt x="3342678" y="6432149"/>
                  <a:pt x="3381125" y="6432149"/>
                </a:cubicBezTo>
                <a:close/>
                <a:moveTo>
                  <a:pt x="2963446" y="6432149"/>
                </a:moveTo>
                <a:cubicBezTo>
                  <a:pt x="3001892" y="6432149"/>
                  <a:pt x="3033059" y="6463315"/>
                  <a:pt x="3033059" y="6501761"/>
                </a:cubicBezTo>
                <a:cubicBezTo>
                  <a:pt x="3033059" y="6540207"/>
                  <a:pt x="3001892" y="6571374"/>
                  <a:pt x="2963446" y="6571374"/>
                </a:cubicBezTo>
                <a:cubicBezTo>
                  <a:pt x="2925000" y="6571374"/>
                  <a:pt x="2893832" y="6540207"/>
                  <a:pt x="2893832" y="6501761"/>
                </a:cubicBezTo>
                <a:cubicBezTo>
                  <a:pt x="2893832" y="6463315"/>
                  <a:pt x="2925000" y="6432149"/>
                  <a:pt x="2963446" y="6432149"/>
                </a:cubicBezTo>
                <a:close/>
                <a:moveTo>
                  <a:pt x="2545768" y="6432149"/>
                </a:moveTo>
                <a:cubicBezTo>
                  <a:pt x="2584215" y="6432149"/>
                  <a:pt x="2615380" y="6463315"/>
                  <a:pt x="2615380" y="6501761"/>
                </a:cubicBezTo>
                <a:cubicBezTo>
                  <a:pt x="2615380" y="6540207"/>
                  <a:pt x="2584215" y="6571374"/>
                  <a:pt x="2545768" y="6571374"/>
                </a:cubicBezTo>
                <a:cubicBezTo>
                  <a:pt x="2507322" y="6571374"/>
                  <a:pt x="2476155" y="6540207"/>
                  <a:pt x="2476155" y="6501761"/>
                </a:cubicBezTo>
                <a:cubicBezTo>
                  <a:pt x="2476155" y="6463315"/>
                  <a:pt x="2507322" y="6432149"/>
                  <a:pt x="2545768" y="6432149"/>
                </a:cubicBezTo>
                <a:close/>
                <a:moveTo>
                  <a:pt x="2128090" y="6432149"/>
                </a:moveTo>
                <a:cubicBezTo>
                  <a:pt x="2166536" y="6432149"/>
                  <a:pt x="2197703" y="6463315"/>
                  <a:pt x="2197703" y="6501761"/>
                </a:cubicBezTo>
                <a:cubicBezTo>
                  <a:pt x="2197703" y="6540207"/>
                  <a:pt x="2166536" y="6571374"/>
                  <a:pt x="2128090" y="6571374"/>
                </a:cubicBezTo>
                <a:cubicBezTo>
                  <a:pt x="2089644" y="6571374"/>
                  <a:pt x="2058476" y="6540207"/>
                  <a:pt x="2058476" y="6501761"/>
                </a:cubicBezTo>
                <a:cubicBezTo>
                  <a:pt x="2058476" y="6463315"/>
                  <a:pt x="2089644" y="6432149"/>
                  <a:pt x="2128090" y="6432149"/>
                </a:cubicBezTo>
                <a:close/>
                <a:moveTo>
                  <a:pt x="1710410" y="6432149"/>
                </a:moveTo>
                <a:cubicBezTo>
                  <a:pt x="1748857" y="6432149"/>
                  <a:pt x="1780023" y="6463315"/>
                  <a:pt x="1780023" y="6501761"/>
                </a:cubicBezTo>
                <a:cubicBezTo>
                  <a:pt x="1780023" y="6540207"/>
                  <a:pt x="1748857" y="6571374"/>
                  <a:pt x="1710410" y="6571374"/>
                </a:cubicBezTo>
                <a:cubicBezTo>
                  <a:pt x="1671962" y="6571374"/>
                  <a:pt x="1640796" y="6540207"/>
                  <a:pt x="1640796" y="6501761"/>
                </a:cubicBezTo>
                <a:cubicBezTo>
                  <a:pt x="1640796" y="6463315"/>
                  <a:pt x="1671962" y="6432149"/>
                  <a:pt x="1710410" y="6432149"/>
                </a:cubicBezTo>
                <a:close/>
                <a:moveTo>
                  <a:pt x="1292732" y="6432149"/>
                </a:moveTo>
                <a:cubicBezTo>
                  <a:pt x="1331178" y="6432149"/>
                  <a:pt x="1362345" y="6463315"/>
                  <a:pt x="1362345" y="6501761"/>
                </a:cubicBezTo>
                <a:cubicBezTo>
                  <a:pt x="1362345" y="6540207"/>
                  <a:pt x="1331178" y="6571374"/>
                  <a:pt x="1292732" y="6571374"/>
                </a:cubicBezTo>
                <a:cubicBezTo>
                  <a:pt x="1254286" y="6571374"/>
                  <a:pt x="1223119" y="6540207"/>
                  <a:pt x="1223119" y="6501761"/>
                </a:cubicBezTo>
                <a:cubicBezTo>
                  <a:pt x="1223119" y="6463315"/>
                  <a:pt x="1254286" y="6432149"/>
                  <a:pt x="1292732" y="6432149"/>
                </a:cubicBezTo>
                <a:close/>
                <a:moveTo>
                  <a:pt x="875057" y="6432149"/>
                </a:moveTo>
                <a:cubicBezTo>
                  <a:pt x="913503" y="6432149"/>
                  <a:pt x="944669" y="6463315"/>
                  <a:pt x="944669" y="6501761"/>
                </a:cubicBezTo>
                <a:cubicBezTo>
                  <a:pt x="944669" y="6540207"/>
                  <a:pt x="913503" y="6571374"/>
                  <a:pt x="875057" y="6571374"/>
                </a:cubicBezTo>
                <a:cubicBezTo>
                  <a:pt x="836610" y="6571374"/>
                  <a:pt x="805444" y="6540207"/>
                  <a:pt x="805444" y="6501761"/>
                </a:cubicBezTo>
                <a:cubicBezTo>
                  <a:pt x="805444" y="6463315"/>
                  <a:pt x="836610" y="6432149"/>
                  <a:pt x="875057" y="6432149"/>
                </a:cubicBezTo>
                <a:close/>
                <a:moveTo>
                  <a:pt x="457380" y="6432149"/>
                </a:moveTo>
                <a:cubicBezTo>
                  <a:pt x="495826" y="6432149"/>
                  <a:pt x="526993" y="6463315"/>
                  <a:pt x="526993" y="6501761"/>
                </a:cubicBezTo>
                <a:cubicBezTo>
                  <a:pt x="526993" y="6540207"/>
                  <a:pt x="495826" y="6571374"/>
                  <a:pt x="457380" y="6571374"/>
                </a:cubicBezTo>
                <a:cubicBezTo>
                  <a:pt x="418934" y="6571374"/>
                  <a:pt x="387767" y="6540207"/>
                  <a:pt x="387767" y="6501761"/>
                </a:cubicBezTo>
                <a:cubicBezTo>
                  <a:pt x="387767" y="6463315"/>
                  <a:pt x="418934" y="6432149"/>
                  <a:pt x="457380" y="6432149"/>
                </a:cubicBezTo>
                <a:close/>
                <a:moveTo>
                  <a:pt x="39704" y="6432149"/>
                </a:moveTo>
                <a:cubicBezTo>
                  <a:pt x="78150" y="6432149"/>
                  <a:pt x="109317" y="6463315"/>
                  <a:pt x="109317" y="6501761"/>
                </a:cubicBezTo>
                <a:cubicBezTo>
                  <a:pt x="109317" y="6540207"/>
                  <a:pt x="78150" y="6571374"/>
                  <a:pt x="39704" y="6571374"/>
                </a:cubicBezTo>
                <a:cubicBezTo>
                  <a:pt x="30092" y="6571374"/>
                  <a:pt x="20936" y="6569426"/>
                  <a:pt x="12607" y="6565904"/>
                </a:cubicBezTo>
                <a:lnTo>
                  <a:pt x="0" y="6557404"/>
                </a:lnTo>
                <a:lnTo>
                  <a:pt x="0" y="6446119"/>
                </a:lnTo>
                <a:lnTo>
                  <a:pt x="12607" y="6437619"/>
                </a:lnTo>
                <a:cubicBezTo>
                  <a:pt x="20936" y="6434097"/>
                  <a:pt x="30092" y="6432149"/>
                  <a:pt x="39704" y="6432149"/>
                </a:cubicBezTo>
                <a:close/>
                <a:moveTo>
                  <a:pt x="12152306" y="6125853"/>
                </a:moveTo>
                <a:cubicBezTo>
                  <a:pt x="12161917" y="6125853"/>
                  <a:pt x="12171074" y="6127801"/>
                  <a:pt x="12179402" y="6131323"/>
                </a:cubicBezTo>
                <a:lnTo>
                  <a:pt x="12192000" y="6139817"/>
                </a:lnTo>
                <a:lnTo>
                  <a:pt x="12192000" y="6251114"/>
                </a:lnTo>
                <a:lnTo>
                  <a:pt x="12179402" y="6259607"/>
                </a:lnTo>
                <a:cubicBezTo>
                  <a:pt x="12171074" y="6263130"/>
                  <a:pt x="12161917" y="6265078"/>
                  <a:pt x="12152306" y="6265078"/>
                </a:cubicBezTo>
                <a:cubicBezTo>
                  <a:pt x="12113860" y="6265078"/>
                  <a:pt x="12082694" y="6233911"/>
                  <a:pt x="12082694" y="6195465"/>
                </a:cubicBezTo>
                <a:cubicBezTo>
                  <a:pt x="12082694" y="6157019"/>
                  <a:pt x="12113860" y="6125853"/>
                  <a:pt x="12152306" y="6125853"/>
                </a:cubicBezTo>
                <a:close/>
                <a:moveTo>
                  <a:pt x="11734630" y="6125853"/>
                </a:moveTo>
                <a:cubicBezTo>
                  <a:pt x="11773076" y="6125853"/>
                  <a:pt x="11804243" y="6157019"/>
                  <a:pt x="11804243" y="6195465"/>
                </a:cubicBezTo>
                <a:cubicBezTo>
                  <a:pt x="11804243" y="6233911"/>
                  <a:pt x="11773076" y="6265078"/>
                  <a:pt x="11734630" y="6265078"/>
                </a:cubicBezTo>
                <a:cubicBezTo>
                  <a:pt x="11696184" y="6265078"/>
                  <a:pt x="11665017" y="6233911"/>
                  <a:pt x="11665017" y="6195465"/>
                </a:cubicBezTo>
                <a:cubicBezTo>
                  <a:pt x="11665017" y="6157019"/>
                  <a:pt x="11696184" y="6125853"/>
                  <a:pt x="11734630" y="6125853"/>
                </a:cubicBezTo>
                <a:close/>
                <a:moveTo>
                  <a:pt x="11316953" y="6125853"/>
                </a:moveTo>
                <a:cubicBezTo>
                  <a:pt x="11355399" y="6125853"/>
                  <a:pt x="11386566" y="6157019"/>
                  <a:pt x="11386566" y="6195465"/>
                </a:cubicBezTo>
                <a:cubicBezTo>
                  <a:pt x="11386566" y="6233911"/>
                  <a:pt x="11355399" y="6265078"/>
                  <a:pt x="11316953" y="6265078"/>
                </a:cubicBezTo>
                <a:cubicBezTo>
                  <a:pt x="11278507" y="6265078"/>
                  <a:pt x="11247341" y="6233911"/>
                  <a:pt x="11247341" y="6195465"/>
                </a:cubicBezTo>
                <a:cubicBezTo>
                  <a:pt x="11247341" y="6157019"/>
                  <a:pt x="11278507" y="6125853"/>
                  <a:pt x="11316953" y="6125853"/>
                </a:cubicBezTo>
                <a:close/>
                <a:moveTo>
                  <a:pt x="10899277" y="6125853"/>
                </a:moveTo>
                <a:cubicBezTo>
                  <a:pt x="10937723" y="6125853"/>
                  <a:pt x="10968890" y="6157019"/>
                  <a:pt x="10968890" y="6195465"/>
                </a:cubicBezTo>
                <a:cubicBezTo>
                  <a:pt x="10968890" y="6233911"/>
                  <a:pt x="10937723" y="6265078"/>
                  <a:pt x="10899277" y="6265078"/>
                </a:cubicBezTo>
                <a:cubicBezTo>
                  <a:pt x="10860831" y="6265078"/>
                  <a:pt x="10829664" y="6233911"/>
                  <a:pt x="10829664" y="6195465"/>
                </a:cubicBezTo>
                <a:cubicBezTo>
                  <a:pt x="10829664" y="6157019"/>
                  <a:pt x="10860831" y="6125853"/>
                  <a:pt x="10899277" y="6125853"/>
                </a:cubicBezTo>
                <a:close/>
                <a:moveTo>
                  <a:pt x="10481600" y="6125853"/>
                </a:moveTo>
                <a:cubicBezTo>
                  <a:pt x="10520046" y="6125853"/>
                  <a:pt x="10551213" y="6157019"/>
                  <a:pt x="10551213" y="6195465"/>
                </a:cubicBezTo>
                <a:cubicBezTo>
                  <a:pt x="10551213" y="6233911"/>
                  <a:pt x="10520046" y="6265078"/>
                  <a:pt x="10481600" y="6265078"/>
                </a:cubicBezTo>
                <a:cubicBezTo>
                  <a:pt x="10443154" y="6265078"/>
                  <a:pt x="10411988" y="6233911"/>
                  <a:pt x="10411988" y="6195465"/>
                </a:cubicBezTo>
                <a:cubicBezTo>
                  <a:pt x="10411988" y="6157019"/>
                  <a:pt x="10443154" y="6125853"/>
                  <a:pt x="10481600" y="6125853"/>
                </a:cubicBezTo>
                <a:close/>
                <a:moveTo>
                  <a:pt x="10063924" y="6125853"/>
                </a:moveTo>
                <a:cubicBezTo>
                  <a:pt x="10102370" y="6125853"/>
                  <a:pt x="10133537" y="6157019"/>
                  <a:pt x="10133537" y="6195465"/>
                </a:cubicBezTo>
                <a:cubicBezTo>
                  <a:pt x="10133537" y="6233911"/>
                  <a:pt x="10102370" y="6265078"/>
                  <a:pt x="10063924" y="6265078"/>
                </a:cubicBezTo>
                <a:cubicBezTo>
                  <a:pt x="10025478" y="6265078"/>
                  <a:pt x="9994311" y="6233911"/>
                  <a:pt x="9994311" y="6195465"/>
                </a:cubicBezTo>
                <a:cubicBezTo>
                  <a:pt x="9994311" y="6157019"/>
                  <a:pt x="10025478" y="6125853"/>
                  <a:pt x="10063924" y="6125853"/>
                </a:cubicBezTo>
                <a:close/>
                <a:moveTo>
                  <a:pt x="9646247" y="6125853"/>
                </a:moveTo>
                <a:cubicBezTo>
                  <a:pt x="9684693" y="6125853"/>
                  <a:pt x="9715860" y="6157019"/>
                  <a:pt x="9715860" y="6195465"/>
                </a:cubicBezTo>
                <a:cubicBezTo>
                  <a:pt x="9715860" y="6233911"/>
                  <a:pt x="9684693" y="6265078"/>
                  <a:pt x="9646247" y="6265078"/>
                </a:cubicBezTo>
                <a:cubicBezTo>
                  <a:pt x="9607802" y="6265078"/>
                  <a:pt x="9576635" y="6233911"/>
                  <a:pt x="9576635" y="6195465"/>
                </a:cubicBezTo>
                <a:cubicBezTo>
                  <a:pt x="9576635" y="6157019"/>
                  <a:pt x="9607802" y="6125853"/>
                  <a:pt x="9646247" y="6125853"/>
                </a:cubicBezTo>
                <a:close/>
                <a:moveTo>
                  <a:pt x="9228571" y="6125853"/>
                </a:moveTo>
                <a:cubicBezTo>
                  <a:pt x="9267017" y="6125853"/>
                  <a:pt x="9298184" y="6157019"/>
                  <a:pt x="9298184" y="6195465"/>
                </a:cubicBezTo>
                <a:cubicBezTo>
                  <a:pt x="9298184" y="6233911"/>
                  <a:pt x="9267017" y="6265078"/>
                  <a:pt x="9228571" y="6265078"/>
                </a:cubicBezTo>
                <a:cubicBezTo>
                  <a:pt x="9190125" y="6265078"/>
                  <a:pt x="9158958" y="6233911"/>
                  <a:pt x="9158958" y="6195465"/>
                </a:cubicBezTo>
                <a:cubicBezTo>
                  <a:pt x="9158958" y="6157019"/>
                  <a:pt x="9190125" y="6125853"/>
                  <a:pt x="9228571" y="6125853"/>
                </a:cubicBezTo>
                <a:close/>
                <a:moveTo>
                  <a:pt x="8810895" y="6125853"/>
                </a:moveTo>
                <a:cubicBezTo>
                  <a:pt x="8849341" y="6125853"/>
                  <a:pt x="8880507" y="6157019"/>
                  <a:pt x="8880507" y="6195465"/>
                </a:cubicBezTo>
                <a:cubicBezTo>
                  <a:pt x="8880507" y="6233911"/>
                  <a:pt x="8849341" y="6265078"/>
                  <a:pt x="8810895" y="6265078"/>
                </a:cubicBezTo>
                <a:cubicBezTo>
                  <a:pt x="8772449" y="6265078"/>
                  <a:pt x="8741282" y="6233911"/>
                  <a:pt x="8741282" y="6195465"/>
                </a:cubicBezTo>
                <a:cubicBezTo>
                  <a:pt x="8741282" y="6157019"/>
                  <a:pt x="8772449" y="6125853"/>
                  <a:pt x="8810895" y="6125853"/>
                </a:cubicBezTo>
                <a:close/>
                <a:moveTo>
                  <a:pt x="8393218" y="6125853"/>
                </a:moveTo>
                <a:cubicBezTo>
                  <a:pt x="8431664" y="6125853"/>
                  <a:pt x="8462831" y="6157019"/>
                  <a:pt x="8462831" y="6195465"/>
                </a:cubicBezTo>
                <a:cubicBezTo>
                  <a:pt x="8462831" y="6233911"/>
                  <a:pt x="8431664" y="6265078"/>
                  <a:pt x="8393218" y="6265078"/>
                </a:cubicBezTo>
                <a:cubicBezTo>
                  <a:pt x="8354772" y="6265078"/>
                  <a:pt x="8323606" y="6233911"/>
                  <a:pt x="8323606" y="6195465"/>
                </a:cubicBezTo>
                <a:cubicBezTo>
                  <a:pt x="8323606" y="6157019"/>
                  <a:pt x="8354772" y="6125853"/>
                  <a:pt x="8393218" y="6125853"/>
                </a:cubicBezTo>
                <a:close/>
                <a:moveTo>
                  <a:pt x="7975542" y="6125853"/>
                </a:moveTo>
                <a:cubicBezTo>
                  <a:pt x="8013988" y="6125853"/>
                  <a:pt x="8045155" y="6157019"/>
                  <a:pt x="8045155" y="6195465"/>
                </a:cubicBezTo>
                <a:cubicBezTo>
                  <a:pt x="8045155" y="6233911"/>
                  <a:pt x="8013988" y="6265078"/>
                  <a:pt x="7975542" y="6265078"/>
                </a:cubicBezTo>
                <a:cubicBezTo>
                  <a:pt x="7937096" y="6265078"/>
                  <a:pt x="7905929" y="6233911"/>
                  <a:pt x="7905929" y="6195465"/>
                </a:cubicBezTo>
                <a:cubicBezTo>
                  <a:pt x="7905929" y="6157019"/>
                  <a:pt x="7937096" y="6125853"/>
                  <a:pt x="7975542" y="6125853"/>
                </a:cubicBezTo>
                <a:close/>
                <a:moveTo>
                  <a:pt x="7557865" y="6125853"/>
                </a:moveTo>
                <a:cubicBezTo>
                  <a:pt x="7596311" y="6125853"/>
                  <a:pt x="7627478" y="6157019"/>
                  <a:pt x="7627478" y="6195465"/>
                </a:cubicBezTo>
                <a:cubicBezTo>
                  <a:pt x="7627478" y="6233911"/>
                  <a:pt x="7596311" y="6265078"/>
                  <a:pt x="7557865" y="6265078"/>
                </a:cubicBezTo>
                <a:cubicBezTo>
                  <a:pt x="7519419" y="6265078"/>
                  <a:pt x="7488253" y="6233911"/>
                  <a:pt x="7488253" y="6195465"/>
                </a:cubicBezTo>
                <a:cubicBezTo>
                  <a:pt x="7488253" y="6157019"/>
                  <a:pt x="7519419" y="6125853"/>
                  <a:pt x="7557865" y="6125853"/>
                </a:cubicBezTo>
                <a:close/>
                <a:moveTo>
                  <a:pt x="7140189" y="6125853"/>
                </a:moveTo>
                <a:cubicBezTo>
                  <a:pt x="7178635" y="6125853"/>
                  <a:pt x="7209802" y="6157019"/>
                  <a:pt x="7209802" y="6195465"/>
                </a:cubicBezTo>
                <a:cubicBezTo>
                  <a:pt x="7209802" y="6233911"/>
                  <a:pt x="7178635" y="6265078"/>
                  <a:pt x="7140189" y="6265078"/>
                </a:cubicBezTo>
                <a:cubicBezTo>
                  <a:pt x="7101743" y="6265078"/>
                  <a:pt x="7070576" y="6233911"/>
                  <a:pt x="7070576" y="6195465"/>
                </a:cubicBezTo>
                <a:cubicBezTo>
                  <a:pt x="7070576" y="6157019"/>
                  <a:pt x="7101743" y="6125853"/>
                  <a:pt x="7140189" y="6125853"/>
                </a:cubicBezTo>
                <a:close/>
                <a:moveTo>
                  <a:pt x="6722513" y="6125853"/>
                </a:moveTo>
                <a:cubicBezTo>
                  <a:pt x="6760958" y="6125853"/>
                  <a:pt x="6792125" y="6157019"/>
                  <a:pt x="6792125" y="6195465"/>
                </a:cubicBezTo>
                <a:cubicBezTo>
                  <a:pt x="6792125" y="6233911"/>
                  <a:pt x="6760958" y="6265078"/>
                  <a:pt x="6722513" y="6265078"/>
                </a:cubicBezTo>
                <a:cubicBezTo>
                  <a:pt x="6684067" y="6265078"/>
                  <a:pt x="6652900" y="6233911"/>
                  <a:pt x="6652900" y="6195465"/>
                </a:cubicBezTo>
                <a:cubicBezTo>
                  <a:pt x="6652900" y="6157019"/>
                  <a:pt x="6684067" y="6125853"/>
                  <a:pt x="6722513" y="6125853"/>
                </a:cubicBezTo>
                <a:close/>
                <a:moveTo>
                  <a:pt x="6304836" y="6125853"/>
                </a:moveTo>
                <a:cubicBezTo>
                  <a:pt x="6343282" y="6125853"/>
                  <a:pt x="6374449" y="6157019"/>
                  <a:pt x="6374449" y="6195465"/>
                </a:cubicBezTo>
                <a:cubicBezTo>
                  <a:pt x="6374449" y="6233911"/>
                  <a:pt x="6343282" y="6265078"/>
                  <a:pt x="6304836" y="6265078"/>
                </a:cubicBezTo>
                <a:cubicBezTo>
                  <a:pt x="6266390" y="6265078"/>
                  <a:pt x="6235223" y="6233911"/>
                  <a:pt x="6235223" y="6195465"/>
                </a:cubicBezTo>
                <a:cubicBezTo>
                  <a:pt x="6235223" y="6157019"/>
                  <a:pt x="6266390" y="6125853"/>
                  <a:pt x="6304836" y="6125853"/>
                </a:cubicBezTo>
                <a:close/>
                <a:moveTo>
                  <a:pt x="5887160" y="6125853"/>
                </a:moveTo>
                <a:cubicBezTo>
                  <a:pt x="5925606" y="6125853"/>
                  <a:pt x="5956772" y="6157019"/>
                  <a:pt x="5956772" y="6195465"/>
                </a:cubicBezTo>
                <a:cubicBezTo>
                  <a:pt x="5956772" y="6233911"/>
                  <a:pt x="5925606" y="6265078"/>
                  <a:pt x="5887160" y="6265078"/>
                </a:cubicBezTo>
                <a:cubicBezTo>
                  <a:pt x="5848714" y="6265078"/>
                  <a:pt x="5817547" y="6233911"/>
                  <a:pt x="5817547" y="6195465"/>
                </a:cubicBezTo>
                <a:cubicBezTo>
                  <a:pt x="5817547" y="6157019"/>
                  <a:pt x="5848714" y="6125853"/>
                  <a:pt x="5887160" y="6125853"/>
                </a:cubicBezTo>
                <a:close/>
                <a:moveTo>
                  <a:pt x="5469483" y="6125853"/>
                </a:moveTo>
                <a:cubicBezTo>
                  <a:pt x="5507929" y="6125853"/>
                  <a:pt x="5539096" y="6157019"/>
                  <a:pt x="5539096" y="6195465"/>
                </a:cubicBezTo>
                <a:cubicBezTo>
                  <a:pt x="5539096" y="6233911"/>
                  <a:pt x="5507929" y="6265078"/>
                  <a:pt x="5469483" y="6265078"/>
                </a:cubicBezTo>
                <a:cubicBezTo>
                  <a:pt x="5431037" y="6265078"/>
                  <a:pt x="5399870" y="6233911"/>
                  <a:pt x="5399870" y="6195465"/>
                </a:cubicBezTo>
                <a:cubicBezTo>
                  <a:pt x="5399870" y="6157019"/>
                  <a:pt x="5431037" y="6125853"/>
                  <a:pt x="5469483" y="6125853"/>
                </a:cubicBezTo>
                <a:close/>
                <a:moveTo>
                  <a:pt x="5051807" y="6125853"/>
                </a:moveTo>
                <a:cubicBezTo>
                  <a:pt x="5090253" y="6125853"/>
                  <a:pt x="5121419" y="6157019"/>
                  <a:pt x="5121419" y="6195465"/>
                </a:cubicBezTo>
                <a:cubicBezTo>
                  <a:pt x="5121419" y="6233911"/>
                  <a:pt x="5090253" y="6265078"/>
                  <a:pt x="5051807" y="6265078"/>
                </a:cubicBezTo>
                <a:cubicBezTo>
                  <a:pt x="5013361" y="6265078"/>
                  <a:pt x="4982194" y="6233911"/>
                  <a:pt x="4982194" y="6195465"/>
                </a:cubicBezTo>
                <a:cubicBezTo>
                  <a:pt x="4982194" y="6157019"/>
                  <a:pt x="5013361" y="6125853"/>
                  <a:pt x="5051807" y="6125853"/>
                </a:cubicBezTo>
                <a:close/>
                <a:moveTo>
                  <a:pt x="4634130" y="6125853"/>
                </a:moveTo>
                <a:cubicBezTo>
                  <a:pt x="4672576" y="6125853"/>
                  <a:pt x="4703743" y="6157019"/>
                  <a:pt x="4703743" y="6195465"/>
                </a:cubicBezTo>
                <a:cubicBezTo>
                  <a:pt x="4703743" y="6233911"/>
                  <a:pt x="4672576" y="6265078"/>
                  <a:pt x="4634130" y="6265078"/>
                </a:cubicBezTo>
                <a:cubicBezTo>
                  <a:pt x="4595684" y="6265078"/>
                  <a:pt x="4564517" y="6233911"/>
                  <a:pt x="4564517" y="6195465"/>
                </a:cubicBezTo>
                <a:cubicBezTo>
                  <a:pt x="4564517" y="6157019"/>
                  <a:pt x="4595684" y="6125853"/>
                  <a:pt x="4634130" y="6125853"/>
                </a:cubicBezTo>
                <a:close/>
                <a:moveTo>
                  <a:pt x="4216483" y="6125853"/>
                </a:moveTo>
                <a:cubicBezTo>
                  <a:pt x="4254929" y="6125853"/>
                  <a:pt x="4286066" y="6157019"/>
                  <a:pt x="4286066" y="6195465"/>
                </a:cubicBezTo>
                <a:cubicBezTo>
                  <a:pt x="4286066" y="6233911"/>
                  <a:pt x="4254929" y="6265078"/>
                  <a:pt x="4216483" y="6265078"/>
                </a:cubicBezTo>
                <a:cubicBezTo>
                  <a:pt x="4178038" y="6265078"/>
                  <a:pt x="4146871" y="6233911"/>
                  <a:pt x="4146871" y="6195465"/>
                </a:cubicBezTo>
                <a:cubicBezTo>
                  <a:pt x="4146871" y="6157019"/>
                  <a:pt x="4178038" y="6125853"/>
                  <a:pt x="4216483" y="6125853"/>
                </a:cubicBezTo>
                <a:close/>
                <a:moveTo>
                  <a:pt x="3798809" y="6125853"/>
                </a:moveTo>
                <a:cubicBezTo>
                  <a:pt x="3837254" y="6125853"/>
                  <a:pt x="3868422" y="6157019"/>
                  <a:pt x="3868422" y="6195465"/>
                </a:cubicBezTo>
                <a:cubicBezTo>
                  <a:pt x="3868422" y="6233911"/>
                  <a:pt x="3837254" y="6265078"/>
                  <a:pt x="3798809" y="6265078"/>
                </a:cubicBezTo>
                <a:cubicBezTo>
                  <a:pt x="3760361" y="6265078"/>
                  <a:pt x="3729195" y="6233911"/>
                  <a:pt x="3729195" y="6195465"/>
                </a:cubicBezTo>
                <a:cubicBezTo>
                  <a:pt x="3729195" y="6157019"/>
                  <a:pt x="3760361" y="6125853"/>
                  <a:pt x="3798809" y="6125853"/>
                </a:cubicBezTo>
                <a:close/>
                <a:moveTo>
                  <a:pt x="3381134" y="6125853"/>
                </a:moveTo>
                <a:cubicBezTo>
                  <a:pt x="3419580" y="6125853"/>
                  <a:pt x="3450748" y="6157019"/>
                  <a:pt x="3450748" y="6195465"/>
                </a:cubicBezTo>
                <a:cubicBezTo>
                  <a:pt x="3450748" y="6233911"/>
                  <a:pt x="3419580" y="6265078"/>
                  <a:pt x="3381134" y="6265078"/>
                </a:cubicBezTo>
                <a:cubicBezTo>
                  <a:pt x="3342687" y="6265078"/>
                  <a:pt x="3311520" y="6233911"/>
                  <a:pt x="3311520" y="6195465"/>
                </a:cubicBezTo>
                <a:cubicBezTo>
                  <a:pt x="3311520" y="6157019"/>
                  <a:pt x="3342687" y="6125853"/>
                  <a:pt x="3381134" y="6125853"/>
                </a:cubicBezTo>
                <a:close/>
                <a:moveTo>
                  <a:pt x="2963455" y="6125853"/>
                </a:moveTo>
                <a:cubicBezTo>
                  <a:pt x="3001901" y="6125853"/>
                  <a:pt x="3033068" y="6157019"/>
                  <a:pt x="3033068" y="6195465"/>
                </a:cubicBezTo>
                <a:cubicBezTo>
                  <a:pt x="3033068" y="6233911"/>
                  <a:pt x="3001901" y="6265078"/>
                  <a:pt x="2963455" y="6265078"/>
                </a:cubicBezTo>
                <a:cubicBezTo>
                  <a:pt x="2925009" y="6265078"/>
                  <a:pt x="2893840" y="6233911"/>
                  <a:pt x="2893840" y="6195465"/>
                </a:cubicBezTo>
                <a:cubicBezTo>
                  <a:pt x="2893840" y="6157019"/>
                  <a:pt x="2925009" y="6125853"/>
                  <a:pt x="2963455" y="6125853"/>
                </a:cubicBezTo>
                <a:close/>
                <a:moveTo>
                  <a:pt x="2545776" y="6125853"/>
                </a:moveTo>
                <a:cubicBezTo>
                  <a:pt x="2584222" y="6125853"/>
                  <a:pt x="2615389" y="6157019"/>
                  <a:pt x="2615389" y="6195465"/>
                </a:cubicBezTo>
                <a:cubicBezTo>
                  <a:pt x="2615389" y="6233911"/>
                  <a:pt x="2584222" y="6265078"/>
                  <a:pt x="2545776" y="6265078"/>
                </a:cubicBezTo>
                <a:cubicBezTo>
                  <a:pt x="2507329" y="6265078"/>
                  <a:pt x="2476162" y="6233911"/>
                  <a:pt x="2476162" y="6195465"/>
                </a:cubicBezTo>
                <a:cubicBezTo>
                  <a:pt x="2476162" y="6157019"/>
                  <a:pt x="2507329" y="6125853"/>
                  <a:pt x="2545776" y="6125853"/>
                </a:cubicBezTo>
                <a:close/>
                <a:moveTo>
                  <a:pt x="2128096" y="6125853"/>
                </a:moveTo>
                <a:cubicBezTo>
                  <a:pt x="2166542" y="6125853"/>
                  <a:pt x="2197709" y="6157019"/>
                  <a:pt x="2197709" y="6195465"/>
                </a:cubicBezTo>
                <a:cubicBezTo>
                  <a:pt x="2197709" y="6233911"/>
                  <a:pt x="2166542" y="6265078"/>
                  <a:pt x="2128096" y="6265078"/>
                </a:cubicBezTo>
                <a:cubicBezTo>
                  <a:pt x="2089650" y="6265078"/>
                  <a:pt x="2058482" y="6233911"/>
                  <a:pt x="2058482" y="6195465"/>
                </a:cubicBezTo>
                <a:cubicBezTo>
                  <a:pt x="2058482" y="6157019"/>
                  <a:pt x="2089650" y="6125853"/>
                  <a:pt x="2128096" y="6125853"/>
                </a:cubicBezTo>
                <a:close/>
                <a:moveTo>
                  <a:pt x="1710416" y="6125853"/>
                </a:moveTo>
                <a:cubicBezTo>
                  <a:pt x="1748862" y="6125853"/>
                  <a:pt x="1780028" y="6157019"/>
                  <a:pt x="1780028" y="6195465"/>
                </a:cubicBezTo>
                <a:cubicBezTo>
                  <a:pt x="1780028" y="6233911"/>
                  <a:pt x="1748862" y="6265078"/>
                  <a:pt x="1710416" y="6265078"/>
                </a:cubicBezTo>
                <a:cubicBezTo>
                  <a:pt x="1671967" y="6265078"/>
                  <a:pt x="1640801" y="6233911"/>
                  <a:pt x="1640801" y="6195465"/>
                </a:cubicBezTo>
                <a:cubicBezTo>
                  <a:pt x="1640801" y="6157019"/>
                  <a:pt x="1671967" y="6125853"/>
                  <a:pt x="1710416" y="6125853"/>
                </a:cubicBezTo>
                <a:close/>
                <a:moveTo>
                  <a:pt x="1292737" y="6125853"/>
                </a:moveTo>
                <a:cubicBezTo>
                  <a:pt x="1331183" y="6125853"/>
                  <a:pt x="1362348" y="6157019"/>
                  <a:pt x="1362348" y="6195465"/>
                </a:cubicBezTo>
                <a:cubicBezTo>
                  <a:pt x="1362348" y="6233911"/>
                  <a:pt x="1331183" y="6265078"/>
                  <a:pt x="1292737" y="6265078"/>
                </a:cubicBezTo>
                <a:cubicBezTo>
                  <a:pt x="1254291" y="6265078"/>
                  <a:pt x="1223123" y="6233911"/>
                  <a:pt x="1223123" y="6195465"/>
                </a:cubicBezTo>
                <a:cubicBezTo>
                  <a:pt x="1223123" y="6157019"/>
                  <a:pt x="1254291" y="6125853"/>
                  <a:pt x="1292737" y="6125853"/>
                </a:cubicBezTo>
                <a:close/>
                <a:moveTo>
                  <a:pt x="875062" y="6125853"/>
                </a:moveTo>
                <a:cubicBezTo>
                  <a:pt x="913507" y="6125853"/>
                  <a:pt x="944674" y="6157019"/>
                  <a:pt x="944674" y="6195465"/>
                </a:cubicBezTo>
                <a:cubicBezTo>
                  <a:pt x="944674" y="6233911"/>
                  <a:pt x="913507" y="6265078"/>
                  <a:pt x="875062" y="6265078"/>
                </a:cubicBezTo>
                <a:cubicBezTo>
                  <a:pt x="836614" y="6265078"/>
                  <a:pt x="805449" y="6233911"/>
                  <a:pt x="805449" y="6195465"/>
                </a:cubicBezTo>
                <a:cubicBezTo>
                  <a:pt x="805449" y="6157019"/>
                  <a:pt x="836614" y="6125853"/>
                  <a:pt x="875062" y="6125853"/>
                </a:cubicBezTo>
                <a:close/>
                <a:moveTo>
                  <a:pt x="457385" y="6125853"/>
                </a:moveTo>
                <a:cubicBezTo>
                  <a:pt x="495831" y="6125853"/>
                  <a:pt x="526998" y="6157019"/>
                  <a:pt x="526998" y="6195465"/>
                </a:cubicBezTo>
                <a:cubicBezTo>
                  <a:pt x="526998" y="6233911"/>
                  <a:pt x="495831" y="6265078"/>
                  <a:pt x="457385" y="6265078"/>
                </a:cubicBezTo>
                <a:cubicBezTo>
                  <a:pt x="418939" y="6265078"/>
                  <a:pt x="387772" y="6233911"/>
                  <a:pt x="387772" y="6195465"/>
                </a:cubicBezTo>
                <a:cubicBezTo>
                  <a:pt x="387772" y="6157019"/>
                  <a:pt x="418939" y="6125853"/>
                  <a:pt x="457385" y="6125853"/>
                </a:cubicBezTo>
                <a:close/>
                <a:moveTo>
                  <a:pt x="39710" y="6125853"/>
                </a:moveTo>
                <a:cubicBezTo>
                  <a:pt x="78156" y="6125853"/>
                  <a:pt x="109323" y="6157019"/>
                  <a:pt x="109323" y="6195465"/>
                </a:cubicBezTo>
                <a:cubicBezTo>
                  <a:pt x="109323" y="6233911"/>
                  <a:pt x="78156" y="6265078"/>
                  <a:pt x="39710" y="6265078"/>
                </a:cubicBezTo>
                <a:cubicBezTo>
                  <a:pt x="30098" y="6265078"/>
                  <a:pt x="20942" y="6263130"/>
                  <a:pt x="12613" y="6259607"/>
                </a:cubicBezTo>
                <a:lnTo>
                  <a:pt x="0" y="6251103"/>
                </a:lnTo>
                <a:lnTo>
                  <a:pt x="0" y="6139827"/>
                </a:lnTo>
                <a:lnTo>
                  <a:pt x="12613" y="6131323"/>
                </a:lnTo>
                <a:cubicBezTo>
                  <a:pt x="20942" y="6127801"/>
                  <a:pt x="30098" y="6125853"/>
                  <a:pt x="39710" y="6125853"/>
                </a:cubicBezTo>
                <a:close/>
                <a:moveTo>
                  <a:pt x="12152306" y="5819556"/>
                </a:moveTo>
                <a:cubicBezTo>
                  <a:pt x="12161917" y="5819556"/>
                  <a:pt x="12171074" y="5821504"/>
                  <a:pt x="12179402" y="5825027"/>
                </a:cubicBezTo>
                <a:lnTo>
                  <a:pt x="12192000" y="5833520"/>
                </a:lnTo>
                <a:lnTo>
                  <a:pt x="12192000" y="5944818"/>
                </a:lnTo>
                <a:lnTo>
                  <a:pt x="12179402" y="5953311"/>
                </a:lnTo>
                <a:cubicBezTo>
                  <a:pt x="12171074" y="5956834"/>
                  <a:pt x="12161917" y="5958782"/>
                  <a:pt x="12152306" y="5958782"/>
                </a:cubicBezTo>
                <a:cubicBezTo>
                  <a:pt x="12113860" y="5958782"/>
                  <a:pt x="12082694" y="5927615"/>
                  <a:pt x="12082694" y="5889169"/>
                </a:cubicBezTo>
                <a:cubicBezTo>
                  <a:pt x="12082694" y="5850723"/>
                  <a:pt x="12113860" y="5819556"/>
                  <a:pt x="12152306" y="5819556"/>
                </a:cubicBezTo>
                <a:close/>
                <a:moveTo>
                  <a:pt x="11734630" y="5819556"/>
                </a:moveTo>
                <a:cubicBezTo>
                  <a:pt x="11773076" y="5819556"/>
                  <a:pt x="11804243" y="5850723"/>
                  <a:pt x="11804243" y="5889169"/>
                </a:cubicBezTo>
                <a:cubicBezTo>
                  <a:pt x="11804243" y="5927615"/>
                  <a:pt x="11773076" y="5958782"/>
                  <a:pt x="11734630" y="5958782"/>
                </a:cubicBezTo>
                <a:cubicBezTo>
                  <a:pt x="11696184" y="5958782"/>
                  <a:pt x="11665017" y="5927615"/>
                  <a:pt x="11665017" y="5889169"/>
                </a:cubicBezTo>
                <a:cubicBezTo>
                  <a:pt x="11665017" y="5850723"/>
                  <a:pt x="11696184" y="5819556"/>
                  <a:pt x="11734630" y="5819556"/>
                </a:cubicBezTo>
                <a:close/>
                <a:moveTo>
                  <a:pt x="11316953" y="5819556"/>
                </a:moveTo>
                <a:cubicBezTo>
                  <a:pt x="11355399" y="5819556"/>
                  <a:pt x="11386566" y="5850723"/>
                  <a:pt x="11386566" y="5889169"/>
                </a:cubicBezTo>
                <a:cubicBezTo>
                  <a:pt x="11386566" y="5927615"/>
                  <a:pt x="11355399" y="5958782"/>
                  <a:pt x="11316953" y="5958782"/>
                </a:cubicBezTo>
                <a:cubicBezTo>
                  <a:pt x="11278507" y="5958782"/>
                  <a:pt x="11247341" y="5927615"/>
                  <a:pt x="11247341" y="5889169"/>
                </a:cubicBezTo>
                <a:cubicBezTo>
                  <a:pt x="11247341" y="5850723"/>
                  <a:pt x="11278507" y="5819556"/>
                  <a:pt x="11316953" y="5819556"/>
                </a:cubicBezTo>
                <a:close/>
                <a:moveTo>
                  <a:pt x="10899277" y="5819556"/>
                </a:moveTo>
                <a:cubicBezTo>
                  <a:pt x="10937723" y="5819556"/>
                  <a:pt x="10968890" y="5850723"/>
                  <a:pt x="10968890" y="5889169"/>
                </a:cubicBezTo>
                <a:cubicBezTo>
                  <a:pt x="10968890" y="5927615"/>
                  <a:pt x="10937723" y="5958782"/>
                  <a:pt x="10899277" y="5958782"/>
                </a:cubicBezTo>
                <a:cubicBezTo>
                  <a:pt x="10860831" y="5958782"/>
                  <a:pt x="10829664" y="5927615"/>
                  <a:pt x="10829664" y="5889169"/>
                </a:cubicBezTo>
                <a:cubicBezTo>
                  <a:pt x="10829664" y="5850723"/>
                  <a:pt x="10860831" y="5819556"/>
                  <a:pt x="10899277" y="5819556"/>
                </a:cubicBezTo>
                <a:close/>
                <a:moveTo>
                  <a:pt x="10481600" y="5819556"/>
                </a:moveTo>
                <a:cubicBezTo>
                  <a:pt x="10520046" y="5819556"/>
                  <a:pt x="10551213" y="5850723"/>
                  <a:pt x="10551213" y="5889169"/>
                </a:cubicBezTo>
                <a:cubicBezTo>
                  <a:pt x="10551213" y="5927615"/>
                  <a:pt x="10520046" y="5958782"/>
                  <a:pt x="10481600" y="5958782"/>
                </a:cubicBezTo>
                <a:cubicBezTo>
                  <a:pt x="10443154" y="5958782"/>
                  <a:pt x="10411988" y="5927615"/>
                  <a:pt x="10411988" y="5889169"/>
                </a:cubicBezTo>
                <a:cubicBezTo>
                  <a:pt x="10411988" y="5850723"/>
                  <a:pt x="10443154" y="5819556"/>
                  <a:pt x="10481600" y="5819556"/>
                </a:cubicBezTo>
                <a:close/>
                <a:moveTo>
                  <a:pt x="10063924" y="5819556"/>
                </a:moveTo>
                <a:cubicBezTo>
                  <a:pt x="10102370" y="5819556"/>
                  <a:pt x="10133537" y="5850723"/>
                  <a:pt x="10133537" y="5889169"/>
                </a:cubicBezTo>
                <a:cubicBezTo>
                  <a:pt x="10133537" y="5927615"/>
                  <a:pt x="10102370" y="5958782"/>
                  <a:pt x="10063924" y="5958782"/>
                </a:cubicBezTo>
                <a:cubicBezTo>
                  <a:pt x="10025478" y="5958782"/>
                  <a:pt x="9994311" y="5927615"/>
                  <a:pt x="9994311" y="5889169"/>
                </a:cubicBezTo>
                <a:cubicBezTo>
                  <a:pt x="9994311" y="5850723"/>
                  <a:pt x="10025478" y="5819556"/>
                  <a:pt x="10063924" y="5819556"/>
                </a:cubicBezTo>
                <a:close/>
                <a:moveTo>
                  <a:pt x="9646247" y="5819556"/>
                </a:moveTo>
                <a:cubicBezTo>
                  <a:pt x="9684693" y="5819556"/>
                  <a:pt x="9715860" y="5850723"/>
                  <a:pt x="9715860" y="5889169"/>
                </a:cubicBezTo>
                <a:cubicBezTo>
                  <a:pt x="9715860" y="5927615"/>
                  <a:pt x="9684693" y="5958782"/>
                  <a:pt x="9646247" y="5958782"/>
                </a:cubicBezTo>
                <a:cubicBezTo>
                  <a:pt x="9607802" y="5958782"/>
                  <a:pt x="9576635" y="5927615"/>
                  <a:pt x="9576635" y="5889169"/>
                </a:cubicBezTo>
                <a:cubicBezTo>
                  <a:pt x="9576635" y="5850723"/>
                  <a:pt x="9607802" y="5819556"/>
                  <a:pt x="9646247" y="5819556"/>
                </a:cubicBezTo>
                <a:close/>
                <a:moveTo>
                  <a:pt x="9228571" y="5819556"/>
                </a:moveTo>
                <a:cubicBezTo>
                  <a:pt x="9267017" y="5819556"/>
                  <a:pt x="9298184" y="5850723"/>
                  <a:pt x="9298184" y="5889169"/>
                </a:cubicBezTo>
                <a:cubicBezTo>
                  <a:pt x="9298184" y="5927615"/>
                  <a:pt x="9267017" y="5958782"/>
                  <a:pt x="9228571" y="5958782"/>
                </a:cubicBezTo>
                <a:cubicBezTo>
                  <a:pt x="9190125" y="5958782"/>
                  <a:pt x="9158958" y="5927615"/>
                  <a:pt x="9158958" y="5889169"/>
                </a:cubicBezTo>
                <a:cubicBezTo>
                  <a:pt x="9158958" y="5850723"/>
                  <a:pt x="9190125" y="5819556"/>
                  <a:pt x="9228571" y="5819556"/>
                </a:cubicBezTo>
                <a:close/>
                <a:moveTo>
                  <a:pt x="8810895" y="5819556"/>
                </a:moveTo>
                <a:cubicBezTo>
                  <a:pt x="8849341" y="5819556"/>
                  <a:pt x="8880507" y="5850723"/>
                  <a:pt x="8880507" y="5889169"/>
                </a:cubicBezTo>
                <a:cubicBezTo>
                  <a:pt x="8880507" y="5927615"/>
                  <a:pt x="8849341" y="5958782"/>
                  <a:pt x="8810895" y="5958782"/>
                </a:cubicBezTo>
                <a:cubicBezTo>
                  <a:pt x="8772449" y="5958782"/>
                  <a:pt x="8741282" y="5927615"/>
                  <a:pt x="8741282" y="5889169"/>
                </a:cubicBezTo>
                <a:cubicBezTo>
                  <a:pt x="8741282" y="5850723"/>
                  <a:pt x="8772449" y="5819556"/>
                  <a:pt x="8810895" y="5819556"/>
                </a:cubicBezTo>
                <a:close/>
                <a:moveTo>
                  <a:pt x="8393218" y="5819556"/>
                </a:moveTo>
                <a:cubicBezTo>
                  <a:pt x="8431664" y="5819556"/>
                  <a:pt x="8462831" y="5850723"/>
                  <a:pt x="8462831" y="5889169"/>
                </a:cubicBezTo>
                <a:cubicBezTo>
                  <a:pt x="8462831" y="5927615"/>
                  <a:pt x="8431664" y="5958782"/>
                  <a:pt x="8393218" y="5958782"/>
                </a:cubicBezTo>
                <a:cubicBezTo>
                  <a:pt x="8354772" y="5958782"/>
                  <a:pt x="8323606" y="5927615"/>
                  <a:pt x="8323606" y="5889169"/>
                </a:cubicBezTo>
                <a:cubicBezTo>
                  <a:pt x="8323606" y="5850723"/>
                  <a:pt x="8354772" y="5819556"/>
                  <a:pt x="8393218" y="5819556"/>
                </a:cubicBezTo>
                <a:close/>
                <a:moveTo>
                  <a:pt x="7975542" y="5819556"/>
                </a:moveTo>
                <a:cubicBezTo>
                  <a:pt x="8013988" y="5819556"/>
                  <a:pt x="8045155" y="5850723"/>
                  <a:pt x="8045155" y="5889169"/>
                </a:cubicBezTo>
                <a:cubicBezTo>
                  <a:pt x="8045155" y="5927615"/>
                  <a:pt x="8013988" y="5958782"/>
                  <a:pt x="7975542" y="5958782"/>
                </a:cubicBezTo>
                <a:cubicBezTo>
                  <a:pt x="7937096" y="5958782"/>
                  <a:pt x="7905929" y="5927615"/>
                  <a:pt x="7905929" y="5889169"/>
                </a:cubicBezTo>
                <a:cubicBezTo>
                  <a:pt x="7905929" y="5850723"/>
                  <a:pt x="7937096" y="5819556"/>
                  <a:pt x="7975542" y="5819556"/>
                </a:cubicBezTo>
                <a:close/>
                <a:moveTo>
                  <a:pt x="7557865" y="5819556"/>
                </a:moveTo>
                <a:cubicBezTo>
                  <a:pt x="7596311" y="5819556"/>
                  <a:pt x="7627478" y="5850723"/>
                  <a:pt x="7627478" y="5889169"/>
                </a:cubicBezTo>
                <a:cubicBezTo>
                  <a:pt x="7627478" y="5927615"/>
                  <a:pt x="7596311" y="5958782"/>
                  <a:pt x="7557865" y="5958782"/>
                </a:cubicBezTo>
                <a:cubicBezTo>
                  <a:pt x="7519419" y="5958782"/>
                  <a:pt x="7488253" y="5927615"/>
                  <a:pt x="7488253" y="5889169"/>
                </a:cubicBezTo>
                <a:cubicBezTo>
                  <a:pt x="7488253" y="5850723"/>
                  <a:pt x="7519419" y="5819556"/>
                  <a:pt x="7557865" y="5819556"/>
                </a:cubicBezTo>
                <a:close/>
                <a:moveTo>
                  <a:pt x="7140189" y="5819556"/>
                </a:moveTo>
                <a:cubicBezTo>
                  <a:pt x="7178635" y="5819556"/>
                  <a:pt x="7209802" y="5850723"/>
                  <a:pt x="7209802" y="5889169"/>
                </a:cubicBezTo>
                <a:cubicBezTo>
                  <a:pt x="7209802" y="5927615"/>
                  <a:pt x="7178635" y="5958782"/>
                  <a:pt x="7140189" y="5958782"/>
                </a:cubicBezTo>
                <a:cubicBezTo>
                  <a:pt x="7101743" y="5958782"/>
                  <a:pt x="7070576" y="5927615"/>
                  <a:pt x="7070576" y="5889169"/>
                </a:cubicBezTo>
                <a:cubicBezTo>
                  <a:pt x="7070576" y="5850723"/>
                  <a:pt x="7101743" y="5819556"/>
                  <a:pt x="7140189" y="5819556"/>
                </a:cubicBezTo>
                <a:close/>
                <a:moveTo>
                  <a:pt x="6722513" y="5819556"/>
                </a:moveTo>
                <a:cubicBezTo>
                  <a:pt x="6760958" y="5819556"/>
                  <a:pt x="6792125" y="5850723"/>
                  <a:pt x="6792125" y="5889169"/>
                </a:cubicBezTo>
                <a:cubicBezTo>
                  <a:pt x="6792125" y="5927615"/>
                  <a:pt x="6760958" y="5958782"/>
                  <a:pt x="6722513" y="5958782"/>
                </a:cubicBezTo>
                <a:cubicBezTo>
                  <a:pt x="6684067" y="5958782"/>
                  <a:pt x="6652900" y="5927615"/>
                  <a:pt x="6652900" y="5889169"/>
                </a:cubicBezTo>
                <a:cubicBezTo>
                  <a:pt x="6652900" y="5850723"/>
                  <a:pt x="6684067" y="5819556"/>
                  <a:pt x="6722513" y="5819556"/>
                </a:cubicBezTo>
                <a:close/>
                <a:moveTo>
                  <a:pt x="6304836" y="5819556"/>
                </a:moveTo>
                <a:cubicBezTo>
                  <a:pt x="6343282" y="5819556"/>
                  <a:pt x="6374449" y="5850723"/>
                  <a:pt x="6374449" y="5889169"/>
                </a:cubicBezTo>
                <a:cubicBezTo>
                  <a:pt x="6374449" y="5927615"/>
                  <a:pt x="6343282" y="5958782"/>
                  <a:pt x="6304836" y="5958782"/>
                </a:cubicBezTo>
                <a:cubicBezTo>
                  <a:pt x="6266390" y="5958782"/>
                  <a:pt x="6235223" y="5927615"/>
                  <a:pt x="6235223" y="5889169"/>
                </a:cubicBezTo>
                <a:cubicBezTo>
                  <a:pt x="6235223" y="5850723"/>
                  <a:pt x="6266390" y="5819556"/>
                  <a:pt x="6304836" y="5819556"/>
                </a:cubicBezTo>
                <a:close/>
                <a:moveTo>
                  <a:pt x="5887160" y="5819556"/>
                </a:moveTo>
                <a:cubicBezTo>
                  <a:pt x="5925606" y="5819556"/>
                  <a:pt x="5956772" y="5850723"/>
                  <a:pt x="5956772" y="5889169"/>
                </a:cubicBezTo>
                <a:cubicBezTo>
                  <a:pt x="5956772" y="5927615"/>
                  <a:pt x="5925606" y="5958782"/>
                  <a:pt x="5887160" y="5958782"/>
                </a:cubicBezTo>
                <a:cubicBezTo>
                  <a:pt x="5848714" y="5958782"/>
                  <a:pt x="5817547" y="5927615"/>
                  <a:pt x="5817547" y="5889169"/>
                </a:cubicBezTo>
                <a:cubicBezTo>
                  <a:pt x="5817547" y="5850723"/>
                  <a:pt x="5848714" y="5819556"/>
                  <a:pt x="5887160" y="5819556"/>
                </a:cubicBezTo>
                <a:close/>
                <a:moveTo>
                  <a:pt x="5469483" y="5819556"/>
                </a:moveTo>
                <a:cubicBezTo>
                  <a:pt x="5507929" y="5819556"/>
                  <a:pt x="5539096" y="5850723"/>
                  <a:pt x="5539096" y="5889169"/>
                </a:cubicBezTo>
                <a:cubicBezTo>
                  <a:pt x="5539096" y="5927615"/>
                  <a:pt x="5507929" y="5958782"/>
                  <a:pt x="5469483" y="5958782"/>
                </a:cubicBezTo>
                <a:cubicBezTo>
                  <a:pt x="5431037" y="5958782"/>
                  <a:pt x="5399870" y="5927615"/>
                  <a:pt x="5399870" y="5889169"/>
                </a:cubicBezTo>
                <a:cubicBezTo>
                  <a:pt x="5399870" y="5850723"/>
                  <a:pt x="5431037" y="5819556"/>
                  <a:pt x="5469483" y="5819556"/>
                </a:cubicBezTo>
                <a:close/>
                <a:moveTo>
                  <a:pt x="5051807" y="5819556"/>
                </a:moveTo>
                <a:cubicBezTo>
                  <a:pt x="5090253" y="5819556"/>
                  <a:pt x="5121419" y="5850723"/>
                  <a:pt x="5121419" y="5889169"/>
                </a:cubicBezTo>
                <a:cubicBezTo>
                  <a:pt x="5121419" y="5927615"/>
                  <a:pt x="5090253" y="5958782"/>
                  <a:pt x="5051807" y="5958782"/>
                </a:cubicBezTo>
                <a:cubicBezTo>
                  <a:pt x="5013361" y="5958782"/>
                  <a:pt x="4982194" y="5927615"/>
                  <a:pt x="4982194" y="5889169"/>
                </a:cubicBezTo>
                <a:cubicBezTo>
                  <a:pt x="4982194" y="5850723"/>
                  <a:pt x="5013361" y="5819556"/>
                  <a:pt x="5051807" y="5819556"/>
                </a:cubicBezTo>
                <a:close/>
                <a:moveTo>
                  <a:pt x="4634130" y="5819556"/>
                </a:moveTo>
                <a:cubicBezTo>
                  <a:pt x="4672576" y="5819556"/>
                  <a:pt x="4703743" y="5850723"/>
                  <a:pt x="4703743" y="5889169"/>
                </a:cubicBezTo>
                <a:cubicBezTo>
                  <a:pt x="4703743" y="5927615"/>
                  <a:pt x="4672576" y="5958782"/>
                  <a:pt x="4634130" y="5958782"/>
                </a:cubicBezTo>
                <a:cubicBezTo>
                  <a:pt x="4595684" y="5958782"/>
                  <a:pt x="4564517" y="5927615"/>
                  <a:pt x="4564517" y="5889169"/>
                </a:cubicBezTo>
                <a:cubicBezTo>
                  <a:pt x="4564517" y="5850723"/>
                  <a:pt x="4595684" y="5819556"/>
                  <a:pt x="4634130" y="5819556"/>
                </a:cubicBezTo>
                <a:close/>
                <a:moveTo>
                  <a:pt x="4216491" y="5819556"/>
                </a:moveTo>
                <a:cubicBezTo>
                  <a:pt x="4254937" y="5819556"/>
                  <a:pt x="4286066" y="5850723"/>
                  <a:pt x="4286066" y="5889169"/>
                </a:cubicBezTo>
                <a:cubicBezTo>
                  <a:pt x="4286066" y="5927615"/>
                  <a:pt x="4254937" y="5958782"/>
                  <a:pt x="4216491" y="5958782"/>
                </a:cubicBezTo>
                <a:cubicBezTo>
                  <a:pt x="4178046" y="5958782"/>
                  <a:pt x="4146880" y="5927615"/>
                  <a:pt x="4146880" y="5889169"/>
                </a:cubicBezTo>
                <a:cubicBezTo>
                  <a:pt x="4146880" y="5850723"/>
                  <a:pt x="4178046" y="5819556"/>
                  <a:pt x="4216491" y="5819556"/>
                </a:cubicBezTo>
                <a:close/>
                <a:moveTo>
                  <a:pt x="3798818" y="5819556"/>
                </a:moveTo>
                <a:cubicBezTo>
                  <a:pt x="3837262" y="5819556"/>
                  <a:pt x="3868430" y="5850723"/>
                  <a:pt x="3868430" y="5889169"/>
                </a:cubicBezTo>
                <a:cubicBezTo>
                  <a:pt x="3868430" y="5927615"/>
                  <a:pt x="3837262" y="5958782"/>
                  <a:pt x="3798818" y="5958782"/>
                </a:cubicBezTo>
                <a:cubicBezTo>
                  <a:pt x="3760369" y="5958782"/>
                  <a:pt x="3729205" y="5927615"/>
                  <a:pt x="3729205" y="5889169"/>
                </a:cubicBezTo>
                <a:cubicBezTo>
                  <a:pt x="3729205" y="5850723"/>
                  <a:pt x="3760369" y="5819556"/>
                  <a:pt x="3798818" y="5819556"/>
                </a:cubicBezTo>
                <a:close/>
                <a:moveTo>
                  <a:pt x="3381143" y="5819556"/>
                </a:moveTo>
                <a:cubicBezTo>
                  <a:pt x="3419590" y="5819556"/>
                  <a:pt x="3450756" y="5850723"/>
                  <a:pt x="3450756" y="5889169"/>
                </a:cubicBezTo>
                <a:cubicBezTo>
                  <a:pt x="3450756" y="5927615"/>
                  <a:pt x="3419590" y="5958782"/>
                  <a:pt x="3381143" y="5958782"/>
                </a:cubicBezTo>
                <a:cubicBezTo>
                  <a:pt x="3342695" y="5958782"/>
                  <a:pt x="3311530" y="5927615"/>
                  <a:pt x="3311530" y="5889169"/>
                </a:cubicBezTo>
                <a:cubicBezTo>
                  <a:pt x="3311530" y="5850723"/>
                  <a:pt x="3342695" y="5819556"/>
                  <a:pt x="3381143" y="5819556"/>
                </a:cubicBezTo>
                <a:close/>
                <a:moveTo>
                  <a:pt x="2963463" y="5819556"/>
                </a:moveTo>
                <a:cubicBezTo>
                  <a:pt x="3001909" y="5819556"/>
                  <a:pt x="3033076" y="5850723"/>
                  <a:pt x="3033076" y="5889169"/>
                </a:cubicBezTo>
                <a:cubicBezTo>
                  <a:pt x="3033076" y="5927615"/>
                  <a:pt x="3001909" y="5958782"/>
                  <a:pt x="2963463" y="5958782"/>
                </a:cubicBezTo>
                <a:cubicBezTo>
                  <a:pt x="2925017" y="5958782"/>
                  <a:pt x="2893848" y="5927615"/>
                  <a:pt x="2893848" y="5889169"/>
                </a:cubicBezTo>
                <a:cubicBezTo>
                  <a:pt x="2893848" y="5850723"/>
                  <a:pt x="2925017" y="5819556"/>
                  <a:pt x="2963463" y="5819556"/>
                </a:cubicBezTo>
                <a:close/>
                <a:moveTo>
                  <a:pt x="2545783" y="5819556"/>
                </a:moveTo>
                <a:cubicBezTo>
                  <a:pt x="2584229" y="5819556"/>
                  <a:pt x="2615396" y="5850723"/>
                  <a:pt x="2615396" y="5889169"/>
                </a:cubicBezTo>
                <a:cubicBezTo>
                  <a:pt x="2615396" y="5927615"/>
                  <a:pt x="2584229" y="5958782"/>
                  <a:pt x="2545783" y="5958782"/>
                </a:cubicBezTo>
                <a:cubicBezTo>
                  <a:pt x="2507336" y="5958782"/>
                  <a:pt x="2476171" y="5927615"/>
                  <a:pt x="2476171" y="5889169"/>
                </a:cubicBezTo>
                <a:cubicBezTo>
                  <a:pt x="2476171" y="5850723"/>
                  <a:pt x="2507336" y="5819556"/>
                  <a:pt x="2545783" y="5819556"/>
                </a:cubicBezTo>
                <a:close/>
                <a:moveTo>
                  <a:pt x="2128102" y="5819556"/>
                </a:moveTo>
                <a:cubicBezTo>
                  <a:pt x="2166548" y="5819556"/>
                  <a:pt x="2197715" y="5850723"/>
                  <a:pt x="2197715" y="5889169"/>
                </a:cubicBezTo>
                <a:cubicBezTo>
                  <a:pt x="2197715" y="5927615"/>
                  <a:pt x="2166548" y="5958782"/>
                  <a:pt x="2128102" y="5958782"/>
                </a:cubicBezTo>
                <a:cubicBezTo>
                  <a:pt x="2089656" y="5958782"/>
                  <a:pt x="2058489" y="5927615"/>
                  <a:pt x="2058489" y="5889169"/>
                </a:cubicBezTo>
                <a:cubicBezTo>
                  <a:pt x="2058489" y="5850723"/>
                  <a:pt x="2089656" y="5819556"/>
                  <a:pt x="2128102" y="5819556"/>
                </a:cubicBezTo>
                <a:close/>
                <a:moveTo>
                  <a:pt x="1710420" y="5819556"/>
                </a:moveTo>
                <a:cubicBezTo>
                  <a:pt x="1748868" y="5819556"/>
                  <a:pt x="1780035" y="5850723"/>
                  <a:pt x="1780035" y="5889169"/>
                </a:cubicBezTo>
                <a:cubicBezTo>
                  <a:pt x="1780035" y="5927615"/>
                  <a:pt x="1748868" y="5958782"/>
                  <a:pt x="1710420" y="5958782"/>
                </a:cubicBezTo>
                <a:cubicBezTo>
                  <a:pt x="1671972" y="5958782"/>
                  <a:pt x="1640805" y="5927615"/>
                  <a:pt x="1640805" y="5889169"/>
                </a:cubicBezTo>
                <a:cubicBezTo>
                  <a:pt x="1640805" y="5850723"/>
                  <a:pt x="1671972" y="5819556"/>
                  <a:pt x="1710420" y="5819556"/>
                </a:cubicBezTo>
                <a:close/>
                <a:moveTo>
                  <a:pt x="1292740" y="5819556"/>
                </a:moveTo>
                <a:cubicBezTo>
                  <a:pt x="1331186" y="5819556"/>
                  <a:pt x="1362353" y="5850723"/>
                  <a:pt x="1362353" y="5889169"/>
                </a:cubicBezTo>
                <a:cubicBezTo>
                  <a:pt x="1362353" y="5927615"/>
                  <a:pt x="1331186" y="5958782"/>
                  <a:pt x="1292740" y="5958782"/>
                </a:cubicBezTo>
                <a:cubicBezTo>
                  <a:pt x="1254295" y="5958782"/>
                  <a:pt x="1223128" y="5927615"/>
                  <a:pt x="1223128" y="5889169"/>
                </a:cubicBezTo>
                <a:cubicBezTo>
                  <a:pt x="1223128" y="5850723"/>
                  <a:pt x="1254295" y="5819556"/>
                  <a:pt x="1292740" y="5819556"/>
                </a:cubicBezTo>
                <a:close/>
                <a:moveTo>
                  <a:pt x="875066" y="5819556"/>
                </a:moveTo>
                <a:cubicBezTo>
                  <a:pt x="913512" y="5819556"/>
                  <a:pt x="944679" y="5850723"/>
                  <a:pt x="944679" y="5889169"/>
                </a:cubicBezTo>
                <a:cubicBezTo>
                  <a:pt x="944679" y="5927615"/>
                  <a:pt x="913512" y="5958782"/>
                  <a:pt x="875066" y="5958782"/>
                </a:cubicBezTo>
                <a:cubicBezTo>
                  <a:pt x="836619" y="5958782"/>
                  <a:pt x="805454" y="5927615"/>
                  <a:pt x="805454" y="5889169"/>
                </a:cubicBezTo>
                <a:cubicBezTo>
                  <a:pt x="805454" y="5850723"/>
                  <a:pt x="836619" y="5819556"/>
                  <a:pt x="875066" y="5819556"/>
                </a:cubicBezTo>
                <a:close/>
                <a:moveTo>
                  <a:pt x="457390" y="5819556"/>
                </a:moveTo>
                <a:cubicBezTo>
                  <a:pt x="495836" y="5819556"/>
                  <a:pt x="527003" y="5850723"/>
                  <a:pt x="527003" y="5889169"/>
                </a:cubicBezTo>
                <a:cubicBezTo>
                  <a:pt x="527003" y="5927615"/>
                  <a:pt x="495836" y="5958782"/>
                  <a:pt x="457390" y="5958782"/>
                </a:cubicBezTo>
                <a:cubicBezTo>
                  <a:pt x="418944" y="5958782"/>
                  <a:pt x="387777" y="5927615"/>
                  <a:pt x="387777" y="5889169"/>
                </a:cubicBezTo>
                <a:cubicBezTo>
                  <a:pt x="387777" y="5850723"/>
                  <a:pt x="418944" y="5819556"/>
                  <a:pt x="457390" y="5819556"/>
                </a:cubicBezTo>
                <a:close/>
                <a:moveTo>
                  <a:pt x="39715" y="5819556"/>
                </a:moveTo>
                <a:cubicBezTo>
                  <a:pt x="78161" y="5819556"/>
                  <a:pt x="109327" y="5850723"/>
                  <a:pt x="109327" y="5889169"/>
                </a:cubicBezTo>
                <a:cubicBezTo>
                  <a:pt x="109327" y="5927615"/>
                  <a:pt x="78161" y="5958782"/>
                  <a:pt x="39715" y="5958782"/>
                </a:cubicBezTo>
                <a:cubicBezTo>
                  <a:pt x="30103" y="5958782"/>
                  <a:pt x="20947" y="5956834"/>
                  <a:pt x="12618" y="5953311"/>
                </a:cubicBezTo>
                <a:lnTo>
                  <a:pt x="0" y="5944804"/>
                </a:lnTo>
                <a:lnTo>
                  <a:pt x="0" y="5833534"/>
                </a:lnTo>
                <a:lnTo>
                  <a:pt x="12618" y="5825027"/>
                </a:lnTo>
                <a:cubicBezTo>
                  <a:pt x="20947" y="5821504"/>
                  <a:pt x="30103" y="5819556"/>
                  <a:pt x="39715" y="5819556"/>
                </a:cubicBezTo>
                <a:close/>
                <a:moveTo>
                  <a:pt x="12152306" y="5513260"/>
                </a:moveTo>
                <a:cubicBezTo>
                  <a:pt x="12161917" y="5513260"/>
                  <a:pt x="12171074" y="5515208"/>
                  <a:pt x="12179402" y="5518731"/>
                </a:cubicBezTo>
                <a:lnTo>
                  <a:pt x="12192000" y="5527224"/>
                </a:lnTo>
                <a:lnTo>
                  <a:pt x="12192000" y="5638522"/>
                </a:lnTo>
                <a:lnTo>
                  <a:pt x="12179402" y="5647015"/>
                </a:lnTo>
                <a:cubicBezTo>
                  <a:pt x="12171074" y="5650538"/>
                  <a:pt x="12161917" y="5652486"/>
                  <a:pt x="12152306" y="5652486"/>
                </a:cubicBezTo>
                <a:cubicBezTo>
                  <a:pt x="12113860" y="5652486"/>
                  <a:pt x="12082694" y="5621319"/>
                  <a:pt x="12082694" y="5582873"/>
                </a:cubicBezTo>
                <a:cubicBezTo>
                  <a:pt x="12082694" y="5544427"/>
                  <a:pt x="12113860" y="5513260"/>
                  <a:pt x="12152306" y="5513260"/>
                </a:cubicBezTo>
                <a:close/>
                <a:moveTo>
                  <a:pt x="11734630" y="5513260"/>
                </a:moveTo>
                <a:cubicBezTo>
                  <a:pt x="11773076" y="5513260"/>
                  <a:pt x="11804243" y="5544427"/>
                  <a:pt x="11804243" y="5582873"/>
                </a:cubicBezTo>
                <a:cubicBezTo>
                  <a:pt x="11804243" y="5621319"/>
                  <a:pt x="11773076" y="5652486"/>
                  <a:pt x="11734630" y="5652486"/>
                </a:cubicBezTo>
                <a:cubicBezTo>
                  <a:pt x="11696184" y="5652486"/>
                  <a:pt x="11665017" y="5621319"/>
                  <a:pt x="11665017" y="5582873"/>
                </a:cubicBezTo>
                <a:cubicBezTo>
                  <a:pt x="11665017" y="5544427"/>
                  <a:pt x="11696184" y="5513260"/>
                  <a:pt x="11734630" y="5513260"/>
                </a:cubicBezTo>
                <a:close/>
                <a:moveTo>
                  <a:pt x="11316953" y="5513260"/>
                </a:moveTo>
                <a:cubicBezTo>
                  <a:pt x="11355399" y="5513260"/>
                  <a:pt x="11386566" y="5544427"/>
                  <a:pt x="11386566" y="5582873"/>
                </a:cubicBezTo>
                <a:cubicBezTo>
                  <a:pt x="11386566" y="5621319"/>
                  <a:pt x="11355399" y="5652486"/>
                  <a:pt x="11316953" y="5652486"/>
                </a:cubicBezTo>
                <a:cubicBezTo>
                  <a:pt x="11278507" y="5652486"/>
                  <a:pt x="11247341" y="5621319"/>
                  <a:pt x="11247341" y="5582873"/>
                </a:cubicBezTo>
                <a:cubicBezTo>
                  <a:pt x="11247341" y="5544427"/>
                  <a:pt x="11278507" y="5513260"/>
                  <a:pt x="11316953" y="5513260"/>
                </a:cubicBezTo>
                <a:close/>
                <a:moveTo>
                  <a:pt x="10899277" y="5513260"/>
                </a:moveTo>
                <a:cubicBezTo>
                  <a:pt x="10937723" y="5513260"/>
                  <a:pt x="10968890" y="5544427"/>
                  <a:pt x="10968890" y="5582873"/>
                </a:cubicBezTo>
                <a:cubicBezTo>
                  <a:pt x="10968890" y="5621319"/>
                  <a:pt x="10937723" y="5652486"/>
                  <a:pt x="10899277" y="5652486"/>
                </a:cubicBezTo>
                <a:cubicBezTo>
                  <a:pt x="10860831" y="5652486"/>
                  <a:pt x="10829664" y="5621319"/>
                  <a:pt x="10829664" y="5582873"/>
                </a:cubicBezTo>
                <a:cubicBezTo>
                  <a:pt x="10829664" y="5544427"/>
                  <a:pt x="10860831" y="5513260"/>
                  <a:pt x="10899277" y="5513260"/>
                </a:cubicBezTo>
                <a:close/>
                <a:moveTo>
                  <a:pt x="10481600" y="5513260"/>
                </a:moveTo>
                <a:cubicBezTo>
                  <a:pt x="10520046" y="5513260"/>
                  <a:pt x="10551213" y="5544427"/>
                  <a:pt x="10551213" y="5582873"/>
                </a:cubicBezTo>
                <a:cubicBezTo>
                  <a:pt x="10551213" y="5621319"/>
                  <a:pt x="10520046" y="5652486"/>
                  <a:pt x="10481600" y="5652486"/>
                </a:cubicBezTo>
                <a:cubicBezTo>
                  <a:pt x="10443154" y="5652486"/>
                  <a:pt x="10411988" y="5621319"/>
                  <a:pt x="10411988" y="5582873"/>
                </a:cubicBezTo>
                <a:cubicBezTo>
                  <a:pt x="10411988" y="5544427"/>
                  <a:pt x="10443154" y="5513260"/>
                  <a:pt x="10481600" y="5513260"/>
                </a:cubicBezTo>
                <a:close/>
                <a:moveTo>
                  <a:pt x="10063924" y="5513260"/>
                </a:moveTo>
                <a:cubicBezTo>
                  <a:pt x="10102370" y="5513260"/>
                  <a:pt x="10133537" y="5544427"/>
                  <a:pt x="10133537" y="5582873"/>
                </a:cubicBezTo>
                <a:cubicBezTo>
                  <a:pt x="10133537" y="5621319"/>
                  <a:pt x="10102370" y="5652486"/>
                  <a:pt x="10063924" y="5652486"/>
                </a:cubicBezTo>
                <a:cubicBezTo>
                  <a:pt x="10025478" y="5652486"/>
                  <a:pt x="9994311" y="5621319"/>
                  <a:pt x="9994311" y="5582873"/>
                </a:cubicBezTo>
                <a:cubicBezTo>
                  <a:pt x="9994311" y="5544427"/>
                  <a:pt x="10025478" y="5513260"/>
                  <a:pt x="10063924" y="5513260"/>
                </a:cubicBezTo>
                <a:close/>
                <a:moveTo>
                  <a:pt x="9646247" y="5513260"/>
                </a:moveTo>
                <a:cubicBezTo>
                  <a:pt x="9684693" y="5513260"/>
                  <a:pt x="9715860" y="5544427"/>
                  <a:pt x="9715860" y="5582873"/>
                </a:cubicBezTo>
                <a:cubicBezTo>
                  <a:pt x="9715860" y="5621319"/>
                  <a:pt x="9684693" y="5652486"/>
                  <a:pt x="9646247" y="5652486"/>
                </a:cubicBezTo>
                <a:cubicBezTo>
                  <a:pt x="9607802" y="5652486"/>
                  <a:pt x="9576635" y="5621319"/>
                  <a:pt x="9576635" y="5582873"/>
                </a:cubicBezTo>
                <a:cubicBezTo>
                  <a:pt x="9576635" y="5544427"/>
                  <a:pt x="9607802" y="5513260"/>
                  <a:pt x="9646247" y="5513260"/>
                </a:cubicBezTo>
                <a:close/>
                <a:moveTo>
                  <a:pt x="9228571" y="5513260"/>
                </a:moveTo>
                <a:cubicBezTo>
                  <a:pt x="9267017" y="5513260"/>
                  <a:pt x="9298184" y="5544427"/>
                  <a:pt x="9298184" y="5582873"/>
                </a:cubicBezTo>
                <a:cubicBezTo>
                  <a:pt x="9298184" y="5621319"/>
                  <a:pt x="9267017" y="5652486"/>
                  <a:pt x="9228571" y="5652486"/>
                </a:cubicBezTo>
                <a:cubicBezTo>
                  <a:pt x="9190125" y="5652486"/>
                  <a:pt x="9158958" y="5621319"/>
                  <a:pt x="9158958" y="5582873"/>
                </a:cubicBezTo>
                <a:cubicBezTo>
                  <a:pt x="9158958" y="5544427"/>
                  <a:pt x="9190125" y="5513260"/>
                  <a:pt x="9228571" y="5513260"/>
                </a:cubicBezTo>
                <a:close/>
                <a:moveTo>
                  <a:pt x="8810895" y="5513260"/>
                </a:moveTo>
                <a:cubicBezTo>
                  <a:pt x="8849341" y="5513260"/>
                  <a:pt x="8880507" y="5544427"/>
                  <a:pt x="8880507" y="5582873"/>
                </a:cubicBezTo>
                <a:cubicBezTo>
                  <a:pt x="8880507" y="5621319"/>
                  <a:pt x="8849341" y="5652486"/>
                  <a:pt x="8810895" y="5652486"/>
                </a:cubicBezTo>
                <a:cubicBezTo>
                  <a:pt x="8772449" y="5652486"/>
                  <a:pt x="8741282" y="5621319"/>
                  <a:pt x="8741282" y="5582873"/>
                </a:cubicBezTo>
                <a:cubicBezTo>
                  <a:pt x="8741282" y="5544427"/>
                  <a:pt x="8772449" y="5513260"/>
                  <a:pt x="8810895" y="5513260"/>
                </a:cubicBezTo>
                <a:close/>
                <a:moveTo>
                  <a:pt x="8393218" y="5513260"/>
                </a:moveTo>
                <a:cubicBezTo>
                  <a:pt x="8431664" y="5513260"/>
                  <a:pt x="8462831" y="5544427"/>
                  <a:pt x="8462831" y="5582873"/>
                </a:cubicBezTo>
                <a:cubicBezTo>
                  <a:pt x="8462831" y="5621319"/>
                  <a:pt x="8431664" y="5652486"/>
                  <a:pt x="8393218" y="5652486"/>
                </a:cubicBezTo>
                <a:cubicBezTo>
                  <a:pt x="8354772" y="5652486"/>
                  <a:pt x="8323606" y="5621319"/>
                  <a:pt x="8323606" y="5582873"/>
                </a:cubicBezTo>
                <a:cubicBezTo>
                  <a:pt x="8323606" y="5544427"/>
                  <a:pt x="8354772" y="5513260"/>
                  <a:pt x="8393218" y="5513260"/>
                </a:cubicBezTo>
                <a:close/>
                <a:moveTo>
                  <a:pt x="7975542" y="5513260"/>
                </a:moveTo>
                <a:cubicBezTo>
                  <a:pt x="8013988" y="5513260"/>
                  <a:pt x="8045155" y="5544427"/>
                  <a:pt x="8045155" y="5582873"/>
                </a:cubicBezTo>
                <a:cubicBezTo>
                  <a:pt x="8045155" y="5621319"/>
                  <a:pt x="8013988" y="5652486"/>
                  <a:pt x="7975542" y="5652486"/>
                </a:cubicBezTo>
                <a:cubicBezTo>
                  <a:pt x="7937096" y="5652486"/>
                  <a:pt x="7905929" y="5621319"/>
                  <a:pt x="7905929" y="5582873"/>
                </a:cubicBezTo>
                <a:cubicBezTo>
                  <a:pt x="7905929" y="5544427"/>
                  <a:pt x="7937096" y="5513260"/>
                  <a:pt x="7975542" y="5513260"/>
                </a:cubicBezTo>
                <a:close/>
                <a:moveTo>
                  <a:pt x="7557865" y="5513260"/>
                </a:moveTo>
                <a:cubicBezTo>
                  <a:pt x="7596311" y="5513260"/>
                  <a:pt x="7627478" y="5544427"/>
                  <a:pt x="7627478" y="5582873"/>
                </a:cubicBezTo>
                <a:cubicBezTo>
                  <a:pt x="7627478" y="5621319"/>
                  <a:pt x="7596311" y="5652486"/>
                  <a:pt x="7557865" y="5652486"/>
                </a:cubicBezTo>
                <a:cubicBezTo>
                  <a:pt x="7519419" y="5652486"/>
                  <a:pt x="7488253" y="5621319"/>
                  <a:pt x="7488253" y="5582873"/>
                </a:cubicBezTo>
                <a:cubicBezTo>
                  <a:pt x="7488253" y="5544427"/>
                  <a:pt x="7519419" y="5513260"/>
                  <a:pt x="7557865" y="5513260"/>
                </a:cubicBezTo>
                <a:close/>
                <a:moveTo>
                  <a:pt x="7140189" y="5513260"/>
                </a:moveTo>
                <a:cubicBezTo>
                  <a:pt x="7178635" y="5513260"/>
                  <a:pt x="7209802" y="5544427"/>
                  <a:pt x="7209802" y="5582873"/>
                </a:cubicBezTo>
                <a:cubicBezTo>
                  <a:pt x="7209802" y="5621319"/>
                  <a:pt x="7178635" y="5652486"/>
                  <a:pt x="7140189" y="5652486"/>
                </a:cubicBezTo>
                <a:cubicBezTo>
                  <a:pt x="7101743" y="5652486"/>
                  <a:pt x="7070576" y="5621319"/>
                  <a:pt x="7070576" y="5582873"/>
                </a:cubicBezTo>
                <a:cubicBezTo>
                  <a:pt x="7070576" y="5544427"/>
                  <a:pt x="7101743" y="5513260"/>
                  <a:pt x="7140189" y="5513260"/>
                </a:cubicBezTo>
                <a:close/>
                <a:moveTo>
                  <a:pt x="6722513" y="5513260"/>
                </a:moveTo>
                <a:cubicBezTo>
                  <a:pt x="6760958" y="5513260"/>
                  <a:pt x="6792125" y="5544427"/>
                  <a:pt x="6792125" y="5582873"/>
                </a:cubicBezTo>
                <a:cubicBezTo>
                  <a:pt x="6792125" y="5621319"/>
                  <a:pt x="6760958" y="5652486"/>
                  <a:pt x="6722513" y="5652486"/>
                </a:cubicBezTo>
                <a:cubicBezTo>
                  <a:pt x="6684067" y="5652486"/>
                  <a:pt x="6652900" y="5621319"/>
                  <a:pt x="6652900" y="5582873"/>
                </a:cubicBezTo>
                <a:cubicBezTo>
                  <a:pt x="6652900" y="5544427"/>
                  <a:pt x="6684067" y="5513260"/>
                  <a:pt x="6722513" y="5513260"/>
                </a:cubicBezTo>
                <a:close/>
                <a:moveTo>
                  <a:pt x="6304836" y="5513260"/>
                </a:moveTo>
                <a:cubicBezTo>
                  <a:pt x="6343282" y="5513260"/>
                  <a:pt x="6374449" y="5544427"/>
                  <a:pt x="6374449" y="5582873"/>
                </a:cubicBezTo>
                <a:cubicBezTo>
                  <a:pt x="6374449" y="5621319"/>
                  <a:pt x="6343282" y="5652486"/>
                  <a:pt x="6304836" y="5652486"/>
                </a:cubicBezTo>
                <a:cubicBezTo>
                  <a:pt x="6266390" y="5652486"/>
                  <a:pt x="6235223" y="5621319"/>
                  <a:pt x="6235223" y="5582873"/>
                </a:cubicBezTo>
                <a:cubicBezTo>
                  <a:pt x="6235223" y="5544427"/>
                  <a:pt x="6266390" y="5513260"/>
                  <a:pt x="6304836" y="5513260"/>
                </a:cubicBezTo>
                <a:close/>
                <a:moveTo>
                  <a:pt x="5887160" y="5513260"/>
                </a:moveTo>
                <a:cubicBezTo>
                  <a:pt x="5925606" y="5513260"/>
                  <a:pt x="5956772" y="5544427"/>
                  <a:pt x="5956772" y="5582873"/>
                </a:cubicBezTo>
                <a:cubicBezTo>
                  <a:pt x="5956772" y="5621319"/>
                  <a:pt x="5925606" y="5652486"/>
                  <a:pt x="5887160" y="5652486"/>
                </a:cubicBezTo>
                <a:cubicBezTo>
                  <a:pt x="5848714" y="5652486"/>
                  <a:pt x="5817547" y="5621319"/>
                  <a:pt x="5817547" y="5582873"/>
                </a:cubicBezTo>
                <a:cubicBezTo>
                  <a:pt x="5817547" y="5544427"/>
                  <a:pt x="5848714" y="5513260"/>
                  <a:pt x="5887160" y="5513260"/>
                </a:cubicBezTo>
                <a:close/>
                <a:moveTo>
                  <a:pt x="5469483" y="5513260"/>
                </a:moveTo>
                <a:cubicBezTo>
                  <a:pt x="5507929" y="5513260"/>
                  <a:pt x="5539096" y="5544427"/>
                  <a:pt x="5539096" y="5582873"/>
                </a:cubicBezTo>
                <a:cubicBezTo>
                  <a:pt x="5539096" y="5621319"/>
                  <a:pt x="5507929" y="5652486"/>
                  <a:pt x="5469483" y="5652486"/>
                </a:cubicBezTo>
                <a:cubicBezTo>
                  <a:pt x="5431037" y="5652486"/>
                  <a:pt x="5399870" y="5621319"/>
                  <a:pt x="5399870" y="5582873"/>
                </a:cubicBezTo>
                <a:cubicBezTo>
                  <a:pt x="5399870" y="5544427"/>
                  <a:pt x="5431037" y="5513260"/>
                  <a:pt x="5469483" y="5513260"/>
                </a:cubicBezTo>
                <a:close/>
                <a:moveTo>
                  <a:pt x="5051807" y="5513260"/>
                </a:moveTo>
                <a:cubicBezTo>
                  <a:pt x="5090253" y="5513260"/>
                  <a:pt x="5121419" y="5544427"/>
                  <a:pt x="5121419" y="5582873"/>
                </a:cubicBezTo>
                <a:cubicBezTo>
                  <a:pt x="5121419" y="5621319"/>
                  <a:pt x="5090253" y="5652486"/>
                  <a:pt x="5051807" y="5652486"/>
                </a:cubicBezTo>
                <a:cubicBezTo>
                  <a:pt x="5013361" y="5652486"/>
                  <a:pt x="4982194" y="5621319"/>
                  <a:pt x="4982194" y="5582873"/>
                </a:cubicBezTo>
                <a:cubicBezTo>
                  <a:pt x="4982194" y="5544427"/>
                  <a:pt x="5013361" y="5513260"/>
                  <a:pt x="5051807" y="5513260"/>
                </a:cubicBezTo>
                <a:close/>
                <a:moveTo>
                  <a:pt x="4634130" y="5513260"/>
                </a:moveTo>
                <a:cubicBezTo>
                  <a:pt x="4672576" y="5513260"/>
                  <a:pt x="4703743" y="5544427"/>
                  <a:pt x="4703743" y="5582873"/>
                </a:cubicBezTo>
                <a:cubicBezTo>
                  <a:pt x="4703743" y="5621319"/>
                  <a:pt x="4672576" y="5652486"/>
                  <a:pt x="4634130" y="5652486"/>
                </a:cubicBezTo>
                <a:cubicBezTo>
                  <a:pt x="4595684" y="5652486"/>
                  <a:pt x="4564517" y="5621319"/>
                  <a:pt x="4564517" y="5582873"/>
                </a:cubicBezTo>
                <a:cubicBezTo>
                  <a:pt x="4564517" y="5544427"/>
                  <a:pt x="4595684" y="5513260"/>
                  <a:pt x="4634130" y="5513260"/>
                </a:cubicBezTo>
                <a:close/>
                <a:moveTo>
                  <a:pt x="4216501" y="5513260"/>
                </a:moveTo>
                <a:cubicBezTo>
                  <a:pt x="4254946" y="5513260"/>
                  <a:pt x="4286066" y="5544427"/>
                  <a:pt x="4286066" y="5582873"/>
                </a:cubicBezTo>
                <a:cubicBezTo>
                  <a:pt x="4286066" y="5621319"/>
                  <a:pt x="4254946" y="5652486"/>
                  <a:pt x="4216501" y="5652486"/>
                </a:cubicBezTo>
                <a:cubicBezTo>
                  <a:pt x="4178054" y="5652486"/>
                  <a:pt x="4146889" y="5621319"/>
                  <a:pt x="4146889" y="5582873"/>
                </a:cubicBezTo>
                <a:cubicBezTo>
                  <a:pt x="4146889" y="5544427"/>
                  <a:pt x="4178054" y="5513260"/>
                  <a:pt x="4216501" y="5513260"/>
                </a:cubicBezTo>
                <a:close/>
                <a:moveTo>
                  <a:pt x="3798826" y="5513260"/>
                </a:moveTo>
                <a:cubicBezTo>
                  <a:pt x="3837271" y="5513260"/>
                  <a:pt x="3868437" y="5544427"/>
                  <a:pt x="3868437" y="5582873"/>
                </a:cubicBezTo>
                <a:cubicBezTo>
                  <a:pt x="3868437" y="5621319"/>
                  <a:pt x="3837271" y="5652486"/>
                  <a:pt x="3798826" y="5652486"/>
                </a:cubicBezTo>
                <a:cubicBezTo>
                  <a:pt x="3760378" y="5652486"/>
                  <a:pt x="3729213" y="5621319"/>
                  <a:pt x="3729213" y="5582873"/>
                </a:cubicBezTo>
                <a:cubicBezTo>
                  <a:pt x="3729213" y="5544427"/>
                  <a:pt x="3760378" y="5513260"/>
                  <a:pt x="3798826" y="5513260"/>
                </a:cubicBezTo>
                <a:close/>
                <a:moveTo>
                  <a:pt x="3381152" y="5513260"/>
                </a:moveTo>
                <a:cubicBezTo>
                  <a:pt x="3419598" y="5513260"/>
                  <a:pt x="3450765" y="5544427"/>
                  <a:pt x="3450765" y="5582873"/>
                </a:cubicBezTo>
                <a:cubicBezTo>
                  <a:pt x="3450765" y="5621319"/>
                  <a:pt x="3419598" y="5652486"/>
                  <a:pt x="3381152" y="5652486"/>
                </a:cubicBezTo>
                <a:cubicBezTo>
                  <a:pt x="3342704" y="5652486"/>
                  <a:pt x="3311538" y="5621319"/>
                  <a:pt x="3311538" y="5582873"/>
                </a:cubicBezTo>
                <a:cubicBezTo>
                  <a:pt x="3311538" y="5544427"/>
                  <a:pt x="3342704" y="5513260"/>
                  <a:pt x="3381152" y="5513260"/>
                </a:cubicBezTo>
                <a:close/>
                <a:moveTo>
                  <a:pt x="2963472" y="5513260"/>
                </a:moveTo>
                <a:cubicBezTo>
                  <a:pt x="3001918" y="5513260"/>
                  <a:pt x="3033084" y="5544427"/>
                  <a:pt x="3033084" y="5582873"/>
                </a:cubicBezTo>
                <a:cubicBezTo>
                  <a:pt x="3033084" y="5621319"/>
                  <a:pt x="3001918" y="5652486"/>
                  <a:pt x="2963472" y="5652486"/>
                </a:cubicBezTo>
                <a:cubicBezTo>
                  <a:pt x="2925026" y="5652486"/>
                  <a:pt x="2893857" y="5621319"/>
                  <a:pt x="2893857" y="5582873"/>
                </a:cubicBezTo>
                <a:cubicBezTo>
                  <a:pt x="2893857" y="5544427"/>
                  <a:pt x="2925026" y="5513260"/>
                  <a:pt x="2963472" y="5513260"/>
                </a:cubicBezTo>
                <a:close/>
                <a:moveTo>
                  <a:pt x="2545791" y="5513260"/>
                </a:moveTo>
                <a:cubicBezTo>
                  <a:pt x="2584237" y="5513260"/>
                  <a:pt x="2615403" y="5544427"/>
                  <a:pt x="2615403" y="5582873"/>
                </a:cubicBezTo>
                <a:cubicBezTo>
                  <a:pt x="2615403" y="5621319"/>
                  <a:pt x="2584237" y="5652486"/>
                  <a:pt x="2545791" y="5652486"/>
                </a:cubicBezTo>
                <a:cubicBezTo>
                  <a:pt x="2507343" y="5652486"/>
                  <a:pt x="2476178" y="5621319"/>
                  <a:pt x="2476178" y="5582873"/>
                </a:cubicBezTo>
                <a:cubicBezTo>
                  <a:pt x="2476178" y="5544427"/>
                  <a:pt x="2507343" y="5513260"/>
                  <a:pt x="2545791" y="5513260"/>
                </a:cubicBezTo>
                <a:close/>
                <a:moveTo>
                  <a:pt x="2128108" y="5513260"/>
                </a:moveTo>
                <a:cubicBezTo>
                  <a:pt x="2166554" y="5513260"/>
                  <a:pt x="2197722" y="5544427"/>
                  <a:pt x="2197722" y="5582873"/>
                </a:cubicBezTo>
                <a:cubicBezTo>
                  <a:pt x="2197722" y="5621319"/>
                  <a:pt x="2166554" y="5652486"/>
                  <a:pt x="2128108" y="5652486"/>
                </a:cubicBezTo>
                <a:cubicBezTo>
                  <a:pt x="2089662" y="5652486"/>
                  <a:pt x="2058495" y="5621319"/>
                  <a:pt x="2058495" y="5582873"/>
                </a:cubicBezTo>
                <a:cubicBezTo>
                  <a:pt x="2058495" y="5544427"/>
                  <a:pt x="2089662" y="5513260"/>
                  <a:pt x="2128108" y="5513260"/>
                </a:cubicBezTo>
                <a:close/>
                <a:moveTo>
                  <a:pt x="1710427" y="5513260"/>
                </a:moveTo>
                <a:cubicBezTo>
                  <a:pt x="1748874" y="5513260"/>
                  <a:pt x="1780039" y="5544427"/>
                  <a:pt x="1780039" y="5582873"/>
                </a:cubicBezTo>
                <a:cubicBezTo>
                  <a:pt x="1780039" y="5621319"/>
                  <a:pt x="1748874" y="5652486"/>
                  <a:pt x="1710427" y="5652486"/>
                </a:cubicBezTo>
                <a:cubicBezTo>
                  <a:pt x="1671978" y="5652486"/>
                  <a:pt x="1640810" y="5621319"/>
                  <a:pt x="1640810" y="5582873"/>
                </a:cubicBezTo>
                <a:cubicBezTo>
                  <a:pt x="1640810" y="5544427"/>
                  <a:pt x="1671978" y="5513260"/>
                  <a:pt x="1710427" y="5513260"/>
                </a:cubicBezTo>
                <a:close/>
                <a:moveTo>
                  <a:pt x="1292745" y="5513260"/>
                </a:moveTo>
                <a:cubicBezTo>
                  <a:pt x="1331191" y="5513260"/>
                  <a:pt x="1362358" y="5544427"/>
                  <a:pt x="1362358" y="5582873"/>
                </a:cubicBezTo>
                <a:cubicBezTo>
                  <a:pt x="1362358" y="5621319"/>
                  <a:pt x="1331191" y="5652486"/>
                  <a:pt x="1292745" y="5652486"/>
                </a:cubicBezTo>
                <a:cubicBezTo>
                  <a:pt x="1254299" y="5652486"/>
                  <a:pt x="1223132" y="5621319"/>
                  <a:pt x="1223132" y="5582873"/>
                </a:cubicBezTo>
                <a:cubicBezTo>
                  <a:pt x="1223132" y="5544427"/>
                  <a:pt x="1254299" y="5513260"/>
                  <a:pt x="1292745" y="5513260"/>
                </a:cubicBezTo>
                <a:close/>
                <a:moveTo>
                  <a:pt x="875071" y="5513260"/>
                </a:moveTo>
                <a:cubicBezTo>
                  <a:pt x="913517" y="5513260"/>
                  <a:pt x="944684" y="5544427"/>
                  <a:pt x="944684" y="5582873"/>
                </a:cubicBezTo>
                <a:cubicBezTo>
                  <a:pt x="944684" y="5621319"/>
                  <a:pt x="913517" y="5652486"/>
                  <a:pt x="875071" y="5652486"/>
                </a:cubicBezTo>
                <a:cubicBezTo>
                  <a:pt x="836625" y="5652486"/>
                  <a:pt x="805459" y="5621319"/>
                  <a:pt x="805459" y="5582873"/>
                </a:cubicBezTo>
                <a:cubicBezTo>
                  <a:pt x="805459" y="5544427"/>
                  <a:pt x="836625" y="5513260"/>
                  <a:pt x="875071" y="5513260"/>
                </a:cubicBezTo>
                <a:close/>
                <a:moveTo>
                  <a:pt x="457395" y="5513260"/>
                </a:moveTo>
                <a:cubicBezTo>
                  <a:pt x="495841" y="5513260"/>
                  <a:pt x="527009" y="5544427"/>
                  <a:pt x="527009" y="5582873"/>
                </a:cubicBezTo>
                <a:cubicBezTo>
                  <a:pt x="527009" y="5621319"/>
                  <a:pt x="495841" y="5652486"/>
                  <a:pt x="457395" y="5652486"/>
                </a:cubicBezTo>
                <a:cubicBezTo>
                  <a:pt x="418949" y="5652486"/>
                  <a:pt x="387782" y="5621319"/>
                  <a:pt x="387782" y="5582873"/>
                </a:cubicBezTo>
                <a:cubicBezTo>
                  <a:pt x="387782" y="5544427"/>
                  <a:pt x="418949" y="5513260"/>
                  <a:pt x="457395" y="5513260"/>
                </a:cubicBezTo>
                <a:close/>
                <a:moveTo>
                  <a:pt x="39720" y="5513260"/>
                </a:moveTo>
                <a:cubicBezTo>
                  <a:pt x="78166" y="5513260"/>
                  <a:pt x="109332" y="5544427"/>
                  <a:pt x="109332" y="5582873"/>
                </a:cubicBezTo>
                <a:cubicBezTo>
                  <a:pt x="109332" y="5621319"/>
                  <a:pt x="78166" y="5652486"/>
                  <a:pt x="39720" y="5652486"/>
                </a:cubicBezTo>
                <a:cubicBezTo>
                  <a:pt x="30108" y="5652486"/>
                  <a:pt x="20952" y="5650538"/>
                  <a:pt x="12623" y="5647015"/>
                </a:cubicBezTo>
                <a:lnTo>
                  <a:pt x="0" y="5638505"/>
                </a:lnTo>
                <a:lnTo>
                  <a:pt x="0" y="5527242"/>
                </a:lnTo>
                <a:lnTo>
                  <a:pt x="12623" y="5518731"/>
                </a:lnTo>
                <a:cubicBezTo>
                  <a:pt x="20952" y="5515208"/>
                  <a:pt x="30108" y="5513260"/>
                  <a:pt x="39720" y="5513260"/>
                </a:cubicBezTo>
                <a:close/>
                <a:moveTo>
                  <a:pt x="12152306" y="5206964"/>
                </a:moveTo>
                <a:cubicBezTo>
                  <a:pt x="12161917" y="5206964"/>
                  <a:pt x="12171074" y="5208912"/>
                  <a:pt x="12179402" y="5212435"/>
                </a:cubicBezTo>
                <a:lnTo>
                  <a:pt x="12192000" y="5220928"/>
                </a:lnTo>
                <a:lnTo>
                  <a:pt x="12192000" y="5332226"/>
                </a:lnTo>
                <a:lnTo>
                  <a:pt x="12179402" y="5340719"/>
                </a:lnTo>
                <a:cubicBezTo>
                  <a:pt x="12171074" y="5344242"/>
                  <a:pt x="12161917" y="5346190"/>
                  <a:pt x="12152306" y="5346190"/>
                </a:cubicBezTo>
                <a:cubicBezTo>
                  <a:pt x="12113860" y="5346190"/>
                  <a:pt x="12082694" y="5315023"/>
                  <a:pt x="12082694" y="5276577"/>
                </a:cubicBezTo>
                <a:cubicBezTo>
                  <a:pt x="12082694" y="5238131"/>
                  <a:pt x="12113860" y="5206964"/>
                  <a:pt x="12152306" y="5206964"/>
                </a:cubicBezTo>
                <a:close/>
                <a:moveTo>
                  <a:pt x="11734630" y="5206964"/>
                </a:moveTo>
                <a:cubicBezTo>
                  <a:pt x="11773076" y="5206964"/>
                  <a:pt x="11804243" y="5238131"/>
                  <a:pt x="11804243" y="5276577"/>
                </a:cubicBezTo>
                <a:cubicBezTo>
                  <a:pt x="11804243" y="5315023"/>
                  <a:pt x="11773076" y="5346190"/>
                  <a:pt x="11734630" y="5346190"/>
                </a:cubicBezTo>
                <a:cubicBezTo>
                  <a:pt x="11696184" y="5346190"/>
                  <a:pt x="11665017" y="5315023"/>
                  <a:pt x="11665017" y="5276577"/>
                </a:cubicBezTo>
                <a:cubicBezTo>
                  <a:pt x="11665017" y="5238131"/>
                  <a:pt x="11696184" y="5206964"/>
                  <a:pt x="11734630" y="5206964"/>
                </a:cubicBezTo>
                <a:close/>
                <a:moveTo>
                  <a:pt x="11316953" y="5206964"/>
                </a:moveTo>
                <a:cubicBezTo>
                  <a:pt x="11355399" y="5206964"/>
                  <a:pt x="11386566" y="5238131"/>
                  <a:pt x="11386566" y="5276577"/>
                </a:cubicBezTo>
                <a:cubicBezTo>
                  <a:pt x="11386566" y="5315023"/>
                  <a:pt x="11355399" y="5346190"/>
                  <a:pt x="11316953" y="5346190"/>
                </a:cubicBezTo>
                <a:cubicBezTo>
                  <a:pt x="11278507" y="5346190"/>
                  <a:pt x="11247341" y="5315023"/>
                  <a:pt x="11247341" y="5276577"/>
                </a:cubicBezTo>
                <a:cubicBezTo>
                  <a:pt x="11247341" y="5238131"/>
                  <a:pt x="11278507" y="5206964"/>
                  <a:pt x="11316953" y="5206964"/>
                </a:cubicBezTo>
                <a:close/>
                <a:moveTo>
                  <a:pt x="10899277" y="5206964"/>
                </a:moveTo>
                <a:cubicBezTo>
                  <a:pt x="10937723" y="5206964"/>
                  <a:pt x="10968890" y="5238131"/>
                  <a:pt x="10968890" y="5276577"/>
                </a:cubicBezTo>
                <a:cubicBezTo>
                  <a:pt x="10968890" y="5315023"/>
                  <a:pt x="10937723" y="5346190"/>
                  <a:pt x="10899277" y="5346190"/>
                </a:cubicBezTo>
                <a:cubicBezTo>
                  <a:pt x="10860831" y="5346190"/>
                  <a:pt x="10829664" y="5315023"/>
                  <a:pt x="10829664" y="5276577"/>
                </a:cubicBezTo>
                <a:cubicBezTo>
                  <a:pt x="10829664" y="5238131"/>
                  <a:pt x="10860831" y="5206964"/>
                  <a:pt x="10899277" y="5206964"/>
                </a:cubicBezTo>
                <a:close/>
                <a:moveTo>
                  <a:pt x="10481600" y="5206964"/>
                </a:moveTo>
                <a:cubicBezTo>
                  <a:pt x="10520046" y="5206964"/>
                  <a:pt x="10551213" y="5238131"/>
                  <a:pt x="10551213" y="5276577"/>
                </a:cubicBezTo>
                <a:cubicBezTo>
                  <a:pt x="10551213" y="5315023"/>
                  <a:pt x="10520046" y="5346190"/>
                  <a:pt x="10481600" y="5346190"/>
                </a:cubicBezTo>
                <a:cubicBezTo>
                  <a:pt x="10443154" y="5346190"/>
                  <a:pt x="10411988" y="5315023"/>
                  <a:pt x="10411988" y="5276577"/>
                </a:cubicBezTo>
                <a:cubicBezTo>
                  <a:pt x="10411988" y="5238131"/>
                  <a:pt x="10443154" y="5206964"/>
                  <a:pt x="10481600" y="5206964"/>
                </a:cubicBezTo>
                <a:close/>
                <a:moveTo>
                  <a:pt x="10063924" y="5206964"/>
                </a:moveTo>
                <a:cubicBezTo>
                  <a:pt x="10102370" y="5206964"/>
                  <a:pt x="10133537" y="5238131"/>
                  <a:pt x="10133537" y="5276577"/>
                </a:cubicBezTo>
                <a:cubicBezTo>
                  <a:pt x="10133537" y="5315023"/>
                  <a:pt x="10102370" y="5346190"/>
                  <a:pt x="10063924" y="5346190"/>
                </a:cubicBezTo>
                <a:cubicBezTo>
                  <a:pt x="10025478" y="5346190"/>
                  <a:pt x="9994311" y="5315023"/>
                  <a:pt x="9994311" y="5276577"/>
                </a:cubicBezTo>
                <a:cubicBezTo>
                  <a:pt x="9994311" y="5238131"/>
                  <a:pt x="10025478" y="5206964"/>
                  <a:pt x="10063924" y="5206964"/>
                </a:cubicBezTo>
                <a:close/>
                <a:moveTo>
                  <a:pt x="9646247" y="5206964"/>
                </a:moveTo>
                <a:cubicBezTo>
                  <a:pt x="9684693" y="5206964"/>
                  <a:pt x="9715860" y="5238131"/>
                  <a:pt x="9715860" y="5276577"/>
                </a:cubicBezTo>
                <a:cubicBezTo>
                  <a:pt x="9715860" y="5315023"/>
                  <a:pt x="9684693" y="5346190"/>
                  <a:pt x="9646247" y="5346190"/>
                </a:cubicBezTo>
                <a:cubicBezTo>
                  <a:pt x="9607802" y="5346190"/>
                  <a:pt x="9576635" y="5315023"/>
                  <a:pt x="9576635" y="5276577"/>
                </a:cubicBezTo>
                <a:cubicBezTo>
                  <a:pt x="9576635" y="5238131"/>
                  <a:pt x="9607802" y="5206964"/>
                  <a:pt x="9646247" y="5206964"/>
                </a:cubicBezTo>
                <a:close/>
                <a:moveTo>
                  <a:pt x="9228571" y="5206964"/>
                </a:moveTo>
                <a:cubicBezTo>
                  <a:pt x="9267017" y="5206964"/>
                  <a:pt x="9298184" y="5238131"/>
                  <a:pt x="9298184" y="5276577"/>
                </a:cubicBezTo>
                <a:cubicBezTo>
                  <a:pt x="9298184" y="5315023"/>
                  <a:pt x="9267017" y="5346190"/>
                  <a:pt x="9228571" y="5346190"/>
                </a:cubicBezTo>
                <a:cubicBezTo>
                  <a:pt x="9190125" y="5346190"/>
                  <a:pt x="9158958" y="5315023"/>
                  <a:pt x="9158958" y="5276577"/>
                </a:cubicBezTo>
                <a:cubicBezTo>
                  <a:pt x="9158958" y="5238131"/>
                  <a:pt x="9190125" y="5206964"/>
                  <a:pt x="9228571" y="5206964"/>
                </a:cubicBezTo>
                <a:close/>
                <a:moveTo>
                  <a:pt x="8810895" y="5206964"/>
                </a:moveTo>
                <a:cubicBezTo>
                  <a:pt x="8849341" y="5206964"/>
                  <a:pt x="8880507" y="5238131"/>
                  <a:pt x="8880507" y="5276577"/>
                </a:cubicBezTo>
                <a:cubicBezTo>
                  <a:pt x="8880507" y="5315023"/>
                  <a:pt x="8849341" y="5346190"/>
                  <a:pt x="8810895" y="5346190"/>
                </a:cubicBezTo>
                <a:cubicBezTo>
                  <a:pt x="8772449" y="5346190"/>
                  <a:pt x="8741282" y="5315023"/>
                  <a:pt x="8741282" y="5276577"/>
                </a:cubicBezTo>
                <a:cubicBezTo>
                  <a:pt x="8741282" y="5238131"/>
                  <a:pt x="8772449" y="5206964"/>
                  <a:pt x="8810895" y="5206964"/>
                </a:cubicBezTo>
                <a:close/>
                <a:moveTo>
                  <a:pt x="8393218" y="5206964"/>
                </a:moveTo>
                <a:cubicBezTo>
                  <a:pt x="8431664" y="5206964"/>
                  <a:pt x="8462831" y="5238131"/>
                  <a:pt x="8462831" y="5276577"/>
                </a:cubicBezTo>
                <a:cubicBezTo>
                  <a:pt x="8462831" y="5315023"/>
                  <a:pt x="8431664" y="5346190"/>
                  <a:pt x="8393218" y="5346190"/>
                </a:cubicBezTo>
                <a:cubicBezTo>
                  <a:pt x="8354772" y="5346190"/>
                  <a:pt x="8323606" y="5315023"/>
                  <a:pt x="8323606" y="5276577"/>
                </a:cubicBezTo>
                <a:cubicBezTo>
                  <a:pt x="8323606" y="5238131"/>
                  <a:pt x="8354772" y="5206964"/>
                  <a:pt x="8393218" y="5206964"/>
                </a:cubicBezTo>
                <a:close/>
                <a:moveTo>
                  <a:pt x="7975542" y="5206964"/>
                </a:moveTo>
                <a:cubicBezTo>
                  <a:pt x="8013988" y="5206964"/>
                  <a:pt x="8045155" y="5238131"/>
                  <a:pt x="8045155" y="5276577"/>
                </a:cubicBezTo>
                <a:cubicBezTo>
                  <a:pt x="8045155" y="5315023"/>
                  <a:pt x="8013988" y="5346190"/>
                  <a:pt x="7975542" y="5346190"/>
                </a:cubicBezTo>
                <a:cubicBezTo>
                  <a:pt x="7937096" y="5346190"/>
                  <a:pt x="7905929" y="5315023"/>
                  <a:pt x="7905929" y="5276577"/>
                </a:cubicBezTo>
                <a:cubicBezTo>
                  <a:pt x="7905929" y="5238131"/>
                  <a:pt x="7937096" y="5206964"/>
                  <a:pt x="7975542" y="5206964"/>
                </a:cubicBezTo>
                <a:close/>
                <a:moveTo>
                  <a:pt x="7557865" y="5206964"/>
                </a:moveTo>
                <a:cubicBezTo>
                  <a:pt x="7596311" y="5206964"/>
                  <a:pt x="7627478" y="5238131"/>
                  <a:pt x="7627478" y="5276577"/>
                </a:cubicBezTo>
                <a:cubicBezTo>
                  <a:pt x="7627478" y="5315023"/>
                  <a:pt x="7596311" y="5346190"/>
                  <a:pt x="7557865" y="5346190"/>
                </a:cubicBezTo>
                <a:cubicBezTo>
                  <a:pt x="7519419" y="5346190"/>
                  <a:pt x="7488253" y="5315023"/>
                  <a:pt x="7488253" y="5276577"/>
                </a:cubicBezTo>
                <a:cubicBezTo>
                  <a:pt x="7488253" y="5238131"/>
                  <a:pt x="7519419" y="5206964"/>
                  <a:pt x="7557865" y="5206964"/>
                </a:cubicBezTo>
                <a:close/>
                <a:moveTo>
                  <a:pt x="7140189" y="5206964"/>
                </a:moveTo>
                <a:cubicBezTo>
                  <a:pt x="7178635" y="5206964"/>
                  <a:pt x="7209802" y="5238131"/>
                  <a:pt x="7209802" y="5276577"/>
                </a:cubicBezTo>
                <a:cubicBezTo>
                  <a:pt x="7209802" y="5315023"/>
                  <a:pt x="7178635" y="5346190"/>
                  <a:pt x="7140189" y="5346190"/>
                </a:cubicBezTo>
                <a:cubicBezTo>
                  <a:pt x="7101743" y="5346190"/>
                  <a:pt x="7070576" y="5315023"/>
                  <a:pt x="7070576" y="5276577"/>
                </a:cubicBezTo>
                <a:cubicBezTo>
                  <a:pt x="7070576" y="5238131"/>
                  <a:pt x="7101743" y="5206964"/>
                  <a:pt x="7140189" y="5206964"/>
                </a:cubicBezTo>
                <a:close/>
                <a:moveTo>
                  <a:pt x="6722513" y="5206964"/>
                </a:moveTo>
                <a:cubicBezTo>
                  <a:pt x="6760958" y="5206964"/>
                  <a:pt x="6792125" y="5238131"/>
                  <a:pt x="6792125" y="5276577"/>
                </a:cubicBezTo>
                <a:cubicBezTo>
                  <a:pt x="6792125" y="5315023"/>
                  <a:pt x="6760958" y="5346190"/>
                  <a:pt x="6722513" y="5346190"/>
                </a:cubicBezTo>
                <a:cubicBezTo>
                  <a:pt x="6684067" y="5346190"/>
                  <a:pt x="6652900" y="5315023"/>
                  <a:pt x="6652900" y="5276577"/>
                </a:cubicBezTo>
                <a:cubicBezTo>
                  <a:pt x="6652900" y="5238131"/>
                  <a:pt x="6684067" y="5206964"/>
                  <a:pt x="6722513" y="5206964"/>
                </a:cubicBezTo>
                <a:close/>
                <a:moveTo>
                  <a:pt x="6304836" y="5206964"/>
                </a:moveTo>
                <a:cubicBezTo>
                  <a:pt x="6343282" y="5206964"/>
                  <a:pt x="6374449" y="5238131"/>
                  <a:pt x="6374449" y="5276577"/>
                </a:cubicBezTo>
                <a:cubicBezTo>
                  <a:pt x="6374449" y="5315023"/>
                  <a:pt x="6343282" y="5346190"/>
                  <a:pt x="6304836" y="5346190"/>
                </a:cubicBezTo>
                <a:cubicBezTo>
                  <a:pt x="6266390" y="5346190"/>
                  <a:pt x="6235223" y="5315023"/>
                  <a:pt x="6235223" y="5276577"/>
                </a:cubicBezTo>
                <a:cubicBezTo>
                  <a:pt x="6235223" y="5238131"/>
                  <a:pt x="6266390" y="5206964"/>
                  <a:pt x="6304836" y="5206964"/>
                </a:cubicBezTo>
                <a:close/>
                <a:moveTo>
                  <a:pt x="5887160" y="5206964"/>
                </a:moveTo>
                <a:cubicBezTo>
                  <a:pt x="5925606" y="5206964"/>
                  <a:pt x="5956772" y="5238131"/>
                  <a:pt x="5956772" y="5276577"/>
                </a:cubicBezTo>
                <a:cubicBezTo>
                  <a:pt x="5956772" y="5315023"/>
                  <a:pt x="5925606" y="5346190"/>
                  <a:pt x="5887160" y="5346190"/>
                </a:cubicBezTo>
                <a:cubicBezTo>
                  <a:pt x="5848714" y="5346190"/>
                  <a:pt x="5817547" y="5315023"/>
                  <a:pt x="5817547" y="5276577"/>
                </a:cubicBezTo>
                <a:cubicBezTo>
                  <a:pt x="5817547" y="5238131"/>
                  <a:pt x="5848714" y="5206964"/>
                  <a:pt x="5887160" y="5206964"/>
                </a:cubicBezTo>
                <a:close/>
                <a:moveTo>
                  <a:pt x="5469483" y="5206964"/>
                </a:moveTo>
                <a:cubicBezTo>
                  <a:pt x="5507929" y="5206964"/>
                  <a:pt x="5539096" y="5238131"/>
                  <a:pt x="5539096" y="5276577"/>
                </a:cubicBezTo>
                <a:cubicBezTo>
                  <a:pt x="5539096" y="5315023"/>
                  <a:pt x="5507929" y="5346190"/>
                  <a:pt x="5469483" y="5346190"/>
                </a:cubicBezTo>
                <a:cubicBezTo>
                  <a:pt x="5431037" y="5346190"/>
                  <a:pt x="5399870" y="5315023"/>
                  <a:pt x="5399870" y="5276577"/>
                </a:cubicBezTo>
                <a:cubicBezTo>
                  <a:pt x="5399870" y="5238131"/>
                  <a:pt x="5431037" y="5206964"/>
                  <a:pt x="5469483" y="5206964"/>
                </a:cubicBezTo>
                <a:close/>
                <a:moveTo>
                  <a:pt x="5051807" y="5206964"/>
                </a:moveTo>
                <a:cubicBezTo>
                  <a:pt x="5090253" y="5206964"/>
                  <a:pt x="5121419" y="5238131"/>
                  <a:pt x="5121419" y="5276577"/>
                </a:cubicBezTo>
                <a:cubicBezTo>
                  <a:pt x="5121419" y="5315023"/>
                  <a:pt x="5090253" y="5346190"/>
                  <a:pt x="5051807" y="5346190"/>
                </a:cubicBezTo>
                <a:cubicBezTo>
                  <a:pt x="5013361" y="5346190"/>
                  <a:pt x="4982194" y="5315023"/>
                  <a:pt x="4982194" y="5276577"/>
                </a:cubicBezTo>
                <a:cubicBezTo>
                  <a:pt x="4982194" y="5238131"/>
                  <a:pt x="5013361" y="5206964"/>
                  <a:pt x="5051807" y="5206964"/>
                </a:cubicBezTo>
                <a:close/>
                <a:moveTo>
                  <a:pt x="4634130" y="5206964"/>
                </a:moveTo>
                <a:cubicBezTo>
                  <a:pt x="4672576" y="5206964"/>
                  <a:pt x="4703743" y="5238131"/>
                  <a:pt x="4703743" y="5276577"/>
                </a:cubicBezTo>
                <a:cubicBezTo>
                  <a:pt x="4703743" y="5315023"/>
                  <a:pt x="4672576" y="5346190"/>
                  <a:pt x="4634130" y="5346190"/>
                </a:cubicBezTo>
                <a:cubicBezTo>
                  <a:pt x="4595684" y="5346190"/>
                  <a:pt x="4564517" y="5315023"/>
                  <a:pt x="4564517" y="5276577"/>
                </a:cubicBezTo>
                <a:cubicBezTo>
                  <a:pt x="4564517" y="5238131"/>
                  <a:pt x="4595684" y="5206964"/>
                  <a:pt x="4634130" y="5206964"/>
                </a:cubicBezTo>
                <a:close/>
                <a:moveTo>
                  <a:pt x="4216509" y="5206964"/>
                </a:moveTo>
                <a:cubicBezTo>
                  <a:pt x="4254955" y="5206964"/>
                  <a:pt x="4286066" y="5238131"/>
                  <a:pt x="4286066" y="5276577"/>
                </a:cubicBezTo>
                <a:cubicBezTo>
                  <a:pt x="4286066" y="5315023"/>
                  <a:pt x="4254955" y="5346190"/>
                  <a:pt x="4216509" y="5346190"/>
                </a:cubicBezTo>
                <a:cubicBezTo>
                  <a:pt x="4178063" y="5346190"/>
                  <a:pt x="4146896" y="5315023"/>
                  <a:pt x="4146896" y="5276577"/>
                </a:cubicBezTo>
                <a:cubicBezTo>
                  <a:pt x="4146896" y="5238131"/>
                  <a:pt x="4178063" y="5206964"/>
                  <a:pt x="4216509" y="5206964"/>
                </a:cubicBezTo>
                <a:close/>
                <a:moveTo>
                  <a:pt x="3798835" y="5206964"/>
                </a:moveTo>
                <a:cubicBezTo>
                  <a:pt x="3837279" y="5206964"/>
                  <a:pt x="3868446" y="5238131"/>
                  <a:pt x="3868446" y="5276577"/>
                </a:cubicBezTo>
                <a:cubicBezTo>
                  <a:pt x="3868446" y="5315023"/>
                  <a:pt x="3837279" y="5346190"/>
                  <a:pt x="3798835" y="5346190"/>
                </a:cubicBezTo>
                <a:cubicBezTo>
                  <a:pt x="3760386" y="5346190"/>
                  <a:pt x="3729223" y="5315023"/>
                  <a:pt x="3729223" y="5276577"/>
                </a:cubicBezTo>
                <a:cubicBezTo>
                  <a:pt x="3729223" y="5238131"/>
                  <a:pt x="3760386" y="5206964"/>
                  <a:pt x="3798835" y="5206964"/>
                </a:cubicBezTo>
                <a:close/>
                <a:moveTo>
                  <a:pt x="3381161" y="5206964"/>
                </a:moveTo>
                <a:cubicBezTo>
                  <a:pt x="3419608" y="5206964"/>
                  <a:pt x="3450775" y="5238131"/>
                  <a:pt x="3450775" y="5276577"/>
                </a:cubicBezTo>
                <a:cubicBezTo>
                  <a:pt x="3450775" y="5315023"/>
                  <a:pt x="3419608" y="5346190"/>
                  <a:pt x="3381161" y="5346190"/>
                </a:cubicBezTo>
                <a:cubicBezTo>
                  <a:pt x="3342712" y="5346190"/>
                  <a:pt x="3311547" y="5315023"/>
                  <a:pt x="3311547" y="5276577"/>
                </a:cubicBezTo>
                <a:cubicBezTo>
                  <a:pt x="3311547" y="5238131"/>
                  <a:pt x="3342712" y="5206964"/>
                  <a:pt x="3381161" y="5206964"/>
                </a:cubicBezTo>
                <a:close/>
                <a:moveTo>
                  <a:pt x="2963479" y="5206964"/>
                </a:moveTo>
                <a:cubicBezTo>
                  <a:pt x="3001925" y="5206964"/>
                  <a:pt x="3033092" y="5238131"/>
                  <a:pt x="3033092" y="5276577"/>
                </a:cubicBezTo>
                <a:cubicBezTo>
                  <a:pt x="3033092" y="5315023"/>
                  <a:pt x="3001925" y="5346190"/>
                  <a:pt x="2963479" y="5346190"/>
                </a:cubicBezTo>
                <a:cubicBezTo>
                  <a:pt x="2925035" y="5346190"/>
                  <a:pt x="2893865" y="5315023"/>
                  <a:pt x="2893865" y="5276577"/>
                </a:cubicBezTo>
                <a:cubicBezTo>
                  <a:pt x="2893865" y="5238131"/>
                  <a:pt x="2925035" y="5206964"/>
                  <a:pt x="2963479" y="5206964"/>
                </a:cubicBezTo>
                <a:close/>
                <a:moveTo>
                  <a:pt x="2545798" y="5206964"/>
                </a:moveTo>
                <a:cubicBezTo>
                  <a:pt x="2584244" y="5206964"/>
                  <a:pt x="2615411" y="5238131"/>
                  <a:pt x="2615411" y="5276577"/>
                </a:cubicBezTo>
                <a:cubicBezTo>
                  <a:pt x="2615411" y="5315023"/>
                  <a:pt x="2584244" y="5346190"/>
                  <a:pt x="2545798" y="5346190"/>
                </a:cubicBezTo>
                <a:cubicBezTo>
                  <a:pt x="2507351" y="5346190"/>
                  <a:pt x="2476185" y="5315023"/>
                  <a:pt x="2476185" y="5276577"/>
                </a:cubicBezTo>
                <a:cubicBezTo>
                  <a:pt x="2476185" y="5238131"/>
                  <a:pt x="2507351" y="5206964"/>
                  <a:pt x="2545798" y="5206964"/>
                </a:cubicBezTo>
                <a:close/>
                <a:moveTo>
                  <a:pt x="2128115" y="5206964"/>
                </a:moveTo>
                <a:cubicBezTo>
                  <a:pt x="2166561" y="5206964"/>
                  <a:pt x="2197728" y="5238131"/>
                  <a:pt x="2197728" y="5276577"/>
                </a:cubicBezTo>
                <a:cubicBezTo>
                  <a:pt x="2197728" y="5315023"/>
                  <a:pt x="2166561" y="5346190"/>
                  <a:pt x="2128115" y="5346190"/>
                </a:cubicBezTo>
                <a:cubicBezTo>
                  <a:pt x="2089669" y="5346190"/>
                  <a:pt x="2058501" y="5315023"/>
                  <a:pt x="2058501" y="5276577"/>
                </a:cubicBezTo>
                <a:cubicBezTo>
                  <a:pt x="2058501" y="5238131"/>
                  <a:pt x="2089669" y="5206964"/>
                  <a:pt x="2128115" y="5206964"/>
                </a:cubicBezTo>
                <a:close/>
                <a:moveTo>
                  <a:pt x="1710431" y="5206964"/>
                </a:moveTo>
                <a:cubicBezTo>
                  <a:pt x="1748879" y="5206964"/>
                  <a:pt x="1780046" y="5238131"/>
                  <a:pt x="1780046" y="5276577"/>
                </a:cubicBezTo>
                <a:cubicBezTo>
                  <a:pt x="1780046" y="5315023"/>
                  <a:pt x="1748879" y="5346190"/>
                  <a:pt x="1710431" y="5346190"/>
                </a:cubicBezTo>
                <a:cubicBezTo>
                  <a:pt x="1671983" y="5346190"/>
                  <a:pt x="1640815" y="5315023"/>
                  <a:pt x="1640815" y="5276577"/>
                </a:cubicBezTo>
                <a:cubicBezTo>
                  <a:pt x="1640815" y="5238131"/>
                  <a:pt x="1671983" y="5206964"/>
                  <a:pt x="1710431" y="5206964"/>
                </a:cubicBezTo>
                <a:close/>
                <a:moveTo>
                  <a:pt x="1292750" y="5206964"/>
                </a:moveTo>
                <a:cubicBezTo>
                  <a:pt x="1331196" y="5206964"/>
                  <a:pt x="1362363" y="5238131"/>
                  <a:pt x="1362363" y="5276577"/>
                </a:cubicBezTo>
                <a:cubicBezTo>
                  <a:pt x="1362363" y="5315023"/>
                  <a:pt x="1331196" y="5346190"/>
                  <a:pt x="1292750" y="5346190"/>
                </a:cubicBezTo>
                <a:cubicBezTo>
                  <a:pt x="1254304" y="5346190"/>
                  <a:pt x="1223137" y="5315023"/>
                  <a:pt x="1223137" y="5276577"/>
                </a:cubicBezTo>
                <a:cubicBezTo>
                  <a:pt x="1223137" y="5238131"/>
                  <a:pt x="1254304" y="5206964"/>
                  <a:pt x="1292750" y="5206964"/>
                </a:cubicBezTo>
                <a:close/>
                <a:moveTo>
                  <a:pt x="875076" y="5206964"/>
                </a:moveTo>
                <a:cubicBezTo>
                  <a:pt x="913522" y="5206964"/>
                  <a:pt x="944689" y="5238131"/>
                  <a:pt x="944689" y="5276577"/>
                </a:cubicBezTo>
                <a:cubicBezTo>
                  <a:pt x="944689" y="5315023"/>
                  <a:pt x="913522" y="5346190"/>
                  <a:pt x="875076" y="5346190"/>
                </a:cubicBezTo>
                <a:cubicBezTo>
                  <a:pt x="836630" y="5346190"/>
                  <a:pt x="805463" y="5315023"/>
                  <a:pt x="805463" y="5276577"/>
                </a:cubicBezTo>
                <a:cubicBezTo>
                  <a:pt x="805463" y="5238131"/>
                  <a:pt x="836630" y="5206964"/>
                  <a:pt x="875076" y="5206964"/>
                </a:cubicBezTo>
                <a:close/>
                <a:moveTo>
                  <a:pt x="457400" y="5206964"/>
                </a:moveTo>
                <a:cubicBezTo>
                  <a:pt x="495846" y="5206964"/>
                  <a:pt x="527014" y="5238131"/>
                  <a:pt x="527014" y="5276577"/>
                </a:cubicBezTo>
                <a:cubicBezTo>
                  <a:pt x="527014" y="5315023"/>
                  <a:pt x="495846" y="5346190"/>
                  <a:pt x="457400" y="5346190"/>
                </a:cubicBezTo>
                <a:cubicBezTo>
                  <a:pt x="418954" y="5346190"/>
                  <a:pt x="387787" y="5315023"/>
                  <a:pt x="387787" y="5276577"/>
                </a:cubicBezTo>
                <a:cubicBezTo>
                  <a:pt x="387787" y="5238131"/>
                  <a:pt x="418954" y="5206964"/>
                  <a:pt x="457400" y="5206964"/>
                </a:cubicBezTo>
                <a:close/>
                <a:moveTo>
                  <a:pt x="39724" y="5206964"/>
                </a:moveTo>
                <a:cubicBezTo>
                  <a:pt x="78170" y="5206964"/>
                  <a:pt x="109337" y="5238131"/>
                  <a:pt x="109337" y="5276577"/>
                </a:cubicBezTo>
                <a:cubicBezTo>
                  <a:pt x="109337" y="5315023"/>
                  <a:pt x="78170" y="5346190"/>
                  <a:pt x="39724" y="5346190"/>
                </a:cubicBezTo>
                <a:cubicBezTo>
                  <a:pt x="30113" y="5346190"/>
                  <a:pt x="20956" y="5344242"/>
                  <a:pt x="12628" y="5340719"/>
                </a:cubicBezTo>
                <a:lnTo>
                  <a:pt x="0" y="5332205"/>
                </a:lnTo>
                <a:lnTo>
                  <a:pt x="0" y="5220949"/>
                </a:lnTo>
                <a:lnTo>
                  <a:pt x="12628" y="5212435"/>
                </a:lnTo>
                <a:cubicBezTo>
                  <a:pt x="20956" y="5208912"/>
                  <a:pt x="30113" y="5206964"/>
                  <a:pt x="39724" y="5206964"/>
                </a:cubicBezTo>
                <a:close/>
                <a:moveTo>
                  <a:pt x="12152306" y="4900668"/>
                </a:moveTo>
                <a:cubicBezTo>
                  <a:pt x="12161917" y="4900668"/>
                  <a:pt x="12171074" y="4902616"/>
                  <a:pt x="12179402" y="4906139"/>
                </a:cubicBezTo>
                <a:lnTo>
                  <a:pt x="12192000" y="4914632"/>
                </a:lnTo>
                <a:lnTo>
                  <a:pt x="12192000" y="5025930"/>
                </a:lnTo>
                <a:lnTo>
                  <a:pt x="12179402" y="5034423"/>
                </a:lnTo>
                <a:cubicBezTo>
                  <a:pt x="12171074" y="5037946"/>
                  <a:pt x="12161917" y="5039894"/>
                  <a:pt x="12152306" y="5039894"/>
                </a:cubicBezTo>
                <a:cubicBezTo>
                  <a:pt x="12113860" y="5039894"/>
                  <a:pt x="12082694" y="5008727"/>
                  <a:pt x="12082694" y="4970281"/>
                </a:cubicBezTo>
                <a:cubicBezTo>
                  <a:pt x="12082694" y="4931835"/>
                  <a:pt x="12113860" y="4900668"/>
                  <a:pt x="12152306" y="4900668"/>
                </a:cubicBezTo>
                <a:close/>
                <a:moveTo>
                  <a:pt x="11734630" y="4900668"/>
                </a:moveTo>
                <a:cubicBezTo>
                  <a:pt x="11773076" y="4900668"/>
                  <a:pt x="11804243" y="4931835"/>
                  <a:pt x="11804243" y="4970281"/>
                </a:cubicBezTo>
                <a:cubicBezTo>
                  <a:pt x="11804243" y="5008727"/>
                  <a:pt x="11773076" y="5039894"/>
                  <a:pt x="11734630" y="5039894"/>
                </a:cubicBezTo>
                <a:cubicBezTo>
                  <a:pt x="11696184" y="5039894"/>
                  <a:pt x="11665017" y="5008727"/>
                  <a:pt x="11665017" y="4970281"/>
                </a:cubicBezTo>
                <a:cubicBezTo>
                  <a:pt x="11665017" y="4931835"/>
                  <a:pt x="11696184" y="4900668"/>
                  <a:pt x="11734630" y="4900668"/>
                </a:cubicBezTo>
                <a:close/>
                <a:moveTo>
                  <a:pt x="11316953" y="4900668"/>
                </a:moveTo>
                <a:cubicBezTo>
                  <a:pt x="11355399" y="4900668"/>
                  <a:pt x="11386566" y="4931835"/>
                  <a:pt x="11386566" y="4970281"/>
                </a:cubicBezTo>
                <a:cubicBezTo>
                  <a:pt x="11386566" y="5008727"/>
                  <a:pt x="11355399" y="5039894"/>
                  <a:pt x="11316953" y="5039894"/>
                </a:cubicBezTo>
                <a:cubicBezTo>
                  <a:pt x="11278507" y="5039894"/>
                  <a:pt x="11247341" y="5008727"/>
                  <a:pt x="11247341" y="4970281"/>
                </a:cubicBezTo>
                <a:cubicBezTo>
                  <a:pt x="11247341" y="4931835"/>
                  <a:pt x="11278507" y="4900668"/>
                  <a:pt x="11316953" y="4900668"/>
                </a:cubicBezTo>
                <a:close/>
                <a:moveTo>
                  <a:pt x="10899277" y="4900668"/>
                </a:moveTo>
                <a:cubicBezTo>
                  <a:pt x="10937723" y="4900668"/>
                  <a:pt x="10968890" y="4931835"/>
                  <a:pt x="10968890" y="4970281"/>
                </a:cubicBezTo>
                <a:cubicBezTo>
                  <a:pt x="10968890" y="5008727"/>
                  <a:pt x="10937723" y="5039894"/>
                  <a:pt x="10899277" y="5039894"/>
                </a:cubicBezTo>
                <a:cubicBezTo>
                  <a:pt x="10860831" y="5039894"/>
                  <a:pt x="10829664" y="5008727"/>
                  <a:pt x="10829664" y="4970281"/>
                </a:cubicBezTo>
                <a:cubicBezTo>
                  <a:pt x="10829664" y="4931835"/>
                  <a:pt x="10860831" y="4900668"/>
                  <a:pt x="10899277" y="4900668"/>
                </a:cubicBezTo>
                <a:close/>
                <a:moveTo>
                  <a:pt x="10481600" y="4900668"/>
                </a:moveTo>
                <a:cubicBezTo>
                  <a:pt x="10520046" y="4900668"/>
                  <a:pt x="10551213" y="4931835"/>
                  <a:pt x="10551213" y="4970281"/>
                </a:cubicBezTo>
                <a:cubicBezTo>
                  <a:pt x="10551213" y="5008727"/>
                  <a:pt x="10520046" y="5039894"/>
                  <a:pt x="10481600" y="5039894"/>
                </a:cubicBezTo>
                <a:cubicBezTo>
                  <a:pt x="10443154" y="5039894"/>
                  <a:pt x="10411988" y="5008727"/>
                  <a:pt x="10411988" y="4970281"/>
                </a:cubicBezTo>
                <a:cubicBezTo>
                  <a:pt x="10411988" y="4931835"/>
                  <a:pt x="10443154" y="4900668"/>
                  <a:pt x="10481600" y="4900668"/>
                </a:cubicBezTo>
                <a:close/>
                <a:moveTo>
                  <a:pt x="10063924" y="4900668"/>
                </a:moveTo>
                <a:cubicBezTo>
                  <a:pt x="10102370" y="4900668"/>
                  <a:pt x="10133537" y="4931835"/>
                  <a:pt x="10133537" y="4970281"/>
                </a:cubicBezTo>
                <a:cubicBezTo>
                  <a:pt x="10133537" y="5008727"/>
                  <a:pt x="10102370" y="5039894"/>
                  <a:pt x="10063924" y="5039894"/>
                </a:cubicBezTo>
                <a:cubicBezTo>
                  <a:pt x="10025478" y="5039894"/>
                  <a:pt x="9994311" y="5008727"/>
                  <a:pt x="9994311" y="4970281"/>
                </a:cubicBezTo>
                <a:cubicBezTo>
                  <a:pt x="9994311" y="4931835"/>
                  <a:pt x="10025478" y="4900668"/>
                  <a:pt x="10063924" y="4900668"/>
                </a:cubicBezTo>
                <a:close/>
                <a:moveTo>
                  <a:pt x="9646247" y="4900668"/>
                </a:moveTo>
                <a:cubicBezTo>
                  <a:pt x="9684693" y="4900668"/>
                  <a:pt x="9715860" y="4931835"/>
                  <a:pt x="9715860" y="4970281"/>
                </a:cubicBezTo>
                <a:cubicBezTo>
                  <a:pt x="9715860" y="5008727"/>
                  <a:pt x="9684693" y="5039894"/>
                  <a:pt x="9646247" y="5039894"/>
                </a:cubicBezTo>
                <a:cubicBezTo>
                  <a:pt x="9607802" y="5039894"/>
                  <a:pt x="9576635" y="5008727"/>
                  <a:pt x="9576635" y="4970281"/>
                </a:cubicBezTo>
                <a:cubicBezTo>
                  <a:pt x="9576635" y="4931835"/>
                  <a:pt x="9607802" y="4900668"/>
                  <a:pt x="9646247" y="4900668"/>
                </a:cubicBezTo>
                <a:close/>
                <a:moveTo>
                  <a:pt x="9228571" y="4900668"/>
                </a:moveTo>
                <a:cubicBezTo>
                  <a:pt x="9267017" y="4900668"/>
                  <a:pt x="9298184" y="4931835"/>
                  <a:pt x="9298184" y="4970281"/>
                </a:cubicBezTo>
                <a:cubicBezTo>
                  <a:pt x="9298184" y="5008727"/>
                  <a:pt x="9267017" y="5039894"/>
                  <a:pt x="9228571" y="5039894"/>
                </a:cubicBezTo>
                <a:cubicBezTo>
                  <a:pt x="9190125" y="5039894"/>
                  <a:pt x="9158958" y="5008727"/>
                  <a:pt x="9158958" y="4970281"/>
                </a:cubicBezTo>
                <a:cubicBezTo>
                  <a:pt x="9158958" y="4931835"/>
                  <a:pt x="9190125" y="4900668"/>
                  <a:pt x="9228571" y="4900668"/>
                </a:cubicBezTo>
                <a:close/>
                <a:moveTo>
                  <a:pt x="8810895" y="4900668"/>
                </a:moveTo>
                <a:cubicBezTo>
                  <a:pt x="8849341" y="4900668"/>
                  <a:pt x="8880507" y="4931835"/>
                  <a:pt x="8880507" y="4970281"/>
                </a:cubicBezTo>
                <a:cubicBezTo>
                  <a:pt x="8880507" y="5008727"/>
                  <a:pt x="8849341" y="5039894"/>
                  <a:pt x="8810895" y="5039894"/>
                </a:cubicBezTo>
                <a:cubicBezTo>
                  <a:pt x="8772449" y="5039894"/>
                  <a:pt x="8741282" y="5008727"/>
                  <a:pt x="8741282" y="4970281"/>
                </a:cubicBezTo>
                <a:cubicBezTo>
                  <a:pt x="8741282" y="4931835"/>
                  <a:pt x="8772449" y="4900668"/>
                  <a:pt x="8810895" y="4900668"/>
                </a:cubicBezTo>
                <a:close/>
                <a:moveTo>
                  <a:pt x="8393218" y="4900668"/>
                </a:moveTo>
                <a:cubicBezTo>
                  <a:pt x="8431664" y="4900668"/>
                  <a:pt x="8462831" y="4931835"/>
                  <a:pt x="8462831" y="4970281"/>
                </a:cubicBezTo>
                <a:cubicBezTo>
                  <a:pt x="8462831" y="5008727"/>
                  <a:pt x="8431664" y="5039894"/>
                  <a:pt x="8393218" y="5039894"/>
                </a:cubicBezTo>
                <a:cubicBezTo>
                  <a:pt x="8354772" y="5039894"/>
                  <a:pt x="8323606" y="5008727"/>
                  <a:pt x="8323606" y="4970281"/>
                </a:cubicBezTo>
                <a:cubicBezTo>
                  <a:pt x="8323606" y="4931835"/>
                  <a:pt x="8354772" y="4900668"/>
                  <a:pt x="8393218" y="4900668"/>
                </a:cubicBezTo>
                <a:close/>
                <a:moveTo>
                  <a:pt x="7975542" y="4900668"/>
                </a:moveTo>
                <a:cubicBezTo>
                  <a:pt x="8013988" y="4900668"/>
                  <a:pt x="8045155" y="4931835"/>
                  <a:pt x="8045155" y="4970281"/>
                </a:cubicBezTo>
                <a:cubicBezTo>
                  <a:pt x="8045155" y="5008727"/>
                  <a:pt x="8013988" y="5039894"/>
                  <a:pt x="7975542" y="5039894"/>
                </a:cubicBezTo>
                <a:cubicBezTo>
                  <a:pt x="7937096" y="5039894"/>
                  <a:pt x="7905929" y="5008727"/>
                  <a:pt x="7905929" y="4970281"/>
                </a:cubicBezTo>
                <a:cubicBezTo>
                  <a:pt x="7905929" y="4931835"/>
                  <a:pt x="7937096" y="4900668"/>
                  <a:pt x="7975542" y="4900668"/>
                </a:cubicBezTo>
                <a:close/>
                <a:moveTo>
                  <a:pt x="7557865" y="4900668"/>
                </a:moveTo>
                <a:cubicBezTo>
                  <a:pt x="7596311" y="4900668"/>
                  <a:pt x="7627478" y="4931835"/>
                  <a:pt x="7627478" y="4970281"/>
                </a:cubicBezTo>
                <a:cubicBezTo>
                  <a:pt x="7627478" y="5008727"/>
                  <a:pt x="7596311" y="5039894"/>
                  <a:pt x="7557865" y="5039894"/>
                </a:cubicBezTo>
                <a:cubicBezTo>
                  <a:pt x="7519419" y="5039894"/>
                  <a:pt x="7488253" y="5008727"/>
                  <a:pt x="7488253" y="4970281"/>
                </a:cubicBezTo>
                <a:cubicBezTo>
                  <a:pt x="7488253" y="4931835"/>
                  <a:pt x="7519419" y="4900668"/>
                  <a:pt x="7557865" y="4900668"/>
                </a:cubicBezTo>
                <a:close/>
                <a:moveTo>
                  <a:pt x="7140189" y="4900668"/>
                </a:moveTo>
                <a:cubicBezTo>
                  <a:pt x="7178635" y="4900668"/>
                  <a:pt x="7209802" y="4931835"/>
                  <a:pt x="7209802" y="4970281"/>
                </a:cubicBezTo>
                <a:cubicBezTo>
                  <a:pt x="7209802" y="5008727"/>
                  <a:pt x="7178635" y="5039894"/>
                  <a:pt x="7140189" y="5039894"/>
                </a:cubicBezTo>
                <a:cubicBezTo>
                  <a:pt x="7101743" y="5039894"/>
                  <a:pt x="7070576" y="5008727"/>
                  <a:pt x="7070576" y="4970281"/>
                </a:cubicBezTo>
                <a:cubicBezTo>
                  <a:pt x="7070576" y="4931835"/>
                  <a:pt x="7101743" y="4900668"/>
                  <a:pt x="7140189" y="4900668"/>
                </a:cubicBezTo>
                <a:close/>
                <a:moveTo>
                  <a:pt x="6722513" y="4900668"/>
                </a:moveTo>
                <a:cubicBezTo>
                  <a:pt x="6760958" y="4900668"/>
                  <a:pt x="6792125" y="4931835"/>
                  <a:pt x="6792125" y="4970281"/>
                </a:cubicBezTo>
                <a:cubicBezTo>
                  <a:pt x="6792125" y="5008727"/>
                  <a:pt x="6760958" y="5039894"/>
                  <a:pt x="6722513" y="5039894"/>
                </a:cubicBezTo>
                <a:cubicBezTo>
                  <a:pt x="6684067" y="5039894"/>
                  <a:pt x="6652900" y="5008727"/>
                  <a:pt x="6652900" y="4970281"/>
                </a:cubicBezTo>
                <a:cubicBezTo>
                  <a:pt x="6652900" y="4931835"/>
                  <a:pt x="6684067" y="4900668"/>
                  <a:pt x="6722513" y="4900668"/>
                </a:cubicBezTo>
                <a:close/>
                <a:moveTo>
                  <a:pt x="6304836" y="4900668"/>
                </a:moveTo>
                <a:cubicBezTo>
                  <a:pt x="6343282" y="4900668"/>
                  <a:pt x="6374449" y="4931835"/>
                  <a:pt x="6374449" y="4970281"/>
                </a:cubicBezTo>
                <a:cubicBezTo>
                  <a:pt x="6374449" y="5008727"/>
                  <a:pt x="6343282" y="5039894"/>
                  <a:pt x="6304836" y="5039894"/>
                </a:cubicBezTo>
                <a:cubicBezTo>
                  <a:pt x="6266390" y="5039894"/>
                  <a:pt x="6235223" y="5008727"/>
                  <a:pt x="6235223" y="4970281"/>
                </a:cubicBezTo>
                <a:cubicBezTo>
                  <a:pt x="6235223" y="4931835"/>
                  <a:pt x="6266390" y="4900668"/>
                  <a:pt x="6304836" y="4900668"/>
                </a:cubicBezTo>
                <a:close/>
                <a:moveTo>
                  <a:pt x="5887160" y="4900668"/>
                </a:moveTo>
                <a:cubicBezTo>
                  <a:pt x="5925606" y="4900668"/>
                  <a:pt x="5956772" y="4931835"/>
                  <a:pt x="5956772" y="4970281"/>
                </a:cubicBezTo>
                <a:cubicBezTo>
                  <a:pt x="5956772" y="5008727"/>
                  <a:pt x="5925606" y="5039894"/>
                  <a:pt x="5887160" y="5039894"/>
                </a:cubicBezTo>
                <a:cubicBezTo>
                  <a:pt x="5848714" y="5039894"/>
                  <a:pt x="5817547" y="5008727"/>
                  <a:pt x="5817547" y="4970281"/>
                </a:cubicBezTo>
                <a:cubicBezTo>
                  <a:pt x="5817547" y="4931835"/>
                  <a:pt x="5848714" y="4900668"/>
                  <a:pt x="5887160" y="4900668"/>
                </a:cubicBezTo>
                <a:close/>
                <a:moveTo>
                  <a:pt x="5469483" y="4900668"/>
                </a:moveTo>
                <a:cubicBezTo>
                  <a:pt x="5507929" y="4900668"/>
                  <a:pt x="5539096" y="4931835"/>
                  <a:pt x="5539096" y="4970281"/>
                </a:cubicBezTo>
                <a:cubicBezTo>
                  <a:pt x="5539096" y="5008727"/>
                  <a:pt x="5507929" y="5039894"/>
                  <a:pt x="5469483" y="5039894"/>
                </a:cubicBezTo>
                <a:cubicBezTo>
                  <a:pt x="5431037" y="5039894"/>
                  <a:pt x="5399870" y="5008727"/>
                  <a:pt x="5399870" y="4970281"/>
                </a:cubicBezTo>
                <a:cubicBezTo>
                  <a:pt x="5399870" y="4931835"/>
                  <a:pt x="5431037" y="4900668"/>
                  <a:pt x="5469483" y="4900668"/>
                </a:cubicBezTo>
                <a:close/>
                <a:moveTo>
                  <a:pt x="5051807" y="4900668"/>
                </a:moveTo>
                <a:cubicBezTo>
                  <a:pt x="5090253" y="4900668"/>
                  <a:pt x="5121419" y="4931835"/>
                  <a:pt x="5121419" y="4970281"/>
                </a:cubicBezTo>
                <a:cubicBezTo>
                  <a:pt x="5121419" y="5008727"/>
                  <a:pt x="5090253" y="5039894"/>
                  <a:pt x="5051807" y="5039894"/>
                </a:cubicBezTo>
                <a:cubicBezTo>
                  <a:pt x="5013361" y="5039894"/>
                  <a:pt x="4982194" y="5008727"/>
                  <a:pt x="4982194" y="4970281"/>
                </a:cubicBezTo>
                <a:cubicBezTo>
                  <a:pt x="4982194" y="4931835"/>
                  <a:pt x="5013361" y="4900668"/>
                  <a:pt x="5051807" y="4900668"/>
                </a:cubicBezTo>
                <a:close/>
                <a:moveTo>
                  <a:pt x="4634130" y="4900668"/>
                </a:moveTo>
                <a:cubicBezTo>
                  <a:pt x="4672576" y="4900668"/>
                  <a:pt x="4703743" y="4931835"/>
                  <a:pt x="4703743" y="4970281"/>
                </a:cubicBezTo>
                <a:cubicBezTo>
                  <a:pt x="4703743" y="5008727"/>
                  <a:pt x="4672576" y="5039894"/>
                  <a:pt x="4634130" y="5039894"/>
                </a:cubicBezTo>
                <a:cubicBezTo>
                  <a:pt x="4595684" y="5039894"/>
                  <a:pt x="4564517" y="5008727"/>
                  <a:pt x="4564517" y="4970281"/>
                </a:cubicBezTo>
                <a:cubicBezTo>
                  <a:pt x="4564517" y="4931835"/>
                  <a:pt x="4595684" y="4900668"/>
                  <a:pt x="4634130" y="4900668"/>
                </a:cubicBezTo>
                <a:close/>
                <a:moveTo>
                  <a:pt x="4216517" y="4900668"/>
                </a:moveTo>
                <a:cubicBezTo>
                  <a:pt x="4254962" y="4900668"/>
                  <a:pt x="4286066" y="4931835"/>
                  <a:pt x="4286066" y="4970281"/>
                </a:cubicBezTo>
                <a:cubicBezTo>
                  <a:pt x="4286066" y="5008727"/>
                  <a:pt x="4254962" y="5039894"/>
                  <a:pt x="4216517" y="5039894"/>
                </a:cubicBezTo>
                <a:cubicBezTo>
                  <a:pt x="4178071" y="5039894"/>
                  <a:pt x="4146904" y="5008727"/>
                  <a:pt x="4146904" y="4970281"/>
                </a:cubicBezTo>
                <a:cubicBezTo>
                  <a:pt x="4146904" y="4931835"/>
                  <a:pt x="4178071" y="4900668"/>
                  <a:pt x="4216517" y="4900668"/>
                </a:cubicBezTo>
                <a:close/>
                <a:moveTo>
                  <a:pt x="3798843" y="4900668"/>
                </a:moveTo>
                <a:cubicBezTo>
                  <a:pt x="3837288" y="4900668"/>
                  <a:pt x="3868454" y="4931835"/>
                  <a:pt x="3868454" y="4970281"/>
                </a:cubicBezTo>
                <a:cubicBezTo>
                  <a:pt x="3868454" y="5008727"/>
                  <a:pt x="3837288" y="5039894"/>
                  <a:pt x="3798843" y="5039894"/>
                </a:cubicBezTo>
                <a:cubicBezTo>
                  <a:pt x="3760393" y="5039894"/>
                  <a:pt x="3729230" y="5008727"/>
                  <a:pt x="3729230" y="4970281"/>
                </a:cubicBezTo>
                <a:cubicBezTo>
                  <a:pt x="3729230" y="4931835"/>
                  <a:pt x="3760393" y="4900668"/>
                  <a:pt x="3798843" y="4900668"/>
                </a:cubicBezTo>
                <a:close/>
                <a:moveTo>
                  <a:pt x="3381170" y="4900668"/>
                </a:moveTo>
                <a:cubicBezTo>
                  <a:pt x="3419616" y="4900668"/>
                  <a:pt x="3450783" y="4931835"/>
                  <a:pt x="3450783" y="4970281"/>
                </a:cubicBezTo>
                <a:cubicBezTo>
                  <a:pt x="3450783" y="5008727"/>
                  <a:pt x="3419616" y="5039894"/>
                  <a:pt x="3381170" y="5039894"/>
                </a:cubicBezTo>
                <a:cubicBezTo>
                  <a:pt x="3342722" y="5039894"/>
                  <a:pt x="3311555" y="5008727"/>
                  <a:pt x="3311555" y="4970281"/>
                </a:cubicBezTo>
                <a:cubicBezTo>
                  <a:pt x="3311555" y="4931835"/>
                  <a:pt x="3342722" y="4900668"/>
                  <a:pt x="3381170" y="4900668"/>
                </a:cubicBezTo>
                <a:close/>
                <a:moveTo>
                  <a:pt x="2963488" y="4900668"/>
                </a:moveTo>
                <a:cubicBezTo>
                  <a:pt x="3001934" y="4900668"/>
                  <a:pt x="3033100" y="4931835"/>
                  <a:pt x="3033100" y="4970281"/>
                </a:cubicBezTo>
                <a:cubicBezTo>
                  <a:pt x="3033100" y="5008727"/>
                  <a:pt x="3001934" y="5039894"/>
                  <a:pt x="2963488" y="5039894"/>
                </a:cubicBezTo>
                <a:cubicBezTo>
                  <a:pt x="2925042" y="5039894"/>
                  <a:pt x="2893873" y="5008727"/>
                  <a:pt x="2893873" y="4970281"/>
                </a:cubicBezTo>
                <a:cubicBezTo>
                  <a:pt x="2893873" y="4931835"/>
                  <a:pt x="2925042" y="4900668"/>
                  <a:pt x="2963488" y="4900668"/>
                </a:cubicBezTo>
                <a:close/>
                <a:moveTo>
                  <a:pt x="2545805" y="4900668"/>
                </a:moveTo>
                <a:cubicBezTo>
                  <a:pt x="2584251" y="4900668"/>
                  <a:pt x="2615418" y="4931835"/>
                  <a:pt x="2615418" y="4970281"/>
                </a:cubicBezTo>
                <a:cubicBezTo>
                  <a:pt x="2615418" y="5008727"/>
                  <a:pt x="2584251" y="5039894"/>
                  <a:pt x="2545805" y="5039894"/>
                </a:cubicBezTo>
                <a:cubicBezTo>
                  <a:pt x="2507358" y="5039894"/>
                  <a:pt x="2476191" y="5008727"/>
                  <a:pt x="2476191" y="4970281"/>
                </a:cubicBezTo>
                <a:cubicBezTo>
                  <a:pt x="2476191" y="4931835"/>
                  <a:pt x="2507358" y="4900668"/>
                  <a:pt x="2545805" y="4900668"/>
                </a:cubicBezTo>
                <a:close/>
                <a:moveTo>
                  <a:pt x="2128121" y="4900668"/>
                </a:moveTo>
                <a:cubicBezTo>
                  <a:pt x="2166567" y="4900668"/>
                  <a:pt x="2197734" y="4931835"/>
                  <a:pt x="2197734" y="4970281"/>
                </a:cubicBezTo>
                <a:cubicBezTo>
                  <a:pt x="2197734" y="5008727"/>
                  <a:pt x="2166567" y="5039894"/>
                  <a:pt x="2128121" y="5039894"/>
                </a:cubicBezTo>
                <a:cubicBezTo>
                  <a:pt x="2089675" y="5039894"/>
                  <a:pt x="2058509" y="5008727"/>
                  <a:pt x="2058509" y="4970281"/>
                </a:cubicBezTo>
                <a:cubicBezTo>
                  <a:pt x="2058509" y="4931835"/>
                  <a:pt x="2089675" y="4900668"/>
                  <a:pt x="2128121" y="4900668"/>
                </a:cubicBezTo>
                <a:close/>
                <a:moveTo>
                  <a:pt x="1710438" y="4900668"/>
                </a:moveTo>
                <a:cubicBezTo>
                  <a:pt x="1748885" y="4900668"/>
                  <a:pt x="1780050" y="4931835"/>
                  <a:pt x="1780050" y="4970281"/>
                </a:cubicBezTo>
                <a:cubicBezTo>
                  <a:pt x="1780050" y="5008727"/>
                  <a:pt x="1748885" y="5039894"/>
                  <a:pt x="1710438" y="5039894"/>
                </a:cubicBezTo>
                <a:cubicBezTo>
                  <a:pt x="1671989" y="5039894"/>
                  <a:pt x="1640821" y="5008727"/>
                  <a:pt x="1640821" y="4970281"/>
                </a:cubicBezTo>
                <a:cubicBezTo>
                  <a:pt x="1640821" y="4931835"/>
                  <a:pt x="1671989" y="4900668"/>
                  <a:pt x="1710438" y="4900668"/>
                </a:cubicBezTo>
                <a:close/>
                <a:moveTo>
                  <a:pt x="1292755" y="4900668"/>
                </a:moveTo>
                <a:cubicBezTo>
                  <a:pt x="1331201" y="4900668"/>
                  <a:pt x="1362367" y="4931835"/>
                  <a:pt x="1362367" y="4970281"/>
                </a:cubicBezTo>
                <a:cubicBezTo>
                  <a:pt x="1362367" y="5008727"/>
                  <a:pt x="1331201" y="5039894"/>
                  <a:pt x="1292755" y="5039894"/>
                </a:cubicBezTo>
                <a:cubicBezTo>
                  <a:pt x="1254309" y="5039894"/>
                  <a:pt x="1223141" y="5008727"/>
                  <a:pt x="1223141" y="4970281"/>
                </a:cubicBezTo>
                <a:cubicBezTo>
                  <a:pt x="1223141" y="4931835"/>
                  <a:pt x="1254309" y="4900668"/>
                  <a:pt x="1292755" y="4900668"/>
                </a:cubicBezTo>
                <a:close/>
                <a:moveTo>
                  <a:pt x="875081" y="4900668"/>
                </a:moveTo>
                <a:cubicBezTo>
                  <a:pt x="913528" y="4900668"/>
                  <a:pt x="944694" y="4931835"/>
                  <a:pt x="944694" y="4970281"/>
                </a:cubicBezTo>
                <a:cubicBezTo>
                  <a:pt x="944694" y="5008727"/>
                  <a:pt x="913528" y="5039894"/>
                  <a:pt x="875081" y="5039894"/>
                </a:cubicBezTo>
                <a:cubicBezTo>
                  <a:pt x="836635" y="5039894"/>
                  <a:pt x="805468" y="5008727"/>
                  <a:pt x="805468" y="4970281"/>
                </a:cubicBezTo>
                <a:cubicBezTo>
                  <a:pt x="805468" y="4931835"/>
                  <a:pt x="836635" y="4900668"/>
                  <a:pt x="875081" y="4900668"/>
                </a:cubicBezTo>
                <a:close/>
                <a:moveTo>
                  <a:pt x="457406" y="4900668"/>
                </a:moveTo>
                <a:cubicBezTo>
                  <a:pt x="495852" y="4900668"/>
                  <a:pt x="527019" y="4931835"/>
                  <a:pt x="527019" y="4970281"/>
                </a:cubicBezTo>
                <a:cubicBezTo>
                  <a:pt x="527019" y="5008727"/>
                  <a:pt x="495852" y="5039894"/>
                  <a:pt x="457406" y="5039894"/>
                </a:cubicBezTo>
                <a:cubicBezTo>
                  <a:pt x="418959" y="5039894"/>
                  <a:pt x="387792" y="5008727"/>
                  <a:pt x="387792" y="4970281"/>
                </a:cubicBezTo>
                <a:cubicBezTo>
                  <a:pt x="387792" y="4931835"/>
                  <a:pt x="418959" y="4900668"/>
                  <a:pt x="457406" y="4900668"/>
                </a:cubicBezTo>
                <a:close/>
                <a:moveTo>
                  <a:pt x="39729" y="4900668"/>
                </a:moveTo>
                <a:cubicBezTo>
                  <a:pt x="78175" y="4900668"/>
                  <a:pt x="109342" y="4931835"/>
                  <a:pt x="109342" y="4970281"/>
                </a:cubicBezTo>
                <a:cubicBezTo>
                  <a:pt x="109342" y="5008727"/>
                  <a:pt x="78175" y="5039894"/>
                  <a:pt x="39729" y="5039894"/>
                </a:cubicBezTo>
                <a:cubicBezTo>
                  <a:pt x="30118" y="5039894"/>
                  <a:pt x="20961" y="5037946"/>
                  <a:pt x="12633" y="5034423"/>
                </a:cubicBezTo>
                <a:lnTo>
                  <a:pt x="0" y="5025906"/>
                </a:lnTo>
                <a:lnTo>
                  <a:pt x="0" y="4914656"/>
                </a:lnTo>
                <a:lnTo>
                  <a:pt x="12633" y="4906139"/>
                </a:lnTo>
                <a:cubicBezTo>
                  <a:pt x="20961" y="4902616"/>
                  <a:pt x="30118" y="4900668"/>
                  <a:pt x="39729" y="4900668"/>
                </a:cubicBezTo>
                <a:close/>
                <a:moveTo>
                  <a:pt x="12152306" y="4594372"/>
                </a:moveTo>
                <a:cubicBezTo>
                  <a:pt x="12161917" y="4594372"/>
                  <a:pt x="12171074" y="4596320"/>
                  <a:pt x="12179402" y="4599843"/>
                </a:cubicBezTo>
                <a:lnTo>
                  <a:pt x="12192000" y="4608336"/>
                </a:lnTo>
                <a:lnTo>
                  <a:pt x="12192000" y="4719634"/>
                </a:lnTo>
                <a:lnTo>
                  <a:pt x="12179402" y="4728127"/>
                </a:lnTo>
                <a:cubicBezTo>
                  <a:pt x="12171074" y="4731650"/>
                  <a:pt x="12161917" y="4733598"/>
                  <a:pt x="12152306" y="4733598"/>
                </a:cubicBezTo>
                <a:cubicBezTo>
                  <a:pt x="12113860" y="4733598"/>
                  <a:pt x="12082694" y="4702431"/>
                  <a:pt x="12082694" y="4663985"/>
                </a:cubicBezTo>
                <a:cubicBezTo>
                  <a:pt x="12082694" y="4625539"/>
                  <a:pt x="12113860" y="4594372"/>
                  <a:pt x="12152306" y="4594372"/>
                </a:cubicBezTo>
                <a:close/>
                <a:moveTo>
                  <a:pt x="11734630" y="4594372"/>
                </a:moveTo>
                <a:cubicBezTo>
                  <a:pt x="11773076" y="4594372"/>
                  <a:pt x="11804243" y="4625539"/>
                  <a:pt x="11804243" y="4663985"/>
                </a:cubicBezTo>
                <a:cubicBezTo>
                  <a:pt x="11804243" y="4702431"/>
                  <a:pt x="11773076" y="4733598"/>
                  <a:pt x="11734630" y="4733598"/>
                </a:cubicBezTo>
                <a:cubicBezTo>
                  <a:pt x="11696184" y="4733598"/>
                  <a:pt x="11665017" y="4702431"/>
                  <a:pt x="11665017" y="4663985"/>
                </a:cubicBezTo>
                <a:cubicBezTo>
                  <a:pt x="11665017" y="4625539"/>
                  <a:pt x="11696184" y="4594372"/>
                  <a:pt x="11734630" y="4594372"/>
                </a:cubicBezTo>
                <a:close/>
                <a:moveTo>
                  <a:pt x="11316953" y="4594372"/>
                </a:moveTo>
                <a:cubicBezTo>
                  <a:pt x="11355399" y="4594372"/>
                  <a:pt x="11386566" y="4625539"/>
                  <a:pt x="11386566" y="4663985"/>
                </a:cubicBezTo>
                <a:cubicBezTo>
                  <a:pt x="11386566" y="4702431"/>
                  <a:pt x="11355399" y="4733598"/>
                  <a:pt x="11316953" y="4733598"/>
                </a:cubicBezTo>
                <a:cubicBezTo>
                  <a:pt x="11278507" y="4733598"/>
                  <a:pt x="11247341" y="4702431"/>
                  <a:pt x="11247341" y="4663985"/>
                </a:cubicBezTo>
                <a:cubicBezTo>
                  <a:pt x="11247341" y="4625539"/>
                  <a:pt x="11278507" y="4594372"/>
                  <a:pt x="11316953" y="4594372"/>
                </a:cubicBezTo>
                <a:close/>
                <a:moveTo>
                  <a:pt x="10899277" y="4594372"/>
                </a:moveTo>
                <a:cubicBezTo>
                  <a:pt x="10937723" y="4594372"/>
                  <a:pt x="10968890" y="4625539"/>
                  <a:pt x="10968890" y="4663985"/>
                </a:cubicBezTo>
                <a:cubicBezTo>
                  <a:pt x="10968890" y="4702431"/>
                  <a:pt x="10937723" y="4733598"/>
                  <a:pt x="10899277" y="4733598"/>
                </a:cubicBezTo>
                <a:cubicBezTo>
                  <a:pt x="10860831" y="4733598"/>
                  <a:pt x="10829664" y="4702431"/>
                  <a:pt x="10829664" y="4663985"/>
                </a:cubicBezTo>
                <a:cubicBezTo>
                  <a:pt x="10829664" y="4625539"/>
                  <a:pt x="10860831" y="4594372"/>
                  <a:pt x="10899277" y="4594372"/>
                </a:cubicBezTo>
                <a:close/>
                <a:moveTo>
                  <a:pt x="10481600" y="4594372"/>
                </a:moveTo>
                <a:cubicBezTo>
                  <a:pt x="10520046" y="4594372"/>
                  <a:pt x="10551213" y="4625539"/>
                  <a:pt x="10551213" y="4663985"/>
                </a:cubicBezTo>
                <a:cubicBezTo>
                  <a:pt x="10551213" y="4702431"/>
                  <a:pt x="10520046" y="4733598"/>
                  <a:pt x="10481600" y="4733598"/>
                </a:cubicBezTo>
                <a:cubicBezTo>
                  <a:pt x="10443154" y="4733598"/>
                  <a:pt x="10411988" y="4702431"/>
                  <a:pt x="10411988" y="4663985"/>
                </a:cubicBezTo>
                <a:cubicBezTo>
                  <a:pt x="10411988" y="4625539"/>
                  <a:pt x="10443154" y="4594372"/>
                  <a:pt x="10481600" y="4594372"/>
                </a:cubicBezTo>
                <a:close/>
                <a:moveTo>
                  <a:pt x="10063924" y="4594372"/>
                </a:moveTo>
                <a:cubicBezTo>
                  <a:pt x="10102370" y="4594372"/>
                  <a:pt x="10133537" y="4625539"/>
                  <a:pt x="10133537" y="4663985"/>
                </a:cubicBezTo>
                <a:cubicBezTo>
                  <a:pt x="10133537" y="4702431"/>
                  <a:pt x="10102370" y="4733598"/>
                  <a:pt x="10063924" y="4733598"/>
                </a:cubicBezTo>
                <a:cubicBezTo>
                  <a:pt x="10025478" y="4733598"/>
                  <a:pt x="9994311" y="4702431"/>
                  <a:pt x="9994311" y="4663985"/>
                </a:cubicBezTo>
                <a:cubicBezTo>
                  <a:pt x="9994311" y="4625539"/>
                  <a:pt x="10025478" y="4594372"/>
                  <a:pt x="10063924" y="4594372"/>
                </a:cubicBezTo>
                <a:close/>
                <a:moveTo>
                  <a:pt x="9646247" y="4594372"/>
                </a:moveTo>
                <a:cubicBezTo>
                  <a:pt x="9684693" y="4594372"/>
                  <a:pt x="9715860" y="4625539"/>
                  <a:pt x="9715860" y="4663985"/>
                </a:cubicBezTo>
                <a:cubicBezTo>
                  <a:pt x="9715860" y="4702431"/>
                  <a:pt x="9684693" y="4733598"/>
                  <a:pt x="9646247" y="4733598"/>
                </a:cubicBezTo>
                <a:cubicBezTo>
                  <a:pt x="9607802" y="4733598"/>
                  <a:pt x="9576635" y="4702431"/>
                  <a:pt x="9576635" y="4663985"/>
                </a:cubicBezTo>
                <a:cubicBezTo>
                  <a:pt x="9576635" y="4625539"/>
                  <a:pt x="9607802" y="4594372"/>
                  <a:pt x="9646247" y="4594372"/>
                </a:cubicBezTo>
                <a:close/>
                <a:moveTo>
                  <a:pt x="9228571" y="4594372"/>
                </a:moveTo>
                <a:cubicBezTo>
                  <a:pt x="9267017" y="4594372"/>
                  <a:pt x="9298184" y="4625539"/>
                  <a:pt x="9298184" y="4663985"/>
                </a:cubicBezTo>
                <a:cubicBezTo>
                  <a:pt x="9298184" y="4702431"/>
                  <a:pt x="9267017" y="4733598"/>
                  <a:pt x="9228571" y="4733598"/>
                </a:cubicBezTo>
                <a:cubicBezTo>
                  <a:pt x="9190125" y="4733598"/>
                  <a:pt x="9158958" y="4702431"/>
                  <a:pt x="9158958" y="4663985"/>
                </a:cubicBezTo>
                <a:cubicBezTo>
                  <a:pt x="9158958" y="4625539"/>
                  <a:pt x="9190125" y="4594372"/>
                  <a:pt x="9228571" y="4594372"/>
                </a:cubicBezTo>
                <a:close/>
                <a:moveTo>
                  <a:pt x="8810895" y="4594372"/>
                </a:moveTo>
                <a:cubicBezTo>
                  <a:pt x="8849341" y="4594372"/>
                  <a:pt x="8880507" y="4625539"/>
                  <a:pt x="8880507" y="4663985"/>
                </a:cubicBezTo>
                <a:cubicBezTo>
                  <a:pt x="8880507" y="4702431"/>
                  <a:pt x="8849341" y="4733598"/>
                  <a:pt x="8810895" y="4733598"/>
                </a:cubicBezTo>
                <a:cubicBezTo>
                  <a:pt x="8772449" y="4733598"/>
                  <a:pt x="8741282" y="4702431"/>
                  <a:pt x="8741282" y="4663985"/>
                </a:cubicBezTo>
                <a:cubicBezTo>
                  <a:pt x="8741282" y="4625539"/>
                  <a:pt x="8772449" y="4594372"/>
                  <a:pt x="8810895" y="4594372"/>
                </a:cubicBezTo>
                <a:close/>
                <a:moveTo>
                  <a:pt x="8393218" y="4594372"/>
                </a:moveTo>
                <a:cubicBezTo>
                  <a:pt x="8431664" y="4594372"/>
                  <a:pt x="8462831" y="4625539"/>
                  <a:pt x="8462831" y="4663985"/>
                </a:cubicBezTo>
                <a:cubicBezTo>
                  <a:pt x="8462831" y="4702431"/>
                  <a:pt x="8431664" y="4733598"/>
                  <a:pt x="8393218" y="4733598"/>
                </a:cubicBezTo>
                <a:cubicBezTo>
                  <a:pt x="8354772" y="4733598"/>
                  <a:pt x="8323606" y="4702431"/>
                  <a:pt x="8323606" y="4663985"/>
                </a:cubicBezTo>
                <a:cubicBezTo>
                  <a:pt x="8323606" y="4625539"/>
                  <a:pt x="8354772" y="4594372"/>
                  <a:pt x="8393218" y="4594372"/>
                </a:cubicBezTo>
                <a:close/>
                <a:moveTo>
                  <a:pt x="7975542" y="4594372"/>
                </a:moveTo>
                <a:cubicBezTo>
                  <a:pt x="8013988" y="4594372"/>
                  <a:pt x="8045155" y="4625539"/>
                  <a:pt x="8045155" y="4663985"/>
                </a:cubicBezTo>
                <a:cubicBezTo>
                  <a:pt x="8045155" y="4702431"/>
                  <a:pt x="8013988" y="4733598"/>
                  <a:pt x="7975542" y="4733598"/>
                </a:cubicBezTo>
                <a:cubicBezTo>
                  <a:pt x="7937096" y="4733598"/>
                  <a:pt x="7905929" y="4702431"/>
                  <a:pt x="7905929" y="4663985"/>
                </a:cubicBezTo>
                <a:cubicBezTo>
                  <a:pt x="7905929" y="4625539"/>
                  <a:pt x="7937096" y="4594372"/>
                  <a:pt x="7975542" y="4594372"/>
                </a:cubicBezTo>
                <a:close/>
                <a:moveTo>
                  <a:pt x="7557865" y="4594372"/>
                </a:moveTo>
                <a:cubicBezTo>
                  <a:pt x="7596311" y="4594372"/>
                  <a:pt x="7627478" y="4625539"/>
                  <a:pt x="7627478" y="4663985"/>
                </a:cubicBezTo>
                <a:cubicBezTo>
                  <a:pt x="7627478" y="4702431"/>
                  <a:pt x="7596311" y="4733598"/>
                  <a:pt x="7557865" y="4733598"/>
                </a:cubicBezTo>
                <a:cubicBezTo>
                  <a:pt x="7519419" y="4733598"/>
                  <a:pt x="7488253" y="4702431"/>
                  <a:pt x="7488253" y="4663985"/>
                </a:cubicBezTo>
                <a:cubicBezTo>
                  <a:pt x="7488253" y="4625539"/>
                  <a:pt x="7519419" y="4594372"/>
                  <a:pt x="7557865" y="4594372"/>
                </a:cubicBezTo>
                <a:close/>
                <a:moveTo>
                  <a:pt x="7140189" y="4594372"/>
                </a:moveTo>
                <a:cubicBezTo>
                  <a:pt x="7178635" y="4594372"/>
                  <a:pt x="7209802" y="4625539"/>
                  <a:pt x="7209802" y="4663985"/>
                </a:cubicBezTo>
                <a:cubicBezTo>
                  <a:pt x="7209802" y="4702431"/>
                  <a:pt x="7178635" y="4733598"/>
                  <a:pt x="7140189" y="4733598"/>
                </a:cubicBezTo>
                <a:cubicBezTo>
                  <a:pt x="7101743" y="4733598"/>
                  <a:pt x="7070576" y="4702431"/>
                  <a:pt x="7070576" y="4663985"/>
                </a:cubicBezTo>
                <a:cubicBezTo>
                  <a:pt x="7070576" y="4625539"/>
                  <a:pt x="7101743" y="4594372"/>
                  <a:pt x="7140189" y="4594372"/>
                </a:cubicBezTo>
                <a:close/>
                <a:moveTo>
                  <a:pt x="6722513" y="4594372"/>
                </a:moveTo>
                <a:cubicBezTo>
                  <a:pt x="6760958" y="4594372"/>
                  <a:pt x="6792125" y="4625539"/>
                  <a:pt x="6792125" y="4663985"/>
                </a:cubicBezTo>
                <a:cubicBezTo>
                  <a:pt x="6792125" y="4702431"/>
                  <a:pt x="6760958" y="4733598"/>
                  <a:pt x="6722513" y="4733598"/>
                </a:cubicBezTo>
                <a:cubicBezTo>
                  <a:pt x="6684067" y="4733598"/>
                  <a:pt x="6652900" y="4702431"/>
                  <a:pt x="6652900" y="4663985"/>
                </a:cubicBezTo>
                <a:cubicBezTo>
                  <a:pt x="6652900" y="4625539"/>
                  <a:pt x="6684067" y="4594372"/>
                  <a:pt x="6722513" y="4594372"/>
                </a:cubicBezTo>
                <a:close/>
                <a:moveTo>
                  <a:pt x="6304836" y="4594372"/>
                </a:moveTo>
                <a:cubicBezTo>
                  <a:pt x="6343282" y="4594372"/>
                  <a:pt x="6374449" y="4625539"/>
                  <a:pt x="6374449" y="4663985"/>
                </a:cubicBezTo>
                <a:cubicBezTo>
                  <a:pt x="6374449" y="4702431"/>
                  <a:pt x="6343282" y="4733598"/>
                  <a:pt x="6304836" y="4733598"/>
                </a:cubicBezTo>
                <a:cubicBezTo>
                  <a:pt x="6266390" y="4733598"/>
                  <a:pt x="6235223" y="4702431"/>
                  <a:pt x="6235223" y="4663985"/>
                </a:cubicBezTo>
                <a:cubicBezTo>
                  <a:pt x="6235223" y="4625539"/>
                  <a:pt x="6266390" y="4594372"/>
                  <a:pt x="6304836" y="4594372"/>
                </a:cubicBezTo>
                <a:close/>
                <a:moveTo>
                  <a:pt x="5887160" y="4594372"/>
                </a:moveTo>
                <a:cubicBezTo>
                  <a:pt x="5925606" y="4594372"/>
                  <a:pt x="5956772" y="4625539"/>
                  <a:pt x="5956772" y="4663985"/>
                </a:cubicBezTo>
                <a:cubicBezTo>
                  <a:pt x="5956772" y="4702431"/>
                  <a:pt x="5925606" y="4733598"/>
                  <a:pt x="5887160" y="4733598"/>
                </a:cubicBezTo>
                <a:cubicBezTo>
                  <a:pt x="5848714" y="4733598"/>
                  <a:pt x="5817547" y="4702431"/>
                  <a:pt x="5817547" y="4663985"/>
                </a:cubicBezTo>
                <a:cubicBezTo>
                  <a:pt x="5817547" y="4625539"/>
                  <a:pt x="5848714" y="4594372"/>
                  <a:pt x="5887160" y="4594372"/>
                </a:cubicBezTo>
                <a:close/>
                <a:moveTo>
                  <a:pt x="5469483" y="4594372"/>
                </a:moveTo>
                <a:cubicBezTo>
                  <a:pt x="5507929" y="4594372"/>
                  <a:pt x="5539096" y="4625539"/>
                  <a:pt x="5539096" y="4663985"/>
                </a:cubicBezTo>
                <a:cubicBezTo>
                  <a:pt x="5539096" y="4702431"/>
                  <a:pt x="5507929" y="4733598"/>
                  <a:pt x="5469483" y="4733598"/>
                </a:cubicBezTo>
                <a:cubicBezTo>
                  <a:pt x="5431037" y="4733598"/>
                  <a:pt x="5399870" y="4702431"/>
                  <a:pt x="5399870" y="4663985"/>
                </a:cubicBezTo>
                <a:cubicBezTo>
                  <a:pt x="5399870" y="4625539"/>
                  <a:pt x="5431037" y="4594372"/>
                  <a:pt x="5469483" y="4594372"/>
                </a:cubicBezTo>
                <a:close/>
                <a:moveTo>
                  <a:pt x="5051807" y="4594372"/>
                </a:moveTo>
                <a:cubicBezTo>
                  <a:pt x="5090253" y="4594372"/>
                  <a:pt x="5121419" y="4625539"/>
                  <a:pt x="5121419" y="4663985"/>
                </a:cubicBezTo>
                <a:cubicBezTo>
                  <a:pt x="5121419" y="4702431"/>
                  <a:pt x="5090253" y="4733598"/>
                  <a:pt x="5051807" y="4733598"/>
                </a:cubicBezTo>
                <a:cubicBezTo>
                  <a:pt x="5013361" y="4733598"/>
                  <a:pt x="4982194" y="4702431"/>
                  <a:pt x="4982194" y="4663985"/>
                </a:cubicBezTo>
                <a:cubicBezTo>
                  <a:pt x="4982194" y="4625539"/>
                  <a:pt x="5013361" y="4594372"/>
                  <a:pt x="5051807" y="4594372"/>
                </a:cubicBezTo>
                <a:close/>
                <a:moveTo>
                  <a:pt x="4634130" y="4594372"/>
                </a:moveTo>
                <a:cubicBezTo>
                  <a:pt x="4672576" y="4594372"/>
                  <a:pt x="4703743" y="4625539"/>
                  <a:pt x="4703743" y="4663985"/>
                </a:cubicBezTo>
                <a:cubicBezTo>
                  <a:pt x="4703743" y="4702431"/>
                  <a:pt x="4672576" y="4733598"/>
                  <a:pt x="4634130" y="4733598"/>
                </a:cubicBezTo>
                <a:cubicBezTo>
                  <a:pt x="4595684" y="4733598"/>
                  <a:pt x="4564517" y="4702431"/>
                  <a:pt x="4564517" y="4663985"/>
                </a:cubicBezTo>
                <a:cubicBezTo>
                  <a:pt x="4564517" y="4625539"/>
                  <a:pt x="4595684" y="4594372"/>
                  <a:pt x="4634130" y="4594372"/>
                </a:cubicBezTo>
                <a:close/>
                <a:moveTo>
                  <a:pt x="4216524" y="4594372"/>
                </a:moveTo>
                <a:cubicBezTo>
                  <a:pt x="4254970" y="4594372"/>
                  <a:pt x="4286066" y="4625539"/>
                  <a:pt x="4286066" y="4663985"/>
                </a:cubicBezTo>
                <a:cubicBezTo>
                  <a:pt x="4286066" y="4702431"/>
                  <a:pt x="4254970" y="4733598"/>
                  <a:pt x="4216524" y="4733598"/>
                </a:cubicBezTo>
                <a:cubicBezTo>
                  <a:pt x="4178078" y="4733598"/>
                  <a:pt x="4146913" y="4702431"/>
                  <a:pt x="4146913" y="4663985"/>
                </a:cubicBezTo>
                <a:cubicBezTo>
                  <a:pt x="4146913" y="4625539"/>
                  <a:pt x="4178078" y="4594372"/>
                  <a:pt x="4216524" y="4594372"/>
                </a:cubicBezTo>
                <a:close/>
                <a:moveTo>
                  <a:pt x="3798852" y="4594372"/>
                </a:moveTo>
                <a:cubicBezTo>
                  <a:pt x="3837296" y="4594372"/>
                  <a:pt x="3868462" y="4625539"/>
                  <a:pt x="3868462" y="4663985"/>
                </a:cubicBezTo>
                <a:cubicBezTo>
                  <a:pt x="3868462" y="4702431"/>
                  <a:pt x="3837296" y="4733598"/>
                  <a:pt x="3798852" y="4733598"/>
                </a:cubicBezTo>
                <a:cubicBezTo>
                  <a:pt x="3760403" y="4733598"/>
                  <a:pt x="3729239" y="4702431"/>
                  <a:pt x="3729239" y="4663985"/>
                </a:cubicBezTo>
                <a:cubicBezTo>
                  <a:pt x="3729239" y="4625539"/>
                  <a:pt x="3760403" y="4594372"/>
                  <a:pt x="3798852" y="4594372"/>
                </a:cubicBezTo>
                <a:close/>
                <a:moveTo>
                  <a:pt x="3381179" y="4594372"/>
                </a:moveTo>
                <a:cubicBezTo>
                  <a:pt x="3419625" y="4594372"/>
                  <a:pt x="3450793" y="4625539"/>
                  <a:pt x="3450793" y="4663985"/>
                </a:cubicBezTo>
                <a:cubicBezTo>
                  <a:pt x="3450793" y="4702431"/>
                  <a:pt x="3419625" y="4733598"/>
                  <a:pt x="3381179" y="4733598"/>
                </a:cubicBezTo>
                <a:cubicBezTo>
                  <a:pt x="3342730" y="4733598"/>
                  <a:pt x="3311564" y="4702431"/>
                  <a:pt x="3311564" y="4663985"/>
                </a:cubicBezTo>
                <a:cubicBezTo>
                  <a:pt x="3311564" y="4625539"/>
                  <a:pt x="3342730" y="4594372"/>
                  <a:pt x="3381179" y="4594372"/>
                </a:cubicBezTo>
                <a:close/>
                <a:moveTo>
                  <a:pt x="2963496" y="4594372"/>
                </a:moveTo>
                <a:cubicBezTo>
                  <a:pt x="3001942" y="4594372"/>
                  <a:pt x="3033109" y="4625539"/>
                  <a:pt x="3033109" y="4663985"/>
                </a:cubicBezTo>
                <a:cubicBezTo>
                  <a:pt x="3033109" y="4702431"/>
                  <a:pt x="3001942" y="4733598"/>
                  <a:pt x="2963496" y="4733598"/>
                </a:cubicBezTo>
                <a:cubicBezTo>
                  <a:pt x="2925049" y="4733598"/>
                  <a:pt x="2893881" y="4702431"/>
                  <a:pt x="2893881" y="4663985"/>
                </a:cubicBezTo>
                <a:cubicBezTo>
                  <a:pt x="2893881" y="4625539"/>
                  <a:pt x="2925049" y="4594372"/>
                  <a:pt x="2963496" y="4594372"/>
                </a:cubicBezTo>
                <a:close/>
                <a:moveTo>
                  <a:pt x="2545812" y="4594372"/>
                </a:moveTo>
                <a:cubicBezTo>
                  <a:pt x="2584259" y="4594372"/>
                  <a:pt x="2615425" y="4625539"/>
                  <a:pt x="2615425" y="4663985"/>
                </a:cubicBezTo>
                <a:cubicBezTo>
                  <a:pt x="2615425" y="4702431"/>
                  <a:pt x="2584259" y="4733598"/>
                  <a:pt x="2545812" y="4733598"/>
                </a:cubicBezTo>
                <a:cubicBezTo>
                  <a:pt x="2507365" y="4733598"/>
                  <a:pt x="2476199" y="4702431"/>
                  <a:pt x="2476199" y="4663985"/>
                </a:cubicBezTo>
                <a:cubicBezTo>
                  <a:pt x="2476199" y="4625539"/>
                  <a:pt x="2507365" y="4594372"/>
                  <a:pt x="2545812" y="4594372"/>
                </a:cubicBezTo>
                <a:close/>
                <a:moveTo>
                  <a:pt x="2128128" y="4594372"/>
                </a:moveTo>
                <a:cubicBezTo>
                  <a:pt x="2166574" y="4594372"/>
                  <a:pt x="2197742" y="4625539"/>
                  <a:pt x="2197742" y="4663985"/>
                </a:cubicBezTo>
                <a:cubicBezTo>
                  <a:pt x="2197742" y="4702431"/>
                  <a:pt x="2166574" y="4733598"/>
                  <a:pt x="2128128" y="4733598"/>
                </a:cubicBezTo>
                <a:cubicBezTo>
                  <a:pt x="2089681" y="4733598"/>
                  <a:pt x="2058515" y="4702431"/>
                  <a:pt x="2058515" y="4663985"/>
                </a:cubicBezTo>
                <a:cubicBezTo>
                  <a:pt x="2058515" y="4625539"/>
                  <a:pt x="2089681" y="4594372"/>
                  <a:pt x="2128128" y="4594372"/>
                </a:cubicBezTo>
                <a:close/>
                <a:moveTo>
                  <a:pt x="1710443" y="4594372"/>
                </a:moveTo>
                <a:cubicBezTo>
                  <a:pt x="1748890" y="4594372"/>
                  <a:pt x="1780056" y="4625539"/>
                  <a:pt x="1780056" y="4663985"/>
                </a:cubicBezTo>
                <a:cubicBezTo>
                  <a:pt x="1780056" y="4702431"/>
                  <a:pt x="1748890" y="4733598"/>
                  <a:pt x="1710443" y="4733598"/>
                </a:cubicBezTo>
                <a:cubicBezTo>
                  <a:pt x="1671994" y="4733598"/>
                  <a:pt x="1640825" y="4702431"/>
                  <a:pt x="1640825" y="4663985"/>
                </a:cubicBezTo>
                <a:cubicBezTo>
                  <a:pt x="1640825" y="4625539"/>
                  <a:pt x="1671994" y="4594372"/>
                  <a:pt x="1710443" y="4594372"/>
                </a:cubicBezTo>
                <a:close/>
                <a:moveTo>
                  <a:pt x="1292759" y="4594372"/>
                </a:moveTo>
                <a:cubicBezTo>
                  <a:pt x="1331205" y="4594372"/>
                  <a:pt x="1362371" y="4625539"/>
                  <a:pt x="1362371" y="4663985"/>
                </a:cubicBezTo>
                <a:cubicBezTo>
                  <a:pt x="1362371" y="4702431"/>
                  <a:pt x="1331205" y="4733598"/>
                  <a:pt x="1292759" y="4733598"/>
                </a:cubicBezTo>
                <a:cubicBezTo>
                  <a:pt x="1254314" y="4733598"/>
                  <a:pt x="1223146" y="4702431"/>
                  <a:pt x="1223146" y="4663985"/>
                </a:cubicBezTo>
                <a:cubicBezTo>
                  <a:pt x="1223146" y="4625539"/>
                  <a:pt x="1254314" y="4594372"/>
                  <a:pt x="1292759" y="4594372"/>
                </a:cubicBezTo>
                <a:close/>
                <a:moveTo>
                  <a:pt x="875086" y="4594372"/>
                </a:moveTo>
                <a:cubicBezTo>
                  <a:pt x="913533" y="4594372"/>
                  <a:pt x="944699" y="4625539"/>
                  <a:pt x="944699" y="4663985"/>
                </a:cubicBezTo>
                <a:cubicBezTo>
                  <a:pt x="944699" y="4702431"/>
                  <a:pt x="913533" y="4733598"/>
                  <a:pt x="875086" y="4733598"/>
                </a:cubicBezTo>
                <a:cubicBezTo>
                  <a:pt x="836640" y="4733598"/>
                  <a:pt x="805473" y="4702431"/>
                  <a:pt x="805473" y="4663985"/>
                </a:cubicBezTo>
                <a:cubicBezTo>
                  <a:pt x="805473" y="4625539"/>
                  <a:pt x="836640" y="4594372"/>
                  <a:pt x="875086" y="4594372"/>
                </a:cubicBezTo>
                <a:close/>
                <a:moveTo>
                  <a:pt x="457411" y="4594372"/>
                </a:moveTo>
                <a:cubicBezTo>
                  <a:pt x="495857" y="4594372"/>
                  <a:pt x="527025" y="4625539"/>
                  <a:pt x="527025" y="4663985"/>
                </a:cubicBezTo>
                <a:cubicBezTo>
                  <a:pt x="527025" y="4702431"/>
                  <a:pt x="495857" y="4733598"/>
                  <a:pt x="457411" y="4733598"/>
                </a:cubicBezTo>
                <a:cubicBezTo>
                  <a:pt x="418963" y="4733598"/>
                  <a:pt x="387797" y="4702431"/>
                  <a:pt x="387797" y="4663985"/>
                </a:cubicBezTo>
                <a:cubicBezTo>
                  <a:pt x="387797" y="4625539"/>
                  <a:pt x="418963" y="4594372"/>
                  <a:pt x="457411" y="4594372"/>
                </a:cubicBezTo>
                <a:close/>
                <a:moveTo>
                  <a:pt x="39735" y="4594372"/>
                </a:moveTo>
                <a:cubicBezTo>
                  <a:pt x="78181" y="4594372"/>
                  <a:pt x="109348" y="4625539"/>
                  <a:pt x="109348" y="4663985"/>
                </a:cubicBezTo>
                <a:cubicBezTo>
                  <a:pt x="109348" y="4702431"/>
                  <a:pt x="78181" y="4733598"/>
                  <a:pt x="39735" y="4733598"/>
                </a:cubicBezTo>
                <a:cubicBezTo>
                  <a:pt x="30124" y="4733598"/>
                  <a:pt x="20967" y="4731650"/>
                  <a:pt x="12639" y="4728127"/>
                </a:cubicBezTo>
                <a:lnTo>
                  <a:pt x="0" y="4719606"/>
                </a:lnTo>
                <a:lnTo>
                  <a:pt x="0" y="4608364"/>
                </a:lnTo>
                <a:lnTo>
                  <a:pt x="12639" y="4599843"/>
                </a:lnTo>
                <a:cubicBezTo>
                  <a:pt x="20967" y="4596320"/>
                  <a:pt x="30124" y="4594372"/>
                  <a:pt x="39735" y="4594372"/>
                </a:cubicBezTo>
                <a:close/>
                <a:moveTo>
                  <a:pt x="12152306" y="4288076"/>
                </a:moveTo>
                <a:cubicBezTo>
                  <a:pt x="12161917" y="4288076"/>
                  <a:pt x="12171074" y="4290024"/>
                  <a:pt x="12179402" y="4293546"/>
                </a:cubicBezTo>
                <a:lnTo>
                  <a:pt x="12192000" y="4302040"/>
                </a:lnTo>
                <a:lnTo>
                  <a:pt x="12192000" y="4413337"/>
                </a:lnTo>
                <a:lnTo>
                  <a:pt x="12179402" y="4421831"/>
                </a:lnTo>
                <a:cubicBezTo>
                  <a:pt x="12171074" y="4425353"/>
                  <a:pt x="12161917" y="4427301"/>
                  <a:pt x="12152306" y="4427301"/>
                </a:cubicBezTo>
                <a:cubicBezTo>
                  <a:pt x="12113860" y="4427301"/>
                  <a:pt x="12082694" y="4396135"/>
                  <a:pt x="12082694" y="4357689"/>
                </a:cubicBezTo>
                <a:cubicBezTo>
                  <a:pt x="12082694" y="4319243"/>
                  <a:pt x="12113860" y="4288076"/>
                  <a:pt x="12152306" y="4288076"/>
                </a:cubicBezTo>
                <a:close/>
                <a:moveTo>
                  <a:pt x="11734630" y="4288076"/>
                </a:moveTo>
                <a:cubicBezTo>
                  <a:pt x="11773076" y="4288076"/>
                  <a:pt x="11804243" y="4319243"/>
                  <a:pt x="11804243" y="4357689"/>
                </a:cubicBezTo>
                <a:cubicBezTo>
                  <a:pt x="11804243" y="4396135"/>
                  <a:pt x="11773076" y="4427301"/>
                  <a:pt x="11734630" y="4427301"/>
                </a:cubicBezTo>
                <a:cubicBezTo>
                  <a:pt x="11696184" y="4427301"/>
                  <a:pt x="11665017" y="4396135"/>
                  <a:pt x="11665017" y="4357689"/>
                </a:cubicBezTo>
                <a:cubicBezTo>
                  <a:pt x="11665017" y="4319243"/>
                  <a:pt x="11696184" y="4288076"/>
                  <a:pt x="11734630" y="4288076"/>
                </a:cubicBezTo>
                <a:close/>
                <a:moveTo>
                  <a:pt x="11316953" y="4288076"/>
                </a:moveTo>
                <a:cubicBezTo>
                  <a:pt x="11355399" y="4288076"/>
                  <a:pt x="11386566" y="4319243"/>
                  <a:pt x="11386566" y="4357689"/>
                </a:cubicBezTo>
                <a:cubicBezTo>
                  <a:pt x="11386566" y="4396135"/>
                  <a:pt x="11355399" y="4427301"/>
                  <a:pt x="11316953" y="4427301"/>
                </a:cubicBezTo>
                <a:cubicBezTo>
                  <a:pt x="11278507" y="4427301"/>
                  <a:pt x="11247341" y="4396135"/>
                  <a:pt x="11247341" y="4357689"/>
                </a:cubicBezTo>
                <a:cubicBezTo>
                  <a:pt x="11247341" y="4319243"/>
                  <a:pt x="11278507" y="4288076"/>
                  <a:pt x="11316953" y="4288076"/>
                </a:cubicBezTo>
                <a:close/>
                <a:moveTo>
                  <a:pt x="10899277" y="4288076"/>
                </a:moveTo>
                <a:cubicBezTo>
                  <a:pt x="10937723" y="4288076"/>
                  <a:pt x="10968890" y="4319243"/>
                  <a:pt x="10968890" y="4357689"/>
                </a:cubicBezTo>
                <a:cubicBezTo>
                  <a:pt x="10968890" y="4396135"/>
                  <a:pt x="10937723" y="4427301"/>
                  <a:pt x="10899277" y="4427301"/>
                </a:cubicBezTo>
                <a:cubicBezTo>
                  <a:pt x="10860831" y="4427301"/>
                  <a:pt x="10829664" y="4396135"/>
                  <a:pt x="10829664" y="4357689"/>
                </a:cubicBezTo>
                <a:cubicBezTo>
                  <a:pt x="10829664" y="4319243"/>
                  <a:pt x="10860831" y="4288076"/>
                  <a:pt x="10899277" y="4288076"/>
                </a:cubicBezTo>
                <a:close/>
                <a:moveTo>
                  <a:pt x="10481600" y="4288076"/>
                </a:moveTo>
                <a:cubicBezTo>
                  <a:pt x="10520046" y="4288076"/>
                  <a:pt x="10551213" y="4319243"/>
                  <a:pt x="10551213" y="4357689"/>
                </a:cubicBezTo>
                <a:cubicBezTo>
                  <a:pt x="10551213" y="4396135"/>
                  <a:pt x="10520046" y="4427301"/>
                  <a:pt x="10481600" y="4427301"/>
                </a:cubicBezTo>
                <a:cubicBezTo>
                  <a:pt x="10443154" y="4427301"/>
                  <a:pt x="10411988" y="4396135"/>
                  <a:pt x="10411988" y="4357689"/>
                </a:cubicBezTo>
                <a:cubicBezTo>
                  <a:pt x="10411988" y="4319243"/>
                  <a:pt x="10443154" y="4288076"/>
                  <a:pt x="10481600" y="4288076"/>
                </a:cubicBezTo>
                <a:close/>
                <a:moveTo>
                  <a:pt x="10063924" y="4288076"/>
                </a:moveTo>
                <a:cubicBezTo>
                  <a:pt x="10102370" y="4288076"/>
                  <a:pt x="10133537" y="4319243"/>
                  <a:pt x="10133537" y="4357689"/>
                </a:cubicBezTo>
                <a:cubicBezTo>
                  <a:pt x="10133537" y="4396135"/>
                  <a:pt x="10102370" y="4427301"/>
                  <a:pt x="10063924" y="4427301"/>
                </a:cubicBezTo>
                <a:cubicBezTo>
                  <a:pt x="10025478" y="4427301"/>
                  <a:pt x="9994311" y="4396135"/>
                  <a:pt x="9994311" y="4357689"/>
                </a:cubicBezTo>
                <a:cubicBezTo>
                  <a:pt x="9994311" y="4319243"/>
                  <a:pt x="10025478" y="4288076"/>
                  <a:pt x="10063924" y="4288076"/>
                </a:cubicBezTo>
                <a:close/>
                <a:moveTo>
                  <a:pt x="9646247" y="4288076"/>
                </a:moveTo>
                <a:cubicBezTo>
                  <a:pt x="9684693" y="4288076"/>
                  <a:pt x="9715860" y="4319243"/>
                  <a:pt x="9715860" y="4357689"/>
                </a:cubicBezTo>
                <a:cubicBezTo>
                  <a:pt x="9715860" y="4396135"/>
                  <a:pt x="9684693" y="4427301"/>
                  <a:pt x="9646247" y="4427301"/>
                </a:cubicBezTo>
                <a:cubicBezTo>
                  <a:pt x="9607802" y="4427301"/>
                  <a:pt x="9576635" y="4396135"/>
                  <a:pt x="9576635" y="4357689"/>
                </a:cubicBezTo>
                <a:cubicBezTo>
                  <a:pt x="9576635" y="4319243"/>
                  <a:pt x="9607802" y="4288076"/>
                  <a:pt x="9646247" y="4288076"/>
                </a:cubicBezTo>
                <a:close/>
                <a:moveTo>
                  <a:pt x="9228571" y="4288076"/>
                </a:moveTo>
                <a:cubicBezTo>
                  <a:pt x="9267017" y="4288076"/>
                  <a:pt x="9298184" y="4319243"/>
                  <a:pt x="9298184" y="4357689"/>
                </a:cubicBezTo>
                <a:cubicBezTo>
                  <a:pt x="9298184" y="4396135"/>
                  <a:pt x="9267017" y="4427301"/>
                  <a:pt x="9228571" y="4427301"/>
                </a:cubicBezTo>
                <a:cubicBezTo>
                  <a:pt x="9190125" y="4427301"/>
                  <a:pt x="9158958" y="4396135"/>
                  <a:pt x="9158958" y="4357689"/>
                </a:cubicBezTo>
                <a:cubicBezTo>
                  <a:pt x="9158958" y="4319243"/>
                  <a:pt x="9190125" y="4288076"/>
                  <a:pt x="9228571" y="4288076"/>
                </a:cubicBezTo>
                <a:close/>
                <a:moveTo>
                  <a:pt x="8810895" y="4288076"/>
                </a:moveTo>
                <a:cubicBezTo>
                  <a:pt x="8849341" y="4288076"/>
                  <a:pt x="8880507" y="4319243"/>
                  <a:pt x="8880507" y="4357689"/>
                </a:cubicBezTo>
                <a:cubicBezTo>
                  <a:pt x="8880507" y="4396135"/>
                  <a:pt x="8849341" y="4427301"/>
                  <a:pt x="8810895" y="4427301"/>
                </a:cubicBezTo>
                <a:cubicBezTo>
                  <a:pt x="8772449" y="4427301"/>
                  <a:pt x="8741282" y="4396135"/>
                  <a:pt x="8741282" y="4357689"/>
                </a:cubicBezTo>
                <a:cubicBezTo>
                  <a:pt x="8741282" y="4319243"/>
                  <a:pt x="8772449" y="4288076"/>
                  <a:pt x="8810895" y="4288076"/>
                </a:cubicBezTo>
                <a:close/>
                <a:moveTo>
                  <a:pt x="8393218" y="4288076"/>
                </a:moveTo>
                <a:cubicBezTo>
                  <a:pt x="8431664" y="4288076"/>
                  <a:pt x="8462831" y="4319243"/>
                  <a:pt x="8462831" y="4357689"/>
                </a:cubicBezTo>
                <a:cubicBezTo>
                  <a:pt x="8462831" y="4396135"/>
                  <a:pt x="8431664" y="4427301"/>
                  <a:pt x="8393218" y="4427301"/>
                </a:cubicBezTo>
                <a:cubicBezTo>
                  <a:pt x="8354772" y="4427301"/>
                  <a:pt x="8323606" y="4396135"/>
                  <a:pt x="8323606" y="4357689"/>
                </a:cubicBezTo>
                <a:cubicBezTo>
                  <a:pt x="8323606" y="4319243"/>
                  <a:pt x="8354772" y="4288076"/>
                  <a:pt x="8393218" y="4288076"/>
                </a:cubicBezTo>
                <a:close/>
                <a:moveTo>
                  <a:pt x="7975542" y="4288076"/>
                </a:moveTo>
                <a:cubicBezTo>
                  <a:pt x="8013988" y="4288076"/>
                  <a:pt x="8045155" y="4319243"/>
                  <a:pt x="8045155" y="4357689"/>
                </a:cubicBezTo>
                <a:cubicBezTo>
                  <a:pt x="8045155" y="4396135"/>
                  <a:pt x="8013988" y="4427301"/>
                  <a:pt x="7975542" y="4427301"/>
                </a:cubicBezTo>
                <a:cubicBezTo>
                  <a:pt x="7937096" y="4427301"/>
                  <a:pt x="7905929" y="4396135"/>
                  <a:pt x="7905929" y="4357689"/>
                </a:cubicBezTo>
                <a:cubicBezTo>
                  <a:pt x="7905929" y="4319243"/>
                  <a:pt x="7937096" y="4288076"/>
                  <a:pt x="7975542" y="4288076"/>
                </a:cubicBezTo>
                <a:close/>
                <a:moveTo>
                  <a:pt x="7557865" y="4288076"/>
                </a:moveTo>
                <a:cubicBezTo>
                  <a:pt x="7596311" y="4288076"/>
                  <a:pt x="7627478" y="4319243"/>
                  <a:pt x="7627478" y="4357689"/>
                </a:cubicBezTo>
                <a:cubicBezTo>
                  <a:pt x="7627478" y="4396135"/>
                  <a:pt x="7596311" y="4427301"/>
                  <a:pt x="7557865" y="4427301"/>
                </a:cubicBezTo>
                <a:cubicBezTo>
                  <a:pt x="7519419" y="4427301"/>
                  <a:pt x="7488253" y="4396135"/>
                  <a:pt x="7488253" y="4357689"/>
                </a:cubicBezTo>
                <a:cubicBezTo>
                  <a:pt x="7488253" y="4319243"/>
                  <a:pt x="7519419" y="4288076"/>
                  <a:pt x="7557865" y="4288076"/>
                </a:cubicBezTo>
                <a:close/>
                <a:moveTo>
                  <a:pt x="7140189" y="4288076"/>
                </a:moveTo>
                <a:cubicBezTo>
                  <a:pt x="7178635" y="4288076"/>
                  <a:pt x="7209802" y="4319243"/>
                  <a:pt x="7209802" y="4357689"/>
                </a:cubicBezTo>
                <a:cubicBezTo>
                  <a:pt x="7209802" y="4396135"/>
                  <a:pt x="7178635" y="4427301"/>
                  <a:pt x="7140189" y="4427301"/>
                </a:cubicBezTo>
                <a:cubicBezTo>
                  <a:pt x="7101743" y="4427301"/>
                  <a:pt x="7070576" y="4396135"/>
                  <a:pt x="7070576" y="4357689"/>
                </a:cubicBezTo>
                <a:cubicBezTo>
                  <a:pt x="7070576" y="4319243"/>
                  <a:pt x="7101743" y="4288076"/>
                  <a:pt x="7140189" y="4288076"/>
                </a:cubicBezTo>
                <a:close/>
                <a:moveTo>
                  <a:pt x="6722513" y="4288076"/>
                </a:moveTo>
                <a:cubicBezTo>
                  <a:pt x="6760958" y="4288076"/>
                  <a:pt x="6792125" y="4319243"/>
                  <a:pt x="6792125" y="4357689"/>
                </a:cubicBezTo>
                <a:cubicBezTo>
                  <a:pt x="6792125" y="4396135"/>
                  <a:pt x="6760958" y="4427301"/>
                  <a:pt x="6722513" y="4427301"/>
                </a:cubicBezTo>
                <a:cubicBezTo>
                  <a:pt x="6684067" y="4427301"/>
                  <a:pt x="6652900" y="4396135"/>
                  <a:pt x="6652900" y="4357689"/>
                </a:cubicBezTo>
                <a:cubicBezTo>
                  <a:pt x="6652900" y="4319243"/>
                  <a:pt x="6684067" y="4288076"/>
                  <a:pt x="6722513" y="4288076"/>
                </a:cubicBezTo>
                <a:close/>
                <a:moveTo>
                  <a:pt x="6304836" y="4288076"/>
                </a:moveTo>
                <a:cubicBezTo>
                  <a:pt x="6343282" y="4288076"/>
                  <a:pt x="6374449" y="4319243"/>
                  <a:pt x="6374449" y="4357689"/>
                </a:cubicBezTo>
                <a:cubicBezTo>
                  <a:pt x="6374449" y="4396135"/>
                  <a:pt x="6343282" y="4427301"/>
                  <a:pt x="6304836" y="4427301"/>
                </a:cubicBezTo>
                <a:cubicBezTo>
                  <a:pt x="6266390" y="4427301"/>
                  <a:pt x="6235223" y="4396135"/>
                  <a:pt x="6235223" y="4357689"/>
                </a:cubicBezTo>
                <a:cubicBezTo>
                  <a:pt x="6235223" y="4319243"/>
                  <a:pt x="6266390" y="4288076"/>
                  <a:pt x="6304836" y="4288076"/>
                </a:cubicBezTo>
                <a:close/>
                <a:moveTo>
                  <a:pt x="5887160" y="4288076"/>
                </a:moveTo>
                <a:cubicBezTo>
                  <a:pt x="5925606" y="4288076"/>
                  <a:pt x="5956772" y="4319243"/>
                  <a:pt x="5956772" y="4357689"/>
                </a:cubicBezTo>
                <a:cubicBezTo>
                  <a:pt x="5956772" y="4396135"/>
                  <a:pt x="5925606" y="4427301"/>
                  <a:pt x="5887160" y="4427301"/>
                </a:cubicBezTo>
                <a:cubicBezTo>
                  <a:pt x="5848714" y="4427301"/>
                  <a:pt x="5817547" y="4396135"/>
                  <a:pt x="5817547" y="4357689"/>
                </a:cubicBezTo>
                <a:cubicBezTo>
                  <a:pt x="5817547" y="4319243"/>
                  <a:pt x="5848714" y="4288076"/>
                  <a:pt x="5887160" y="4288076"/>
                </a:cubicBezTo>
                <a:close/>
                <a:moveTo>
                  <a:pt x="5469483" y="4288076"/>
                </a:moveTo>
                <a:cubicBezTo>
                  <a:pt x="5507929" y="4288076"/>
                  <a:pt x="5539096" y="4319243"/>
                  <a:pt x="5539096" y="4357689"/>
                </a:cubicBezTo>
                <a:cubicBezTo>
                  <a:pt x="5539096" y="4396135"/>
                  <a:pt x="5507929" y="4427301"/>
                  <a:pt x="5469483" y="4427301"/>
                </a:cubicBezTo>
                <a:cubicBezTo>
                  <a:pt x="5431037" y="4427301"/>
                  <a:pt x="5399870" y="4396135"/>
                  <a:pt x="5399870" y="4357689"/>
                </a:cubicBezTo>
                <a:cubicBezTo>
                  <a:pt x="5399870" y="4319243"/>
                  <a:pt x="5431037" y="4288076"/>
                  <a:pt x="5469483" y="4288076"/>
                </a:cubicBezTo>
                <a:close/>
                <a:moveTo>
                  <a:pt x="5051807" y="4288076"/>
                </a:moveTo>
                <a:cubicBezTo>
                  <a:pt x="5090253" y="4288076"/>
                  <a:pt x="5121419" y="4319243"/>
                  <a:pt x="5121419" y="4357689"/>
                </a:cubicBezTo>
                <a:cubicBezTo>
                  <a:pt x="5121419" y="4396135"/>
                  <a:pt x="5090253" y="4427301"/>
                  <a:pt x="5051807" y="4427301"/>
                </a:cubicBezTo>
                <a:cubicBezTo>
                  <a:pt x="5013361" y="4427301"/>
                  <a:pt x="4982194" y="4396135"/>
                  <a:pt x="4982194" y="4357689"/>
                </a:cubicBezTo>
                <a:cubicBezTo>
                  <a:pt x="4982194" y="4319243"/>
                  <a:pt x="5013361" y="4288076"/>
                  <a:pt x="5051807" y="4288076"/>
                </a:cubicBezTo>
                <a:close/>
                <a:moveTo>
                  <a:pt x="4634130" y="4288076"/>
                </a:moveTo>
                <a:cubicBezTo>
                  <a:pt x="4672576" y="4288076"/>
                  <a:pt x="4703743" y="4319243"/>
                  <a:pt x="4703743" y="4357689"/>
                </a:cubicBezTo>
                <a:cubicBezTo>
                  <a:pt x="4703743" y="4396135"/>
                  <a:pt x="4672576" y="4427301"/>
                  <a:pt x="4634130" y="4427301"/>
                </a:cubicBezTo>
                <a:cubicBezTo>
                  <a:pt x="4595684" y="4427301"/>
                  <a:pt x="4564517" y="4396135"/>
                  <a:pt x="4564517" y="4357689"/>
                </a:cubicBezTo>
                <a:cubicBezTo>
                  <a:pt x="4564517" y="4319243"/>
                  <a:pt x="4595684" y="4288076"/>
                  <a:pt x="4634130" y="4288076"/>
                </a:cubicBezTo>
                <a:close/>
                <a:moveTo>
                  <a:pt x="4216533" y="4288076"/>
                </a:moveTo>
                <a:cubicBezTo>
                  <a:pt x="4254979" y="4288076"/>
                  <a:pt x="4286066" y="4319243"/>
                  <a:pt x="4286066" y="4357689"/>
                </a:cubicBezTo>
                <a:cubicBezTo>
                  <a:pt x="4286066" y="4396135"/>
                  <a:pt x="4254979" y="4427301"/>
                  <a:pt x="4216533" y="4427301"/>
                </a:cubicBezTo>
                <a:cubicBezTo>
                  <a:pt x="4178087" y="4427301"/>
                  <a:pt x="4146922" y="4396135"/>
                  <a:pt x="4146922" y="4357689"/>
                </a:cubicBezTo>
                <a:cubicBezTo>
                  <a:pt x="4146922" y="4319243"/>
                  <a:pt x="4178087" y="4288076"/>
                  <a:pt x="4216533" y="4288076"/>
                </a:cubicBezTo>
                <a:close/>
                <a:moveTo>
                  <a:pt x="3798860" y="4288076"/>
                </a:moveTo>
                <a:cubicBezTo>
                  <a:pt x="3837305" y="4288076"/>
                  <a:pt x="3868471" y="4319243"/>
                  <a:pt x="3868471" y="4357689"/>
                </a:cubicBezTo>
                <a:cubicBezTo>
                  <a:pt x="3868471" y="4396135"/>
                  <a:pt x="3837305" y="4427301"/>
                  <a:pt x="3798860" y="4427301"/>
                </a:cubicBezTo>
                <a:cubicBezTo>
                  <a:pt x="3760412" y="4427301"/>
                  <a:pt x="3729247" y="4396135"/>
                  <a:pt x="3729247" y="4357689"/>
                </a:cubicBezTo>
                <a:cubicBezTo>
                  <a:pt x="3729247" y="4319243"/>
                  <a:pt x="3760412" y="4288076"/>
                  <a:pt x="3798860" y="4288076"/>
                </a:cubicBezTo>
                <a:close/>
                <a:moveTo>
                  <a:pt x="3381189" y="4288076"/>
                </a:moveTo>
                <a:cubicBezTo>
                  <a:pt x="3419635" y="4288076"/>
                  <a:pt x="3450801" y="4319243"/>
                  <a:pt x="3450801" y="4357689"/>
                </a:cubicBezTo>
                <a:cubicBezTo>
                  <a:pt x="3450801" y="4396135"/>
                  <a:pt x="3419635" y="4427301"/>
                  <a:pt x="3381189" y="4427301"/>
                </a:cubicBezTo>
                <a:cubicBezTo>
                  <a:pt x="3342740" y="4427301"/>
                  <a:pt x="3311571" y="4396135"/>
                  <a:pt x="3311571" y="4357689"/>
                </a:cubicBezTo>
                <a:cubicBezTo>
                  <a:pt x="3311571" y="4319243"/>
                  <a:pt x="3342740" y="4288076"/>
                  <a:pt x="3381189" y="4288076"/>
                </a:cubicBezTo>
                <a:close/>
                <a:moveTo>
                  <a:pt x="2963505" y="4288076"/>
                </a:moveTo>
                <a:cubicBezTo>
                  <a:pt x="3001951" y="4288076"/>
                  <a:pt x="3033116" y="4319243"/>
                  <a:pt x="3033116" y="4357689"/>
                </a:cubicBezTo>
                <a:cubicBezTo>
                  <a:pt x="3033116" y="4396135"/>
                  <a:pt x="3001951" y="4427301"/>
                  <a:pt x="2963505" y="4427301"/>
                </a:cubicBezTo>
                <a:cubicBezTo>
                  <a:pt x="2925058" y="4427301"/>
                  <a:pt x="2893890" y="4396135"/>
                  <a:pt x="2893890" y="4357689"/>
                </a:cubicBezTo>
                <a:cubicBezTo>
                  <a:pt x="2893890" y="4319243"/>
                  <a:pt x="2925058" y="4288076"/>
                  <a:pt x="2963505" y="4288076"/>
                </a:cubicBezTo>
                <a:close/>
                <a:moveTo>
                  <a:pt x="2545820" y="4288076"/>
                </a:moveTo>
                <a:cubicBezTo>
                  <a:pt x="2584266" y="4288076"/>
                  <a:pt x="2615433" y="4319243"/>
                  <a:pt x="2615433" y="4357689"/>
                </a:cubicBezTo>
                <a:cubicBezTo>
                  <a:pt x="2615433" y="4396135"/>
                  <a:pt x="2584266" y="4427301"/>
                  <a:pt x="2545820" y="4427301"/>
                </a:cubicBezTo>
                <a:cubicBezTo>
                  <a:pt x="2507373" y="4427301"/>
                  <a:pt x="2476206" y="4396135"/>
                  <a:pt x="2476206" y="4357689"/>
                </a:cubicBezTo>
                <a:cubicBezTo>
                  <a:pt x="2476206" y="4319243"/>
                  <a:pt x="2507373" y="4288076"/>
                  <a:pt x="2545820" y="4288076"/>
                </a:cubicBezTo>
                <a:close/>
                <a:moveTo>
                  <a:pt x="2128133" y="4288076"/>
                </a:moveTo>
                <a:cubicBezTo>
                  <a:pt x="2166580" y="4288076"/>
                  <a:pt x="2197748" y="4319243"/>
                  <a:pt x="2197748" y="4357689"/>
                </a:cubicBezTo>
                <a:cubicBezTo>
                  <a:pt x="2197748" y="4396135"/>
                  <a:pt x="2166580" y="4427301"/>
                  <a:pt x="2128133" y="4427301"/>
                </a:cubicBezTo>
                <a:cubicBezTo>
                  <a:pt x="2089687" y="4427301"/>
                  <a:pt x="2058521" y="4396135"/>
                  <a:pt x="2058521" y="4357689"/>
                </a:cubicBezTo>
                <a:cubicBezTo>
                  <a:pt x="2058521" y="4319243"/>
                  <a:pt x="2089687" y="4288076"/>
                  <a:pt x="2128133" y="4288076"/>
                </a:cubicBezTo>
                <a:close/>
                <a:moveTo>
                  <a:pt x="1710449" y="4288076"/>
                </a:moveTo>
                <a:cubicBezTo>
                  <a:pt x="1748896" y="4288076"/>
                  <a:pt x="1780061" y="4319243"/>
                  <a:pt x="1780061" y="4357689"/>
                </a:cubicBezTo>
                <a:cubicBezTo>
                  <a:pt x="1780061" y="4396135"/>
                  <a:pt x="1748896" y="4427301"/>
                  <a:pt x="1710449" y="4427301"/>
                </a:cubicBezTo>
                <a:cubicBezTo>
                  <a:pt x="1671999" y="4427301"/>
                  <a:pt x="1640830" y="4396135"/>
                  <a:pt x="1640830" y="4357689"/>
                </a:cubicBezTo>
                <a:cubicBezTo>
                  <a:pt x="1640830" y="4319243"/>
                  <a:pt x="1671999" y="4288076"/>
                  <a:pt x="1710449" y="4288076"/>
                </a:cubicBezTo>
                <a:close/>
                <a:moveTo>
                  <a:pt x="1292764" y="4288076"/>
                </a:moveTo>
                <a:cubicBezTo>
                  <a:pt x="1331210" y="4288076"/>
                  <a:pt x="1362376" y="4319243"/>
                  <a:pt x="1362376" y="4357689"/>
                </a:cubicBezTo>
                <a:cubicBezTo>
                  <a:pt x="1362376" y="4396135"/>
                  <a:pt x="1331210" y="4427301"/>
                  <a:pt x="1292764" y="4427301"/>
                </a:cubicBezTo>
                <a:cubicBezTo>
                  <a:pt x="1254318" y="4427301"/>
                  <a:pt x="1223151" y="4396135"/>
                  <a:pt x="1223151" y="4357689"/>
                </a:cubicBezTo>
                <a:cubicBezTo>
                  <a:pt x="1223151" y="4319243"/>
                  <a:pt x="1254318" y="4288076"/>
                  <a:pt x="1292764" y="4288076"/>
                </a:cubicBezTo>
                <a:close/>
                <a:moveTo>
                  <a:pt x="875091" y="4288076"/>
                </a:moveTo>
                <a:cubicBezTo>
                  <a:pt x="913538" y="4288076"/>
                  <a:pt x="944705" y="4319243"/>
                  <a:pt x="944705" y="4357689"/>
                </a:cubicBezTo>
                <a:cubicBezTo>
                  <a:pt x="944705" y="4396135"/>
                  <a:pt x="913538" y="4427301"/>
                  <a:pt x="875091" y="4427301"/>
                </a:cubicBezTo>
                <a:cubicBezTo>
                  <a:pt x="836645" y="4427301"/>
                  <a:pt x="805478" y="4396135"/>
                  <a:pt x="805478" y="4357689"/>
                </a:cubicBezTo>
                <a:cubicBezTo>
                  <a:pt x="805478" y="4319243"/>
                  <a:pt x="836645" y="4288076"/>
                  <a:pt x="875091" y="4288076"/>
                </a:cubicBezTo>
                <a:close/>
                <a:moveTo>
                  <a:pt x="457416" y="4288076"/>
                </a:moveTo>
                <a:cubicBezTo>
                  <a:pt x="495862" y="4288076"/>
                  <a:pt x="527029" y="4319243"/>
                  <a:pt x="527029" y="4357689"/>
                </a:cubicBezTo>
                <a:cubicBezTo>
                  <a:pt x="527029" y="4396135"/>
                  <a:pt x="495862" y="4427301"/>
                  <a:pt x="457416" y="4427301"/>
                </a:cubicBezTo>
                <a:cubicBezTo>
                  <a:pt x="418968" y="4427301"/>
                  <a:pt x="387801" y="4396135"/>
                  <a:pt x="387801" y="4357689"/>
                </a:cubicBezTo>
                <a:cubicBezTo>
                  <a:pt x="387801" y="4319243"/>
                  <a:pt x="418968" y="4288076"/>
                  <a:pt x="457416" y="4288076"/>
                </a:cubicBezTo>
                <a:close/>
                <a:moveTo>
                  <a:pt x="39740" y="4288076"/>
                </a:moveTo>
                <a:cubicBezTo>
                  <a:pt x="78186" y="4288076"/>
                  <a:pt x="109353" y="4319243"/>
                  <a:pt x="109353" y="4357689"/>
                </a:cubicBezTo>
                <a:cubicBezTo>
                  <a:pt x="109353" y="4396135"/>
                  <a:pt x="78186" y="4427301"/>
                  <a:pt x="39740" y="4427301"/>
                </a:cubicBezTo>
                <a:cubicBezTo>
                  <a:pt x="30129" y="4427301"/>
                  <a:pt x="20972" y="4425353"/>
                  <a:pt x="12644" y="4421831"/>
                </a:cubicBezTo>
                <a:lnTo>
                  <a:pt x="0" y="4413306"/>
                </a:lnTo>
                <a:lnTo>
                  <a:pt x="0" y="4302071"/>
                </a:lnTo>
                <a:lnTo>
                  <a:pt x="12644" y="4293546"/>
                </a:lnTo>
                <a:cubicBezTo>
                  <a:pt x="20972" y="4290024"/>
                  <a:pt x="30129" y="4288076"/>
                  <a:pt x="39740" y="4288076"/>
                </a:cubicBezTo>
                <a:close/>
                <a:moveTo>
                  <a:pt x="12152306" y="3981780"/>
                </a:moveTo>
                <a:cubicBezTo>
                  <a:pt x="12161917" y="3981780"/>
                  <a:pt x="12171074" y="3983728"/>
                  <a:pt x="12179402" y="3987250"/>
                </a:cubicBezTo>
                <a:lnTo>
                  <a:pt x="12192000" y="3995744"/>
                </a:lnTo>
                <a:lnTo>
                  <a:pt x="12192000" y="4107041"/>
                </a:lnTo>
                <a:lnTo>
                  <a:pt x="12179402" y="4115535"/>
                </a:lnTo>
                <a:cubicBezTo>
                  <a:pt x="12171074" y="4119057"/>
                  <a:pt x="12161917" y="4121005"/>
                  <a:pt x="12152306" y="4121005"/>
                </a:cubicBezTo>
                <a:cubicBezTo>
                  <a:pt x="12113860" y="4121005"/>
                  <a:pt x="12082694" y="4089839"/>
                  <a:pt x="12082694" y="4051393"/>
                </a:cubicBezTo>
                <a:cubicBezTo>
                  <a:pt x="12082694" y="4012947"/>
                  <a:pt x="12113860" y="3981780"/>
                  <a:pt x="12152306" y="3981780"/>
                </a:cubicBezTo>
                <a:close/>
                <a:moveTo>
                  <a:pt x="11734630" y="3981780"/>
                </a:moveTo>
                <a:cubicBezTo>
                  <a:pt x="11773076" y="3981780"/>
                  <a:pt x="11804243" y="4012947"/>
                  <a:pt x="11804243" y="4051393"/>
                </a:cubicBezTo>
                <a:cubicBezTo>
                  <a:pt x="11804243" y="4089839"/>
                  <a:pt x="11773076" y="4121005"/>
                  <a:pt x="11734630" y="4121005"/>
                </a:cubicBezTo>
                <a:cubicBezTo>
                  <a:pt x="11696184" y="4121005"/>
                  <a:pt x="11665017" y="4089839"/>
                  <a:pt x="11665017" y="4051393"/>
                </a:cubicBezTo>
                <a:cubicBezTo>
                  <a:pt x="11665017" y="4012947"/>
                  <a:pt x="11696184" y="3981780"/>
                  <a:pt x="11734630" y="3981780"/>
                </a:cubicBezTo>
                <a:close/>
                <a:moveTo>
                  <a:pt x="11316953" y="3981780"/>
                </a:moveTo>
                <a:cubicBezTo>
                  <a:pt x="11355399" y="3981780"/>
                  <a:pt x="11386566" y="4012947"/>
                  <a:pt x="11386566" y="4051393"/>
                </a:cubicBezTo>
                <a:cubicBezTo>
                  <a:pt x="11386566" y="4089839"/>
                  <a:pt x="11355399" y="4121005"/>
                  <a:pt x="11316953" y="4121005"/>
                </a:cubicBezTo>
                <a:cubicBezTo>
                  <a:pt x="11278507" y="4121005"/>
                  <a:pt x="11247341" y="4089839"/>
                  <a:pt x="11247341" y="4051393"/>
                </a:cubicBezTo>
                <a:cubicBezTo>
                  <a:pt x="11247341" y="4012947"/>
                  <a:pt x="11278507" y="3981780"/>
                  <a:pt x="11316953" y="3981780"/>
                </a:cubicBezTo>
                <a:close/>
                <a:moveTo>
                  <a:pt x="10899277" y="3981780"/>
                </a:moveTo>
                <a:cubicBezTo>
                  <a:pt x="10937723" y="3981780"/>
                  <a:pt x="10968890" y="4012947"/>
                  <a:pt x="10968890" y="4051393"/>
                </a:cubicBezTo>
                <a:cubicBezTo>
                  <a:pt x="10968890" y="4089839"/>
                  <a:pt x="10937723" y="4121005"/>
                  <a:pt x="10899277" y="4121005"/>
                </a:cubicBezTo>
                <a:cubicBezTo>
                  <a:pt x="10860831" y="4121005"/>
                  <a:pt x="10829664" y="4089839"/>
                  <a:pt x="10829664" y="4051393"/>
                </a:cubicBezTo>
                <a:cubicBezTo>
                  <a:pt x="10829664" y="4012947"/>
                  <a:pt x="10860831" y="3981780"/>
                  <a:pt x="10899277" y="3981780"/>
                </a:cubicBezTo>
                <a:close/>
                <a:moveTo>
                  <a:pt x="10481600" y="3981780"/>
                </a:moveTo>
                <a:cubicBezTo>
                  <a:pt x="10520046" y="3981780"/>
                  <a:pt x="10551213" y="4012947"/>
                  <a:pt x="10551213" y="4051393"/>
                </a:cubicBezTo>
                <a:cubicBezTo>
                  <a:pt x="10551213" y="4089839"/>
                  <a:pt x="10520046" y="4121005"/>
                  <a:pt x="10481600" y="4121005"/>
                </a:cubicBezTo>
                <a:cubicBezTo>
                  <a:pt x="10443154" y="4121005"/>
                  <a:pt x="10411988" y="4089839"/>
                  <a:pt x="10411988" y="4051393"/>
                </a:cubicBezTo>
                <a:cubicBezTo>
                  <a:pt x="10411988" y="4012947"/>
                  <a:pt x="10443154" y="3981780"/>
                  <a:pt x="10481600" y="3981780"/>
                </a:cubicBezTo>
                <a:close/>
                <a:moveTo>
                  <a:pt x="10063924" y="3981780"/>
                </a:moveTo>
                <a:cubicBezTo>
                  <a:pt x="10102370" y="3981780"/>
                  <a:pt x="10133537" y="4012947"/>
                  <a:pt x="10133537" y="4051393"/>
                </a:cubicBezTo>
                <a:cubicBezTo>
                  <a:pt x="10133537" y="4089839"/>
                  <a:pt x="10102370" y="4121005"/>
                  <a:pt x="10063924" y="4121005"/>
                </a:cubicBezTo>
                <a:cubicBezTo>
                  <a:pt x="10025478" y="4121005"/>
                  <a:pt x="9994311" y="4089839"/>
                  <a:pt x="9994311" y="4051393"/>
                </a:cubicBezTo>
                <a:cubicBezTo>
                  <a:pt x="9994311" y="4012947"/>
                  <a:pt x="10025478" y="3981780"/>
                  <a:pt x="10063924" y="3981780"/>
                </a:cubicBezTo>
                <a:close/>
                <a:moveTo>
                  <a:pt x="9646247" y="3981780"/>
                </a:moveTo>
                <a:cubicBezTo>
                  <a:pt x="9684693" y="3981780"/>
                  <a:pt x="9715860" y="4012947"/>
                  <a:pt x="9715860" y="4051393"/>
                </a:cubicBezTo>
                <a:cubicBezTo>
                  <a:pt x="9715860" y="4089839"/>
                  <a:pt x="9684693" y="4121005"/>
                  <a:pt x="9646247" y="4121005"/>
                </a:cubicBezTo>
                <a:cubicBezTo>
                  <a:pt x="9607802" y="4121005"/>
                  <a:pt x="9576635" y="4089839"/>
                  <a:pt x="9576635" y="4051393"/>
                </a:cubicBezTo>
                <a:cubicBezTo>
                  <a:pt x="9576635" y="4012947"/>
                  <a:pt x="9607802" y="3981780"/>
                  <a:pt x="9646247" y="3981780"/>
                </a:cubicBezTo>
                <a:close/>
                <a:moveTo>
                  <a:pt x="9228571" y="3981780"/>
                </a:moveTo>
                <a:cubicBezTo>
                  <a:pt x="9267017" y="3981780"/>
                  <a:pt x="9298184" y="4012947"/>
                  <a:pt x="9298184" y="4051393"/>
                </a:cubicBezTo>
                <a:cubicBezTo>
                  <a:pt x="9298184" y="4089839"/>
                  <a:pt x="9267017" y="4121005"/>
                  <a:pt x="9228571" y="4121005"/>
                </a:cubicBezTo>
                <a:cubicBezTo>
                  <a:pt x="9190125" y="4121005"/>
                  <a:pt x="9158958" y="4089839"/>
                  <a:pt x="9158958" y="4051393"/>
                </a:cubicBezTo>
                <a:cubicBezTo>
                  <a:pt x="9158958" y="4012947"/>
                  <a:pt x="9190125" y="3981780"/>
                  <a:pt x="9228571" y="3981780"/>
                </a:cubicBezTo>
                <a:close/>
                <a:moveTo>
                  <a:pt x="8810895" y="3981780"/>
                </a:moveTo>
                <a:cubicBezTo>
                  <a:pt x="8849341" y="3981780"/>
                  <a:pt x="8880507" y="4012947"/>
                  <a:pt x="8880507" y="4051393"/>
                </a:cubicBezTo>
                <a:cubicBezTo>
                  <a:pt x="8880507" y="4089839"/>
                  <a:pt x="8849341" y="4121005"/>
                  <a:pt x="8810895" y="4121005"/>
                </a:cubicBezTo>
                <a:cubicBezTo>
                  <a:pt x="8772449" y="4121005"/>
                  <a:pt x="8741282" y="4089839"/>
                  <a:pt x="8741282" y="4051393"/>
                </a:cubicBezTo>
                <a:cubicBezTo>
                  <a:pt x="8741282" y="4012947"/>
                  <a:pt x="8772449" y="3981780"/>
                  <a:pt x="8810895" y="3981780"/>
                </a:cubicBezTo>
                <a:close/>
                <a:moveTo>
                  <a:pt x="8393218" y="3981780"/>
                </a:moveTo>
                <a:cubicBezTo>
                  <a:pt x="8431664" y="3981780"/>
                  <a:pt x="8462831" y="4012947"/>
                  <a:pt x="8462831" y="4051393"/>
                </a:cubicBezTo>
                <a:cubicBezTo>
                  <a:pt x="8462831" y="4089839"/>
                  <a:pt x="8431664" y="4121005"/>
                  <a:pt x="8393218" y="4121005"/>
                </a:cubicBezTo>
                <a:cubicBezTo>
                  <a:pt x="8354772" y="4121005"/>
                  <a:pt x="8323606" y="4089839"/>
                  <a:pt x="8323606" y="4051393"/>
                </a:cubicBezTo>
                <a:cubicBezTo>
                  <a:pt x="8323606" y="4012947"/>
                  <a:pt x="8354772" y="3981780"/>
                  <a:pt x="8393218" y="3981780"/>
                </a:cubicBezTo>
                <a:close/>
                <a:moveTo>
                  <a:pt x="7975542" y="3981780"/>
                </a:moveTo>
                <a:cubicBezTo>
                  <a:pt x="8013988" y="3981780"/>
                  <a:pt x="8045155" y="4012947"/>
                  <a:pt x="8045155" y="4051393"/>
                </a:cubicBezTo>
                <a:cubicBezTo>
                  <a:pt x="8045155" y="4089839"/>
                  <a:pt x="8013988" y="4121005"/>
                  <a:pt x="7975542" y="4121005"/>
                </a:cubicBezTo>
                <a:cubicBezTo>
                  <a:pt x="7937096" y="4121005"/>
                  <a:pt x="7905929" y="4089839"/>
                  <a:pt x="7905929" y="4051393"/>
                </a:cubicBezTo>
                <a:cubicBezTo>
                  <a:pt x="7905929" y="4012947"/>
                  <a:pt x="7937096" y="3981780"/>
                  <a:pt x="7975542" y="3981780"/>
                </a:cubicBezTo>
                <a:close/>
                <a:moveTo>
                  <a:pt x="7557865" y="3981780"/>
                </a:moveTo>
                <a:cubicBezTo>
                  <a:pt x="7596311" y="3981780"/>
                  <a:pt x="7627478" y="4012947"/>
                  <a:pt x="7627478" y="4051393"/>
                </a:cubicBezTo>
                <a:cubicBezTo>
                  <a:pt x="7627478" y="4089839"/>
                  <a:pt x="7596311" y="4121005"/>
                  <a:pt x="7557865" y="4121005"/>
                </a:cubicBezTo>
                <a:cubicBezTo>
                  <a:pt x="7519419" y="4121005"/>
                  <a:pt x="7488253" y="4089839"/>
                  <a:pt x="7488253" y="4051393"/>
                </a:cubicBezTo>
                <a:cubicBezTo>
                  <a:pt x="7488253" y="4012947"/>
                  <a:pt x="7519419" y="3981780"/>
                  <a:pt x="7557865" y="3981780"/>
                </a:cubicBezTo>
                <a:close/>
                <a:moveTo>
                  <a:pt x="7140189" y="3981780"/>
                </a:moveTo>
                <a:cubicBezTo>
                  <a:pt x="7178635" y="3981780"/>
                  <a:pt x="7209802" y="4012947"/>
                  <a:pt x="7209802" y="4051393"/>
                </a:cubicBezTo>
                <a:cubicBezTo>
                  <a:pt x="7209802" y="4089839"/>
                  <a:pt x="7178635" y="4121005"/>
                  <a:pt x="7140189" y="4121005"/>
                </a:cubicBezTo>
                <a:cubicBezTo>
                  <a:pt x="7101743" y="4121005"/>
                  <a:pt x="7070576" y="4089839"/>
                  <a:pt x="7070576" y="4051393"/>
                </a:cubicBezTo>
                <a:cubicBezTo>
                  <a:pt x="7070576" y="4012947"/>
                  <a:pt x="7101743" y="3981780"/>
                  <a:pt x="7140189" y="3981780"/>
                </a:cubicBezTo>
                <a:close/>
                <a:moveTo>
                  <a:pt x="6722513" y="3981780"/>
                </a:moveTo>
                <a:cubicBezTo>
                  <a:pt x="6760958" y="3981780"/>
                  <a:pt x="6792125" y="4012947"/>
                  <a:pt x="6792125" y="4051393"/>
                </a:cubicBezTo>
                <a:cubicBezTo>
                  <a:pt x="6792125" y="4089839"/>
                  <a:pt x="6760958" y="4121005"/>
                  <a:pt x="6722513" y="4121005"/>
                </a:cubicBezTo>
                <a:cubicBezTo>
                  <a:pt x="6684067" y="4121005"/>
                  <a:pt x="6652900" y="4089839"/>
                  <a:pt x="6652900" y="4051393"/>
                </a:cubicBezTo>
                <a:cubicBezTo>
                  <a:pt x="6652900" y="4012947"/>
                  <a:pt x="6684067" y="3981780"/>
                  <a:pt x="6722513" y="3981780"/>
                </a:cubicBezTo>
                <a:close/>
                <a:moveTo>
                  <a:pt x="6304836" y="3981780"/>
                </a:moveTo>
                <a:cubicBezTo>
                  <a:pt x="6343282" y="3981780"/>
                  <a:pt x="6374449" y="4012947"/>
                  <a:pt x="6374449" y="4051393"/>
                </a:cubicBezTo>
                <a:cubicBezTo>
                  <a:pt x="6374449" y="4089839"/>
                  <a:pt x="6343282" y="4121005"/>
                  <a:pt x="6304836" y="4121005"/>
                </a:cubicBezTo>
                <a:cubicBezTo>
                  <a:pt x="6266390" y="4121005"/>
                  <a:pt x="6235223" y="4089839"/>
                  <a:pt x="6235223" y="4051393"/>
                </a:cubicBezTo>
                <a:cubicBezTo>
                  <a:pt x="6235223" y="4012947"/>
                  <a:pt x="6266390" y="3981780"/>
                  <a:pt x="6304836" y="3981780"/>
                </a:cubicBezTo>
                <a:close/>
                <a:moveTo>
                  <a:pt x="5887160" y="3981780"/>
                </a:moveTo>
                <a:cubicBezTo>
                  <a:pt x="5925606" y="3981780"/>
                  <a:pt x="5956772" y="4012947"/>
                  <a:pt x="5956772" y="4051393"/>
                </a:cubicBezTo>
                <a:cubicBezTo>
                  <a:pt x="5956772" y="4089839"/>
                  <a:pt x="5925606" y="4121005"/>
                  <a:pt x="5887160" y="4121005"/>
                </a:cubicBezTo>
                <a:cubicBezTo>
                  <a:pt x="5848714" y="4121005"/>
                  <a:pt x="5817547" y="4089839"/>
                  <a:pt x="5817547" y="4051393"/>
                </a:cubicBezTo>
                <a:cubicBezTo>
                  <a:pt x="5817547" y="4012947"/>
                  <a:pt x="5848714" y="3981780"/>
                  <a:pt x="5887160" y="3981780"/>
                </a:cubicBezTo>
                <a:close/>
                <a:moveTo>
                  <a:pt x="5469483" y="3981780"/>
                </a:moveTo>
                <a:cubicBezTo>
                  <a:pt x="5507929" y="3981780"/>
                  <a:pt x="5539096" y="4012947"/>
                  <a:pt x="5539096" y="4051393"/>
                </a:cubicBezTo>
                <a:cubicBezTo>
                  <a:pt x="5539096" y="4089839"/>
                  <a:pt x="5507929" y="4121005"/>
                  <a:pt x="5469483" y="4121005"/>
                </a:cubicBezTo>
                <a:cubicBezTo>
                  <a:pt x="5431037" y="4121005"/>
                  <a:pt x="5399870" y="4089839"/>
                  <a:pt x="5399870" y="4051393"/>
                </a:cubicBezTo>
                <a:cubicBezTo>
                  <a:pt x="5399870" y="4012947"/>
                  <a:pt x="5431037" y="3981780"/>
                  <a:pt x="5469483" y="3981780"/>
                </a:cubicBezTo>
                <a:close/>
                <a:moveTo>
                  <a:pt x="5051807" y="3981780"/>
                </a:moveTo>
                <a:cubicBezTo>
                  <a:pt x="5090253" y="3981780"/>
                  <a:pt x="5121419" y="4012947"/>
                  <a:pt x="5121419" y="4051393"/>
                </a:cubicBezTo>
                <a:cubicBezTo>
                  <a:pt x="5121419" y="4089839"/>
                  <a:pt x="5090253" y="4121005"/>
                  <a:pt x="5051807" y="4121005"/>
                </a:cubicBezTo>
                <a:cubicBezTo>
                  <a:pt x="5013361" y="4121005"/>
                  <a:pt x="4982194" y="4089839"/>
                  <a:pt x="4982194" y="4051393"/>
                </a:cubicBezTo>
                <a:cubicBezTo>
                  <a:pt x="4982194" y="4012947"/>
                  <a:pt x="5013361" y="3981780"/>
                  <a:pt x="5051807" y="3981780"/>
                </a:cubicBezTo>
                <a:close/>
                <a:moveTo>
                  <a:pt x="4634130" y="3981780"/>
                </a:moveTo>
                <a:cubicBezTo>
                  <a:pt x="4672576" y="3981780"/>
                  <a:pt x="4703743" y="4012947"/>
                  <a:pt x="4703743" y="4051393"/>
                </a:cubicBezTo>
                <a:cubicBezTo>
                  <a:pt x="4703743" y="4089839"/>
                  <a:pt x="4672576" y="4121005"/>
                  <a:pt x="4634130" y="4121005"/>
                </a:cubicBezTo>
                <a:cubicBezTo>
                  <a:pt x="4595684" y="4121005"/>
                  <a:pt x="4564517" y="4089839"/>
                  <a:pt x="4564517" y="4051393"/>
                </a:cubicBezTo>
                <a:cubicBezTo>
                  <a:pt x="4564517" y="4012947"/>
                  <a:pt x="4595684" y="3981780"/>
                  <a:pt x="4634130" y="3981780"/>
                </a:cubicBezTo>
                <a:close/>
                <a:moveTo>
                  <a:pt x="4216541" y="3981780"/>
                </a:moveTo>
                <a:cubicBezTo>
                  <a:pt x="4254987" y="3981780"/>
                  <a:pt x="4286066" y="4012947"/>
                  <a:pt x="4286066" y="4051393"/>
                </a:cubicBezTo>
                <a:cubicBezTo>
                  <a:pt x="4286066" y="4089839"/>
                  <a:pt x="4254987" y="4121005"/>
                  <a:pt x="4216541" y="4121005"/>
                </a:cubicBezTo>
                <a:cubicBezTo>
                  <a:pt x="4178095" y="4121005"/>
                  <a:pt x="4146929" y="4089839"/>
                  <a:pt x="4146929" y="4051393"/>
                </a:cubicBezTo>
                <a:cubicBezTo>
                  <a:pt x="4146929" y="4012947"/>
                  <a:pt x="4178095" y="3981780"/>
                  <a:pt x="4216541" y="3981780"/>
                </a:cubicBezTo>
                <a:close/>
                <a:moveTo>
                  <a:pt x="3798869" y="3981780"/>
                </a:moveTo>
                <a:cubicBezTo>
                  <a:pt x="3837312" y="3981780"/>
                  <a:pt x="3868480" y="4012947"/>
                  <a:pt x="3868480" y="4051393"/>
                </a:cubicBezTo>
                <a:cubicBezTo>
                  <a:pt x="3868480" y="4089839"/>
                  <a:pt x="3837312" y="4121005"/>
                  <a:pt x="3798869" y="4121005"/>
                </a:cubicBezTo>
                <a:cubicBezTo>
                  <a:pt x="3760420" y="4121005"/>
                  <a:pt x="3729255" y="4089839"/>
                  <a:pt x="3729255" y="4051393"/>
                </a:cubicBezTo>
                <a:cubicBezTo>
                  <a:pt x="3729255" y="4012947"/>
                  <a:pt x="3760420" y="3981780"/>
                  <a:pt x="3798869" y="3981780"/>
                </a:cubicBezTo>
                <a:close/>
                <a:moveTo>
                  <a:pt x="3381197" y="3981780"/>
                </a:moveTo>
                <a:cubicBezTo>
                  <a:pt x="3419643" y="3981780"/>
                  <a:pt x="3450811" y="4012947"/>
                  <a:pt x="3450811" y="4051393"/>
                </a:cubicBezTo>
                <a:cubicBezTo>
                  <a:pt x="3450811" y="4089839"/>
                  <a:pt x="3419643" y="4121005"/>
                  <a:pt x="3381197" y="4121005"/>
                </a:cubicBezTo>
                <a:cubicBezTo>
                  <a:pt x="3342749" y="4121005"/>
                  <a:pt x="3311580" y="4089839"/>
                  <a:pt x="3311580" y="4051393"/>
                </a:cubicBezTo>
                <a:cubicBezTo>
                  <a:pt x="3311580" y="4012947"/>
                  <a:pt x="3342749" y="3981780"/>
                  <a:pt x="3381197" y="3981780"/>
                </a:cubicBezTo>
                <a:close/>
                <a:moveTo>
                  <a:pt x="2963513" y="3981780"/>
                </a:moveTo>
                <a:cubicBezTo>
                  <a:pt x="3001959" y="3981780"/>
                  <a:pt x="3033125" y="4012947"/>
                  <a:pt x="3033125" y="4051393"/>
                </a:cubicBezTo>
                <a:cubicBezTo>
                  <a:pt x="3033125" y="4089839"/>
                  <a:pt x="3001959" y="4121005"/>
                  <a:pt x="2963513" y="4121005"/>
                </a:cubicBezTo>
                <a:cubicBezTo>
                  <a:pt x="2925066" y="4121005"/>
                  <a:pt x="2893898" y="4089839"/>
                  <a:pt x="2893898" y="4051393"/>
                </a:cubicBezTo>
                <a:cubicBezTo>
                  <a:pt x="2893898" y="4012947"/>
                  <a:pt x="2925066" y="3981780"/>
                  <a:pt x="2963513" y="3981780"/>
                </a:cubicBezTo>
                <a:close/>
                <a:moveTo>
                  <a:pt x="2545827" y="3981780"/>
                </a:moveTo>
                <a:cubicBezTo>
                  <a:pt x="2584273" y="3981780"/>
                  <a:pt x="2615440" y="4012947"/>
                  <a:pt x="2615440" y="4051393"/>
                </a:cubicBezTo>
                <a:cubicBezTo>
                  <a:pt x="2615440" y="4089839"/>
                  <a:pt x="2584273" y="4121005"/>
                  <a:pt x="2545827" y="4121005"/>
                </a:cubicBezTo>
                <a:cubicBezTo>
                  <a:pt x="2507380" y="4121005"/>
                  <a:pt x="2476213" y="4089839"/>
                  <a:pt x="2476213" y="4051393"/>
                </a:cubicBezTo>
                <a:cubicBezTo>
                  <a:pt x="2476213" y="4012947"/>
                  <a:pt x="2507380" y="3981780"/>
                  <a:pt x="2545827" y="3981780"/>
                </a:cubicBezTo>
                <a:close/>
                <a:moveTo>
                  <a:pt x="2128141" y="3981780"/>
                </a:moveTo>
                <a:cubicBezTo>
                  <a:pt x="2166587" y="3981780"/>
                  <a:pt x="2197754" y="4012947"/>
                  <a:pt x="2197754" y="4051393"/>
                </a:cubicBezTo>
                <a:cubicBezTo>
                  <a:pt x="2197754" y="4089839"/>
                  <a:pt x="2166587" y="4121005"/>
                  <a:pt x="2128141" y="4121005"/>
                </a:cubicBezTo>
                <a:cubicBezTo>
                  <a:pt x="2089695" y="4121005"/>
                  <a:pt x="2058527" y="4089839"/>
                  <a:pt x="2058527" y="4051393"/>
                </a:cubicBezTo>
                <a:cubicBezTo>
                  <a:pt x="2058527" y="4012947"/>
                  <a:pt x="2089695" y="3981780"/>
                  <a:pt x="2128141" y="3981780"/>
                </a:cubicBezTo>
                <a:close/>
                <a:moveTo>
                  <a:pt x="1710453" y="3981780"/>
                </a:moveTo>
                <a:cubicBezTo>
                  <a:pt x="1748901" y="3981780"/>
                  <a:pt x="1780067" y="4012947"/>
                  <a:pt x="1780067" y="4051393"/>
                </a:cubicBezTo>
                <a:cubicBezTo>
                  <a:pt x="1780067" y="4089839"/>
                  <a:pt x="1748901" y="4121005"/>
                  <a:pt x="1710453" y="4121005"/>
                </a:cubicBezTo>
                <a:cubicBezTo>
                  <a:pt x="1672004" y="4121005"/>
                  <a:pt x="1640835" y="4089839"/>
                  <a:pt x="1640835" y="4051393"/>
                </a:cubicBezTo>
                <a:cubicBezTo>
                  <a:pt x="1640835" y="4012947"/>
                  <a:pt x="1672004" y="3981780"/>
                  <a:pt x="1710453" y="3981780"/>
                </a:cubicBezTo>
                <a:close/>
                <a:moveTo>
                  <a:pt x="1292768" y="3981780"/>
                </a:moveTo>
                <a:cubicBezTo>
                  <a:pt x="1331214" y="3981780"/>
                  <a:pt x="1362381" y="4012947"/>
                  <a:pt x="1362381" y="4051393"/>
                </a:cubicBezTo>
                <a:cubicBezTo>
                  <a:pt x="1362381" y="4089839"/>
                  <a:pt x="1331214" y="4121005"/>
                  <a:pt x="1292768" y="4121005"/>
                </a:cubicBezTo>
                <a:cubicBezTo>
                  <a:pt x="1254323" y="4121005"/>
                  <a:pt x="1223156" y="4089839"/>
                  <a:pt x="1223156" y="4051393"/>
                </a:cubicBezTo>
                <a:cubicBezTo>
                  <a:pt x="1223156" y="4012947"/>
                  <a:pt x="1254323" y="3981780"/>
                  <a:pt x="1292768" y="3981780"/>
                </a:cubicBezTo>
                <a:close/>
                <a:moveTo>
                  <a:pt x="875096" y="3981780"/>
                </a:moveTo>
                <a:cubicBezTo>
                  <a:pt x="913543" y="3981780"/>
                  <a:pt x="944710" y="4012947"/>
                  <a:pt x="944710" y="4051393"/>
                </a:cubicBezTo>
                <a:cubicBezTo>
                  <a:pt x="944710" y="4089839"/>
                  <a:pt x="913543" y="4121005"/>
                  <a:pt x="875096" y="4121005"/>
                </a:cubicBezTo>
                <a:cubicBezTo>
                  <a:pt x="836650" y="4121005"/>
                  <a:pt x="805483" y="4089839"/>
                  <a:pt x="805483" y="4051393"/>
                </a:cubicBezTo>
                <a:cubicBezTo>
                  <a:pt x="805483" y="4012947"/>
                  <a:pt x="836650" y="3981780"/>
                  <a:pt x="875096" y="3981780"/>
                </a:cubicBezTo>
                <a:close/>
                <a:moveTo>
                  <a:pt x="457420" y="3981780"/>
                </a:moveTo>
                <a:cubicBezTo>
                  <a:pt x="495866" y="3981780"/>
                  <a:pt x="527034" y="4012947"/>
                  <a:pt x="527034" y="4051393"/>
                </a:cubicBezTo>
                <a:cubicBezTo>
                  <a:pt x="527034" y="4089839"/>
                  <a:pt x="495866" y="4121005"/>
                  <a:pt x="457420" y="4121005"/>
                </a:cubicBezTo>
                <a:cubicBezTo>
                  <a:pt x="418973" y="4121005"/>
                  <a:pt x="387806" y="4089839"/>
                  <a:pt x="387806" y="4051393"/>
                </a:cubicBezTo>
                <a:cubicBezTo>
                  <a:pt x="387806" y="4012947"/>
                  <a:pt x="418973" y="3981780"/>
                  <a:pt x="457420" y="3981780"/>
                </a:cubicBezTo>
                <a:close/>
                <a:moveTo>
                  <a:pt x="39745" y="3981780"/>
                </a:moveTo>
                <a:cubicBezTo>
                  <a:pt x="78191" y="3981780"/>
                  <a:pt x="109358" y="4012947"/>
                  <a:pt x="109358" y="4051393"/>
                </a:cubicBezTo>
                <a:cubicBezTo>
                  <a:pt x="109358" y="4089839"/>
                  <a:pt x="78191" y="4121005"/>
                  <a:pt x="39745" y="4121005"/>
                </a:cubicBezTo>
                <a:cubicBezTo>
                  <a:pt x="30134" y="4121005"/>
                  <a:pt x="20977" y="4119057"/>
                  <a:pt x="12649" y="4115535"/>
                </a:cubicBezTo>
                <a:lnTo>
                  <a:pt x="0" y="4107007"/>
                </a:lnTo>
                <a:lnTo>
                  <a:pt x="0" y="3995778"/>
                </a:lnTo>
                <a:lnTo>
                  <a:pt x="12649" y="3987250"/>
                </a:lnTo>
                <a:cubicBezTo>
                  <a:pt x="20977" y="3983728"/>
                  <a:pt x="30134" y="3981780"/>
                  <a:pt x="39745" y="3981780"/>
                </a:cubicBezTo>
                <a:close/>
                <a:moveTo>
                  <a:pt x="12152306" y="3675484"/>
                </a:moveTo>
                <a:cubicBezTo>
                  <a:pt x="12161917" y="3675484"/>
                  <a:pt x="12171074" y="3677432"/>
                  <a:pt x="12179402" y="3680954"/>
                </a:cubicBezTo>
                <a:lnTo>
                  <a:pt x="12192000" y="3689448"/>
                </a:lnTo>
                <a:lnTo>
                  <a:pt x="12192000" y="3800745"/>
                </a:lnTo>
                <a:lnTo>
                  <a:pt x="12179402" y="3809239"/>
                </a:lnTo>
                <a:cubicBezTo>
                  <a:pt x="12171074" y="3812761"/>
                  <a:pt x="12161917" y="3814709"/>
                  <a:pt x="12152306" y="3814709"/>
                </a:cubicBezTo>
                <a:cubicBezTo>
                  <a:pt x="12113860" y="3814709"/>
                  <a:pt x="12082694" y="3783543"/>
                  <a:pt x="12082694" y="3745097"/>
                </a:cubicBezTo>
                <a:cubicBezTo>
                  <a:pt x="12082694" y="3706651"/>
                  <a:pt x="12113860" y="3675484"/>
                  <a:pt x="12152306" y="3675484"/>
                </a:cubicBezTo>
                <a:close/>
                <a:moveTo>
                  <a:pt x="11734630" y="3675484"/>
                </a:moveTo>
                <a:cubicBezTo>
                  <a:pt x="11773076" y="3675484"/>
                  <a:pt x="11804243" y="3706651"/>
                  <a:pt x="11804243" y="3745097"/>
                </a:cubicBezTo>
                <a:cubicBezTo>
                  <a:pt x="11804243" y="3783543"/>
                  <a:pt x="11773076" y="3814709"/>
                  <a:pt x="11734630" y="3814709"/>
                </a:cubicBezTo>
                <a:cubicBezTo>
                  <a:pt x="11696184" y="3814709"/>
                  <a:pt x="11665017" y="3783543"/>
                  <a:pt x="11665017" y="3745097"/>
                </a:cubicBezTo>
                <a:cubicBezTo>
                  <a:pt x="11665017" y="3706651"/>
                  <a:pt x="11696184" y="3675484"/>
                  <a:pt x="11734630" y="3675484"/>
                </a:cubicBezTo>
                <a:close/>
                <a:moveTo>
                  <a:pt x="11316953" y="3675484"/>
                </a:moveTo>
                <a:cubicBezTo>
                  <a:pt x="11355399" y="3675484"/>
                  <a:pt x="11386566" y="3706651"/>
                  <a:pt x="11386566" y="3745097"/>
                </a:cubicBezTo>
                <a:cubicBezTo>
                  <a:pt x="11386566" y="3783543"/>
                  <a:pt x="11355399" y="3814709"/>
                  <a:pt x="11316953" y="3814709"/>
                </a:cubicBezTo>
                <a:cubicBezTo>
                  <a:pt x="11278507" y="3814709"/>
                  <a:pt x="11247341" y="3783543"/>
                  <a:pt x="11247341" y="3745097"/>
                </a:cubicBezTo>
                <a:cubicBezTo>
                  <a:pt x="11247341" y="3706651"/>
                  <a:pt x="11278507" y="3675484"/>
                  <a:pt x="11316953" y="3675484"/>
                </a:cubicBezTo>
                <a:close/>
                <a:moveTo>
                  <a:pt x="10899277" y="3675484"/>
                </a:moveTo>
                <a:cubicBezTo>
                  <a:pt x="10937723" y="3675484"/>
                  <a:pt x="10968890" y="3706651"/>
                  <a:pt x="10968890" y="3745097"/>
                </a:cubicBezTo>
                <a:cubicBezTo>
                  <a:pt x="10968890" y="3783543"/>
                  <a:pt x="10937723" y="3814709"/>
                  <a:pt x="10899277" y="3814709"/>
                </a:cubicBezTo>
                <a:cubicBezTo>
                  <a:pt x="10860831" y="3814709"/>
                  <a:pt x="10829664" y="3783543"/>
                  <a:pt x="10829664" y="3745097"/>
                </a:cubicBezTo>
                <a:cubicBezTo>
                  <a:pt x="10829664" y="3706651"/>
                  <a:pt x="10860831" y="3675484"/>
                  <a:pt x="10899277" y="3675484"/>
                </a:cubicBezTo>
                <a:close/>
                <a:moveTo>
                  <a:pt x="10481600" y="3675484"/>
                </a:moveTo>
                <a:cubicBezTo>
                  <a:pt x="10520046" y="3675484"/>
                  <a:pt x="10551213" y="3706651"/>
                  <a:pt x="10551213" y="3745097"/>
                </a:cubicBezTo>
                <a:cubicBezTo>
                  <a:pt x="10551213" y="3783543"/>
                  <a:pt x="10520046" y="3814709"/>
                  <a:pt x="10481600" y="3814709"/>
                </a:cubicBezTo>
                <a:cubicBezTo>
                  <a:pt x="10443154" y="3814709"/>
                  <a:pt x="10411988" y="3783543"/>
                  <a:pt x="10411988" y="3745097"/>
                </a:cubicBezTo>
                <a:cubicBezTo>
                  <a:pt x="10411988" y="3706651"/>
                  <a:pt x="10443154" y="3675484"/>
                  <a:pt x="10481600" y="3675484"/>
                </a:cubicBezTo>
                <a:close/>
                <a:moveTo>
                  <a:pt x="10063924" y="3675484"/>
                </a:moveTo>
                <a:cubicBezTo>
                  <a:pt x="10102370" y="3675484"/>
                  <a:pt x="10133537" y="3706651"/>
                  <a:pt x="10133537" y="3745097"/>
                </a:cubicBezTo>
                <a:cubicBezTo>
                  <a:pt x="10133537" y="3783543"/>
                  <a:pt x="10102370" y="3814709"/>
                  <a:pt x="10063924" y="3814709"/>
                </a:cubicBezTo>
                <a:cubicBezTo>
                  <a:pt x="10025478" y="3814709"/>
                  <a:pt x="9994311" y="3783543"/>
                  <a:pt x="9994311" y="3745097"/>
                </a:cubicBezTo>
                <a:cubicBezTo>
                  <a:pt x="9994311" y="3706651"/>
                  <a:pt x="10025478" y="3675484"/>
                  <a:pt x="10063924" y="3675484"/>
                </a:cubicBezTo>
                <a:close/>
                <a:moveTo>
                  <a:pt x="9646247" y="3675484"/>
                </a:moveTo>
                <a:cubicBezTo>
                  <a:pt x="9684693" y="3675484"/>
                  <a:pt x="9715860" y="3706651"/>
                  <a:pt x="9715860" y="3745097"/>
                </a:cubicBezTo>
                <a:cubicBezTo>
                  <a:pt x="9715860" y="3783543"/>
                  <a:pt x="9684693" y="3814709"/>
                  <a:pt x="9646247" y="3814709"/>
                </a:cubicBezTo>
                <a:cubicBezTo>
                  <a:pt x="9607802" y="3814709"/>
                  <a:pt x="9576635" y="3783543"/>
                  <a:pt x="9576635" y="3745097"/>
                </a:cubicBezTo>
                <a:cubicBezTo>
                  <a:pt x="9576635" y="3706651"/>
                  <a:pt x="9607802" y="3675484"/>
                  <a:pt x="9646247" y="3675484"/>
                </a:cubicBezTo>
                <a:close/>
                <a:moveTo>
                  <a:pt x="9228571" y="3675484"/>
                </a:moveTo>
                <a:cubicBezTo>
                  <a:pt x="9267017" y="3675484"/>
                  <a:pt x="9298184" y="3706651"/>
                  <a:pt x="9298184" y="3745097"/>
                </a:cubicBezTo>
                <a:cubicBezTo>
                  <a:pt x="9298184" y="3783543"/>
                  <a:pt x="9267017" y="3814709"/>
                  <a:pt x="9228571" y="3814709"/>
                </a:cubicBezTo>
                <a:cubicBezTo>
                  <a:pt x="9190125" y="3814709"/>
                  <a:pt x="9158958" y="3783543"/>
                  <a:pt x="9158958" y="3745097"/>
                </a:cubicBezTo>
                <a:cubicBezTo>
                  <a:pt x="9158958" y="3706651"/>
                  <a:pt x="9190125" y="3675484"/>
                  <a:pt x="9228571" y="3675484"/>
                </a:cubicBezTo>
                <a:close/>
                <a:moveTo>
                  <a:pt x="8810895" y="3675484"/>
                </a:moveTo>
                <a:cubicBezTo>
                  <a:pt x="8849341" y="3675484"/>
                  <a:pt x="8880507" y="3706651"/>
                  <a:pt x="8880507" y="3745097"/>
                </a:cubicBezTo>
                <a:cubicBezTo>
                  <a:pt x="8880507" y="3783543"/>
                  <a:pt x="8849341" y="3814709"/>
                  <a:pt x="8810895" y="3814709"/>
                </a:cubicBezTo>
                <a:cubicBezTo>
                  <a:pt x="8772449" y="3814709"/>
                  <a:pt x="8741282" y="3783543"/>
                  <a:pt x="8741282" y="3745097"/>
                </a:cubicBezTo>
                <a:cubicBezTo>
                  <a:pt x="8741282" y="3706651"/>
                  <a:pt x="8772449" y="3675484"/>
                  <a:pt x="8810895" y="3675484"/>
                </a:cubicBezTo>
                <a:close/>
                <a:moveTo>
                  <a:pt x="8393218" y="3675484"/>
                </a:moveTo>
                <a:cubicBezTo>
                  <a:pt x="8431664" y="3675484"/>
                  <a:pt x="8462831" y="3706651"/>
                  <a:pt x="8462831" y="3745097"/>
                </a:cubicBezTo>
                <a:cubicBezTo>
                  <a:pt x="8462831" y="3783543"/>
                  <a:pt x="8431664" y="3814709"/>
                  <a:pt x="8393218" y="3814709"/>
                </a:cubicBezTo>
                <a:cubicBezTo>
                  <a:pt x="8354772" y="3814709"/>
                  <a:pt x="8323606" y="3783543"/>
                  <a:pt x="8323606" y="3745097"/>
                </a:cubicBezTo>
                <a:cubicBezTo>
                  <a:pt x="8323606" y="3706651"/>
                  <a:pt x="8354772" y="3675484"/>
                  <a:pt x="8393218" y="3675484"/>
                </a:cubicBezTo>
                <a:close/>
                <a:moveTo>
                  <a:pt x="7975542" y="3675484"/>
                </a:moveTo>
                <a:cubicBezTo>
                  <a:pt x="8013988" y="3675484"/>
                  <a:pt x="8045155" y="3706651"/>
                  <a:pt x="8045155" y="3745097"/>
                </a:cubicBezTo>
                <a:cubicBezTo>
                  <a:pt x="8045155" y="3783543"/>
                  <a:pt x="8013988" y="3814709"/>
                  <a:pt x="7975542" y="3814709"/>
                </a:cubicBezTo>
                <a:cubicBezTo>
                  <a:pt x="7937096" y="3814709"/>
                  <a:pt x="7905929" y="3783543"/>
                  <a:pt x="7905929" y="3745097"/>
                </a:cubicBezTo>
                <a:cubicBezTo>
                  <a:pt x="7905929" y="3706651"/>
                  <a:pt x="7937096" y="3675484"/>
                  <a:pt x="7975542" y="3675484"/>
                </a:cubicBezTo>
                <a:close/>
                <a:moveTo>
                  <a:pt x="7557865" y="3675484"/>
                </a:moveTo>
                <a:cubicBezTo>
                  <a:pt x="7596311" y="3675484"/>
                  <a:pt x="7627478" y="3706651"/>
                  <a:pt x="7627478" y="3745097"/>
                </a:cubicBezTo>
                <a:cubicBezTo>
                  <a:pt x="7627478" y="3783543"/>
                  <a:pt x="7596311" y="3814709"/>
                  <a:pt x="7557865" y="3814709"/>
                </a:cubicBezTo>
                <a:cubicBezTo>
                  <a:pt x="7519419" y="3814709"/>
                  <a:pt x="7488253" y="3783543"/>
                  <a:pt x="7488253" y="3745097"/>
                </a:cubicBezTo>
                <a:cubicBezTo>
                  <a:pt x="7488253" y="3706651"/>
                  <a:pt x="7519419" y="3675484"/>
                  <a:pt x="7557865" y="3675484"/>
                </a:cubicBezTo>
                <a:close/>
                <a:moveTo>
                  <a:pt x="7140189" y="3675484"/>
                </a:moveTo>
                <a:cubicBezTo>
                  <a:pt x="7178635" y="3675484"/>
                  <a:pt x="7209802" y="3706651"/>
                  <a:pt x="7209802" y="3745097"/>
                </a:cubicBezTo>
                <a:cubicBezTo>
                  <a:pt x="7209802" y="3783543"/>
                  <a:pt x="7178635" y="3814709"/>
                  <a:pt x="7140189" y="3814709"/>
                </a:cubicBezTo>
                <a:cubicBezTo>
                  <a:pt x="7101743" y="3814709"/>
                  <a:pt x="7070576" y="3783543"/>
                  <a:pt x="7070576" y="3745097"/>
                </a:cubicBezTo>
                <a:cubicBezTo>
                  <a:pt x="7070576" y="3706651"/>
                  <a:pt x="7101743" y="3675484"/>
                  <a:pt x="7140189" y="3675484"/>
                </a:cubicBezTo>
                <a:close/>
                <a:moveTo>
                  <a:pt x="6722513" y="3675484"/>
                </a:moveTo>
                <a:cubicBezTo>
                  <a:pt x="6760958" y="3675484"/>
                  <a:pt x="6792125" y="3706651"/>
                  <a:pt x="6792125" y="3745097"/>
                </a:cubicBezTo>
                <a:cubicBezTo>
                  <a:pt x="6792125" y="3783543"/>
                  <a:pt x="6760958" y="3814709"/>
                  <a:pt x="6722513" y="3814709"/>
                </a:cubicBezTo>
                <a:cubicBezTo>
                  <a:pt x="6684067" y="3814709"/>
                  <a:pt x="6652900" y="3783543"/>
                  <a:pt x="6652900" y="3745097"/>
                </a:cubicBezTo>
                <a:cubicBezTo>
                  <a:pt x="6652900" y="3706651"/>
                  <a:pt x="6684067" y="3675484"/>
                  <a:pt x="6722513" y="3675484"/>
                </a:cubicBezTo>
                <a:close/>
                <a:moveTo>
                  <a:pt x="6304836" y="3675484"/>
                </a:moveTo>
                <a:cubicBezTo>
                  <a:pt x="6343282" y="3675484"/>
                  <a:pt x="6374449" y="3706651"/>
                  <a:pt x="6374449" y="3745097"/>
                </a:cubicBezTo>
                <a:cubicBezTo>
                  <a:pt x="6374449" y="3783543"/>
                  <a:pt x="6343282" y="3814709"/>
                  <a:pt x="6304836" y="3814709"/>
                </a:cubicBezTo>
                <a:cubicBezTo>
                  <a:pt x="6266390" y="3814709"/>
                  <a:pt x="6235223" y="3783543"/>
                  <a:pt x="6235223" y="3745097"/>
                </a:cubicBezTo>
                <a:cubicBezTo>
                  <a:pt x="6235223" y="3706651"/>
                  <a:pt x="6266390" y="3675484"/>
                  <a:pt x="6304836" y="3675484"/>
                </a:cubicBezTo>
                <a:close/>
                <a:moveTo>
                  <a:pt x="5887160" y="3675484"/>
                </a:moveTo>
                <a:cubicBezTo>
                  <a:pt x="5925606" y="3675484"/>
                  <a:pt x="5956772" y="3706651"/>
                  <a:pt x="5956772" y="3745097"/>
                </a:cubicBezTo>
                <a:cubicBezTo>
                  <a:pt x="5956772" y="3783543"/>
                  <a:pt x="5925606" y="3814709"/>
                  <a:pt x="5887160" y="3814709"/>
                </a:cubicBezTo>
                <a:cubicBezTo>
                  <a:pt x="5848714" y="3814709"/>
                  <a:pt x="5817547" y="3783543"/>
                  <a:pt x="5817547" y="3745097"/>
                </a:cubicBezTo>
                <a:cubicBezTo>
                  <a:pt x="5817547" y="3706651"/>
                  <a:pt x="5848714" y="3675484"/>
                  <a:pt x="5887160" y="3675484"/>
                </a:cubicBezTo>
                <a:close/>
                <a:moveTo>
                  <a:pt x="5469483" y="3675484"/>
                </a:moveTo>
                <a:cubicBezTo>
                  <a:pt x="5507929" y="3675484"/>
                  <a:pt x="5539096" y="3706651"/>
                  <a:pt x="5539096" y="3745097"/>
                </a:cubicBezTo>
                <a:cubicBezTo>
                  <a:pt x="5539096" y="3783543"/>
                  <a:pt x="5507929" y="3814709"/>
                  <a:pt x="5469483" y="3814709"/>
                </a:cubicBezTo>
                <a:cubicBezTo>
                  <a:pt x="5431037" y="3814709"/>
                  <a:pt x="5399870" y="3783543"/>
                  <a:pt x="5399870" y="3745097"/>
                </a:cubicBezTo>
                <a:cubicBezTo>
                  <a:pt x="5399870" y="3706651"/>
                  <a:pt x="5431037" y="3675484"/>
                  <a:pt x="5469483" y="3675484"/>
                </a:cubicBezTo>
                <a:close/>
                <a:moveTo>
                  <a:pt x="5051807" y="3675484"/>
                </a:moveTo>
                <a:cubicBezTo>
                  <a:pt x="5090253" y="3675484"/>
                  <a:pt x="5121419" y="3706651"/>
                  <a:pt x="5121419" y="3745097"/>
                </a:cubicBezTo>
                <a:cubicBezTo>
                  <a:pt x="5121419" y="3783543"/>
                  <a:pt x="5090253" y="3814709"/>
                  <a:pt x="5051807" y="3814709"/>
                </a:cubicBezTo>
                <a:cubicBezTo>
                  <a:pt x="5013361" y="3814709"/>
                  <a:pt x="4982194" y="3783543"/>
                  <a:pt x="4982194" y="3745097"/>
                </a:cubicBezTo>
                <a:cubicBezTo>
                  <a:pt x="4982194" y="3706651"/>
                  <a:pt x="5013361" y="3675484"/>
                  <a:pt x="5051807" y="3675484"/>
                </a:cubicBezTo>
                <a:close/>
                <a:moveTo>
                  <a:pt x="4634130" y="3675484"/>
                </a:moveTo>
                <a:cubicBezTo>
                  <a:pt x="4672576" y="3675484"/>
                  <a:pt x="4703743" y="3706651"/>
                  <a:pt x="4703743" y="3745097"/>
                </a:cubicBezTo>
                <a:cubicBezTo>
                  <a:pt x="4703743" y="3783543"/>
                  <a:pt x="4672576" y="3814709"/>
                  <a:pt x="4634130" y="3814709"/>
                </a:cubicBezTo>
                <a:cubicBezTo>
                  <a:pt x="4595684" y="3814709"/>
                  <a:pt x="4564517" y="3783543"/>
                  <a:pt x="4564517" y="3745097"/>
                </a:cubicBezTo>
                <a:cubicBezTo>
                  <a:pt x="4564517" y="3706651"/>
                  <a:pt x="4595684" y="3675484"/>
                  <a:pt x="4634130" y="3675484"/>
                </a:cubicBezTo>
                <a:close/>
                <a:moveTo>
                  <a:pt x="4216550" y="3675484"/>
                </a:moveTo>
                <a:cubicBezTo>
                  <a:pt x="4254996" y="3675484"/>
                  <a:pt x="4286066" y="3706651"/>
                  <a:pt x="4286066" y="3745097"/>
                </a:cubicBezTo>
                <a:cubicBezTo>
                  <a:pt x="4286066" y="3783543"/>
                  <a:pt x="4254996" y="3814709"/>
                  <a:pt x="4216550" y="3814709"/>
                </a:cubicBezTo>
                <a:cubicBezTo>
                  <a:pt x="4178104" y="3814709"/>
                  <a:pt x="4146937" y="3783543"/>
                  <a:pt x="4146937" y="3745097"/>
                </a:cubicBezTo>
                <a:cubicBezTo>
                  <a:pt x="4146937" y="3706651"/>
                  <a:pt x="4178104" y="3675484"/>
                  <a:pt x="4216550" y="3675484"/>
                </a:cubicBezTo>
                <a:close/>
                <a:moveTo>
                  <a:pt x="3798877" y="3675484"/>
                </a:moveTo>
                <a:cubicBezTo>
                  <a:pt x="3837321" y="3675484"/>
                  <a:pt x="3868488" y="3706651"/>
                  <a:pt x="3868488" y="3745097"/>
                </a:cubicBezTo>
                <a:cubicBezTo>
                  <a:pt x="3868488" y="3783543"/>
                  <a:pt x="3837321" y="3814709"/>
                  <a:pt x="3798877" y="3814709"/>
                </a:cubicBezTo>
                <a:cubicBezTo>
                  <a:pt x="3760429" y="3814709"/>
                  <a:pt x="3729263" y="3783543"/>
                  <a:pt x="3729263" y="3745097"/>
                </a:cubicBezTo>
                <a:cubicBezTo>
                  <a:pt x="3729263" y="3706651"/>
                  <a:pt x="3760429" y="3675484"/>
                  <a:pt x="3798877" y="3675484"/>
                </a:cubicBezTo>
                <a:close/>
                <a:moveTo>
                  <a:pt x="3381207" y="3675484"/>
                </a:moveTo>
                <a:cubicBezTo>
                  <a:pt x="3419653" y="3675484"/>
                  <a:pt x="3450819" y="3706651"/>
                  <a:pt x="3450819" y="3745097"/>
                </a:cubicBezTo>
                <a:cubicBezTo>
                  <a:pt x="3450819" y="3783543"/>
                  <a:pt x="3419653" y="3814709"/>
                  <a:pt x="3381207" y="3814709"/>
                </a:cubicBezTo>
                <a:cubicBezTo>
                  <a:pt x="3342757" y="3814709"/>
                  <a:pt x="3311589" y="3783543"/>
                  <a:pt x="3311589" y="3745097"/>
                </a:cubicBezTo>
                <a:cubicBezTo>
                  <a:pt x="3311589" y="3706651"/>
                  <a:pt x="3342757" y="3675484"/>
                  <a:pt x="3381207" y="3675484"/>
                </a:cubicBezTo>
                <a:close/>
                <a:moveTo>
                  <a:pt x="2963521" y="3675484"/>
                </a:moveTo>
                <a:cubicBezTo>
                  <a:pt x="3001966" y="3675484"/>
                  <a:pt x="3033133" y="3706651"/>
                  <a:pt x="3033133" y="3745097"/>
                </a:cubicBezTo>
                <a:cubicBezTo>
                  <a:pt x="3033133" y="3783543"/>
                  <a:pt x="3001966" y="3814709"/>
                  <a:pt x="2963521" y="3814709"/>
                </a:cubicBezTo>
                <a:cubicBezTo>
                  <a:pt x="2925075" y="3814709"/>
                  <a:pt x="2893905" y="3783543"/>
                  <a:pt x="2893905" y="3745097"/>
                </a:cubicBezTo>
                <a:cubicBezTo>
                  <a:pt x="2893905" y="3706651"/>
                  <a:pt x="2925075" y="3675484"/>
                  <a:pt x="2963521" y="3675484"/>
                </a:cubicBezTo>
                <a:close/>
                <a:moveTo>
                  <a:pt x="2545834" y="3675484"/>
                </a:moveTo>
                <a:cubicBezTo>
                  <a:pt x="2584280" y="3675484"/>
                  <a:pt x="2615447" y="3706651"/>
                  <a:pt x="2615447" y="3745097"/>
                </a:cubicBezTo>
                <a:cubicBezTo>
                  <a:pt x="2615447" y="3783543"/>
                  <a:pt x="2584280" y="3814709"/>
                  <a:pt x="2545834" y="3814709"/>
                </a:cubicBezTo>
                <a:cubicBezTo>
                  <a:pt x="2507387" y="3814709"/>
                  <a:pt x="2476220" y="3783543"/>
                  <a:pt x="2476220" y="3745097"/>
                </a:cubicBezTo>
                <a:cubicBezTo>
                  <a:pt x="2476220" y="3706651"/>
                  <a:pt x="2507387" y="3675484"/>
                  <a:pt x="2545834" y="3675484"/>
                </a:cubicBezTo>
                <a:close/>
                <a:moveTo>
                  <a:pt x="2128147" y="3675484"/>
                </a:moveTo>
                <a:cubicBezTo>
                  <a:pt x="2166593" y="3675484"/>
                  <a:pt x="2197760" y="3706651"/>
                  <a:pt x="2197760" y="3745097"/>
                </a:cubicBezTo>
                <a:cubicBezTo>
                  <a:pt x="2197760" y="3783543"/>
                  <a:pt x="2166593" y="3814709"/>
                  <a:pt x="2128147" y="3814709"/>
                </a:cubicBezTo>
                <a:cubicBezTo>
                  <a:pt x="2089701" y="3814709"/>
                  <a:pt x="2058534" y="3783543"/>
                  <a:pt x="2058534" y="3745097"/>
                </a:cubicBezTo>
                <a:cubicBezTo>
                  <a:pt x="2058534" y="3706651"/>
                  <a:pt x="2089701" y="3675484"/>
                  <a:pt x="2128147" y="3675484"/>
                </a:cubicBezTo>
                <a:close/>
                <a:moveTo>
                  <a:pt x="1710460" y="3675484"/>
                </a:moveTo>
                <a:cubicBezTo>
                  <a:pt x="1748907" y="3675484"/>
                  <a:pt x="1780072" y="3706651"/>
                  <a:pt x="1780072" y="3745097"/>
                </a:cubicBezTo>
                <a:cubicBezTo>
                  <a:pt x="1780072" y="3783543"/>
                  <a:pt x="1748907" y="3814709"/>
                  <a:pt x="1710460" y="3814709"/>
                </a:cubicBezTo>
                <a:cubicBezTo>
                  <a:pt x="1672009" y="3814709"/>
                  <a:pt x="1640839" y="3783543"/>
                  <a:pt x="1640839" y="3745097"/>
                </a:cubicBezTo>
                <a:cubicBezTo>
                  <a:pt x="1640839" y="3706651"/>
                  <a:pt x="1672009" y="3675484"/>
                  <a:pt x="1710460" y="3675484"/>
                </a:cubicBezTo>
                <a:close/>
                <a:moveTo>
                  <a:pt x="1292773" y="3675484"/>
                </a:moveTo>
                <a:cubicBezTo>
                  <a:pt x="1331219" y="3675484"/>
                  <a:pt x="1362385" y="3706651"/>
                  <a:pt x="1362385" y="3745097"/>
                </a:cubicBezTo>
                <a:cubicBezTo>
                  <a:pt x="1362385" y="3783543"/>
                  <a:pt x="1331219" y="3814709"/>
                  <a:pt x="1292773" y="3814709"/>
                </a:cubicBezTo>
                <a:cubicBezTo>
                  <a:pt x="1254327" y="3814709"/>
                  <a:pt x="1223159" y="3783543"/>
                  <a:pt x="1223159" y="3745097"/>
                </a:cubicBezTo>
                <a:cubicBezTo>
                  <a:pt x="1223159" y="3706651"/>
                  <a:pt x="1254327" y="3675484"/>
                  <a:pt x="1292773" y="3675484"/>
                </a:cubicBezTo>
                <a:close/>
                <a:moveTo>
                  <a:pt x="875102" y="3675484"/>
                </a:moveTo>
                <a:cubicBezTo>
                  <a:pt x="913548" y="3675484"/>
                  <a:pt x="944715" y="3706651"/>
                  <a:pt x="944715" y="3745097"/>
                </a:cubicBezTo>
                <a:cubicBezTo>
                  <a:pt x="944715" y="3783543"/>
                  <a:pt x="913548" y="3814709"/>
                  <a:pt x="875102" y="3814709"/>
                </a:cubicBezTo>
                <a:cubicBezTo>
                  <a:pt x="836654" y="3814709"/>
                  <a:pt x="805488" y="3783543"/>
                  <a:pt x="805488" y="3745097"/>
                </a:cubicBezTo>
                <a:cubicBezTo>
                  <a:pt x="805488" y="3706651"/>
                  <a:pt x="836654" y="3675484"/>
                  <a:pt x="875102" y="3675484"/>
                </a:cubicBezTo>
                <a:close/>
                <a:moveTo>
                  <a:pt x="457425" y="3675484"/>
                </a:moveTo>
                <a:cubicBezTo>
                  <a:pt x="495871" y="3675484"/>
                  <a:pt x="527040" y="3706651"/>
                  <a:pt x="527040" y="3745097"/>
                </a:cubicBezTo>
                <a:cubicBezTo>
                  <a:pt x="527040" y="3783543"/>
                  <a:pt x="495871" y="3814709"/>
                  <a:pt x="457425" y="3814709"/>
                </a:cubicBezTo>
                <a:cubicBezTo>
                  <a:pt x="418978" y="3814709"/>
                  <a:pt x="387811" y="3783543"/>
                  <a:pt x="387811" y="3745097"/>
                </a:cubicBezTo>
                <a:cubicBezTo>
                  <a:pt x="387811" y="3706651"/>
                  <a:pt x="418978" y="3675484"/>
                  <a:pt x="457425" y="3675484"/>
                </a:cubicBezTo>
                <a:close/>
                <a:moveTo>
                  <a:pt x="39750" y="3675484"/>
                </a:moveTo>
                <a:cubicBezTo>
                  <a:pt x="78196" y="3675484"/>
                  <a:pt x="109363" y="3706651"/>
                  <a:pt x="109363" y="3745097"/>
                </a:cubicBezTo>
                <a:cubicBezTo>
                  <a:pt x="109363" y="3783543"/>
                  <a:pt x="78196" y="3814709"/>
                  <a:pt x="39750" y="3814709"/>
                </a:cubicBezTo>
                <a:cubicBezTo>
                  <a:pt x="30139" y="3814709"/>
                  <a:pt x="20982" y="3812761"/>
                  <a:pt x="12654" y="3809239"/>
                </a:cubicBezTo>
                <a:lnTo>
                  <a:pt x="0" y="3800707"/>
                </a:lnTo>
                <a:lnTo>
                  <a:pt x="0" y="3689485"/>
                </a:lnTo>
                <a:lnTo>
                  <a:pt x="12654" y="3680954"/>
                </a:lnTo>
                <a:cubicBezTo>
                  <a:pt x="20982" y="3677432"/>
                  <a:pt x="30139" y="3675484"/>
                  <a:pt x="39750" y="3675484"/>
                </a:cubicBezTo>
                <a:close/>
                <a:moveTo>
                  <a:pt x="12152306" y="3369188"/>
                </a:moveTo>
                <a:cubicBezTo>
                  <a:pt x="12161917" y="3369188"/>
                  <a:pt x="12171074" y="3371136"/>
                  <a:pt x="12179402" y="3374658"/>
                </a:cubicBezTo>
                <a:lnTo>
                  <a:pt x="12192000" y="3383152"/>
                </a:lnTo>
                <a:lnTo>
                  <a:pt x="12192000" y="3494449"/>
                </a:lnTo>
                <a:lnTo>
                  <a:pt x="12179402" y="3502943"/>
                </a:lnTo>
                <a:cubicBezTo>
                  <a:pt x="12171074" y="3506465"/>
                  <a:pt x="12161917" y="3508413"/>
                  <a:pt x="12152306" y="3508413"/>
                </a:cubicBezTo>
                <a:cubicBezTo>
                  <a:pt x="12113860" y="3508413"/>
                  <a:pt x="12082694" y="3477246"/>
                  <a:pt x="12082694" y="3438800"/>
                </a:cubicBezTo>
                <a:cubicBezTo>
                  <a:pt x="12082694" y="3400354"/>
                  <a:pt x="12113860" y="3369188"/>
                  <a:pt x="12152306" y="3369188"/>
                </a:cubicBezTo>
                <a:close/>
                <a:moveTo>
                  <a:pt x="11734630" y="3369188"/>
                </a:moveTo>
                <a:cubicBezTo>
                  <a:pt x="11773076" y="3369188"/>
                  <a:pt x="11804243" y="3400354"/>
                  <a:pt x="11804243" y="3438800"/>
                </a:cubicBezTo>
                <a:cubicBezTo>
                  <a:pt x="11804243" y="3477246"/>
                  <a:pt x="11773076" y="3508413"/>
                  <a:pt x="11734630" y="3508413"/>
                </a:cubicBezTo>
                <a:cubicBezTo>
                  <a:pt x="11696184" y="3508413"/>
                  <a:pt x="11665017" y="3477246"/>
                  <a:pt x="11665017" y="3438800"/>
                </a:cubicBezTo>
                <a:cubicBezTo>
                  <a:pt x="11665017" y="3400354"/>
                  <a:pt x="11696184" y="3369188"/>
                  <a:pt x="11734630" y="3369188"/>
                </a:cubicBezTo>
                <a:close/>
                <a:moveTo>
                  <a:pt x="11316953" y="3369188"/>
                </a:moveTo>
                <a:cubicBezTo>
                  <a:pt x="11355399" y="3369188"/>
                  <a:pt x="11386566" y="3400354"/>
                  <a:pt x="11386566" y="3438800"/>
                </a:cubicBezTo>
                <a:cubicBezTo>
                  <a:pt x="11386566" y="3477246"/>
                  <a:pt x="11355399" y="3508413"/>
                  <a:pt x="11316953" y="3508413"/>
                </a:cubicBezTo>
                <a:cubicBezTo>
                  <a:pt x="11278507" y="3508413"/>
                  <a:pt x="11247341" y="3477246"/>
                  <a:pt x="11247341" y="3438800"/>
                </a:cubicBezTo>
                <a:cubicBezTo>
                  <a:pt x="11247341" y="3400354"/>
                  <a:pt x="11278507" y="3369188"/>
                  <a:pt x="11316953" y="3369188"/>
                </a:cubicBezTo>
                <a:close/>
                <a:moveTo>
                  <a:pt x="10899277" y="3369188"/>
                </a:moveTo>
                <a:cubicBezTo>
                  <a:pt x="10937723" y="3369188"/>
                  <a:pt x="10968890" y="3400354"/>
                  <a:pt x="10968890" y="3438800"/>
                </a:cubicBezTo>
                <a:cubicBezTo>
                  <a:pt x="10968890" y="3477246"/>
                  <a:pt x="10937723" y="3508413"/>
                  <a:pt x="10899277" y="3508413"/>
                </a:cubicBezTo>
                <a:cubicBezTo>
                  <a:pt x="10860831" y="3508413"/>
                  <a:pt x="10829664" y="3477246"/>
                  <a:pt x="10829664" y="3438800"/>
                </a:cubicBezTo>
                <a:cubicBezTo>
                  <a:pt x="10829664" y="3400354"/>
                  <a:pt x="10860831" y="3369188"/>
                  <a:pt x="10899277" y="3369188"/>
                </a:cubicBezTo>
                <a:close/>
                <a:moveTo>
                  <a:pt x="10481600" y="3369188"/>
                </a:moveTo>
                <a:cubicBezTo>
                  <a:pt x="10520046" y="3369188"/>
                  <a:pt x="10551213" y="3400354"/>
                  <a:pt x="10551213" y="3438800"/>
                </a:cubicBezTo>
                <a:cubicBezTo>
                  <a:pt x="10551213" y="3477246"/>
                  <a:pt x="10520046" y="3508413"/>
                  <a:pt x="10481600" y="3508413"/>
                </a:cubicBezTo>
                <a:cubicBezTo>
                  <a:pt x="10443154" y="3508413"/>
                  <a:pt x="10411988" y="3477246"/>
                  <a:pt x="10411988" y="3438800"/>
                </a:cubicBezTo>
                <a:cubicBezTo>
                  <a:pt x="10411988" y="3400354"/>
                  <a:pt x="10443154" y="3369188"/>
                  <a:pt x="10481600" y="3369188"/>
                </a:cubicBezTo>
                <a:close/>
                <a:moveTo>
                  <a:pt x="10063924" y="3369188"/>
                </a:moveTo>
                <a:cubicBezTo>
                  <a:pt x="10102370" y="3369188"/>
                  <a:pt x="10133537" y="3400354"/>
                  <a:pt x="10133537" y="3438800"/>
                </a:cubicBezTo>
                <a:cubicBezTo>
                  <a:pt x="10133537" y="3477246"/>
                  <a:pt x="10102370" y="3508413"/>
                  <a:pt x="10063924" y="3508413"/>
                </a:cubicBezTo>
                <a:cubicBezTo>
                  <a:pt x="10025478" y="3508413"/>
                  <a:pt x="9994311" y="3477246"/>
                  <a:pt x="9994311" y="3438800"/>
                </a:cubicBezTo>
                <a:cubicBezTo>
                  <a:pt x="9994311" y="3400354"/>
                  <a:pt x="10025478" y="3369188"/>
                  <a:pt x="10063924" y="3369188"/>
                </a:cubicBezTo>
                <a:close/>
                <a:moveTo>
                  <a:pt x="9646247" y="3369188"/>
                </a:moveTo>
                <a:cubicBezTo>
                  <a:pt x="9684693" y="3369188"/>
                  <a:pt x="9715860" y="3400354"/>
                  <a:pt x="9715860" y="3438800"/>
                </a:cubicBezTo>
                <a:cubicBezTo>
                  <a:pt x="9715860" y="3477246"/>
                  <a:pt x="9684693" y="3508413"/>
                  <a:pt x="9646247" y="3508413"/>
                </a:cubicBezTo>
                <a:cubicBezTo>
                  <a:pt x="9607802" y="3508413"/>
                  <a:pt x="9576635" y="3477246"/>
                  <a:pt x="9576635" y="3438800"/>
                </a:cubicBezTo>
                <a:cubicBezTo>
                  <a:pt x="9576635" y="3400354"/>
                  <a:pt x="9607802" y="3369188"/>
                  <a:pt x="9646247" y="3369188"/>
                </a:cubicBezTo>
                <a:close/>
                <a:moveTo>
                  <a:pt x="9228571" y="3369188"/>
                </a:moveTo>
                <a:cubicBezTo>
                  <a:pt x="9267017" y="3369188"/>
                  <a:pt x="9298184" y="3400354"/>
                  <a:pt x="9298184" y="3438800"/>
                </a:cubicBezTo>
                <a:cubicBezTo>
                  <a:pt x="9298184" y="3477246"/>
                  <a:pt x="9267017" y="3508413"/>
                  <a:pt x="9228571" y="3508413"/>
                </a:cubicBezTo>
                <a:cubicBezTo>
                  <a:pt x="9190125" y="3508413"/>
                  <a:pt x="9158958" y="3477246"/>
                  <a:pt x="9158958" y="3438800"/>
                </a:cubicBezTo>
                <a:cubicBezTo>
                  <a:pt x="9158958" y="3400354"/>
                  <a:pt x="9190125" y="3369188"/>
                  <a:pt x="9228571" y="3369188"/>
                </a:cubicBezTo>
                <a:close/>
                <a:moveTo>
                  <a:pt x="8810895" y="3369188"/>
                </a:moveTo>
                <a:cubicBezTo>
                  <a:pt x="8849341" y="3369188"/>
                  <a:pt x="8880507" y="3400354"/>
                  <a:pt x="8880507" y="3438800"/>
                </a:cubicBezTo>
                <a:cubicBezTo>
                  <a:pt x="8880507" y="3477246"/>
                  <a:pt x="8849341" y="3508413"/>
                  <a:pt x="8810895" y="3508413"/>
                </a:cubicBezTo>
                <a:cubicBezTo>
                  <a:pt x="8772449" y="3508413"/>
                  <a:pt x="8741282" y="3477246"/>
                  <a:pt x="8741282" y="3438800"/>
                </a:cubicBezTo>
                <a:cubicBezTo>
                  <a:pt x="8741282" y="3400354"/>
                  <a:pt x="8772449" y="3369188"/>
                  <a:pt x="8810895" y="3369188"/>
                </a:cubicBezTo>
                <a:close/>
                <a:moveTo>
                  <a:pt x="8393218" y="3369188"/>
                </a:moveTo>
                <a:cubicBezTo>
                  <a:pt x="8431664" y="3369188"/>
                  <a:pt x="8462831" y="3400354"/>
                  <a:pt x="8462831" y="3438800"/>
                </a:cubicBezTo>
                <a:cubicBezTo>
                  <a:pt x="8462831" y="3477246"/>
                  <a:pt x="8431664" y="3508413"/>
                  <a:pt x="8393218" y="3508413"/>
                </a:cubicBezTo>
                <a:cubicBezTo>
                  <a:pt x="8354772" y="3508413"/>
                  <a:pt x="8323606" y="3477246"/>
                  <a:pt x="8323606" y="3438800"/>
                </a:cubicBezTo>
                <a:cubicBezTo>
                  <a:pt x="8323606" y="3400354"/>
                  <a:pt x="8354772" y="3369188"/>
                  <a:pt x="8393218" y="3369188"/>
                </a:cubicBezTo>
                <a:close/>
                <a:moveTo>
                  <a:pt x="7975542" y="3369188"/>
                </a:moveTo>
                <a:cubicBezTo>
                  <a:pt x="8013988" y="3369188"/>
                  <a:pt x="8045155" y="3400354"/>
                  <a:pt x="8045155" y="3438800"/>
                </a:cubicBezTo>
                <a:cubicBezTo>
                  <a:pt x="8045155" y="3477246"/>
                  <a:pt x="8013988" y="3508413"/>
                  <a:pt x="7975542" y="3508413"/>
                </a:cubicBezTo>
                <a:cubicBezTo>
                  <a:pt x="7937096" y="3508413"/>
                  <a:pt x="7905929" y="3477246"/>
                  <a:pt x="7905929" y="3438800"/>
                </a:cubicBezTo>
                <a:cubicBezTo>
                  <a:pt x="7905929" y="3400354"/>
                  <a:pt x="7937096" y="3369188"/>
                  <a:pt x="7975542" y="3369188"/>
                </a:cubicBezTo>
                <a:close/>
                <a:moveTo>
                  <a:pt x="7557865" y="3369188"/>
                </a:moveTo>
                <a:cubicBezTo>
                  <a:pt x="7596311" y="3369188"/>
                  <a:pt x="7627478" y="3400354"/>
                  <a:pt x="7627478" y="3438800"/>
                </a:cubicBezTo>
                <a:cubicBezTo>
                  <a:pt x="7627478" y="3477246"/>
                  <a:pt x="7596311" y="3508413"/>
                  <a:pt x="7557865" y="3508413"/>
                </a:cubicBezTo>
                <a:cubicBezTo>
                  <a:pt x="7519419" y="3508413"/>
                  <a:pt x="7488253" y="3477246"/>
                  <a:pt x="7488253" y="3438800"/>
                </a:cubicBezTo>
                <a:cubicBezTo>
                  <a:pt x="7488253" y="3400354"/>
                  <a:pt x="7519419" y="3369188"/>
                  <a:pt x="7557865" y="3369188"/>
                </a:cubicBezTo>
                <a:close/>
                <a:moveTo>
                  <a:pt x="7140189" y="3369188"/>
                </a:moveTo>
                <a:cubicBezTo>
                  <a:pt x="7178635" y="3369188"/>
                  <a:pt x="7209802" y="3400354"/>
                  <a:pt x="7209802" y="3438800"/>
                </a:cubicBezTo>
                <a:cubicBezTo>
                  <a:pt x="7209802" y="3477246"/>
                  <a:pt x="7178635" y="3508413"/>
                  <a:pt x="7140189" y="3508413"/>
                </a:cubicBezTo>
                <a:cubicBezTo>
                  <a:pt x="7101743" y="3508413"/>
                  <a:pt x="7070576" y="3477246"/>
                  <a:pt x="7070576" y="3438800"/>
                </a:cubicBezTo>
                <a:cubicBezTo>
                  <a:pt x="7070576" y="3400354"/>
                  <a:pt x="7101743" y="3369188"/>
                  <a:pt x="7140189" y="3369188"/>
                </a:cubicBezTo>
                <a:close/>
                <a:moveTo>
                  <a:pt x="6722513" y="3369188"/>
                </a:moveTo>
                <a:cubicBezTo>
                  <a:pt x="6760958" y="3369188"/>
                  <a:pt x="6792125" y="3400354"/>
                  <a:pt x="6792125" y="3438800"/>
                </a:cubicBezTo>
                <a:cubicBezTo>
                  <a:pt x="6792125" y="3477246"/>
                  <a:pt x="6760958" y="3508413"/>
                  <a:pt x="6722513" y="3508413"/>
                </a:cubicBezTo>
                <a:cubicBezTo>
                  <a:pt x="6684067" y="3508413"/>
                  <a:pt x="6652900" y="3477246"/>
                  <a:pt x="6652900" y="3438800"/>
                </a:cubicBezTo>
                <a:cubicBezTo>
                  <a:pt x="6652900" y="3400354"/>
                  <a:pt x="6684067" y="3369188"/>
                  <a:pt x="6722513" y="3369188"/>
                </a:cubicBezTo>
                <a:close/>
                <a:moveTo>
                  <a:pt x="6304836" y="3369188"/>
                </a:moveTo>
                <a:cubicBezTo>
                  <a:pt x="6343282" y="3369188"/>
                  <a:pt x="6374449" y="3400354"/>
                  <a:pt x="6374449" y="3438800"/>
                </a:cubicBezTo>
                <a:cubicBezTo>
                  <a:pt x="6374449" y="3477246"/>
                  <a:pt x="6343282" y="3508413"/>
                  <a:pt x="6304836" y="3508413"/>
                </a:cubicBezTo>
                <a:cubicBezTo>
                  <a:pt x="6266390" y="3508413"/>
                  <a:pt x="6235223" y="3477246"/>
                  <a:pt x="6235223" y="3438800"/>
                </a:cubicBezTo>
                <a:cubicBezTo>
                  <a:pt x="6235223" y="3400354"/>
                  <a:pt x="6266390" y="3369188"/>
                  <a:pt x="6304836" y="3369188"/>
                </a:cubicBezTo>
                <a:close/>
                <a:moveTo>
                  <a:pt x="5887160" y="3369188"/>
                </a:moveTo>
                <a:cubicBezTo>
                  <a:pt x="5925606" y="3369188"/>
                  <a:pt x="5956772" y="3400354"/>
                  <a:pt x="5956772" y="3438800"/>
                </a:cubicBezTo>
                <a:cubicBezTo>
                  <a:pt x="5956772" y="3477246"/>
                  <a:pt x="5925606" y="3508413"/>
                  <a:pt x="5887160" y="3508413"/>
                </a:cubicBezTo>
                <a:cubicBezTo>
                  <a:pt x="5848714" y="3508413"/>
                  <a:pt x="5817547" y="3477246"/>
                  <a:pt x="5817547" y="3438800"/>
                </a:cubicBezTo>
                <a:cubicBezTo>
                  <a:pt x="5817547" y="3400354"/>
                  <a:pt x="5848714" y="3369188"/>
                  <a:pt x="5887160" y="3369188"/>
                </a:cubicBezTo>
                <a:close/>
                <a:moveTo>
                  <a:pt x="5469483" y="3369188"/>
                </a:moveTo>
                <a:cubicBezTo>
                  <a:pt x="5507929" y="3369188"/>
                  <a:pt x="5539096" y="3400354"/>
                  <a:pt x="5539096" y="3438800"/>
                </a:cubicBezTo>
                <a:cubicBezTo>
                  <a:pt x="5539096" y="3477246"/>
                  <a:pt x="5507929" y="3508413"/>
                  <a:pt x="5469483" y="3508413"/>
                </a:cubicBezTo>
                <a:cubicBezTo>
                  <a:pt x="5431037" y="3508413"/>
                  <a:pt x="5399870" y="3477246"/>
                  <a:pt x="5399870" y="3438800"/>
                </a:cubicBezTo>
                <a:cubicBezTo>
                  <a:pt x="5399870" y="3400354"/>
                  <a:pt x="5431037" y="3369188"/>
                  <a:pt x="5469483" y="3369188"/>
                </a:cubicBezTo>
                <a:close/>
                <a:moveTo>
                  <a:pt x="5051807" y="3369188"/>
                </a:moveTo>
                <a:cubicBezTo>
                  <a:pt x="5090253" y="3369188"/>
                  <a:pt x="5121419" y="3400354"/>
                  <a:pt x="5121419" y="3438800"/>
                </a:cubicBezTo>
                <a:cubicBezTo>
                  <a:pt x="5121419" y="3477246"/>
                  <a:pt x="5090253" y="3508413"/>
                  <a:pt x="5051807" y="3508413"/>
                </a:cubicBezTo>
                <a:cubicBezTo>
                  <a:pt x="5013361" y="3508413"/>
                  <a:pt x="4982194" y="3477246"/>
                  <a:pt x="4982194" y="3438800"/>
                </a:cubicBezTo>
                <a:cubicBezTo>
                  <a:pt x="4982194" y="3400354"/>
                  <a:pt x="5013361" y="3369188"/>
                  <a:pt x="5051807" y="3369188"/>
                </a:cubicBezTo>
                <a:close/>
                <a:moveTo>
                  <a:pt x="4634130" y="3369188"/>
                </a:moveTo>
                <a:cubicBezTo>
                  <a:pt x="4672576" y="3369188"/>
                  <a:pt x="4703743" y="3400354"/>
                  <a:pt x="4703743" y="3438800"/>
                </a:cubicBezTo>
                <a:cubicBezTo>
                  <a:pt x="4703743" y="3477246"/>
                  <a:pt x="4672576" y="3508413"/>
                  <a:pt x="4634130" y="3508413"/>
                </a:cubicBezTo>
                <a:cubicBezTo>
                  <a:pt x="4595684" y="3508413"/>
                  <a:pt x="4564517" y="3477246"/>
                  <a:pt x="4564517" y="3438800"/>
                </a:cubicBezTo>
                <a:cubicBezTo>
                  <a:pt x="4564517" y="3400354"/>
                  <a:pt x="4595684" y="3369188"/>
                  <a:pt x="4634130" y="3369188"/>
                </a:cubicBezTo>
                <a:close/>
                <a:moveTo>
                  <a:pt x="4216557" y="3369188"/>
                </a:moveTo>
                <a:cubicBezTo>
                  <a:pt x="4255003" y="3369188"/>
                  <a:pt x="4286066" y="3400354"/>
                  <a:pt x="4286066" y="3438800"/>
                </a:cubicBezTo>
                <a:cubicBezTo>
                  <a:pt x="4286066" y="3477246"/>
                  <a:pt x="4255003" y="3508413"/>
                  <a:pt x="4216557" y="3508413"/>
                </a:cubicBezTo>
                <a:cubicBezTo>
                  <a:pt x="4178113" y="3508413"/>
                  <a:pt x="4146946" y="3477246"/>
                  <a:pt x="4146946" y="3438800"/>
                </a:cubicBezTo>
                <a:cubicBezTo>
                  <a:pt x="4146946" y="3400354"/>
                  <a:pt x="4178113" y="3369188"/>
                  <a:pt x="4216557" y="3369188"/>
                </a:cubicBezTo>
                <a:close/>
                <a:moveTo>
                  <a:pt x="3798886" y="3369188"/>
                </a:moveTo>
                <a:cubicBezTo>
                  <a:pt x="3837328" y="3369188"/>
                  <a:pt x="3868496" y="3400354"/>
                  <a:pt x="3868496" y="3438800"/>
                </a:cubicBezTo>
                <a:cubicBezTo>
                  <a:pt x="3868496" y="3477246"/>
                  <a:pt x="3837328" y="3508413"/>
                  <a:pt x="3798886" y="3508413"/>
                </a:cubicBezTo>
                <a:cubicBezTo>
                  <a:pt x="3760436" y="3508413"/>
                  <a:pt x="3729273" y="3477246"/>
                  <a:pt x="3729273" y="3438800"/>
                </a:cubicBezTo>
                <a:cubicBezTo>
                  <a:pt x="3729273" y="3400354"/>
                  <a:pt x="3760436" y="3369188"/>
                  <a:pt x="3798886" y="3369188"/>
                </a:cubicBezTo>
                <a:close/>
                <a:moveTo>
                  <a:pt x="3381215" y="3369188"/>
                </a:moveTo>
                <a:cubicBezTo>
                  <a:pt x="3419661" y="3369188"/>
                  <a:pt x="3450828" y="3400354"/>
                  <a:pt x="3450828" y="3438800"/>
                </a:cubicBezTo>
                <a:cubicBezTo>
                  <a:pt x="3450828" y="3477246"/>
                  <a:pt x="3419661" y="3508413"/>
                  <a:pt x="3381215" y="3508413"/>
                </a:cubicBezTo>
                <a:cubicBezTo>
                  <a:pt x="3342766" y="3508413"/>
                  <a:pt x="3311598" y="3477246"/>
                  <a:pt x="3311598" y="3438800"/>
                </a:cubicBezTo>
                <a:cubicBezTo>
                  <a:pt x="3311598" y="3400354"/>
                  <a:pt x="3342766" y="3369188"/>
                  <a:pt x="3381215" y="3369188"/>
                </a:cubicBezTo>
                <a:close/>
                <a:moveTo>
                  <a:pt x="2963529" y="3369188"/>
                </a:moveTo>
                <a:cubicBezTo>
                  <a:pt x="3001975" y="3369188"/>
                  <a:pt x="3033142" y="3400354"/>
                  <a:pt x="3033142" y="3438800"/>
                </a:cubicBezTo>
                <a:cubicBezTo>
                  <a:pt x="3033142" y="3477246"/>
                  <a:pt x="3001975" y="3508413"/>
                  <a:pt x="2963529" y="3508413"/>
                </a:cubicBezTo>
                <a:cubicBezTo>
                  <a:pt x="2925082" y="3508413"/>
                  <a:pt x="2893913" y="3477246"/>
                  <a:pt x="2893913" y="3438800"/>
                </a:cubicBezTo>
                <a:cubicBezTo>
                  <a:pt x="2893913" y="3400354"/>
                  <a:pt x="2925082" y="3369188"/>
                  <a:pt x="2963529" y="3369188"/>
                </a:cubicBezTo>
                <a:close/>
                <a:moveTo>
                  <a:pt x="2545842" y="3369188"/>
                </a:moveTo>
                <a:cubicBezTo>
                  <a:pt x="2584288" y="3369188"/>
                  <a:pt x="2615455" y="3400354"/>
                  <a:pt x="2615455" y="3438800"/>
                </a:cubicBezTo>
                <a:cubicBezTo>
                  <a:pt x="2615455" y="3477246"/>
                  <a:pt x="2584288" y="3508413"/>
                  <a:pt x="2545842" y="3508413"/>
                </a:cubicBezTo>
                <a:cubicBezTo>
                  <a:pt x="2507395" y="3508413"/>
                  <a:pt x="2476228" y="3477246"/>
                  <a:pt x="2476228" y="3438800"/>
                </a:cubicBezTo>
                <a:cubicBezTo>
                  <a:pt x="2476228" y="3400354"/>
                  <a:pt x="2507395" y="3369188"/>
                  <a:pt x="2545842" y="3369188"/>
                </a:cubicBezTo>
                <a:close/>
                <a:moveTo>
                  <a:pt x="2128153" y="3369188"/>
                </a:moveTo>
                <a:cubicBezTo>
                  <a:pt x="2166599" y="3369188"/>
                  <a:pt x="2197767" y="3400354"/>
                  <a:pt x="2197767" y="3438800"/>
                </a:cubicBezTo>
                <a:cubicBezTo>
                  <a:pt x="2197767" y="3477246"/>
                  <a:pt x="2166599" y="3508413"/>
                  <a:pt x="2128153" y="3508413"/>
                </a:cubicBezTo>
                <a:cubicBezTo>
                  <a:pt x="2089707" y="3508413"/>
                  <a:pt x="2058540" y="3477246"/>
                  <a:pt x="2058540" y="3438800"/>
                </a:cubicBezTo>
                <a:cubicBezTo>
                  <a:pt x="2058540" y="3400354"/>
                  <a:pt x="2089707" y="3369188"/>
                  <a:pt x="2128153" y="3369188"/>
                </a:cubicBezTo>
                <a:close/>
                <a:moveTo>
                  <a:pt x="1710466" y="3369188"/>
                </a:moveTo>
                <a:cubicBezTo>
                  <a:pt x="1748912" y="3369188"/>
                  <a:pt x="1780078" y="3400354"/>
                  <a:pt x="1780078" y="3438800"/>
                </a:cubicBezTo>
                <a:cubicBezTo>
                  <a:pt x="1780078" y="3477246"/>
                  <a:pt x="1748912" y="3508413"/>
                  <a:pt x="1710466" y="3508413"/>
                </a:cubicBezTo>
                <a:cubicBezTo>
                  <a:pt x="1672015" y="3508413"/>
                  <a:pt x="1640843" y="3477246"/>
                  <a:pt x="1640843" y="3438800"/>
                </a:cubicBezTo>
                <a:cubicBezTo>
                  <a:pt x="1640843" y="3400354"/>
                  <a:pt x="1672015" y="3369188"/>
                  <a:pt x="1710466" y="3369188"/>
                </a:cubicBezTo>
                <a:close/>
                <a:moveTo>
                  <a:pt x="1292778" y="3369188"/>
                </a:moveTo>
                <a:cubicBezTo>
                  <a:pt x="1331223" y="3369188"/>
                  <a:pt x="1362390" y="3400354"/>
                  <a:pt x="1362390" y="3438800"/>
                </a:cubicBezTo>
                <a:cubicBezTo>
                  <a:pt x="1362390" y="3477246"/>
                  <a:pt x="1331223" y="3508413"/>
                  <a:pt x="1292778" y="3508413"/>
                </a:cubicBezTo>
                <a:cubicBezTo>
                  <a:pt x="1254332" y="3508413"/>
                  <a:pt x="1223164" y="3477246"/>
                  <a:pt x="1223164" y="3438800"/>
                </a:cubicBezTo>
                <a:cubicBezTo>
                  <a:pt x="1223164" y="3400354"/>
                  <a:pt x="1254332" y="3369188"/>
                  <a:pt x="1292778" y="3369188"/>
                </a:cubicBezTo>
                <a:close/>
                <a:moveTo>
                  <a:pt x="875107" y="3369188"/>
                </a:moveTo>
                <a:cubicBezTo>
                  <a:pt x="913553" y="3369188"/>
                  <a:pt x="944719" y="3400354"/>
                  <a:pt x="944719" y="3438800"/>
                </a:cubicBezTo>
                <a:cubicBezTo>
                  <a:pt x="944719" y="3477246"/>
                  <a:pt x="913553" y="3508413"/>
                  <a:pt x="875107" y="3508413"/>
                </a:cubicBezTo>
                <a:cubicBezTo>
                  <a:pt x="836659" y="3508413"/>
                  <a:pt x="805493" y="3477246"/>
                  <a:pt x="805493" y="3438800"/>
                </a:cubicBezTo>
                <a:cubicBezTo>
                  <a:pt x="805493" y="3400354"/>
                  <a:pt x="836659" y="3369188"/>
                  <a:pt x="875107" y="3369188"/>
                </a:cubicBezTo>
                <a:close/>
                <a:moveTo>
                  <a:pt x="457430" y="3369188"/>
                </a:moveTo>
                <a:cubicBezTo>
                  <a:pt x="495877" y="3369188"/>
                  <a:pt x="527045" y="3400354"/>
                  <a:pt x="527045" y="3438800"/>
                </a:cubicBezTo>
                <a:cubicBezTo>
                  <a:pt x="527045" y="3477246"/>
                  <a:pt x="495877" y="3508413"/>
                  <a:pt x="457430" y="3508413"/>
                </a:cubicBezTo>
                <a:cubicBezTo>
                  <a:pt x="418983" y="3508413"/>
                  <a:pt x="387816" y="3477246"/>
                  <a:pt x="387816" y="3438800"/>
                </a:cubicBezTo>
                <a:cubicBezTo>
                  <a:pt x="387816" y="3400354"/>
                  <a:pt x="418983" y="3369188"/>
                  <a:pt x="457430" y="3369188"/>
                </a:cubicBezTo>
                <a:close/>
                <a:moveTo>
                  <a:pt x="39755" y="3369188"/>
                </a:moveTo>
                <a:cubicBezTo>
                  <a:pt x="78201" y="3369188"/>
                  <a:pt x="109368" y="3400354"/>
                  <a:pt x="109368" y="3438800"/>
                </a:cubicBezTo>
                <a:cubicBezTo>
                  <a:pt x="109368" y="3477246"/>
                  <a:pt x="78201" y="3508413"/>
                  <a:pt x="39755" y="3508413"/>
                </a:cubicBezTo>
                <a:cubicBezTo>
                  <a:pt x="30143" y="3508413"/>
                  <a:pt x="20987" y="3506465"/>
                  <a:pt x="12658" y="3502943"/>
                </a:cubicBezTo>
                <a:lnTo>
                  <a:pt x="0" y="3494408"/>
                </a:lnTo>
                <a:lnTo>
                  <a:pt x="0" y="3383193"/>
                </a:lnTo>
                <a:lnTo>
                  <a:pt x="12658" y="3374658"/>
                </a:lnTo>
                <a:cubicBezTo>
                  <a:pt x="20987" y="3371136"/>
                  <a:pt x="30143" y="3369188"/>
                  <a:pt x="39755" y="3369188"/>
                </a:cubicBezTo>
                <a:close/>
                <a:moveTo>
                  <a:pt x="3798894" y="3062907"/>
                </a:moveTo>
                <a:cubicBezTo>
                  <a:pt x="3837335" y="3062907"/>
                  <a:pt x="3868506" y="3094080"/>
                  <a:pt x="3868506" y="3132523"/>
                </a:cubicBezTo>
                <a:cubicBezTo>
                  <a:pt x="3868506" y="3170969"/>
                  <a:pt x="3837335" y="3202138"/>
                  <a:pt x="3798894" y="3202138"/>
                </a:cubicBezTo>
                <a:cubicBezTo>
                  <a:pt x="3760445" y="3202138"/>
                  <a:pt x="3729282" y="3170969"/>
                  <a:pt x="3729282" y="3132523"/>
                </a:cubicBezTo>
                <a:cubicBezTo>
                  <a:pt x="3729282" y="3094080"/>
                  <a:pt x="3760445" y="3062907"/>
                  <a:pt x="3798894" y="3062907"/>
                </a:cubicBezTo>
                <a:close/>
                <a:moveTo>
                  <a:pt x="3381224" y="3062907"/>
                </a:moveTo>
                <a:cubicBezTo>
                  <a:pt x="3419671" y="3062907"/>
                  <a:pt x="3450838" y="3094080"/>
                  <a:pt x="3450838" y="3132523"/>
                </a:cubicBezTo>
                <a:cubicBezTo>
                  <a:pt x="3450838" y="3170969"/>
                  <a:pt x="3419671" y="3202138"/>
                  <a:pt x="3381224" y="3202138"/>
                </a:cubicBezTo>
                <a:cubicBezTo>
                  <a:pt x="3342773" y="3202138"/>
                  <a:pt x="3311608" y="3170969"/>
                  <a:pt x="3311608" y="3132523"/>
                </a:cubicBezTo>
                <a:cubicBezTo>
                  <a:pt x="3311608" y="3094080"/>
                  <a:pt x="3342773" y="3062907"/>
                  <a:pt x="3381224" y="3062907"/>
                </a:cubicBezTo>
                <a:close/>
                <a:moveTo>
                  <a:pt x="2963538" y="3062907"/>
                </a:moveTo>
                <a:cubicBezTo>
                  <a:pt x="3001983" y="3062907"/>
                  <a:pt x="3033151" y="3094080"/>
                  <a:pt x="3033151" y="3132523"/>
                </a:cubicBezTo>
                <a:cubicBezTo>
                  <a:pt x="3033151" y="3170969"/>
                  <a:pt x="3001983" y="3202139"/>
                  <a:pt x="2963538" y="3202139"/>
                </a:cubicBezTo>
                <a:cubicBezTo>
                  <a:pt x="2925091" y="3202139"/>
                  <a:pt x="2893920" y="3170969"/>
                  <a:pt x="2893920" y="3132523"/>
                </a:cubicBezTo>
                <a:cubicBezTo>
                  <a:pt x="2893920" y="3094080"/>
                  <a:pt x="2925091" y="3062907"/>
                  <a:pt x="2963538" y="3062907"/>
                </a:cubicBezTo>
                <a:close/>
                <a:moveTo>
                  <a:pt x="2545849" y="3062907"/>
                </a:moveTo>
                <a:cubicBezTo>
                  <a:pt x="2584295" y="3062907"/>
                  <a:pt x="2615462" y="3094080"/>
                  <a:pt x="2615462" y="3132523"/>
                </a:cubicBezTo>
                <a:cubicBezTo>
                  <a:pt x="2615462" y="3170969"/>
                  <a:pt x="2584295" y="3202139"/>
                  <a:pt x="2545849" y="3202139"/>
                </a:cubicBezTo>
                <a:cubicBezTo>
                  <a:pt x="2507402" y="3202139"/>
                  <a:pt x="2476235" y="3170969"/>
                  <a:pt x="2476235" y="3132523"/>
                </a:cubicBezTo>
                <a:cubicBezTo>
                  <a:pt x="2476235" y="3094080"/>
                  <a:pt x="2507402" y="3062907"/>
                  <a:pt x="2545849" y="3062907"/>
                </a:cubicBezTo>
                <a:close/>
                <a:moveTo>
                  <a:pt x="2128160" y="3062907"/>
                </a:moveTo>
                <a:cubicBezTo>
                  <a:pt x="2166605" y="3062907"/>
                  <a:pt x="2197773" y="3094080"/>
                  <a:pt x="2197773" y="3132523"/>
                </a:cubicBezTo>
                <a:cubicBezTo>
                  <a:pt x="2197773" y="3170969"/>
                  <a:pt x="2166605" y="3202139"/>
                  <a:pt x="2128160" y="3202139"/>
                </a:cubicBezTo>
                <a:cubicBezTo>
                  <a:pt x="2089714" y="3202139"/>
                  <a:pt x="2058546" y="3170969"/>
                  <a:pt x="2058546" y="3132523"/>
                </a:cubicBezTo>
                <a:cubicBezTo>
                  <a:pt x="2058546" y="3094080"/>
                  <a:pt x="2089714" y="3062907"/>
                  <a:pt x="2128160" y="3062907"/>
                </a:cubicBezTo>
                <a:close/>
                <a:moveTo>
                  <a:pt x="1710470" y="3062907"/>
                </a:moveTo>
                <a:cubicBezTo>
                  <a:pt x="1748918" y="3062907"/>
                  <a:pt x="1780083" y="3094080"/>
                  <a:pt x="1780083" y="3132523"/>
                </a:cubicBezTo>
                <a:cubicBezTo>
                  <a:pt x="1780083" y="3170969"/>
                  <a:pt x="1748918" y="3202139"/>
                  <a:pt x="1710470" y="3202139"/>
                </a:cubicBezTo>
                <a:cubicBezTo>
                  <a:pt x="1672020" y="3202139"/>
                  <a:pt x="1640848" y="3170969"/>
                  <a:pt x="1640848" y="3132523"/>
                </a:cubicBezTo>
                <a:cubicBezTo>
                  <a:pt x="1640848" y="3094080"/>
                  <a:pt x="1672020" y="3062907"/>
                  <a:pt x="1710470" y="3062907"/>
                </a:cubicBezTo>
                <a:close/>
                <a:moveTo>
                  <a:pt x="1292782" y="3062907"/>
                </a:moveTo>
                <a:cubicBezTo>
                  <a:pt x="1331228" y="3062907"/>
                  <a:pt x="1362395" y="3094080"/>
                  <a:pt x="1362395" y="3132525"/>
                </a:cubicBezTo>
                <a:cubicBezTo>
                  <a:pt x="1362395" y="3170969"/>
                  <a:pt x="1331228" y="3202139"/>
                  <a:pt x="1292782" y="3202139"/>
                </a:cubicBezTo>
                <a:cubicBezTo>
                  <a:pt x="1254336" y="3202139"/>
                  <a:pt x="1223169" y="3170969"/>
                  <a:pt x="1223169" y="3132525"/>
                </a:cubicBezTo>
                <a:cubicBezTo>
                  <a:pt x="1223169" y="3094080"/>
                  <a:pt x="1254336" y="3062907"/>
                  <a:pt x="1292782" y="3062907"/>
                </a:cubicBezTo>
                <a:close/>
                <a:moveTo>
                  <a:pt x="875112" y="3062907"/>
                </a:moveTo>
                <a:cubicBezTo>
                  <a:pt x="913557" y="3062907"/>
                  <a:pt x="944724" y="3094080"/>
                  <a:pt x="944724" y="3132525"/>
                </a:cubicBezTo>
                <a:cubicBezTo>
                  <a:pt x="944724" y="3170969"/>
                  <a:pt x="913557" y="3202139"/>
                  <a:pt x="875112" y="3202139"/>
                </a:cubicBezTo>
                <a:cubicBezTo>
                  <a:pt x="836664" y="3202139"/>
                  <a:pt x="805497" y="3170969"/>
                  <a:pt x="805497" y="3132525"/>
                </a:cubicBezTo>
                <a:cubicBezTo>
                  <a:pt x="805497" y="3094080"/>
                  <a:pt x="836664" y="3062907"/>
                  <a:pt x="875112" y="3062907"/>
                </a:cubicBezTo>
                <a:close/>
                <a:moveTo>
                  <a:pt x="457435" y="3062907"/>
                </a:moveTo>
                <a:cubicBezTo>
                  <a:pt x="495882" y="3062907"/>
                  <a:pt x="527050" y="3094080"/>
                  <a:pt x="527050" y="3132525"/>
                </a:cubicBezTo>
                <a:cubicBezTo>
                  <a:pt x="527050" y="3170969"/>
                  <a:pt x="495882" y="3202139"/>
                  <a:pt x="457435" y="3202139"/>
                </a:cubicBezTo>
                <a:cubicBezTo>
                  <a:pt x="418988" y="3202139"/>
                  <a:pt x="387821" y="3170969"/>
                  <a:pt x="387821" y="3132525"/>
                </a:cubicBezTo>
                <a:cubicBezTo>
                  <a:pt x="387821" y="3094080"/>
                  <a:pt x="418988" y="3062907"/>
                  <a:pt x="457435" y="3062907"/>
                </a:cubicBezTo>
                <a:close/>
                <a:moveTo>
                  <a:pt x="39761" y="3062907"/>
                </a:moveTo>
                <a:cubicBezTo>
                  <a:pt x="78207" y="3062907"/>
                  <a:pt x="109374" y="3094080"/>
                  <a:pt x="109374" y="3132525"/>
                </a:cubicBezTo>
                <a:cubicBezTo>
                  <a:pt x="109374" y="3170969"/>
                  <a:pt x="78207" y="3202139"/>
                  <a:pt x="39761" y="3202139"/>
                </a:cubicBezTo>
                <a:cubicBezTo>
                  <a:pt x="30150" y="3202139"/>
                  <a:pt x="20993" y="3200191"/>
                  <a:pt x="12665" y="3196668"/>
                </a:cubicBezTo>
                <a:lnTo>
                  <a:pt x="0" y="3188129"/>
                </a:lnTo>
                <a:lnTo>
                  <a:pt x="0" y="3076919"/>
                </a:lnTo>
                <a:lnTo>
                  <a:pt x="12665" y="3068379"/>
                </a:lnTo>
                <a:cubicBezTo>
                  <a:pt x="20993" y="3064856"/>
                  <a:pt x="30150" y="3062907"/>
                  <a:pt x="39761" y="3062907"/>
                </a:cubicBezTo>
                <a:close/>
                <a:moveTo>
                  <a:pt x="12152306" y="3062905"/>
                </a:moveTo>
                <a:cubicBezTo>
                  <a:pt x="12161917" y="3062905"/>
                  <a:pt x="12171074" y="3064853"/>
                  <a:pt x="12179402" y="3068376"/>
                </a:cubicBezTo>
                <a:lnTo>
                  <a:pt x="12192000" y="3076871"/>
                </a:lnTo>
                <a:lnTo>
                  <a:pt x="12192000" y="3188173"/>
                </a:lnTo>
                <a:lnTo>
                  <a:pt x="12179402" y="3196667"/>
                </a:lnTo>
                <a:cubicBezTo>
                  <a:pt x="12171074" y="3200190"/>
                  <a:pt x="12161917" y="3202138"/>
                  <a:pt x="12152306" y="3202138"/>
                </a:cubicBezTo>
                <a:cubicBezTo>
                  <a:pt x="12113860" y="3202138"/>
                  <a:pt x="12082694" y="3170969"/>
                  <a:pt x="12082694" y="3132523"/>
                </a:cubicBezTo>
                <a:cubicBezTo>
                  <a:pt x="12082694" y="3094078"/>
                  <a:pt x="12113860" y="3062905"/>
                  <a:pt x="12152306" y="3062905"/>
                </a:cubicBezTo>
                <a:close/>
                <a:moveTo>
                  <a:pt x="11734630" y="3062905"/>
                </a:moveTo>
                <a:cubicBezTo>
                  <a:pt x="11773076" y="3062905"/>
                  <a:pt x="11804243" y="3094078"/>
                  <a:pt x="11804243" y="3132523"/>
                </a:cubicBezTo>
                <a:cubicBezTo>
                  <a:pt x="11804243" y="3170969"/>
                  <a:pt x="11773076" y="3202138"/>
                  <a:pt x="11734630" y="3202138"/>
                </a:cubicBezTo>
                <a:cubicBezTo>
                  <a:pt x="11696184" y="3202138"/>
                  <a:pt x="11665017" y="3170969"/>
                  <a:pt x="11665017" y="3132523"/>
                </a:cubicBezTo>
                <a:cubicBezTo>
                  <a:pt x="11665017" y="3094078"/>
                  <a:pt x="11696184" y="3062905"/>
                  <a:pt x="11734630" y="3062905"/>
                </a:cubicBezTo>
                <a:close/>
                <a:moveTo>
                  <a:pt x="11316953" y="3062905"/>
                </a:moveTo>
                <a:cubicBezTo>
                  <a:pt x="11355399" y="3062905"/>
                  <a:pt x="11386566" y="3094078"/>
                  <a:pt x="11386566" y="3132523"/>
                </a:cubicBezTo>
                <a:cubicBezTo>
                  <a:pt x="11386566" y="3170969"/>
                  <a:pt x="11355399" y="3202138"/>
                  <a:pt x="11316953" y="3202138"/>
                </a:cubicBezTo>
                <a:cubicBezTo>
                  <a:pt x="11278507" y="3202138"/>
                  <a:pt x="11247341" y="3170969"/>
                  <a:pt x="11247341" y="3132523"/>
                </a:cubicBezTo>
                <a:cubicBezTo>
                  <a:pt x="11247341" y="3094078"/>
                  <a:pt x="11278507" y="3062905"/>
                  <a:pt x="11316953" y="3062905"/>
                </a:cubicBezTo>
                <a:close/>
                <a:moveTo>
                  <a:pt x="10899277" y="3062905"/>
                </a:moveTo>
                <a:cubicBezTo>
                  <a:pt x="10937723" y="3062905"/>
                  <a:pt x="10968890" y="3094078"/>
                  <a:pt x="10968890" y="3132523"/>
                </a:cubicBezTo>
                <a:cubicBezTo>
                  <a:pt x="10968890" y="3170969"/>
                  <a:pt x="10937723" y="3202138"/>
                  <a:pt x="10899277" y="3202138"/>
                </a:cubicBezTo>
                <a:cubicBezTo>
                  <a:pt x="10860831" y="3202138"/>
                  <a:pt x="10829664" y="3170969"/>
                  <a:pt x="10829664" y="3132523"/>
                </a:cubicBezTo>
                <a:cubicBezTo>
                  <a:pt x="10829664" y="3094078"/>
                  <a:pt x="10860831" y="3062905"/>
                  <a:pt x="10899277" y="3062905"/>
                </a:cubicBezTo>
                <a:close/>
                <a:moveTo>
                  <a:pt x="10481600" y="3062905"/>
                </a:moveTo>
                <a:cubicBezTo>
                  <a:pt x="10520046" y="3062905"/>
                  <a:pt x="10551213" y="3094078"/>
                  <a:pt x="10551213" y="3132523"/>
                </a:cubicBezTo>
                <a:cubicBezTo>
                  <a:pt x="10551213" y="3170969"/>
                  <a:pt x="10520046" y="3202138"/>
                  <a:pt x="10481600" y="3202138"/>
                </a:cubicBezTo>
                <a:cubicBezTo>
                  <a:pt x="10443154" y="3202138"/>
                  <a:pt x="10411988" y="3170969"/>
                  <a:pt x="10411988" y="3132523"/>
                </a:cubicBezTo>
                <a:cubicBezTo>
                  <a:pt x="10411988" y="3094078"/>
                  <a:pt x="10443154" y="3062905"/>
                  <a:pt x="10481600" y="3062905"/>
                </a:cubicBezTo>
                <a:close/>
                <a:moveTo>
                  <a:pt x="10063924" y="3062905"/>
                </a:moveTo>
                <a:cubicBezTo>
                  <a:pt x="10102370" y="3062905"/>
                  <a:pt x="10133537" y="3094078"/>
                  <a:pt x="10133537" y="3132523"/>
                </a:cubicBezTo>
                <a:cubicBezTo>
                  <a:pt x="10133537" y="3170969"/>
                  <a:pt x="10102370" y="3202138"/>
                  <a:pt x="10063924" y="3202138"/>
                </a:cubicBezTo>
                <a:cubicBezTo>
                  <a:pt x="10025478" y="3202138"/>
                  <a:pt x="9994311" y="3170969"/>
                  <a:pt x="9994311" y="3132523"/>
                </a:cubicBezTo>
                <a:cubicBezTo>
                  <a:pt x="9994311" y="3094078"/>
                  <a:pt x="10025478" y="3062905"/>
                  <a:pt x="10063924" y="3062905"/>
                </a:cubicBezTo>
                <a:close/>
                <a:moveTo>
                  <a:pt x="9646247" y="3062905"/>
                </a:moveTo>
                <a:cubicBezTo>
                  <a:pt x="9684693" y="3062905"/>
                  <a:pt x="9715860" y="3094080"/>
                  <a:pt x="9715860" y="3132523"/>
                </a:cubicBezTo>
                <a:cubicBezTo>
                  <a:pt x="9715860" y="3170969"/>
                  <a:pt x="9684693" y="3202138"/>
                  <a:pt x="9646247" y="3202138"/>
                </a:cubicBezTo>
                <a:cubicBezTo>
                  <a:pt x="9607802" y="3202138"/>
                  <a:pt x="9576635" y="3170969"/>
                  <a:pt x="9576635" y="3132523"/>
                </a:cubicBezTo>
                <a:cubicBezTo>
                  <a:pt x="9576635" y="3094080"/>
                  <a:pt x="9607802" y="3062905"/>
                  <a:pt x="9646247" y="3062905"/>
                </a:cubicBezTo>
                <a:close/>
                <a:moveTo>
                  <a:pt x="9228571" y="3062905"/>
                </a:moveTo>
                <a:cubicBezTo>
                  <a:pt x="9267017" y="3062905"/>
                  <a:pt x="9298184" y="3094080"/>
                  <a:pt x="9298184" y="3132523"/>
                </a:cubicBezTo>
                <a:cubicBezTo>
                  <a:pt x="9298184" y="3170969"/>
                  <a:pt x="9267017" y="3202138"/>
                  <a:pt x="9228571" y="3202138"/>
                </a:cubicBezTo>
                <a:cubicBezTo>
                  <a:pt x="9190125" y="3202138"/>
                  <a:pt x="9158958" y="3170969"/>
                  <a:pt x="9158958" y="3132523"/>
                </a:cubicBezTo>
                <a:cubicBezTo>
                  <a:pt x="9158958" y="3094080"/>
                  <a:pt x="9190125" y="3062905"/>
                  <a:pt x="9228571" y="3062905"/>
                </a:cubicBezTo>
                <a:close/>
                <a:moveTo>
                  <a:pt x="8810895" y="3062905"/>
                </a:moveTo>
                <a:cubicBezTo>
                  <a:pt x="8849341" y="3062905"/>
                  <a:pt x="8880507" y="3094080"/>
                  <a:pt x="8880507" y="3132523"/>
                </a:cubicBezTo>
                <a:cubicBezTo>
                  <a:pt x="8880507" y="3170969"/>
                  <a:pt x="8849341" y="3202138"/>
                  <a:pt x="8810895" y="3202138"/>
                </a:cubicBezTo>
                <a:cubicBezTo>
                  <a:pt x="8772449" y="3202138"/>
                  <a:pt x="8741282" y="3170969"/>
                  <a:pt x="8741282" y="3132523"/>
                </a:cubicBezTo>
                <a:cubicBezTo>
                  <a:pt x="8741282" y="3094080"/>
                  <a:pt x="8772449" y="3062905"/>
                  <a:pt x="8810895" y="3062905"/>
                </a:cubicBezTo>
                <a:close/>
                <a:moveTo>
                  <a:pt x="8393218" y="3062905"/>
                </a:moveTo>
                <a:cubicBezTo>
                  <a:pt x="8431664" y="3062905"/>
                  <a:pt x="8462831" y="3094080"/>
                  <a:pt x="8462831" y="3132523"/>
                </a:cubicBezTo>
                <a:cubicBezTo>
                  <a:pt x="8462831" y="3170969"/>
                  <a:pt x="8431664" y="3202138"/>
                  <a:pt x="8393218" y="3202138"/>
                </a:cubicBezTo>
                <a:cubicBezTo>
                  <a:pt x="8354772" y="3202138"/>
                  <a:pt x="8323606" y="3170969"/>
                  <a:pt x="8323606" y="3132523"/>
                </a:cubicBezTo>
                <a:cubicBezTo>
                  <a:pt x="8323606" y="3094080"/>
                  <a:pt x="8354772" y="3062905"/>
                  <a:pt x="8393218" y="3062905"/>
                </a:cubicBezTo>
                <a:close/>
                <a:moveTo>
                  <a:pt x="7975542" y="3062905"/>
                </a:moveTo>
                <a:cubicBezTo>
                  <a:pt x="8013988" y="3062905"/>
                  <a:pt x="8045155" y="3094080"/>
                  <a:pt x="8045155" y="3132523"/>
                </a:cubicBezTo>
                <a:cubicBezTo>
                  <a:pt x="8045155" y="3170969"/>
                  <a:pt x="8013988" y="3202138"/>
                  <a:pt x="7975542" y="3202138"/>
                </a:cubicBezTo>
                <a:cubicBezTo>
                  <a:pt x="7937096" y="3202138"/>
                  <a:pt x="7905929" y="3170969"/>
                  <a:pt x="7905929" y="3132523"/>
                </a:cubicBezTo>
                <a:cubicBezTo>
                  <a:pt x="7905929" y="3094080"/>
                  <a:pt x="7937096" y="3062905"/>
                  <a:pt x="7975542" y="3062905"/>
                </a:cubicBezTo>
                <a:close/>
                <a:moveTo>
                  <a:pt x="7557865" y="3062905"/>
                </a:moveTo>
                <a:cubicBezTo>
                  <a:pt x="7596311" y="3062905"/>
                  <a:pt x="7627478" y="3094080"/>
                  <a:pt x="7627478" y="3132523"/>
                </a:cubicBezTo>
                <a:cubicBezTo>
                  <a:pt x="7627478" y="3170969"/>
                  <a:pt x="7596311" y="3202138"/>
                  <a:pt x="7557865" y="3202138"/>
                </a:cubicBezTo>
                <a:cubicBezTo>
                  <a:pt x="7519419" y="3202138"/>
                  <a:pt x="7488253" y="3170969"/>
                  <a:pt x="7488253" y="3132523"/>
                </a:cubicBezTo>
                <a:cubicBezTo>
                  <a:pt x="7488253" y="3094080"/>
                  <a:pt x="7519419" y="3062905"/>
                  <a:pt x="7557865" y="3062905"/>
                </a:cubicBezTo>
                <a:close/>
                <a:moveTo>
                  <a:pt x="7140189" y="3062905"/>
                </a:moveTo>
                <a:cubicBezTo>
                  <a:pt x="7178635" y="3062905"/>
                  <a:pt x="7209802" y="3094080"/>
                  <a:pt x="7209802" y="3132523"/>
                </a:cubicBezTo>
                <a:cubicBezTo>
                  <a:pt x="7209802" y="3170969"/>
                  <a:pt x="7178635" y="3202138"/>
                  <a:pt x="7140189" y="3202138"/>
                </a:cubicBezTo>
                <a:cubicBezTo>
                  <a:pt x="7101743" y="3202138"/>
                  <a:pt x="7070576" y="3170969"/>
                  <a:pt x="7070576" y="3132523"/>
                </a:cubicBezTo>
                <a:cubicBezTo>
                  <a:pt x="7070576" y="3094080"/>
                  <a:pt x="7101743" y="3062905"/>
                  <a:pt x="7140189" y="3062905"/>
                </a:cubicBezTo>
                <a:close/>
                <a:moveTo>
                  <a:pt x="6722513" y="3062905"/>
                </a:moveTo>
                <a:cubicBezTo>
                  <a:pt x="6760958" y="3062905"/>
                  <a:pt x="6792125" y="3094080"/>
                  <a:pt x="6792125" y="3132523"/>
                </a:cubicBezTo>
                <a:cubicBezTo>
                  <a:pt x="6792125" y="3170969"/>
                  <a:pt x="6760958" y="3202138"/>
                  <a:pt x="6722513" y="3202138"/>
                </a:cubicBezTo>
                <a:cubicBezTo>
                  <a:pt x="6684067" y="3202138"/>
                  <a:pt x="6652900" y="3170969"/>
                  <a:pt x="6652900" y="3132523"/>
                </a:cubicBezTo>
                <a:cubicBezTo>
                  <a:pt x="6652900" y="3094080"/>
                  <a:pt x="6684067" y="3062905"/>
                  <a:pt x="6722513" y="3062905"/>
                </a:cubicBezTo>
                <a:close/>
                <a:moveTo>
                  <a:pt x="6304836" y="3062905"/>
                </a:moveTo>
                <a:cubicBezTo>
                  <a:pt x="6343282" y="3062905"/>
                  <a:pt x="6374449" y="3094080"/>
                  <a:pt x="6374449" y="3132523"/>
                </a:cubicBezTo>
                <a:cubicBezTo>
                  <a:pt x="6374449" y="3170969"/>
                  <a:pt x="6343282" y="3202138"/>
                  <a:pt x="6304836" y="3202138"/>
                </a:cubicBezTo>
                <a:cubicBezTo>
                  <a:pt x="6266390" y="3202138"/>
                  <a:pt x="6235223" y="3170969"/>
                  <a:pt x="6235223" y="3132523"/>
                </a:cubicBezTo>
                <a:cubicBezTo>
                  <a:pt x="6235223" y="3094080"/>
                  <a:pt x="6266390" y="3062905"/>
                  <a:pt x="6304836" y="3062905"/>
                </a:cubicBezTo>
                <a:close/>
                <a:moveTo>
                  <a:pt x="5887160" y="3062905"/>
                </a:moveTo>
                <a:cubicBezTo>
                  <a:pt x="5925606" y="3062905"/>
                  <a:pt x="5956772" y="3094080"/>
                  <a:pt x="5956772" y="3132523"/>
                </a:cubicBezTo>
                <a:cubicBezTo>
                  <a:pt x="5956772" y="3170969"/>
                  <a:pt x="5925606" y="3202138"/>
                  <a:pt x="5887160" y="3202138"/>
                </a:cubicBezTo>
                <a:cubicBezTo>
                  <a:pt x="5848714" y="3202138"/>
                  <a:pt x="5817547" y="3170969"/>
                  <a:pt x="5817547" y="3132523"/>
                </a:cubicBezTo>
                <a:cubicBezTo>
                  <a:pt x="5817547" y="3094080"/>
                  <a:pt x="5848714" y="3062905"/>
                  <a:pt x="5887160" y="3062905"/>
                </a:cubicBezTo>
                <a:close/>
                <a:moveTo>
                  <a:pt x="5469483" y="3062905"/>
                </a:moveTo>
                <a:cubicBezTo>
                  <a:pt x="5507929" y="3062905"/>
                  <a:pt x="5539096" y="3094080"/>
                  <a:pt x="5539096" y="3132523"/>
                </a:cubicBezTo>
                <a:cubicBezTo>
                  <a:pt x="5539096" y="3170969"/>
                  <a:pt x="5507929" y="3202138"/>
                  <a:pt x="5469483" y="3202138"/>
                </a:cubicBezTo>
                <a:cubicBezTo>
                  <a:pt x="5431037" y="3202138"/>
                  <a:pt x="5399870" y="3170969"/>
                  <a:pt x="5399870" y="3132523"/>
                </a:cubicBezTo>
                <a:cubicBezTo>
                  <a:pt x="5399870" y="3094080"/>
                  <a:pt x="5431037" y="3062905"/>
                  <a:pt x="5469483" y="3062905"/>
                </a:cubicBezTo>
                <a:close/>
                <a:moveTo>
                  <a:pt x="5051807" y="3062905"/>
                </a:moveTo>
                <a:cubicBezTo>
                  <a:pt x="5090253" y="3062905"/>
                  <a:pt x="5121419" y="3094080"/>
                  <a:pt x="5121419" y="3132523"/>
                </a:cubicBezTo>
                <a:cubicBezTo>
                  <a:pt x="5121419" y="3170969"/>
                  <a:pt x="5090253" y="3202138"/>
                  <a:pt x="5051807" y="3202138"/>
                </a:cubicBezTo>
                <a:cubicBezTo>
                  <a:pt x="5013361" y="3202138"/>
                  <a:pt x="4982194" y="3170969"/>
                  <a:pt x="4982194" y="3132523"/>
                </a:cubicBezTo>
                <a:cubicBezTo>
                  <a:pt x="4982194" y="3094080"/>
                  <a:pt x="5013361" y="3062905"/>
                  <a:pt x="5051807" y="3062905"/>
                </a:cubicBezTo>
                <a:close/>
                <a:moveTo>
                  <a:pt x="4634130" y="3062905"/>
                </a:moveTo>
                <a:cubicBezTo>
                  <a:pt x="4672576" y="3062905"/>
                  <a:pt x="4703743" y="3094080"/>
                  <a:pt x="4703743" y="3132523"/>
                </a:cubicBezTo>
                <a:cubicBezTo>
                  <a:pt x="4703743" y="3170969"/>
                  <a:pt x="4672576" y="3202138"/>
                  <a:pt x="4634130" y="3202138"/>
                </a:cubicBezTo>
                <a:cubicBezTo>
                  <a:pt x="4595684" y="3202138"/>
                  <a:pt x="4564517" y="3170969"/>
                  <a:pt x="4564517" y="3132523"/>
                </a:cubicBezTo>
                <a:cubicBezTo>
                  <a:pt x="4564517" y="3094080"/>
                  <a:pt x="4595684" y="3062905"/>
                  <a:pt x="4634130" y="3062905"/>
                </a:cubicBezTo>
                <a:close/>
                <a:moveTo>
                  <a:pt x="4216566" y="3062905"/>
                </a:moveTo>
                <a:cubicBezTo>
                  <a:pt x="4255012" y="3062905"/>
                  <a:pt x="4286066" y="3094080"/>
                  <a:pt x="4286066" y="3132523"/>
                </a:cubicBezTo>
                <a:cubicBezTo>
                  <a:pt x="4286066" y="3170969"/>
                  <a:pt x="4255012" y="3202138"/>
                  <a:pt x="4216566" y="3202138"/>
                </a:cubicBezTo>
                <a:cubicBezTo>
                  <a:pt x="4178120" y="3202138"/>
                  <a:pt x="4146954" y="3170969"/>
                  <a:pt x="4146954" y="3132523"/>
                </a:cubicBezTo>
                <a:cubicBezTo>
                  <a:pt x="4146954" y="3094080"/>
                  <a:pt x="4178120" y="3062905"/>
                  <a:pt x="4216566" y="3062905"/>
                </a:cubicBezTo>
                <a:close/>
                <a:moveTo>
                  <a:pt x="6722513" y="2756630"/>
                </a:moveTo>
                <a:cubicBezTo>
                  <a:pt x="6760958" y="2756630"/>
                  <a:pt x="6792125" y="2787792"/>
                  <a:pt x="6792125" y="2826233"/>
                </a:cubicBezTo>
                <a:cubicBezTo>
                  <a:pt x="6792125" y="2864675"/>
                  <a:pt x="6760958" y="2895837"/>
                  <a:pt x="6722513" y="2895837"/>
                </a:cubicBezTo>
                <a:cubicBezTo>
                  <a:pt x="6684067" y="2895837"/>
                  <a:pt x="6652900" y="2864675"/>
                  <a:pt x="6652900" y="2826233"/>
                </a:cubicBezTo>
                <a:cubicBezTo>
                  <a:pt x="6652900" y="2787792"/>
                  <a:pt x="6684067" y="2756630"/>
                  <a:pt x="6722513" y="2756630"/>
                </a:cubicBezTo>
                <a:close/>
                <a:moveTo>
                  <a:pt x="6304836" y="2756630"/>
                </a:moveTo>
                <a:cubicBezTo>
                  <a:pt x="6343282" y="2756630"/>
                  <a:pt x="6374449" y="2787792"/>
                  <a:pt x="6374449" y="2826233"/>
                </a:cubicBezTo>
                <a:cubicBezTo>
                  <a:pt x="6374449" y="2864675"/>
                  <a:pt x="6343282" y="2895837"/>
                  <a:pt x="6304836" y="2895837"/>
                </a:cubicBezTo>
                <a:cubicBezTo>
                  <a:pt x="6266390" y="2895837"/>
                  <a:pt x="6235223" y="2864675"/>
                  <a:pt x="6235223" y="2826233"/>
                </a:cubicBezTo>
                <a:cubicBezTo>
                  <a:pt x="6235223" y="2787792"/>
                  <a:pt x="6266390" y="2756630"/>
                  <a:pt x="6304836" y="2756630"/>
                </a:cubicBezTo>
                <a:close/>
                <a:moveTo>
                  <a:pt x="5887160" y="2756630"/>
                </a:moveTo>
                <a:cubicBezTo>
                  <a:pt x="5925606" y="2756630"/>
                  <a:pt x="5956772" y="2787792"/>
                  <a:pt x="5956772" y="2826233"/>
                </a:cubicBezTo>
                <a:cubicBezTo>
                  <a:pt x="5956772" y="2864675"/>
                  <a:pt x="5925606" y="2895837"/>
                  <a:pt x="5887160" y="2895837"/>
                </a:cubicBezTo>
                <a:cubicBezTo>
                  <a:pt x="5848714" y="2895837"/>
                  <a:pt x="5817547" y="2864675"/>
                  <a:pt x="5817547" y="2826233"/>
                </a:cubicBezTo>
                <a:cubicBezTo>
                  <a:pt x="5817547" y="2787792"/>
                  <a:pt x="5848714" y="2756630"/>
                  <a:pt x="5887160" y="2756630"/>
                </a:cubicBezTo>
                <a:close/>
                <a:moveTo>
                  <a:pt x="5469483" y="2756630"/>
                </a:moveTo>
                <a:cubicBezTo>
                  <a:pt x="5507929" y="2756630"/>
                  <a:pt x="5539096" y="2787792"/>
                  <a:pt x="5539096" y="2826233"/>
                </a:cubicBezTo>
                <a:cubicBezTo>
                  <a:pt x="5539096" y="2864675"/>
                  <a:pt x="5507929" y="2895837"/>
                  <a:pt x="5469483" y="2895837"/>
                </a:cubicBezTo>
                <a:cubicBezTo>
                  <a:pt x="5431037" y="2895837"/>
                  <a:pt x="5399870" y="2864675"/>
                  <a:pt x="5399870" y="2826233"/>
                </a:cubicBezTo>
                <a:cubicBezTo>
                  <a:pt x="5399870" y="2787792"/>
                  <a:pt x="5431037" y="2756630"/>
                  <a:pt x="5469483" y="2756630"/>
                </a:cubicBezTo>
                <a:close/>
                <a:moveTo>
                  <a:pt x="5051807" y="2756630"/>
                </a:moveTo>
                <a:cubicBezTo>
                  <a:pt x="5090253" y="2756630"/>
                  <a:pt x="5121419" y="2787792"/>
                  <a:pt x="5121419" y="2826234"/>
                </a:cubicBezTo>
                <a:cubicBezTo>
                  <a:pt x="5121419" y="2864675"/>
                  <a:pt x="5090253" y="2895838"/>
                  <a:pt x="5051807" y="2895838"/>
                </a:cubicBezTo>
                <a:cubicBezTo>
                  <a:pt x="5013361" y="2895838"/>
                  <a:pt x="4982194" y="2864675"/>
                  <a:pt x="4982194" y="2826234"/>
                </a:cubicBezTo>
                <a:cubicBezTo>
                  <a:pt x="4982194" y="2787792"/>
                  <a:pt x="5013361" y="2756630"/>
                  <a:pt x="5051807" y="2756630"/>
                </a:cubicBezTo>
                <a:close/>
                <a:moveTo>
                  <a:pt x="4634130" y="2756630"/>
                </a:moveTo>
                <a:cubicBezTo>
                  <a:pt x="4672576" y="2756630"/>
                  <a:pt x="4703743" y="2787792"/>
                  <a:pt x="4703743" y="2826234"/>
                </a:cubicBezTo>
                <a:cubicBezTo>
                  <a:pt x="4703743" y="2864675"/>
                  <a:pt x="4672576" y="2895838"/>
                  <a:pt x="4634130" y="2895838"/>
                </a:cubicBezTo>
                <a:cubicBezTo>
                  <a:pt x="4595684" y="2895838"/>
                  <a:pt x="4564517" y="2864675"/>
                  <a:pt x="4564517" y="2826234"/>
                </a:cubicBezTo>
                <a:cubicBezTo>
                  <a:pt x="4564517" y="2787792"/>
                  <a:pt x="4595684" y="2756630"/>
                  <a:pt x="4634130" y="2756630"/>
                </a:cubicBezTo>
                <a:close/>
                <a:moveTo>
                  <a:pt x="4216574" y="2756630"/>
                </a:moveTo>
                <a:cubicBezTo>
                  <a:pt x="4255020" y="2756630"/>
                  <a:pt x="4286066" y="2787792"/>
                  <a:pt x="4286066" y="2826234"/>
                </a:cubicBezTo>
                <a:cubicBezTo>
                  <a:pt x="4286066" y="2864675"/>
                  <a:pt x="4255020" y="2895838"/>
                  <a:pt x="4216574" y="2895838"/>
                </a:cubicBezTo>
                <a:cubicBezTo>
                  <a:pt x="4178128" y="2895838"/>
                  <a:pt x="4146963" y="2864675"/>
                  <a:pt x="4146963" y="2826234"/>
                </a:cubicBezTo>
                <a:cubicBezTo>
                  <a:pt x="4146963" y="2787792"/>
                  <a:pt x="4178128" y="2756630"/>
                  <a:pt x="4216574" y="2756630"/>
                </a:cubicBezTo>
                <a:close/>
                <a:moveTo>
                  <a:pt x="3798903" y="2756630"/>
                </a:moveTo>
                <a:cubicBezTo>
                  <a:pt x="3837344" y="2756630"/>
                  <a:pt x="3868513" y="2787792"/>
                  <a:pt x="3868513" y="2826234"/>
                </a:cubicBezTo>
                <a:cubicBezTo>
                  <a:pt x="3868513" y="2864675"/>
                  <a:pt x="3837344" y="2895838"/>
                  <a:pt x="3798903" y="2895838"/>
                </a:cubicBezTo>
                <a:cubicBezTo>
                  <a:pt x="3760453" y="2895838"/>
                  <a:pt x="3729291" y="2864675"/>
                  <a:pt x="3729291" y="2826234"/>
                </a:cubicBezTo>
                <a:cubicBezTo>
                  <a:pt x="3729291" y="2787792"/>
                  <a:pt x="3760453" y="2756630"/>
                  <a:pt x="3798903" y="2756630"/>
                </a:cubicBezTo>
                <a:close/>
                <a:moveTo>
                  <a:pt x="3381232" y="2756630"/>
                </a:moveTo>
                <a:cubicBezTo>
                  <a:pt x="3419680" y="2756630"/>
                  <a:pt x="3450846" y="2787794"/>
                  <a:pt x="3450846" y="2826234"/>
                </a:cubicBezTo>
                <a:cubicBezTo>
                  <a:pt x="3450846" y="2864675"/>
                  <a:pt x="3419680" y="2895838"/>
                  <a:pt x="3381232" y="2895838"/>
                </a:cubicBezTo>
                <a:cubicBezTo>
                  <a:pt x="3342781" y="2895838"/>
                  <a:pt x="3311616" y="2864675"/>
                  <a:pt x="3311616" y="2826234"/>
                </a:cubicBezTo>
                <a:cubicBezTo>
                  <a:pt x="3311616" y="2787794"/>
                  <a:pt x="3342781" y="2756630"/>
                  <a:pt x="3381232" y="2756630"/>
                </a:cubicBezTo>
                <a:close/>
                <a:moveTo>
                  <a:pt x="2963546" y="2756630"/>
                </a:moveTo>
                <a:cubicBezTo>
                  <a:pt x="3001992" y="2756630"/>
                  <a:pt x="3033158" y="2787794"/>
                  <a:pt x="3033158" y="2826234"/>
                </a:cubicBezTo>
                <a:cubicBezTo>
                  <a:pt x="3033158" y="2864675"/>
                  <a:pt x="3001992" y="2895838"/>
                  <a:pt x="2963546" y="2895838"/>
                </a:cubicBezTo>
                <a:cubicBezTo>
                  <a:pt x="2925099" y="2895838"/>
                  <a:pt x="2893929" y="2864675"/>
                  <a:pt x="2893929" y="2826234"/>
                </a:cubicBezTo>
                <a:cubicBezTo>
                  <a:pt x="2893929" y="2787794"/>
                  <a:pt x="2925099" y="2756630"/>
                  <a:pt x="2963546" y="2756630"/>
                </a:cubicBezTo>
                <a:close/>
                <a:moveTo>
                  <a:pt x="2545856" y="2756630"/>
                </a:moveTo>
                <a:cubicBezTo>
                  <a:pt x="2584302" y="2756630"/>
                  <a:pt x="2615469" y="2787794"/>
                  <a:pt x="2615469" y="2826234"/>
                </a:cubicBezTo>
                <a:cubicBezTo>
                  <a:pt x="2615469" y="2864675"/>
                  <a:pt x="2584302" y="2895838"/>
                  <a:pt x="2545856" y="2895838"/>
                </a:cubicBezTo>
                <a:cubicBezTo>
                  <a:pt x="2507409" y="2895838"/>
                  <a:pt x="2476242" y="2864675"/>
                  <a:pt x="2476242" y="2826234"/>
                </a:cubicBezTo>
                <a:cubicBezTo>
                  <a:pt x="2476242" y="2787794"/>
                  <a:pt x="2507409" y="2756630"/>
                  <a:pt x="2545856" y="2756630"/>
                </a:cubicBezTo>
                <a:close/>
                <a:moveTo>
                  <a:pt x="2128167" y="2756630"/>
                </a:moveTo>
                <a:cubicBezTo>
                  <a:pt x="2166613" y="2756630"/>
                  <a:pt x="2197779" y="2787794"/>
                  <a:pt x="2197779" y="2826234"/>
                </a:cubicBezTo>
                <a:cubicBezTo>
                  <a:pt x="2197779" y="2864675"/>
                  <a:pt x="2166613" y="2895838"/>
                  <a:pt x="2128167" y="2895838"/>
                </a:cubicBezTo>
                <a:cubicBezTo>
                  <a:pt x="2089720" y="2895838"/>
                  <a:pt x="2058553" y="2864675"/>
                  <a:pt x="2058553" y="2826234"/>
                </a:cubicBezTo>
                <a:cubicBezTo>
                  <a:pt x="2058553" y="2787794"/>
                  <a:pt x="2089720" y="2756630"/>
                  <a:pt x="2128167" y="2756630"/>
                </a:cubicBezTo>
                <a:close/>
                <a:moveTo>
                  <a:pt x="1710477" y="2756630"/>
                </a:moveTo>
                <a:cubicBezTo>
                  <a:pt x="1748922" y="2756630"/>
                  <a:pt x="1780089" y="2787794"/>
                  <a:pt x="1780089" y="2826234"/>
                </a:cubicBezTo>
                <a:cubicBezTo>
                  <a:pt x="1780089" y="2864675"/>
                  <a:pt x="1748922" y="2895838"/>
                  <a:pt x="1710477" y="2895838"/>
                </a:cubicBezTo>
                <a:cubicBezTo>
                  <a:pt x="1672026" y="2895838"/>
                  <a:pt x="1640854" y="2864675"/>
                  <a:pt x="1640854" y="2826234"/>
                </a:cubicBezTo>
                <a:cubicBezTo>
                  <a:pt x="1640854" y="2787794"/>
                  <a:pt x="1672026" y="2756630"/>
                  <a:pt x="1710477" y="2756630"/>
                </a:cubicBezTo>
                <a:close/>
                <a:moveTo>
                  <a:pt x="1292787" y="2756630"/>
                </a:moveTo>
                <a:cubicBezTo>
                  <a:pt x="1331233" y="2756630"/>
                  <a:pt x="1362400" y="2787794"/>
                  <a:pt x="1362400" y="2826234"/>
                </a:cubicBezTo>
                <a:cubicBezTo>
                  <a:pt x="1362400" y="2864675"/>
                  <a:pt x="1331233" y="2895838"/>
                  <a:pt x="1292787" y="2895838"/>
                </a:cubicBezTo>
                <a:cubicBezTo>
                  <a:pt x="1254341" y="2895838"/>
                  <a:pt x="1223174" y="2864675"/>
                  <a:pt x="1223174" y="2826234"/>
                </a:cubicBezTo>
                <a:cubicBezTo>
                  <a:pt x="1223174" y="2787794"/>
                  <a:pt x="1254341" y="2756630"/>
                  <a:pt x="1292787" y="2756630"/>
                </a:cubicBezTo>
                <a:close/>
                <a:moveTo>
                  <a:pt x="875116" y="2756630"/>
                </a:moveTo>
                <a:cubicBezTo>
                  <a:pt x="913562" y="2756630"/>
                  <a:pt x="944729" y="2787794"/>
                  <a:pt x="944729" y="2826234"/>
                </a:cubicBezTo>
                <a:cubicBezTo>
                  <a:pt x="944729" y="2864675"/>
                  <a:pt x="913562" y="2895838"/>
                  <a:pt x="875116" y="2895838"/>
                </a:cubicBezTo>
                <a:cubicBezTo>
                  <a:pt x="836669" y="2895838"/>
                  <a:pt x="805502" y="2864675"/>
                  <a:pt x="805502" y="2826234"/>
                </a:cubicBezTo>
                <a:cubicBezTo>
                  <a:pt x="805502" y="2787794"/>
                  <a:pt x="836669" y="2756630"/>
                  <a:pt x="875116" y="2756630"/>
                </a:cubicBezTo>
                <a:close/>
                <a:moveTo>
                  <a:pt x="457440" y="2756630"/>
                </a:moveTo>
                <a:cubicBezTo>
                  <a:pt x="495887" y="2756630"/>
                  <a:pt x="527055" y="2787794"/>
                  <a:pt x="527055" y="2826234"/>
                </a:cubicBezTo>
                <a:cubicBezTo>
                  <a:pt x="527055" y="2864675"/>
                  <a:pt x="495887" y="2895838"/>
                  <a:pt x="457440" y="2895838"/>
                </a:cubicBezTo>
                <a:cubicBezTo>
                  <a:pt x="418993" y="2895838"/>
                  <a:pt x="387826" y="2864675"/>
                  <a:pt x="387826" y="2826234"/>
                </a:cubicBezTo>
                <a:cubicBezTo>
                  <a:pt x="387826" y="2787794"/>
                  <a:pt x="418993" y="2756630"/>
                  <a:pt x="457440" y="2756630"/>
                </a:cubicBezTo>
                <a:close/>
                <a:moveTo>
                  <a:pt x="39766" y="2756630"/>
                </a:moveTo>
                <a:cubicBezTo>
                  <a:pt x="78212" y="2756630"/>
                  <a:pt x="109379" y="2787794"/>
                  <a:pt x="109379" y="2826234"/>
                </a:cubicBezTo>
                <a:cubicBezTo>
                  <a:pt x="109379" y="2864675"/>
                  <a:pt x="78212" y="2895838"/>
                  <a:pt x="39766" y="2895838"/>
                </a:cubicBezTo>
                <a:cubicBezTo>
                  <a:pt x="30154" y="2895838"/>
                  <a:pt x="20998" y="2893890"/>
                  <a:pt x="12669" y="2890368"/>
                </a:cubicBezTo>
                <a:lnTo>
                  <a:pt x="0" y="2881827"/>
                </a:lnTo>
                <a:lnTo>
                  <a:pt x="0" y="2770641"/>
                </a:lnTo>
                <a:lnTo>
                  <a:pt x="12669" y="2762100"/>
                </a:lnTo>
                <a:cubicBezTo>
                  <a:pt x="20998" y="2758578"/>
                  <a:pt x="30154" y="2756630"/>
                  <a:pt x="39766" y="2756630"/>
                </a:cubicBezTo>
                <a:close/>
                <a:moveTo>
                  <a:pt x="12152306" y="2756629"/>
                </a:moveTo>
                <a:cubicBezTo>
                  <a:pt x="12161917" y="2756629"/>
                  <a:pt x="12171074" y="2758576"/>
                  <a:pt x="12179402" y="2762098"/>
                </a:cubicBezTo>
                <a:lnTo>
                  <a:pt x="12192000" y="2770590"/>
                </a:lnTo>
                <a:lnTo>
                  <a:pt x="12192000" y="2881875"/>
                </a:lnTo>
                <a:lnTo>
                  <a:pt x="12179402" y="2890367"/>
                </a:lnTo>
                <a:cubicBezTo>
                  <a:pt x="12171074" y="2893889"/>
                  <a:pt x="12161917" y="2895837"/>
                  <a:pt x="12152306" y="2895837"/>
                </a:cubicBezTo>
                <a:cubicBezTo>
                  <a:pt x="12113860" y="2895837"/>
                  <a:pt x="12082694" y="2864674"/>
                  <a:pt x="12082694" y="2826233"/>
                </a:cubicBezTo>
                <a:cubicBezTo>
                  <a:pt x="12082694" y="2787790"/>
                  <a:pt x="12113860" y="2756629"/>
                  <a:pt x="12152306" y="2756629"/>
                </a:cubicBezTo>
                <a:close/>
                <a:moveTo>
                  <a:pt x="11734630" y="2756629"/>
                </a:moveTo>
                <a:cubicBezTo>
                  <a:pt x="11773076" y="2756629"/>
                  <a:pt x="11804243" y="2787790"/>
                  <a:pt x="11804243" y="2826233"/>
                </a:cubicBezTo>
                <a:cubicBezTo>
                  <a:pt x="11804243" y="2864674"/>
                  <a:pt x="11773076" y="2895837"/>
                  <a:pt x="11734630" y="2895837"/>
                </a:cubicBezTo>
                <a:cubicBezTo>
                  <a:pt x="11696184" y="2895837"/>
                  <a:pt x="11665017" y="2864674"/>
                  <a:pt x="11665017" y="2826233"/>
                </a:cubicBezTo>
                <a:cubicBezTo>
                  <a:pt x="11665017" y="2787790"/>
                  <a:pt x="11696184" y="2756629"/>
                  <a:pt x="11734630" y="2756629"/>
                </a:cubicBezTo>
                <a:close/>
                <a:moveTo>
                  <a:pt x="11316953" y="2756629"/>
                </a:moveTo>
                <a:cubicBezTo>
                  <a:pt x="11355399" y="2756629"/>
                  <a:pt x="11386566" y="2787790"/>
                  <a:pt x="11386566" y="2826233"/>
                </a:cubicBezTo>
                <a:cubicBezTo>
                  <a:pt x="11386566" y="2864674"/>
                  <a:pt x="11355399" y="2895837"/>
                  <a:pt x="11316953" y="2895837"/>
                </a:cubicBezTo>
                <a:cubicBezTo>
                  <a:pt x="11278507" y="2895837"/>
                  <a:pt x="11247341" y="2864674"/>
                  <a:pt x="11247341" y="2826233"/>
                </a:cubicBezTo>
                <a:cubicBezTo>
                  <a:pt x="11247341" y="2787790"/>
                  <a:pt x="11278507" y="2756629"/>
                  <a:pt x="11316953" y="2756629"/>
                </a:cubicBezTo>
                <a:close/>
                <a:moveTo>
                  <a:pt x="10899277" y="2756629"/>
                </a:moveTo>
                <a:cubicBezTo>
                  <a:pt x="10937723" y="2756629"/>
                  <a:pt x="10968890" y="2787790"/>
                  <a:pt x="10968890" y="2826233"/>
                </a:cubicBezTo>
                <a:cubicBezTo>
                  <a:pt x="10968890" y="2864674"/>
                  <a:pt x="10937723" y="2895837"/>
                  <a:pt x="10899277" y="2895837"/>
                </a:cubicBezTo>
                <a:cubicBezTo>
                  <a:pt x="10860831" y="2895837"/>
                  <a:pt x="10829664" y="2864674"/>
                  <a:pt x="10829664" y="2826233"/>
                </a:cubicBezTo>
                <a:cubicBezTo>
                  <a:pt x="10829664" y="2787790"/>
                  <a:pt x="10860831" y="2756629"/>
                  <a:pt x="10899277" y="2756629"/>
                </a:cubicBezTo>
                <a:close/>
                <a:moveTo>
                  <a:pt x="10481600" y="2756629"/>
                </a:moveTo>
                <a:cubicBezTo>
                  <a:pt x="10520046" y="2756629"/>
                  <a:pt x="10551213" y="2787792"/>
                  <a:pt x="10551213" y="2826233"/>
                </a:cubicBezTo>
                <a:cubicBezTo>
                  <a:pt x="10551213" y="2864674"/>
                  <a:pt x="10520046" y="2895837"/>
                  <a:pt x="10481600" y="2895837"/>
                </a:cubicBezTo>
                <a:cubicBezTo>
                  <a:pt x="10443154" y="2895837"/>
                  <a:pt x="10411988" y="2864674"/>
                  <a:pt x="10411988" y="2826233"/>
                </a:cubicBezTo>
                <a:cubicBezTo>
                  <a:pt x="10411988" y="2787792"/>
                  <a:pt x="10443154" y="2756629"/>
                  <a:pt x="10481600" y="2756629"/>
                </a:cubicBezTo>
                <a:close/>
                <a:moveTo>
                  <a:pt x="10063924" y="2756629"/>
                </a:moveTo>
                <a:cubicBezTo>
                  <a:pt x="10102370" y="2756629"/>
                  <a:pt x="10133537" y="2787792"/>
                  <a:pt x="10133537" y="2826233"/>
                </a:cubicBezTo>
                <a:cubicBezTo>
                  <a:pt x="10133537" y="2864674"/>
                  <a:pt x="10102370" y="2895837"/>
                  <a:pt x="10063924" y="2895837"/>
                </a:cubicBezTo>
                <a:cubicBezTo>
                  <a:pt x="10025478" y="2895837"/>
                  <a:pt x="9994311" y="2864674"/>
                  <a:pt x="9994311" y="2826233"/>
                </a:cubicBezTo>
                <a:cubicBezTo>
                  <a:pt x="9994311" y="2787792"/>
                  <a:pt x="10025478" y="2756629"/>
                  <a:pt x="10063924" y="2756629"/>
                </a:cubicBezTo>
                <a:close/>
                <a:moveTo>
                  <a:pt x="9646247" y="2756629"/>
                </a:moveTo>
                <a:cubicBezTo>
                  <a:pt x="9684693" y="2756629"/>
                  <a:pt x="9715860" y="2787792"/>
                  <a:pt x="9715860" y="2826233"/>
                </a:cubicBezTo>
                <a:cubicBezTo>
                  <a:pt x="9715860" y="2864674"/>
                  <a:pt x="9684693" y="2895837"/>
                  <a:pt x="9646247" y="2895837"/>
                </a:cubicBezTo>
                <a:cubicBezTo>
                  <a:pt x="9607802" y="2895837"/>
                  <a:pt x="9576635" y="2864674"/>
                  <a:pt x="9576635" y="2826233"/>
                </a:cubicBezTo>
                <a:cubicBezTo>
                  <a:pt x="9576635" y="2787792"/>
                  <a:pt x="9607802" y="2756629"/>
                  <a:pt x="9646247" y="2756629"/>
                </a:cubicBezTo>
                <a:close/>
                <a:moveTo>
                  <a:pt x="9228571" y="2756629"/>
                </a:moveTo>
                <a:cubicBezTo>
                  <a:pt x="9267017" y="2756629"/>
                  <a:pt x="9298184" y="2787792"/>
                  <a:pt x="9298184" y="2826233"/>
                </a:cubicBezTo>
                <a:cubicBezTo>
                  <a:pt x="9298184" y="2864674"/>
                  <a:pt x="9267017" y="2895837"/>
                  <a:pt x="9228571" y="2895837"/>
                </a:cubicBezTo>
                <a:cubicBezTo>
                  <a:pt x="9190125" y="2895837"/>
                  <a:pt x="9158958" y="2864674"/>
                  <a:pt x="9158958" y="2826233"/>
                </a:cubicBezTo>
                <a:cubicBezTo>
                  <a:pt x="9158958" y="2787792"/>
                  <a:pt x="9190125" y="2756629"/>
                  <a:pt x="9228571" y="2756629"/>
                </a:cubicBezTo>
                <a:close/>
                <a:moveTo>
                  <a:pt x="8810895" y="2756629"/>
                </a:moveTo>
                <a:cubicBezTo>
                  <a:pt x="8849341" y="2756629"/>
                  <a:pt x="8880507" y="2787792"/>
                  <a:pt x="8880507" y="2826233"/>
                </a:cubicBezTo>
                <a:cubicBezTo>
                  <a:pt x="8880507" y="2864674"/>
                  <a:pt x="8849341" y="2895837"/>
                  <a:pt x="8810895" y="2895837"/>
                </a:cubicBezTo>
                <a:cubicBezTo>
                  <a:pt x="8772449" y="2895837"/>
                  <a:pt x="8741282" y="2864674"/>
                  <a:pt x="8741282" y="2826233"/>
                </a:cubicBezTo>
                <a:cubicBezTo>
                  <a:pt x="8741282" y="2787792"/>
                  <a:pt x="8772449" y="2756629"/>
                  <a:pt x="8810895" y="2756629"/>
                </a:cubicBezTo>
                <a:close/>
                <a:moveTo>
                  <a:pt x="8393218" y="2756629"/>
                </a:moveTo>
                <a:cubicBezTo>
                  <a:pt x="8431664" y="2756629"/>
                  <a:pt x="8462831" y="2787792"/>
                  <a:pt x="8462831" y="2826233"/>
                </a:cubicBezTo>
                <a:cubicBezTo>
                  <a:pt x="8462831" y="2864674"/>
                  <a:pt x="8431664" y="2895837"/>
                  <a:pt x="8393218" y="2895837"/>
                </a:cubicBezTo>
                <a:cubicBezTo>
                  <a:pt x="8354772" y="2895837"/>
                  <a:pt x="8323606" y="2864674"/>
                  <a:pt x="8323606" y="2826233"/>
                </a:cubicBezTo>
                <a:cubicBezTo>
                  <a:pt x="8323606" y="2787792"/>
                  <a:pt x="8354772" y="2756629"/>
                  <a:pt x="8393218" y="2756629"/>
                </a:cubicBezTo>
                <a:close/>
                <a:moveTo>
                  <a:pt x="7975542" y="2756629"/>
                </a:moveTo>
                <a:cubicBezTo>
                  <a:pt x="8013988" y="2756629"/>
                  <a:pt x="8045155" y="2787792"/>
                  <a:pt x="8045155" y="2826233"/>
                </a:cubicBezTo>
                <a:cubicBezTo>
                  <a:pt x="8045155" y="2864674"/>
                  <a:pt x="8013988" y="2895837"/>
                  <a:pt x="7975542" y="2895837"/>
                </a:cubicBezTo>
                <a:cubicBezTo>
                  <a:pt x="7937096" y="2895837"/>
                  <a:pt x="7905929" y="2864674"/>
                  <a:pt x="7905929" y="2826233"/>
                </a:cubicBezTo>
                <a:cubicBezTo>
                  <a:pt x="7905929" y="2787792"/>
                  <a:pt x="7937096" y="2756629"/>
                  <a:pt x="7975542" y="2756629"/>
                </a:cubicBezTo>
                <a:close/>
                <a:moveTo>
                  <a:pt x="7557865" y="2756629"/>
                </a:moveTo>
                <a:cubicBezTo>
                  <a:pt x="7596311" y="2756629"/>
                  <a:pt x="7627478" y="2787792"/>
                  <a:pt x="7627478" y="2826233"/>
                </a:cubicBezTo>
                <a:cubicBezTo>
                  <a:pt x="7627478" y="2864675"/>
                  <a:pt x="7596311" y="2895837"/>
                  <a:pt x="7557865" y="2895837"/>
                </a:cubicBezTo>
                <a:cubicBezTo>
                  <a:pt x="7519419" y="2895837"/>
                  <a:pt x="7488253" y="2864675"/>
                  <a:pt x="7488253" y="2826233"/>
                </a:cubicBezTo>
                <a:cubicBezTo>
                  <a:pt x="7488253" y="2787792"/>
                  <a:pt x="7519419" y="2756629"/>
                  <a:pt x="7557865" y="2756629"/>
                </a:cubicBezTo>
                <a:close/>
                <a:moveTo>
                  <a:pt x="7140189" y="2756629"/>
                </a:moveTo>
                <a:cubicBezTo>
                  <a:pt x="7178635" y="2756629"/>
                  <a:pt x="7209802" y="2787792"/>
                  <a:pt x="7209802" y="2826233"/>
                </a:cubicBezTo>
                <a:cubicBezTo>
                  <a:pt x="7209802" y="2864675"/>
                  <a:pt x="7178635" y="2895837"/>
                  <a:pt x="7140189" y="2895837"/>
                </a:cubicBezTo>
                <a:cubicBezTo>
                  <a:pt x="7101743" y="2895837"/>
                  <a:pt x="7070576" y="2864675"/>
                  <a:pt x="7070576" y="2826233"/>
                </a:cubicBezTo>
                <a:cubicBezTo>
                  <a:pt x="7070576" y="2787792"/>
                  <a:pt x="7101743" y="2756629"/>
                  <a:pt x="7140189" y="2756629"/>
                </a:cubicBezTo>
                <a:close/>
                <a:moveTo>
                  <a:pt x="5051807" y="2450339"/>
                </a:moveTo>
                <a:cubicBezTo>
                  <a:pt x="5090253" y="2450339"/>
                  <a:pt x="5121419" y="2481512"/>
                  <a:pt x="5121419" y="2519957"/>
                </a:cubicBezTo>
                <a:cubicBezTo>
                  <a:pt x="5121419" y="2558407"/>
                  <a:pt x="5090253" y="2589582"/>
                  <a:pt x="5051807" y="2589582"/>
                </a:cubicBezTo>
                <a:cubicBezTo>
                  <a:pt x="5013361" y="2589582"/>
                  <a:pt x="4982194" y="2558407"/>
                  <a:pt x="4982194" y="2519957"/>
                </a:cubicBezTo>
                <a:cubicBezTo>
                  <a:pt x="4982194" y="2481512"/>
                  <a:pt x="5013361" y="2450339"/>
                  <a:pt x="5051807" y="2450339"/>
                </a:cubicBezTo>
                <a:close/>
                <a:moveTo>
                  <a:pt x="4634130" y="2450339"/>
                </a:moveTo>
                <a:cubicBezTo>
                  <a:pt x="4672576" y="2450339"/>
                  <a:pt x="4703743" y="2481512"/>
                  <a:pt x="4703743" y="2519957"/>
                </a:cubicBezTo>
                <a:cubicBezTo>
                  <a:pt x="4703743" y="2558407"/>
                  <a:pt x="4672576" y="2589582"/>
                  <a:pt x="4634130" y="2589582"/>
                </a:cubicBezTo>
                <a:cubicBezTo>
                  <a:pt x="4595684" y="2589582"/>
                  <a:pt x="4564517" y="2558407"/>
                  <a:pt x="4564517" y="2519957"/>
                </a:cubicBezTo>
                <a:cubicBezTo>
                  <a:pt x="4564517" y="2481512"/>
                  <a:pt x="4595684" y="2450339"/>
                  <a:pt x="4634130" y="2450339"/>
                </a:cubicBezTo>
                <a:close/>
                <a:moveTo>
                  <a:pt x="4216583" y="2450339"/>
                </a:moveTo>
                <a:cubicBezTo>
                  <a:pt x="4255029" y="2450339"/>
                  <a:pt x="4286066" y="2481512"/>
                  <a:pt x="4286066" y="2519957"/>
                </a:cubicBezTo>
                <a:cubicBezTo>
                  <a:pt x="4286066" y="2558407"/>
                  <a:pt x="4255029" y="2589582"/>
                  <a:pt x="4216583" y="2589582"/>
                </a:cubicBezTo>
                <a:cubicBezTo>
                  <a:pt x="4178137" y="2589582"/>
                  <a:pt x="4146970" y="2558407"/>
                  <a:pt x="4146970" y="2519957"/>
                </a:cubicBezTo>
                <a:cubicBezTo>
                  <a:pt x="4146970" y="2481512"/>
                  <a:pt x="4178137" y="2450339"/>
                  <a:pt x="4216583" y="2450339"/>
                </a:cubicBezTo>
                <a:close/>
                <a:moveTo>
                  <a:pt x="3798911" y="2450339"/>
                </a:moveTo>
                <a:cubicBezTo>
                  <a:pt x="3837352" y="2450339"/>
                  <a:pt x="3868520" y="2481512"/>
                  <a:pt x="3868520" y="2519957"/>
                </a:cubicBezTo>
                <a:cubicBezTo>
                  <a:pt x="3868520" y="2558407"/>
                  <a:pt x="3837352" y="2589582"/>
                  <a:pt x="3798911" y="2589582"/>
                </a:cubicBezTo>
                <a:cubicBezTo>
                  <a:pt x="3760462" y="2589582"/>
                  <a:pt x="3729300" y="2558407"/>
                  <a:pt x="3729300" y="2519957"/>
                </a:cubicBezTo>
                <a:cubicBezTo>
                  <a:pt x="3729300" y="2481512"/>
                  <a:pt x="3760462" y="2450339"/>
                  <a:pt x="3798911" y="2450339"/>
                </a:cubicBezTo>
                <a:close/>
                <a:moveTo>
                  <a:pt x="3381242" y="2450339"/>
                </a:moveTo>
                <a:cubicBezTo>
                  <a:pt x="3419689" y="2450339"/>
                  <a:pt x="3450856" y="2481512"/>
                  <a:pt x="3450856" y="2519957"/>
                </a:cubicBezTo>
                <a:cubicBezTo>
                  <a:pt x="3450856" y="2558407"/>
                  <a:pt x="3419689" y="2589582"/>
                  <a:pt x="3381242" y="2589582"/>
                </a:cubicBezTo>
                <a:cubicBezTo>
                  <a:pt x="3342791" y="2589582"/>
                  <a:pt x="3311624" y="2558407"/>
                  <a:pt x="3311624" y="2519957"/>
                </a:cubicBezTo>
                <a:cubicBezTo>
                  <a:pt x="3311624" y="2481512"/>
                  <a:pt x="3342791" y="2450339"/>
                  <a:pt x="3381242" y="2450339"/>
                </a:cubicBezTo>
                <a:close/>
                <a:moveTo>
                  <a:pt x="2963554" y="2450339"/>
                </a:moveTo>
                <a:cubicBezTo>
                  <a:pt x="3002000" y="2450339"/>
                  <a:pt x="3033166" y="2481512"/>
                  <a:pt x="3033166" y="2519957"/>
                </a:cubicBezTo>
                <a:cubicBezTo>
                  <a:pt x="3033166" y="2558407"/>
                  <a:pt x="3002000" y="2589582"/>
                  <a:pt x="2963554" y="2589582"/>
                </a:cubicBezTo>
                <a:cubicBezTo>
                  <a:pt x="2925108" y="2589582"/>
                  <a:pt x="2893936" y="2558407"/>
                  <a:pt x="2893936" y="2519957"/>
                </a:cubicBezTo>
                <a:cubicBezTo>
                  <a:pt x="2893936" y="2481512"/>
                  <a:pt x="2925108" y="2450339"/>
                  <a:pt x="2963554" y="2450339"/>
                </a:cubicBezTo>
                <a:close/>
                <a:moveTo>
                  <a:pt x="2545864" y="2450339"/>
                </a:moveTo>
                <a:cubicBezTo>
                  <a:pt x="2584310" y="2450339"/>
                  <a:pt x="2615476" y="2481512"/>
                  <a:pt x="2615476" y="2519957"/>
                </a:cubicBezTo>
                <a:cubicBezTo>
                  <a:pt x="2615476" y="2558407"/>
                  <a:pt x="2584310" y="2589582"/>
                  <a:pt x="2545864" y="2589582"/>
                </a:cubicBezTo>
                <a:cubicBezTo>
                  <a:pt x="2507417" y="2589582"/>
                  <a:pt x="2476250" y="2558407"/>
                  <a:pt x="2476250" y="2519957"/>
                </a:cubicBezTo>
                <a:cubicBezTo>
                  <a:pt x="2476250" y="2481512"/>
                  <a:pt x="2507417" y="2450339"/>
                  <a:pt x="2545864" y="2450339"/>
                </a:cubicBezTo>
                <a:close/>
                <a:moveTo>
                  <a:pt x="2128173" y="2450339"/>
                </a:moveTo>
                <a:cubicBezTo>
                  <a:pt x="2166619" y="2450339"/>
                  <a:pt x="2197785" y="2481512"/>
                  <a:pt x="2197785" y="2519957"/>
                </a:cubicBezTo>
                <a:cubicBezTo>
                  <a:pt x="2197785" y="2558407"/>
                  <a:pt x="2166619" y="2589582"/>
                  <a:pt x="2128173" y="2589582"/>
                </a:cubicBezTo>
                <a:cubicBezTo>
                  <a:pt x="2089727" y="2589582"/>
                  <a:pt x="2058560" y="2558407"/>
                  <a:pt x="2058560" y="2519957"/>
                </a:cubicBezTo>
                <a:cubicBezTo>
                  <a:pt x="2058560" y="2481512"/>
                  <a:pt x="2089727" y="2450339"/>
                  <a:pt x="2128173" y="2450339"/>
                </a:cubicBezTo>
                <a:close/>
                <a:moveTo>
                  <a:pt x="1710481" y="2450339"/>
                </a:moveTo>
                <a:cubicBezTo>
                  <a:pt x="1748929" y="2450339"/>
                  <a:pt x="1780094" y="2481512"/>
                  <a:pt x="1780094" y="2519957"/>
                </a:cubicBezTo>
                <a:cubicBezTo>
                  <a:pt x="1780094" y="2558407"/>
                  <a:pt x="1748929" y="2589582"/>
                  <a:pt x="1710481" y="2589582"/>
                </a:cubicBezTo>
                <a:cubicBezTo>
                  <a:pt x="1672031" y="2589582"/>
                  <a:pt x="1640859" y="2558407"/>
                  <a:pt x="1640859" y="2519957"/>
                </a:cubicBezTo>
                <a:cubicBezTo>
                  <a:pt x="1640859" y="2481512"/>
                  <a:pt x="1672031" y="2450339"/>
                  <a:pt x="1710481" y="2450339"/>
                </a:cubicBezTo>
                <a:close/>
                <a:moveTo>
                  <a:pt x="1292792" y="2450339"/>
                </a:moveTo>
                <a:cubicBezTo>
                  <a:pt x="1331237" y="2450339"/>
                  <a:pt x="1362403" y="2481512"/>
                  <a:pt x="1362403" y="2519957"/>
                </a:cubicBezTo>
                <a:cubicBezTo>
                  <a:pt x="1362403" y="2558407"/>
                  <a:pt x="1331237" y="2589582"/>
                  <a:pt x="1292792" y="2589582"/>
                </a:cubicBezTo>
                <a:cubicBezTo>
                  <a:pt x="1254346" y="2589582"/>
                  <a:pt x="1223179" y="2558407"/>
                  <a:pt x="1223179" y="2519957"/>
                </a:cubicBezTo>
                <a:cubicBezTo>
                  <a:pt x="1223179" y="2481512"/>
                  <a:pt x="1254346" y="2450339"/>
                  <a:pt x="1292792" y="2450339"/>
                </a:cubicBezTo>
                <a:close/>
                <a:moveTo>
                  <a:pt x="875121" y="2450339"/>
                </a:moveTo>
                <a:cubicBezTo>
                  <a:pt x="913567" y="2450339"/>
                  <a:pt x="944734" y="2481512"/>
                  <a:pt x="944734" y="2519957"/>
                </a:cubicBezTo>
                <a:cubicBezTo>
                  <a:pt x="944734" y="2558407"/>
                  <a:pt x="913567" y="2589582"/>
                  <a:pt x="875121" y="2589582"/>
                </a:cubicBezTo>
                <a:cubicBezTo>
                  <a:pt x="836674" y="2589582"/>
                  <a:pt x="805508" y="2558407"/>
                  <a:pt x="805508" y="2519957"/>
                </a:cubicBezTo>
                <a:cubicBezTo>
                  <a:pt x="805508" y="2481512"/>
                  <a:pt x="836674" y="2450339"/>
                  <a:pt x="875121" y="2450339"/>
                </a:cubicBezTo>
                <a:close/>
                <a:moveTo>
                  <a:pt x="457445" y="2450339"/>
                </a:moveTo>
                <a:cubicBezTo>
                  <a:pt x="495892" y="2450339"/>
                  <a:pt x="527061" y="2481512"/>
                  <a:pt x="527061" y="2519957"/>
                </a:cubicBezTo>
                <a:cubicBezTo>
                  <a:pt x="527061" y="2558407"/>
                  <a:pt x="495892" y="2589582"/>
                  <a:pt x="457445" y="2589582"/>
                </a:cubicBezTo>
                <a:cubicBezTo>
                  <a:pt x="418998" y="2589582"/>
                  <a:pt x="387831" y="2558407"/>
                  <a:pt x="387831" y="2519957"/>
                </a:cubicBezTo>
                <a:cubicBezTo>
                  <a:pt x="387831" y="2481512"/>
                  <a:pt x="418998" y="2450339"/>
                  <a:pt x="457445" y="2450339"/>
                </a:cubicBezTo>
                <a:close/>
                <a:moveTo>
                  <a:pt x="39771" y="2450339"/>
                </a:moveTo>
                <a:cubicBezTo>
                  <a:pt x="78217" y="2450339"/>
                  <a:pt x="109383" y="2481512"/>
                  <a:pt x="109383" y="2519957"/>
                </a:cubicBezTo>
                <a:cubicBezTo>
                  <a:pt x="109383" y="2558407"/>
                  <a:pt x="78217" y="2589582"/>
                  <a:pt x="39771" y="2589582"/>
                </a:cubicBezTo>
                <a:cubicBezTo>
                  <a:pt x="30159" y="2589582"/>
                  <a:pt x="21003" y="2587634"/>
                  <a:pt x="12674" y="2584110"/>
                </a:cubicBezTo>
                <a:lnTo>
                  <a:pt x="0" y="2575563"/>
                </a:lnTo>
                <a:lnTo>
                  <a:pt x="0" y="2464357"/>
                </a:lnTo>
                <a:lnTo>
                  <a:pt x="12674" y="2455810"/>
                </a:lnTo>
                <a:cubicBezTo>
                  <a:pt x="21003" y="2452287"/>
                  <a:pt x="30159" y="2450339"/>
                  <a:pt x="39771" y="2450339"/>
                </a:cubicBezTo>
                <a:close/>
                <a:moveTo>
                  <a:pt x="12152306" y="2450335"/>
                </a:moveTo>
                <a:cubicBezTo>
                  <a:pt x="12161917" y="2450335"/>
                  <a:pt x="12171074" y="2452283"/>
                  <a:pt x="12179402" y="2455807"/>
                </a:cubicBezTo>
                <a:lnTo>
                  <a:pt x="12192000" y="2464303"/>
                </a:lnTo>
                <a:lnTo>
                  <a:pt x="12192000" y="2575615"/>
                </a:lnTo>
                <a:lnTo>
                  <a:pt x="12179402" y="2584110"/>
                </a:lnTo>
                <a:cubicBezTo>
                  <a:pt x="12171074" y="2587634"/>
                  <a:pt x="12161917" y="2589582"/>
                  <a:pt x="12152306" y="2589582"/>
                </a:cubicBezTo>
                <a:cubicBezTo>
                  <a:pt x="12113860" y="2589582"/>
                  <a:pt x="12082694" y="2558407"/>
                  <a:pt x="12082694" y="2519957"/>
                </a:cubicBezTo>
                <a:cubicBezTo>
                  <a:pt x="12082694" y="2481512"/>
                  <a:pt x="12113860" y="2450335"/>
                  <a:pt x="12152306" y="2450335"/>
                </a:cubicBezTo>
                <a:close/>
                <a:moveTo>
                  <a:pt x="11734630" y="2450335"/>
                </a:moveTo>
                <a:cubicBezTo>
                  <a:pt x="11773076" y="2450335"/>
                  <a:pt x="11804243" y="2481512"/>
                  <a:pt x="11804243" y="2519957"/>
                </a:cubicBezTo>
                <a:cubicBezTo>
                  <a:pt x="11804243" y="2558407"/>
                  <a:pt x="11773076" y="2589582"/>
                  <a:pt x="11734630" y="2589582"/>
                </a:cubicBezTo>
                <a:cubicBezTo>
                  <a:pt x="11696184" y="2589582"/>
                  <a:pt x="11665017" y="2558407"/>
                  <a:pt x="11665017" y="2519957"/>
                </a:cubicBezTo>
                <a:cubicBezTo>
                  <a:pt x="11665017" y="2481512"/>
                  <a:pt x="11696184" y="2450335"/>
                  <a:pt x="11734630" y="2450335"/>
                </a:cubicBezTo>
                <a:close/>
                <a:moveTo>
                  <a:pt x="11316953" y="2450335"/>
                </a:moveTo>
                <a:cubicBezTo>
                  <a:pt x="11355399" y="2450335"/>
                  <a:pt x="11386566" y="2481512"/>
                  <a:pt x="11386566" y="2519957"/>
                </a:cubicBezTo>
                <a:cubicBezTo>
                  <a:pt x="11386566" y="2558407"/>
                  <a:pt x="11355399" y="2589582"/>
                  <a:pt x="11316953" y="2589582"/>
                </a:cubicBezTo>
                <a:cubicBezTo>
                  <a:pt x="11278507" y="2589582"/>
                  <a:pt x="11247341" y="2558407"/>
                  <a:pt x="11247341" y="2519957"/>
                </a:cubicBezTo>
                <a:cubicBezTo>
                  <a:pt x="11247341" y="2481512"/>
                  <a:pt x="11278507" y="2450335"/>
                  <a:pt x="11316953" y="2450335"/>
                </a:cubicBezTo>
                <a:close/>
                <a:moveTo>
                  <a:pt x="10899277" y="2450335"/>
                </a:moveTo>
                <a:cubicBezTo>
                  <a:pt x="10937723" y="2450335"/>
                  <a:pt x="10968890" y="2481512"/>
                  <a:pt x="10968890" y="2519957"/>
                </a:cubicBezTo>
                <a:cubicBezTo>
                  <a:pt x="10968890" y="2558407"/>
                  <a:pt x="10937723" y="2589582"/>
                  <a:pt x="10899277" y="2589582"/>
                </a:cubicBezTo>
                <a:cubicBezTo>
                  <a:pt x="10860831" y="2589582"/>
                  <a:pt x="10829664" y="2558407"/>
                  <a:pt x="10829664" y="2519957"/>
                </a:cubicBezTo>
                <a:cubicBezTo>
                  <a:pt x="10829664" y="2481512"/>
                  <a:pt x="10860831" y="2450335"/>
                  <a:pt x="10899277" y="2450335"/>
                </a:cubicBezTo>
                <a:close/>
                <a:moveTo>
                  <a:pt x="10481600" y="2450335"/>
                </a:moveTo>
                <a:cubicBezTo>
                  <a:pt x="10520046" y="2450335"/>
                  <a:pt x="10551213" y="2481512"/>
                  <a:pt x="10551213" y="2519957"/>
                </a:cubicBezTo>
                <a:cubicBezTo>
                  <a:pt x="10551213" y="2558407"/>
                  <a:pt x="10520046" y="2589582"/>
                  <a:pt x="10481600" y="2589582"/>
                </a:cubicBezTo>
                <a:cubicBezTo>
                  <a:pt x="10443154" y="2589582"/>
                  <a:pt x="10411988" y="2558407"/>
                  <a:pt x="10411988" y="2519957"/>
                </a:cubicBezTo>
                <a:cubicBezTo>
                  <a:pt x="10411988" y="2481512"/>
                  <a:pt x="10443154" y="2450335"/>
                  <a:pt x="10481600" y="2450335"/>
                </a:cubicBezTo>
                <a:close/>
                <a:moveTo>
                  <a:pt x="10063924" y="2450335"/>
                </a:moveTo>
                <a:cubicBezTo>
                  <a:pt x="10102370" y="2450335"/>
                  <a:pt x="10133537" y="2481512"/>
                  <a:pt x="10133537" y="2519957"/>
                </a:cubicBezTo>
                <a:cubicBezTo>
                  <a:pt x="10133537" y="2558407"/>
                  <a:pt x="10102370" y="2589582"/>
                  <a:pt x="10063924" y="2589582"/>
                </a:cubicBezTo>
                <a:cubicBezTo>
                  <a:pt x="10025478" y="2589582"/>
                  <a:pt x="9994311" y="2558407"/>
                  <a:pt x="9994311" y="2519957"/>
                </a:cubicBezTo>
                <a:cubicBezTo>
                  <a:pt x="9994311" y="2481512"/>
                  <a:pt x="10025478" y="2450335"/>
                  <a:pt x="10063924" y="2450335"/>
                </a:cubicBezTo>
                <a:close/>
                <a:moveTo>
                  <a:pt x="9646247" y="2450335"/>
                </a:moveTo>
                <a:cubicBezTo>
                  <a:pt x="9684693" y="2450335"/>
                  <a:pt x="9715860" y="2481512"/>
                  <a:pt x="9715860" y="2519957"/>
                </a:cubicBezTo>
                <a:cubicBezTo>
                  <a:pt x="9715860" y="2558407"/>
                  <a:pt x="9684693" y="2589582"/>
                  <a:pt x="9646247" y="2589582"/>
                </a:cubicBezTo>
                <a:cubicBezTo>
                  <a:pt x="9607802" y="2589582"/>
                  <a:pt x="9576635" y="2558407"/>
                  <a:pt x="9576635" y="2519957"/>
                </a:cubicBezTo>
                <a:cubicBezTo>
                  <a:pt x="9576635" y="2481512"/>
                  <a:pt x="9607802" y="2450335"/>
                  <a:pt x="9646247" y="2450335"/>
                </a:cubicBezTo>
                <a:close/>
                <a:moveTo>
                  <a:pt x="9228571" y="2450335"/>
                </a:moveTo>
                <a:cubicBezTo>
                  <a:pt x="9267017" y="2450335"/>
                  <a:pt x="9298184" y="2481512"/>
                  <a:pt x="9298184" y="2519957"/>
                </a:cubicBezTo>
                <a:cubicBezTo>
                  <a:pt x="9298184" y="2558407"/>
                  <a:pt x="9267017" y="2589582"/>
                  <a:pt x="9228571" y="2589582"/>
                </a:cubicBezTo>
                <a:cubicBezTo>
                  <a:pt x="9190125" y="2589582"/>
                  <a:pt x="9158958" y="2558407"/>
                  <a:pt x="9158958" y="2519957"/>
                </a:cubicBezTo>
                <a:cubicBezTo>
                  <a:pt x="9158958" y="2481512"/>
                  <a:pt x="9190125" y="2450335"/>
                  <a:pt x="9228571" y="2450335"/>
                </a:cubicBezTo>
                <a:close/>
                <a:moveTo>
                  <a:pt x="8810895" y="2450335"/>
                </a:moveTo>
                <a:cubicBezTo>
                  <a:pt x="8849341" y="2450335"/>
                  <a:pt x="8880507" y="2481512"/>
                  <a:pt x="8880507" y="2519957"/>
                </a:cubicBezTo>
                <a:cubicBezTo>
                  <a:pt x="8880507" y="2558407"/>
                  <a:pt x="8849341" y="2589582"/>
                  <a:pt x="8810895" y="2589582"/>
                </a:cubicBezTo>
                <a:cubicBezTo>
                  <a:pt x="8772449" y="2589582"/>
                  <a:pt x="8741282" y="2558407"/>
                  <a:pt x="8741282" y="2519957"/>
                </a:cubicBezTo>
                <a:cubicBezTo>
                  <a:pt x="8741282" y="2481512"/>
                  <a:pt x="8772449" y="2450335"/>
                  <a:pt x="8810895" y="2450335"/>
                </a:cubicBezTo>
                <a:close/>
                <a:moveTo>
                  <a:pt x="8393218" y="2450335"/>
                </a:moveTo>
                <a:cubicBezTo>
                  <a:pt x="8431664" y="2450335"/>
                  <a:pt x="8462831" y="2481512"/>
                  <a:pt x="8462831" y="2519957"/>
                </a:cubicBezTo>
                <a:cubicBezTo>
                  <a:pt x="8462831" y="2558407"/>
                  <a:pt x="8431664" y="2589582"/>
                  <a:pt x="8393218" y="2589582"/>
                </a:cubicBezTo>
                <a:cubicBezTo>
                  <a:pt x="8354772" y="2589582"/>
                  <a:pt x="8323606" y="2558407"/>
                  <a:pt x="8323606" y="2519957"/>
                </a:cubicBezTo>
                <a:cubicBezTo>
                  <a:pt x="8323606" y="2481512"/>
                  <a:pt x="8354772" y="2450335"/>
                  <a:pt x="8393218" y="2450335"/>
                </a:cubicBezTo>
                <a:close/>
                <a:moveTo>
                  <a:pt x="7975542" y="2450335"/>
                </a:moveTo>
                <a:cubicBezTo>
                  <a:pt x="8013988" y="2450335"/>
                  <a:pt x="8045155" y="2481512"/>
                  <a:pt x="8045155" y="2519957"/>
                </a:cubicBezTo>
                <a:cubicBezTo>
                  <a:pt x="8045155" y="2558407"/>
                  <a:pt x="8013988" y="2589582"/>
                  <a:pt x="7975542" y="2589582"/>
                </a:cubicBezTo>
                <a:cubicBezTo>
                  <a:pt x="7937096" y="2589582"/>
                  <a:pt x="7905929" y="2558407"/>
                  <a:pt x="7905929" y="2519957"/>
                </a:cubicBezTo>
                <a:cubicBezTo>
                  <a:pt x="7905929" y="2481512"/>
                  <a:pt x="7937096" y="2450335"/>
                  <a:pt x="7975542" y="2450335"/>
                </a:cubicBezTo>
                <a:close/>
                <a:moveTo>
                  <a:pt x="7557865" y="2450335"/>
                </a:moveTo>
                <a:cubicBezTo>
                  <a:pt x="7596311" y="2450335"/>
                  <a:pt x="7627478" y="2481512"/>
                  <a:pt x="7627478" y="2519957"/>
                </a:cubicBezTo>
                <a:cubicBezTo>
                  <a:pt x="7627478" y="2558407"/>
                  <a:pt x="7596311" y="2589582"/>
                  <a:pt x="7557865" y="2589582"/>
                </a:cubicBezTo>
                <a:cubicBezTo>
                  <a:pt x="7519419" y="2589582"/>
                  <a:pt x="7488253" y="2558407"/>
                  <a:pt x="7488253" y="2519957"/>
                </a:cubicBezTo>
                <a:cubicBezTo>
                  <a:pt x="7488253" y="2481512"/>
                  <a:pt x="7519419" y="2450335"/>
                  <a:pt x="7557865" y="2450335"/>
                </a:cubicBezTo>
                <a:close/>
                <a:moveTo>
                  <a:pt x="7140189" y="2450335"/>
                </a:moveTo>
                <a:cubicBezTo>
                  <a:pt x="7178635" y="2450335"/>
                  <a:pt x="7209802" y="2481512"/>
                  <a:pt x="7209802" y="2519957"/>
                </a:cubicBezTo>
                <a:cubicBezTo>
                  <a:pt x="7209802" y="2558407"/>
                  <a:pt x="7178635" y="2589582"/>
                  <a:pt x="7140189" y="2589582"/>
                </a:cubicBezTo>
                <a:cubicBezTo>
                  <a:pt x="7101743" y="2589582"/>
                  <a:pt x="7070576" y="2558407"/>
                  <a:pt x="7070576" y="2519957"/>
                </a:cubicBezTo>
                <a:cubicBezTo>
                  <a:pt x="7070576" y="2481512"/>
                  <a:pt x="7101743" y="2450335"/>
                  <a:pt x="7140189" y="2450335"/>
                </a:cubicBezTo>
                <a:close/>
                <a:moveTo>
                  <a:pt x="6722513" y="2450335"/>
                </a:moveTo>
                <a:cubicBezTo>
                  <a:pt x="6760958" y="2450335"/>
                  <a:pt x="6792125" y="2481512"/>
                  <a:pt x="6792125" y="2519957"/>
                </a:cubicBezTo>
                <a:cubicBezTo>
                  <a:pt x="6792125" y="2558407"/>
                  <a:pt x="6760958" y="2589582"/>
                  <a:pt x="6722513" y="2589582"/>
                </a:cubicBezTo>
                <a:cubicBezTo>
                  <a:pt x="6684067" y="2589582"/>
                  <a:pt x="6652900" y="2558407"/>
                  <a:pt x="6652900" y="2519957"/>
                </a:cubicBezTo>
                <a:cubicBezTo>
                  <a:pt x="6652900" y="2481512"/>
                  <a:pt x="6684067" y="2450335"/>
                  <a:pt x="6722513" y="2450335"/>
                </a:cubicBezTo>
                <a:close/>
                <a:moveTo>
                  <a:pt x="6304836" y="2450335"/>
                </a:moveTo>
                <a:cubicBezTo>
                  <a:pt x="6343282" y="2450335"/>
                  <a:pt x="6374449" y="2481512"/>
                  <a:pt x="6374449" y="2519957"/>
                </a:cubicBezTo>
                <a:cubicBezTo>
                  <a:pt x="6374449" y="2558407"/>
                  <a:pt x="6343282" y="2589582"/>
                  <a:pt x="6304836" y="2589582"/>
                </a:cubicBezTo>
                <a:cubicBezTo>
                  <a:pt x="6266390" y="2589582"/>
                  <a:pt x="6235223" y="2558407"/>
                  <a:pt x="6235223" y="2519957"/>
                </a:cubicBezTo>
                <a:cubicBezTo>
                  <a:pt x="6235223" y="2481512"/>
                  <a:pt x="6266390" y="2450335"/>
                  <a:pt x="6304836" y="2450335"/>
                </a:cubicBezTo>
                <a:close/>
                <a:moveTo>
                  <a:pt x="5887160" y="2450335"/>
                </a:moveTo>
                <a:cubicBezTo>
                  <a:pt x="5925606" y="2450335"/>
                  <a:pt x="5956772" y="2481512"/>
                  <a:pt x="5956772" y="2519957"/>
                </a:cubicBezTo>
                <a:cubicBezTo>
                  <a:pt x="5956772" y="2558407"/>
                  <a:pt x="5925606" y="2589582"/>
                  <a:pt x="5887160" y="2589582"/>
                </a:cubicBezTo>
                <a:cubicBezTo>
                  <a:pt x="5848714" y="2589582"/>
                  <a:pt x="5817547" y="2558407"/>
                  <a:pt x="5817547" y="2519957"/>
                </a:cubicBezTo>
                <a:cubicBezTo>
                  <a:pt x="5817547" y="2481512"/>
                  <a:pt x="5848714" y="2450335"/>
                  <a:pt x="5887160" y="2450335"/>
                </a:cubicBezTo>
                <a:close/>
                <a:moveTo>
                  <a:pt x="5469483" y="2450335"/>
                </a:moveTo>
                <a:cubicBezTo>
                  <a:pt x="5507929" y="2450335"/>
                  <a:pt x="5539096" y="2481512"/>
                  <a:pt x="5539096" y="2519957"/>
                </a:cubicBezTo>
                <a:cubicBezTo>
                  <a:pt x="5539096" y="2558407"/>
                  <a:pt x="5507929" y="2589582"/>
                  <a:pt x="5469483" y="2589582"/>
                </a:cubicBezTo>
                <a:cubicBezTo>
                  <a:pt x="5431037" y="2589582"/>
                  <a:pt x="5399870" y="2558407"/>
                  <a:pt x="5399870" y="2519957"/>
                </a:cubicBezTo>
                <a:cubicBezTo>
                  <a:pt x="5399870" y="2481512"/>
                  <a:pt x="5431037" y="2450335"/>
                  <a:pt x="5469483" y="2450335"/>
                </a:cubicBezTo>
                <a:close/>
                <a:moveTo>
                  <a:pt x="10481600" y="2144050"/>
                </a:moveTo>
                <a:cubicBezTo>
                  <a:pt x="10520046" y="2144050"/>
                  <a:pt x="10551213" y="2175228"/>
                  <a:pt x="10551213" y="2213688"/>
                </a:cubicBezTo>
                <a:cubicBezTo>
                  <a:pt x="10551213" y="2252144"/>
                  <a:pt x="10520046" y="2283285"/>
                  <a:pt x="10481600" y="2283285"/>
                </a:cubicBezTo>
                <a:cubicBezTo>
                  <a:pt x="10443154" y="2283285"/>
                  <a:pt x="10411988" y="2252144"/>
                  <a:pt x="10411988" y="2213688"/>
                </a:cubicBezTo>
                <a:cubicBezTo>
                  <a:pt x="10411988" y="2175228"/>
                  <a:pt x="10443154" y="2144050"/>
                  <a:pt x="10481600" y="2144050"/>
                </a:cubicBezTo>
                <a:close/>
                <a:moveTo>
                  <a:pt x="10063924" y="2144050"/>
                </a:moveTo>
                <a:cubicBezTo>
                  <a:pt x="10102370" y="2144050"/>
                  <a:pt x="10133537" y="2175228"/>
                  <a:pt x="10133537" y="2213688"/>
                </a:cubicBezTo>
                <a:cubicBezTo>
                  <a:pt x="10133537" y="2252144"/>
                  <a:pt x="10102370" y="2283285"/>
                  <a:pt x="10063924" y="2283285"/>
                </a:cubicBezTo>
                <a:cubicBezTo>
                  <a:pt x="10025478" y="2283285"/>
                  <a:pt x="9994311" y="2252144"/>
                  <a:pt x="9994311" y="2213688"/>
                </a:cubicBezTo>
                <a:cubicBezTo>
                  <a:pt x="9994311" y="2175228"/>
                  <a:pt x="10025478" y="2144050"/>
                  <a:pt x="10063924" y="2144050"/>
                </a:cubicBezTo>
                <a:close/>
                <a:moveTo>
                  <a:pt x="9646247" y="2144050"/>
                </a:moveTo>
                <a:cubicBezTo>
                  <a:pt x="9684693" y="2144050"/>
                  <a:pt x="9715860" y="2175228"/>
                  <a:pt x="9715860" y="2213688"/>
                </a:cubicBezTo>
                <a:cubicBezTo>
                  <a:pt x="9715860" y="2252144"/>
                  <a:pt x="9684693" y="2283285"/>
                  <a:pt x="9646247" y="2283285"/>
                </a:cubicBezTo>
                <a:cubicBezTo>
                  <a:pt x="9607802" y="2283285"/>
                  <a:pt x="9576635" y="2252144"/>
                  <a:pt x="9576635" y="2213688"/>
                </a:cubicBezTo>
                <a:cubicBezTo>
                  <a:pt x="9576635" y="2175228"/>
                  <a:pt x="9607802" y="2144050"/>
                  <a:pt x="9646247" y="2144050"/>
                </a:cubicBezTo>
                <a:close/>
                <a:moveTo>
                  <a:pt x="9228571" y="2144050"/>
                </a:moveTo>
                <a:cubicBezTo>
                  <a:pt x="9267017" y="2144050"/>
                  <a:pt x="9298184" y="2175228"/>
                  <a:pt x="9298184" y="2213688"/>
                </a:cubicBezTo>
                <a:cubicBezTo>
                  <a:pt x="9298184" y="2252144"/>
                  <a:pt x="9267017" y="2283285"/>
                  <a:pt x="9228571" y="2283285"/>
                </a:cubicBezTo>
                <a:cubicBezTo>
                  <a:pt x="9190125" y="2283285"/>
                  <a:pt x="9158958" y="2252144"/>
                  <a:pt x="9158958" y="2213688"/>
                </a:cubicBezTo>
                <a:cubicBezTo>
                  <a:pt x="9158958" y="2175228"/>
                  <a:pt x="9190125" y="2144050"/>
                  <a:pt x="9228571" y="2144050"/>
                </a:cubicBezTo>
                <a:close/>
                <a:moveTo>
                  <a:pt x="8810895" y="2144050"/>
                </a:moveTo>
                <a:cubicBezTo>
                  <a:pt x="8849341" y="2144050"/>
                  <a:pt x="8880507" y="2175228"/>
                  <a:pt x="8880507" y="2213688"/>
                </a:cubicBezTo>
                <a:cubicBezTo>
                  <a:pt x="8880507" y="2252144"/>
                  <a:pt x="8849341" y="2283285"/>
                  <a:pt x="8810895" y="2283285"/>
                </a:cubicBezTo>
                <a:cubicBezTo>
                  <a:pt x="8772449" y="2283285"/>
                  <a:pt x="8741282" y="2252144"/>
                  <a:pt x="8741282" y="2213688"/>
                </a:cubicBezTo>
                <a:cubicBezTo>
                  <a:pt x="8741282" y="2175228"/>
                  <a:pt x="8772449" y="2144050"/>
                  <a:pt x="8810895" y="2144050"/>
                </a:cubicBezTo>
                <a:close/>
                <a:moveTo>
                  <a:pt x="8393218" y="2144050"/>
                </a:moveTo>
                <a:cubicBezTo>
                  <a:pt x="8431664" y="2144050"/>
                  <a:pt x="8462831" y="2175228"/>
                  <a:pt x="8462831" y="2213688"/>
                </a:cubicBezTo>
                <a:cubicBezTo>
                  <a:pt x="8462831" y="2252144"/>
                  <a:pt x="8431664" y="2283285"/>
                  <a:pt x="8393218" y="2283285"/>
                </a:cubicBezTo>
                <a:cubicBezTo>
                  <a:pt x="8354772" y="2283285"/>
                  <a:pt x="8323606" y="2252144"/>
                  <a:pt x="8323606" y="2213688"/>
                </a:cubicBezTo>
                <a:cubicBezTo>
                  <a:pt x="8323606" y="2175228"/>
                  <a:pt x="8354772" y="2144050"/>
                  <a:pt x="8393218" y="2144050"/>
                </a:cubicBezTo>
                <a:close/>
                <a:moveTo>
                  <a:pt x="7975542" y="2144050"/>
                </a:moveTo>
                <a:cubicBezTo>
                  <a:pt x="8013988" y="2144050"/>
                  <a:pt x="8045155" y="2175228"/>
                  <a:pt x="8045155" y="2213688"/>
                </a:cubicBezTo>
                <a:cubicBezTo>
                  <a:pt x="8045155" y="2252144"/>
                  <a:pt x="8013988" y="2283285"/>
                  <a:pt x="7975542" y="2283285"/>
                </a:cubicBezTo>
                <a:cubicBezTo>
                  <a:pt x="7937096" y="2283285"/>
                  <a:pt x="7905929" y="2252144"/>
                  <a:pt x="7905929" y="2213688"/>
                </a:cubicBezTo>
                <a:cubicBezTo>
                  <a:pt x="7905929" y="2175228"/>
                  <a:pt x="7937096" y="2144050"/>
                  <a:pt x="7975542" y="2144050"/>
                </a:cubicBezTo>
                <a:close/>
                <a:moveTo>
                  <a:pt x="7557865" y="2144050"/>
                </a:moveTo>
                <a:cubicBezTo>
                  <a:pt x="7596311" y="2144050"/>
                  <a:pt x="7627478" y="2175228"/>
                  <a:pt x="7627478" y="2213688"/>
                </a:cubicBezTo>
                <a:cubicBezTo>
                  <a:pt x="7627478" y="2252144"/>
                  <a:pt x="7596311" y="2283285"/>
                  <a:pt x="7557865" y="2283285"/>
                </a:cubicBezTo>
                <a:cubicBezTo>
                  <a:pt x="7519419" y="2283285"/>
                  <a:pt x="7488253" y="2252144"/>
                  <a:pt x="7488253" y="2213688"/>
                </a:cubicBezTo>
                <a:cubicBezTo>
                  <a:pt x="7488253" y="2175228"/>
                  <a:pt x="7519419" y="2144050"/>
                  <a:pt x="7557865" y="2144050"/>
                </a:cubicBezTo>
                <a:close/>
                <a:moveTo>
                  <a:pt x="7140189" y="2144050"/>
                </a:moveTo>
                <a:cubicBezTo>
                  <a:pt x="7178635" y="2144050"/>
                  <a:pt x="7209802" y="2175228"/>
                  <a:pt x="7209802" y="2213688"/>
                </a:cubicBezTo>
                <a:cubicBezTo>
                  <a:pt x="7209802" y="2252144"/>
                  <a:pt x="7178635" y="2283285"/>
                  <a:pt x="7140189" y="2283285"/>
                </a:cubicBezTo>
                <a:cubicBezTo>
                  <a:pt x="7101743" y="2283285"/>
                  <a:pt x="7070576" y="2252144"/>
                  <a:pt x="7070576" y="2213688"/>
                </a:cubicBezTo>
                <a:cubicBezTo>
                  <a:pt x="7070576" y="2175228"/>
                  <a:pt x="7101743" y="2144050"/>
                  <a:pt x="7140189" y="2144050"/>
                </a:cubicBezTo>
                <a:close/>
                <a:moveTo>
                  <a:pt x="6722513" y="2144050"/>
                </a:moveTo>
                <a:cubicBezTo>
                  <a:pt x="6760958" y="2144050"/>
                  <a:pt x="6792125" y="2175228"/>
                  <a:pt x="6792125" y="2213688"/>
                </a:cubicBezTo>
                <a:cubicBezTo>
                  <a:pt x="6792125" y="2252144"/>
                  <a:pt x="6760958" y="2283285"/>
                  <a:pt x="6722513" y="2283285"/>
                </a:cubicBezTo>
                <a:cubicBezTo>
                  <a:pt x="6684067" y="2283285"/>
                  <a:pt x="6652900" y="2252144"/>
                  <a:pt x="6652900" y="2213688"/>
                </a:cubicBezTo>
                <a:cubicBezTo>
                  <a:pt x="6652900" y="2175228"/>
                  <a:pt x="6684067" y="2144050"/>
                  <a:pt x="6722513" y="2144050"/>
                </a:cubicBezTo>
                <a:close/>
                <a:moveTo>
                  <a:pt x="6304836" y="2144050"/>
                </a:moveTo>
                <a:cubicBezTo>
                  <a:pt x="6343282" y="2144050"/>
                  <a:pt x="6374449" y="2175228"/>
                  <a:pt x="6374449" y="2213688"/>
                </a:cubicBezTo>
                <a:cubicBezTo>
                  <a:pt x="6374449" y="2252144"/>
                  <a:pt x="6343282" y="2283285"/>
                  <a:pt x="6304836" y="2283285"/>
                </a:cubicBezTo>
                <a:cubicBezTo>
                  <a:pt x="6266390" y="2283285"/>
                  <a:pt x="6235223" y="2252144"/>
                  <a:pt x="6235223" y="2213688"/>
                </a:cubicBezTo>
                <a:cubicBezTo>
                  <a:pt x="6235223" y="2175228"/>
                  <a:pt x="6266390" y="2144050"/>
                  <a:pt x="6304836" y="2144050"/>
                </a:cubicBezTo>
                <a:close/>
                <a:moveTo>
                  <a:pt x="5887160" y="2144050"/>
                </a:moveTo>
                <a:cubicBezTo>
                  <a:pt x="5925606" y="2144050"/>
                  <a:pt x="5956772" y="2175228"/>
                  <a:pt x="5956772" y="2213688"/>
                </a:cubicBezTo>
                <a:cubicBezTo>
                  <a:pt x="5956772" y="2252144"/>
                  <a:pt x="5925606" y="2283285"/>
                  <a:pt x="5887160" y="2283285"/>
                </a:cubicBezTo>
                <a:cubicBezTo>
                  <a:pt x="5848714" y="2283285"/>
                  <a:pt x="5817547" y="2252144"/>
                  <a:pt x="5817547" y="2213688"/>
                </a:cubicBezTo>
                <a:cubicBezTo>
                  <a:pt x="5817547" y="2175228"/>
                  <a:pt x="5848714" y="2144050"/>
                  <a:pt x="5887160" y="2144050"/>
                </a:cubicBezTo>
                <a:close/>
                <a:moveTo>
                  <a:pt x="5469483" y="2144050"/>
                </a:moveTo>
                <a:cubicBezTo>
                  <a:pt x="5507929" y="2144050"/>
                  <a:pt x="5539096" y="2175230"/>
                  <a:pt x="5539096" y="2213688"/>
                </a:cubicBezTo>
                <a:cubicBezTo>
                  <a:pt x="5539096" y="2252144"/>
                  <a:pt x="5507929" y="2283285"/>
                  <a:pt x="5469483" y="2283285"/>
                </a:cubicBezTo>
                <a:cubicBezTo>
                  <a:pt x="5431037" y="2283285"/>
                  <a:pt x="5399870" y="2252144"/>
                  <a:pt x="5399870" y="2213688"/>
                </a:cubicBezTo>
                <a:cubicBezTo>
                  <a:pt x="5399870" y="2175230"/>
                  <a:pt x="5431037" y="2144050"/>
                  <a:pt x="5469483" y="2144050"/>
                </a:cubicBezTo>
                <a:close/>
                <a:moveTo>
                  <a:pt x="5051807" y="2144050"/>
                </a:moveTo>
                <a:cubicBezTo>
                  <a:pt x="5090253" y="2144050"/>
                  <a:pt x="5121419" y="2175230"/>
                  <a:pt x="5121419" y="2213688"/>
                </a:cubicBezTo>
                <a:cubicBezTo>
                  <a:pt x="5121419" y="2252144"/>
                  <a:pt x="5090253" y="2283285"/>
                  <a:pt x="5051807" y="2283285"/>
                </a:cubicBezTo>
                <a:cubicBezTo>
                  <a:pt x="5013361" y="2283285"/>
                  <a:pt x="4982194" y="2252144"/>
                  <a:pt x="4982194" y="2213688"/>
                </a:cubicBezTo>
                <a:cubicBezTo>
                  <a:pt x="4982194" y="2175230"/>
                  <a:pt x="5013361" y="2144050"/>
                  <a:pt x="5051807" y="2144050"/>
                </a:cubicBezTo>
                <a:close/>
                <a:moveTo>
                  <a:pt x="4634130" y="2144050"/>
                </a:moveTo>
                <a:cubicBezTo>
                  <a:pt x="4672576" y="2144050"/>
                  <a:pt x="4703743" y="2175230"/>
                  <a:pt x="4703743" y="2213689"/>
                </a:cubicBezTo>
                <a:cubicBezTo>
                  <a:pt x="4703743" y="2252144"/>
                  <a:pt x="4672576" y="2283285"/>
                  <a:pt x="4634130" y="2283285"/>
                </a:cubicBezTo>
                <a:cubicBezTo>
                  <a:pt x="4595684" y="2283285"/>
                  <a:pt x="4564517" y="2252144"/>
                  <a:pt x="4564517" y="2213689"/>
                </a:cubicBezTo>
                <a:cubicBezTo>
                  <a:pt x="4564517" y="2175230"/>
                  <a:pt x="4595684" y="2144050"/>
                  <a:pt x="4634130" y="2144050"/>
                </a:cubicBezTo>
                <a:close/>
                <a:moveTo>
                  <a:pt x="4216591" y="2144050"/>
                </a:moveTo>
                <a:cubicBezTo>
                  <a:pt x="4255036" y="2144050"/>
                  <a:pt x="4286066" y="2175230"/>
                  <a:pt x="4286066" y="2213689"/>
                </a:cubicBezTo>
                <a:cubicBezTo>
                  <a:pt x="4286066" y="2252144"/>
                  <a:pt x="4255036" y="2283285"/>
                  <a:pt x="4216591" y="2283285"/>
                </a:cubicBezTo>
                <a:cubicBezTo>
                  <a:pt x="4178145" y="2283285"/>
                  <a:pt x="4146979" y="2252144"/>
                  <a:pt x="4146979" y="2213689"/>
                </a:cubicBezTo>
                <a:cubicBezTo>
                  <a:pt x="4146979" y="2175230"/>
                  <a:pt x="4178145" y="2144050"/>
                  <a:pt x="4216591" y="2144050"/>
                </a:cubicBezTo>
                <a:close/>
                <a:moveTo>
                  <a:pt x="3798920" y="2144050"/>
                </a:moveTo>
                <a:cubicBezTo>
                  <a:pt x="3837361" y="2144050"/>
                  <a:pt x="3868529" y="2175230"/>
                  <a:pt x="3868529" y="2213689"/>
                </a:cubicBezTo>
                <a:cubicBezTo>
                  <a:pt x="3868529" y="2252144"/>
                  <a:pt x="3837361" y="2283285"/>
                  <a:pt x="3798920" y="2283285"/>
                </a:cubicBezTo>
                <a:cubicBezTo>
                  <a:pt x="3760469" y="2283285"/>
                  <a:pt x="3729308" y="2252144"/>
                  <a:pt x="3729308" y="2213689"/>
                </a:cubicBezTo>
                <a:cubicBezTo>
                  <a:pt x="3729308" y="2175230"/>
                  <a:pt x="3760469" y="2144050"/>
                  <a:pt x="3798920" y="2144050"/>
                </a:cubicBezTo>
                <a:close/>
                <a:moveTo>
                  <a:pt x="3381251" y="2144050"/>
                </a:moveTo>
                <a:cubicBezTo>
                  <a:pt x="3419698" y="2144050"/>
                  <a:pt x="3450865" y="2175230"/>
                  <a:pt x="3450865" y="2213689"/>
                </a:cubicBezTo>
                <a:cubicBezTo>
                  <a:pt x="3450865" y="2252144"/>
                  <a:pt x="3419698" y="2283285"/>
                  <a:pt x="3381251" y="2283285"/>
                </a:cubicBezTo>
                <a:cubicBezTo>
                  <a:pt x="3342800" y="2283285"/>
                  <a:pt x="3311633" y="2252144"/>
                  <a:pt x="3311633" y="2213689"/>
                </a:cubicBezTo>
                <a:cubicBezTo>
                  <a:pt x="3311633" y="2175230"/>
                  <a:pt x="3342800" y="2144050"/>
                  <a:pt x="3381251" y="2144050"/>
                </a:cubicBezTo>
                <a:close/>
                <a:moveTo>
                  <a:pt x="2963562" y="2144050"/>
                </a:moveTo>
                <a:cubicBezTo>
                  <a:pt x="3002008" y="2144050"/>
                  <a:pt x="3033175" y="2175230"/>
                  <a:pt x="3033175" y="2213689"/>
                </a:cubicBezTo>
                <a:cubicBezTo>
                  <a:pt x="3033175" y="2252144"/>
                  <a:pt x="3002008" y="2283285"/>
                  <a:pt x="2963562" y="2283285"/>
                </a:cubicBezTo>
                <a:cubicBezTo>
                  <a:pt x="2925115" y="2283285"/>
                  <a:pt x="2893945" y="2252144"/>
                  <a:pt x="2893945" y="2213689"/>
                </a:cubicBezTo>
                <a:cubicBezTo>
                  <a:pt x="2893945" y="2175230"/>
                  <a:pt x="2925115" y="2144050"/>
                  <a:pt x="2963562" y="2144050"/>
                </a:cubicBezTo>
                <a:close/>
                <a:moveTo>
                  <a:pt x="2545871" y="2144050"/>
                </a:moveTo>
                <a:cubicBezTo>
                  <a:pt x="2584317" y="2144050"/>
                  <a:pt x="2615484" y="2175230"/>
                  <a:pt x="2615484" y="2213689"/>
                </a:cubicBezTo>
                <a:cubicBezTo>
                  <a:pt x="2615484" y="2252144"/>
                  <a:pt x="2584317" y="2283285"/>
                  <a:pt x="2545871" y="2283285"/>
                </a:cubicBezTo>
                <a:cubicBezTo>
                  <a:pt x="2507424" y="2283285"/>
                  <a:pt x="2476257" y="2252144"/>
                  <a:pt x="2476257" y="2213689"/>
                </a:cubicBezTo>
                <a:cubicBezTo>
                  <a:pt x="2476257" y="2175230"/>
                  <a:pt x="2507424" y="2144050"/>
                  <a:pt x="2545871" y="2144050"/>
                </a:cubicBezTo>
                <a:close/>
                <a:moveTo>
                  <a:pt x="2128179" y="2144050"/>
                </a:moveTo>
                <a:cubicBezTo>
                  <a:pt x="2166625" y="2144050"/>
                  <a:pt x="2197793" y="2175230"/>
                  <a:pt x="2197793" y="2213689"/>
                </a:cubicBezTo>
                <a:cubicBezTo>
                  <a:pt x="2197793" y="2252144"/>
                  <a:pt x="2166625" y="2283285"/>
                  <a:pt x="2128179" y="2283285"/>
                </a:cubicBezTo>
                <a:cubicBezTo>
                  <a:pt x="2089733" y="2283285"/>
                  <a:pt x="2058566" y="2252144"/>
                  <a:pt x="2058566" y="2213689"/>
                </a:cubicBezTo>
                <a:cubicBezTo>
                  <a:pt x="2058566" y="2175230"/>
                  <a:pt x="2089733" y="2144050"/>
                  <a:pt x="2128179" y="2144050"/>
                </a:cubicBezTo>
                <a:close/>
                <a:moveTo>
                  <a:pt x="1710487" y="2144050"/>
                </a:moveTo>
                <a:cubicBezTo>
                  <a:pt x="1748933" y="2144050"/>
                  <a:pt x="1780100" y="2175230"/>
                  <a:pt x="1780100" y="2213689"/>
                </a:cubicBezTo>
                <a:cubicBezTo>
                  <a:pt x="1780100" y="2252144"/>
                  <a:pt x="1748933" y="2283285"/>
                  <a:pt x="1710487" y="2283285"/>
                </a:cubicBezTo>
                <a:cubicBezTo>
                  <a:pt x="1672035" y="2283285"/>
                  <a:pt x="1640864" y="2252144"/>
                  <a:pt x="1640864" y="2213689"/>
                </a:cubicBezTo>
                <a:cubicBezTo>
                  <a:pt x="1640864" y="2175230"/>
                  <a:pt x="1672035" y="2144050"/>
                  <a:pt x="1710487" y="2144050"/>
                </a:cubicBezTo>
                <a:close/>
                <a:moveTo>
                  <a:pt x="1292796" y="2144050"/>
                </a:moveTo>
                <a:cubicBezTo>
                  <a:pt x="1331241" y="2144050"/>
                  <a:pt x="1362408" y="2175230"/>
                  <a:pt x="1362408" y="2213689"/>
                </a:cubicBezTo>
                <a:cubicBezTo>
                  <a:pt x="1362408" y="2252144"/>
                  <a:pt x="1331241" y="2283285"/>
                  <a:pt x="1292796" y="2283285"/>
                </a:cubicBezTo>
                <a:cubicBezTo>
                  <a:pt x="1254350" y="2283285"/>
                  <a:pt x="1223182" y="2252144"/>
                  <a:pt x="1223182" y="2213689"/>
                </a:cubicBezTo>
                <a:cubicBezTo>
                  <a:pt x="1223182" y="2175230"/>
                  <a:pt x="1254350" y="2144050"/>
                  <a:pt x="1292796" y="2144050"/>
                </a:cubicBezTo>
                <a:close/>
                <a:moveTo>
                  <a:pt x="875126" y="2144050"/>
                </a:moveTo>
                <a:cubicBezTo>
                  <a:pt x="913573" y="2144050"/>
                  <a:pt x="944739" y="2175230"/>
                  <a:pt x="944739" y="2213689"/>
                </a:cubicBezTo>
                <a:cubicBezTo>
                  <a:pt x="944739" y="2252144"/>
                  <a:pt x="913573" y="2283285"/>
                  <a:pt x="875126" y="2283285"/>
                </a:cubicBezTo>
                <a:cubicBezTo>
                  <a:pt x="836679" y="2283285"/>
                  <a:pt x="805513" y="2252144"/>
                  <a:pt x="805513" y="2213689"/>
                </a:cubicBezTo>
                <a:cubicBezTo>
                  <a:pt x="805513" y="2175230"/>
                  <a:pt x="836679" y="2144050"/>
                  <a:pt x="875126" y="2144050"/>
                </a:cubicBezTo>
                <a:close/>
                <a:moveTo>
                  <a:pt x="457450" y="2144050"/>
                </a:moveTo>
                <a:cubicBezTo>
                  <a:pt x="495897" y="2144050"/>
                  <a:pt x="527066" y="2175230"/>
                  <a:pt x="527066" y="2213692"/>
                </a:cubicBezTo>
                <a:cubicBezTo>
                  <a:pt x="527066" y="2252144"/>
                  <a:pt x="495897" y="2283285"/>
                  <a:pt x="457450" y="2283285"/>
                </a:cubicBezTo>
                <a:cubicBezTo>
                  <a:pt x="419004" y="2283285"/>
                  <a:pt x="387836" y="2252144"/>
                  <a:pt x="387836" y="2213692"/>
                </a:cubicBezTo>
                <a:cubicBezTo>
                  <a:pt x="387836" y="2175230"/>
                  <a:pt x="419004" y="2144050"/>
                  <a:pt x="457450" y="2144050"/>
                </a:cubicBezTo>
                <a:close/>
                <a:moveTo>
                  <a:pt x="39776" y="2144050"/>
                </a:moveTo>
                <a:cubicBezTo>
                  <a:pt x="78222" y="2144050"/>
                  <a:pt x="109388" y="2175230"/>
                  <a:pt x="109388" y="2213692"/>
                </a:cubicBezTo>
                <a:cubicBezTo>
                  <a:pt x="109388" y="2252144"/>
                  <a:pt x="78222" y="2283285"/>
                  <a:pt x="39776" y="2283285"/>
                </a:cubicBezTo>
                <a:cubicBezTo>
                  <a:pt x="30164" y="2283285"/>
                  <a:pt x="21008" y="2281339"/>
                  <a:pt x="12679" y="2277818"/>
                </a:cubicBezTo>
                <a:lnTo>
                  <a:pt x="0" y="2269275"/>
                </a:lnTo>
                <a:lnTo>
                  <a:pt x="0" y="2158075"/>
                </a:lnTo>
                <a:lnTo>
                  <a:pt x="12679" y="2149523"/>
                </a:lnTo>
                <a:cubicBezTo>
                  <a:pt x="21008" y="2145999"/>
                  <a:pt x="30164" y="2144050"/>
                  <a:pt x="39776" y="2144050"/>
                </a:cubicBezTo>
                <a:close/>
                <a:moveTo>
                  <a:pt x="12152306" y="2144047"/>
                </a:moveTo>
                <a:cubicBezTo>
                  <a:pt x="12161917" y="2144047"/>
                  <a:pt x="12171074" y="2145996"/>
                  <a:pt x="12179402" y="2149520"/>
                </a:cubicBezTo>
                <a:lnTo>
                  <a:pt x="12192000" y="2158016"/>
                </a:lnTo>
                <a:lnTo>
                  <a:pt x="12192000" y="2269329"/>
                </a:lnTo>
                <a:lnTo>
                  <a:pt x="12179402" y="2277818"/>
                </a:lnTo>
                <a:cubicBezTo>
                  <a:pt x="12171074" y="2281339"/>
                  <a:pt x="12161917" y="2283285"/>
                  <a:pt x="12152306" y="2283285"/>
                </a:cubicBezTo>
                <a:cubicBezTo>
                  <a:pt x="12113860" y="2283285"/>
                  <a:pt x="12082694" y="2252144"/>
                  <a:pt x="12082694" y="2213685"/>
                </a:cubicBezTo>
                <a:cubicBezTo>
                  <a:pt x="12082694" y="2175225"/>
                  <a:pt x="12113860" y="2144047"/>
                  <a:pt x="12152306" y="2144047"/>
                </a:cubicBezTo>
                <a:close/>
                <a:moveTo>
                  <a:pt x="11734630" y="2144047"/>
                </a:moveTo>
                <a:cubicBezTo>
                  <a:pt x="11773076" y="2144047"/>
                  <a:pt x="11804243" y="2175228"/>
                  <a:pt x="11804243" y="2213685"/>
                </a:cubicBezTo>
                <a:cubicBezTo>
                  <a:pt x="11804243" y="2252144"/>
                  <a:pt x="11773076" y="2283285"/>
                  <a:pt x="11734630" y="2283285"/>
                </a:cubicBezTo>
                <a:cubicBezTo>
                  <a:pt x="11696184" y="2283285"/>
                  <a:pt x="11665017" y="2252144"/>
                  <a:pt x="11665017" y="2213685"/>
                </a:cubicBezTo>
                <a:cubicBezTo>
                  <a:pt x="11665017" y="2175228"/>
                  <a:pt x="11696184" y="2144047"/>
                  <a:pt x="11734630" y="2144047"/>
                </a:cubicBezTo>
                <a:close/>
                <a:moveTo>
                  <a:pt x="11316953" y="2144047"/>
                </a:moveTo>
                <a:cubicBezTo>
                  <a:pt x="11355399" y="2144047"/>
                  <a:pt x="11386566" y="2175228"/>
                  <a:pt x="11386566" y="2213685"/>
                </a:cubicBezTo>
                <a:cubicBezTo>
                  <a:pt x="11386566" y="2252144"/>
                  <a:pt x="11355399" y="2283285"/>
                  <a:pt x="11316953" y="2283285"/>
                </a:cubicBezTo>
                <a:cubicBezTo>
                  <a:pt x="11278507" y="2283285"/>
                  <a:pt x="11247341" y="2252144"/>
                  <a:pt x="11247341" y="2213685"/>
                </a:cubicBezTo>
                <a:cubicBezTo>
                  <a:pt x="11247341" y="2175228"/>
                  <a:pt x="11278507" y="2144047"/>
                  <a:pt x="11316953" y="2144047"/>
                </a:cubicBezTo>
                <a:close/>
                <a:moveTo>
                  <a:pt x="10899277" y="2144047"/>
                </a:moveTo>
                <a:cubicBezTo>
                  <a:pt x="10937723" y="2144047"/>
                  <a:pt x="10968890" y="2175228"/>
                  <a:pt x="10968890" y="2213688"/>
                </a:cubicBezTo>
                <a:cubicBezTo>
                  <a:pt x="10968890" y="2252144"/>
                  <a:pt x="10937723" y="2283285"/>
                  <a:pt x="10899277" y="2283285"/>
                </a:cubicBezTo>
                <a:cubicBezTo>
                  <a:pt x="10860831" y="2283285"/>
                  <a:pt x="10829664" y="2252144"/>
                  <a:pt x="10829664" y="2213688"/>
                </a:cubicBezTo>
                <a:cubicBezTo>
                  <a:pt x="10829664" y="2175228"/>
                  <a:pt x="10860831" y="2144047"/>
                  <a:pt x="10899277" y="2144047"/>
                </a:cubicBezTo>
                <a:close/>
                <a:moveTo>
                  <a:pt x="2545878" y="1837797"/>
                </a:moveTo>
                <a:cubicBezTo>
                  <a:pt x="2584324" y="1837797"/>
                  <a:pt x="2615491" y="1868975"/>
                  <a:pt x="2615491" y="1907438"/>
                </a:cubicBezTo>
                <a:cubicBezTo>
                  <a:pt x="2615491" y="1945880"/>
                  <a:pt x="2584324" y="1977045"/>
                  <a:pt x="2545878" y="1977045"/>
                </a:cubicBezTo>
                <a:cubicBezTo>
                  <a:pt x="2507431" y="1977045"/>
                  <a:pt x="2476264" y="1945880"/>
                  <a:pt x="2476264" y="1907438"/>
                </a:cubicBezTo>
                <a:cubicBezTo>
                  <a:pt x="2476264" y="1868975"/>
                  <a:pt x="2507431" y="1837797"/>
                  <a:pt x="2545878" y="1837797"/>
                </a:cubicBezTo>
                <a:close/>
                <a:moveTo>
                  <a:pt x="2128186" y="1837797"/>
                </a:moveTo>
                <a:cubicBezTo>
                  <a:pt x="2166632" y="1837797"/>
                  <a:pt x="2197799" y="1868975"/>
                  <a:pt x="2197799" y="1907438"/>
                </a:cubicBezTo>
                <a:cubicBezTo>
                  <a:pt x="2197799" y="1945880"/>
                  <a:pt x="2166632" y="1977045"/>
                  <a:pt x="2128186" y="1977045"/>
                </a:cubicBezTo>
                <a:cubicBezTo>
                  <a:pt x="2089740" y="1977045"/>
                  <a:pt x="2058572" y="1945880"/>
                  <a:pt x="2058572" y="1907438"/>
                </a:cubicBezTo>
                <a:cubicBezTo>
                  <a:pt x="2058572" y="1868975"/>
                  <a:pt x="2089740" y="1837797"/>
                  <a:pt x="2128186" y="1837797"/>
                </a:cubicBezTo>
                <a:close/>
                <a:moveTo>
                  <a:pt x="1710492" y="1837797"/>
                </a:moveTo>
                <a:cubicBezTo>
                  <a:pt x="1748940" y="1837797"/>
                  <a:pt x="1780105" y="1868975"/>
                  <a:pt x="1780105" y="1907438"/>
                </a:cubicBezTo>
                <a:cubicBezTo>
                  <a:pt x="1780105" y="1945880"/>
                  <a:pt x="1748940" y="1977045"/>
                  <a:pt x="1710492" y="1977045"/>
                </a:cubicBezTo>
                <a:cubicBezTo>
                  <a:pt x="1672040" y="1977045"/>
                  <a:pt x="1640869" y="1945880"/>
                  <a:pt x="1640869" y="1907438"/>
                </a:cubicBezTo>
                <a:cubicBezTo>
                  <a:pt x="1640869" y="1868975"/>
                  <a:pt x="1672040" y="1837797"/>
                  <a:pt x="1710492" y="1837797"/>
                </a:cubicBezTo>
                <a:close/>
                <a:moveTo>
                  <a:pt x="1292800" y="1837797"/>
                </a:moveTo>
                <a:cubicBezTo>
                  <a:pt x="1331246" y="1837797"/>
                  <a:pt x="1362413" y="1868975"/>
                  <a:pt x="1362413" y="1907438"/>
                </a:cubicBezTo>
                <a:cubicBezTo>
                  <a:pt x="1362413" y="1945880"/>
                  <a:pt x="1331246" y="1977045"/>
                  <a:pt x="1292800" y="1977045"/>
                </a:cubicBezTo>
                <a:cubicBezTo>
                  <a:pt x="1254354" y="1977045"/>
                  <a:pt x="1223187" y="1945880"/>
                  <a:pt x="1223187" y="1907438"/>
                </a:cubicBezTo>
                <a:cubicBezTo>
                  <a:pt x="1223187" y="1868975"/>
                  <a:pt x="1254354" y="1837797"/>
                  <a:pt x="1292800" y="1837797"/>
                </a:cubicBezTo>
                <a:close/>
                <a:moveTo>
                  <a:pt x="875131" y="1837797"/>
                </a:moveTo>
                <a:cubicBezTo>
                  <a:pt x="913578" y="1837797"/>
                  <a:pt x="944744" y="1868978"/>
                  <a:pt x="944744" y="1907438"/>
                </a:cubicBezTo>
                <a:cubicBezTo>
                  <a:pt x="944744" y="1945880"/>
                  <a:pt x="913578" y="1977045"/>
                  <a:pt x="875131" y="1977045"/>
                </a:cubicBezTo>
                <a:cubicBezTo>
                  <a:pt x="836684" y="1977045"/>
                  <a:pt x="805518" y="1945880"/>
                  <a:pt x="805518" y="1907438"/>
                </a:cubicBezTo>
                <a:cubicBezTo>
                  <a:pt x="805518" y="1868978"/>
                  <a:pt x="836684" y="1837797"/>
                  <a:pt x="875131" y="1837797"/>
                </a:cubicBezTo>
                <a:close/>
                <a:moveTo>
                  <a:pt x="457454" y="1837797"/>
                </a:moveTo>
                <a:cubicBezTo>
                  <a:pt x="495902" y="1837797"/>
                  <a:pt x="527071" y="1868978"/>
                  <a:pt x="527071" y="1907438"/>
                </a:cubicBezTo>
                <a:cubicBezTo>
                  <a:pt x="527071" y="1945880"/>
                  <a:pt x="495902" y="1977045"/>
                  <a:pt x="457454" y="1977045"/>
                </a:cubicBezTo>
                <a:cubicBezTo>
                  <a:pt x="419008" y="1977045"/>
                  <a:pt x="387842" y="1945880"/>
                  <a:pt x="387842" y="1907438"/>
                </a:cubicBezTo>
                <a:cubicBezTo>
                  <a:pt x="387842" y="1868978"/>
                  <a:pt x="419008" y="1837797"/>
                  <a:pt x="457454" y="1837797"/>
                </a:cubicBezTo>
                <a:close/>
                <a:moveTo>
                  <a:pt x="39780" y="1837797"/>
                </a:moveTo>
                <a:cubicBezTo>
                  <a:pt x="78226" y="1837797"/>
                  <a:pt x="109393" y="1868978"/>
                  <a:pt x="109393" y="1907441"/>
                </a:cubicBezTo>
                <a:cubicBezTo>
                  <a:pt x="109393" y="1945880"/>
                  <a:pt x="78226" y="1977045"/>
                  <a:pt x="39780" y="1977045"/>
                </a:cubicBezTo>
                <a:cubicBezTo>
                  <a:pt x="30169" y="1977045"/>
                  <a:pt x="21012" y="1975097"/>
                  <a:pt x="12684" y="1971575"/>
                </a:cubicBezTo>
                <a:lnTo>
                  <a:pt x="0" y="1963024"/>
                </a:lnTo>
                <a:lnTo>
                  <a:pt x="0" y="1851826"/>
                </a:lnTo>
                <a:lnTo>
                  <a:pt x="12684" y="1843270"/>
                </a:lnTo>
                <a:cubicBezTo>
                  <a:pt x="21012" y="1839746"/>
                  <a:pt x="30169" y="1837797"/>
                  <a:pt x="39780" y="1837797"/>
                </a:cubicBezTo>
                <a:close/>
                <a:moveTo>
                  <a:pt x="8393218" y="1837795"/>
                </a:moveTo>
                <a:cubicBezTo>
                  <a:pt x="8431664" y="1837795"/>
                  <a:pt x="8462831" y="1868973"/>
                  <a:pt x="8462831" y="1907436"/>
                </a:cubicBezTo>
                <a:cubicBezTo>
                  <a:pt x="8462831" y="1945880"/>
                  <a:pt x="8431664" y="1977040"/>
                  <a:pt x="8393218" y="1977040"/>
                </a:cubicBezTo>
                <a:cubicBezTo>
                  <a:pt x="8354772" y="1977040"/>
                  <a:pt x="8323606" y="1945880"/>
                  <a:pt x="8323606" y="1907436"/>
                </a:cubicBezTo>
                <a:cubicBezTo>
                  <a:pt x="8323606" y="1868973"/>
                  <a:pt x="8354772" y="1837795"/>
                  <a:pt x="8393218" y="1837795"/>
                </a:cubicBezTo>
                <a:close/>
                <a:moveTo>
                  <a:pt x="7975542" y="1837795"/>
                </a:moveTo>
                <a:cubicBezTo>
                  <a:pt x="8013988" y="1837795"/>
                  <a:pt x="8045155" y="1868973"/>
                  <a:pt x="8045155" y="1907436"/>
                </a:cubicBezTo>
                <a:cubicBezTo>
                  <a:pt x="8045155" y="1945880"/>
                  <a:pt x="8013988" y="1977040"/>
                  <a:pt x="7975542" y="1977040"/>
                </a:cubicBezTo>
                <a:cubicBezTo>
                  <a:pt x="7937096" y="1977040"/>
                  <a:pt x="7905929" y="1945880"/>
                  <a:pt x="7905929" y="1907436"/>
                </a:cubicBezTo>
                <a:cubicBezTo>
                  <a:pt x="7905929" y="1868973"/>
                  <a:pt x="7937096" y="1837795"/>
                  <a:pt x="7975542" y="1837795"/>
                </a:cubicBezTo>
                <a:close/>
                <a:moveTo>
                  <a:pt x="7557865" y="1837795"/>
                </a:moveTo>
                <a:cubicBezTo>
                  <a:pt x="7596311" y="1837795"/>
                  <a:pt x="7627478" y="1868973"/>
                  <a:pt x="7627478" y="1907436"/>
                </a:cubicBezTo>
                <a:cubicBezTo>
                  <a:pt x="7627478" y="1945880"/>
                  <a:pt x="7596311" y="1977040"/>
                  <a:pt x="7557865" y="1977040"/>
                </a:cubicBezTo>
                <a:cubicBezTo>
                  <a:pt x="7519419" y="1977040"/>
                  <a:pt x="7488253" y="1945880"/>
                  <a:pt x="7488253" y="1907436"/>
                </a:cubicBezTo>
                <a:cubicBezTo>
                  <a:pt x="7488253" y="1868973"/>
                  <a:pt x="7519419" y="1837795"/>
                  <a:pt x="7557865" y="1837795"/>
                </a:cubicBezTo>
                <a:close/>
                <a:moveTo>
                  <a:pt x="7140189" y="1837795"/>
                </a:moveTo>
                <a:cubicBezTo>
                  <a:pt x="7178635" y="1837795"/>
                  <a:pt x="7209802" y="1868973"/>
                  <a:pt x="7209802" y="1907436"/>
                </a:cubicBezTo>
                <a:cubicBezTo>
                  <a:pt x="7209802" y="1945880"/>
                  <a:pt x="7178635" y="1977040"/>
                  <a:pt x="7140189" y="1977040"/>
                </a:cubicBezTo>
                <a:cubicBezTo>
                  <a:pt x="7101743" y="1977040"/>
                  <a:pt x="7070576" y="1945880"/>
                  <a:pt x="7070576" y="1907436"/>
                </a:cubicBezTo>
                <a:cubicBezTo>
                  <a:pt x="7070576" y="1868973"/>
                  <a:pt x="7101743" y="1837795"/>
                  <a:pt x="7140189" y="1837795"/>
                </a:cubicBezTo>
                <a:close/>
                <a:moveTo>
                  <a:pt x="6722513" y="1837795"/>
                </a:moveTo>
                <a:cubicBezTo>
                  <a:pt x="6760958" y="1837795"/>
                  <a:pt x="6792125" y="1868973"/>
                  <a:pt x="6792125" y="1907436"/>
                </a:cubicBezTo>
                <a:cubicBezTo>
                  <a:pt x="6792125" y="1945880"/>
                  <a:pt x="6760958" y="1977040"/>
                  <a:pt x="6722513" y="1977040"/>
                </a:cubicBezTo>
                <a:cubicBezTo>
                  <a:pt x="6684067" y="1977040"/>
                  <a:pt x="6652900" y="1945880"/>
                  <a:pt x="6652900" y="1907436"/>
                </a:cubicBezTo>
                <a:cubicBezTo>
                  <a:pt x="6652900" y="1868973"/>
                  <a:pt x="6684067" y="1837795"/>
                  <a:pt x="6722513" y="1837795"/>
                </a:cubicBezTo>
                <a:close/>
                <a:moveTo>
                  <a:pt x="6304836" y="1837795"/>
                </a:moveTo>
                <a:cubicBezTo>
                  <a:pt x="6343282" y="1837795"/>
                  <a:pt x="6374449" y="1868973"/>
                  <a:pt x="6374449" y="1907436"/>
                </a:cubicBezTo>
                <a:cubicBezTo>
                  <a:pt x="6374449" y="1945880"/>
                  <a:pt x="6343282" y="1977040"/>
                  <a:pt x="6304836" y="1977040"/>
                </a:cubicBezTo>
                <a:cubicBezTo>
                  <a:pt x="6266390" y="1977040"/>
                  <a:pt x="6235223" y="1945880"/>
                  <a:pt x="6235223" y="1907436"/>
                </a:cubicBezTo>
                <a:cubicBezTo>
                  <a:pt x="6235223" y="1868973"/>
                  <a:pt x="6266390" y="1837795"/>
                  <a:pt x="6304836" y="1837795"/>
                </a:cubicBezTo>
                <a:close/>
                <a:moveTo>
                  <a:pt x="5887160" y="1837795"/>
                </a:moveTo>
                <a:cubicBezTo>
                  <a:pt x="5925606" y="1837795"/>
                  <a:pt x="5956772" y="1868973"/>
                  <a:pt x="5956772" y="1907436"/>
                </a:cubicBezTo>
                <a:cubicBezTo>
                  <a:pt x="5956772" y="1945880"/>
                  <a:pt x="5925606" y="1977040"/>
                  <a:pt x="5887160" y="1977040"/>
                </a:cubicBezTo>
                <a:cubicBezTo>
                  <a:pt x="5848714" y="1977040"/>
                  <a:pt x="5817547" y="1945880"/>
                  <a:pt x="5817547" y="1907436"/>
                </a:cubicBezTo>
                <a:cubicBezTo>
                  <a:pt x="5817547" y="1868973"/>
                  <a:pt x="5848714" y="1837795"/>
                  <a:pt x="5887160" y="1837795"/>
                </a:cubicBezTo>
                <a:close/>
                <a:moveTo>
                  <a:pt x="5469483" y="1837795"/>
                </a:moveTo>
                <a:cubicBezTo>
                  <a:pt x="5507929" y="1837795"/>
                  <a:pt x="5539096" y="1868975"/>
                  <a:pt x="5539096" y="1907436"/>
                </a:cubicBezTo>
                <a:cubicBezTo>
                  <a:pt x="5539096" y="1945880"/>
                  <a:pt x="5507929" y="1977040"/>
                  <a:pt x="5469483" y="1977040"/>
                </a:cubicBezTo>
                <a:cubicBezTo>
                  <a:pt x="5431037" y="1977040"/>
                  <a:pt x="5399870" y="1945880"/>
                  <a:pt x="5399870" y="1907436"/>
                </a:cubicBezTo>
                <a:cubicBezTo>
                  <a:pt x="5399870" y="1868975"/>
                  <a:pt x="5431037" y="1837795"/>
                  <a:pt x="5469483" y="1837795"/>
                </a:cubicBezTo>
                <a:close/>
                <a:moveTo>
                  <a:pt x="5051807" y="1837795"/>
                </a:moveTo>
                <a:cubicBezTo>
                  <a:pt x="5090253" y="1837795"/>
                  <a:pt x="5121419" y="1868975"/>
                  <a:pt x="5121419" y="1907436"/>
                </a:cubicBezTo>
                <a:cubicBezTo>
                  <a:pt x="5121419" y="1945880"/>
                  <a:pt x="5090253" y="1977040"/>
                  <a:pt x="5051807" y="1977040"/>
                </a:cubicBezTo>
                <a:cubicBezTo>
                  <a:pt x="5013361" y="1977040"/>
                  <a:pt x="4982194" y="1945880"/>
                  <a:pt x="4982194" y="1907436"/>
                </a:cubicBezTo>
                <a:cubicBezTo>
                  <a:pt x="4982194" y="1868975"/>
                  <a:pt x="5013361" y="1837795"/>
                  <a:pt x="5051807" y="1837795"/>
                </a:cubicBezTo>
                <a:close/>
                <a:moveTo>
                  <a:pt x="4634130" y="1837795"/>
                </a:moveTo>
                <a:cubicBezTo>
                  <a:pt x="4672576" y="1837795"/>
                  <a:pt x="4703743" y="1868975"/>
                  <a:pt x="4703743" y="1907438"/>
                </a:cubicBezTo>
                <a:cubicBezTo>
                  <a:pt x="4703743" y="1945880"/>
                  <a:pt x="4672576" y="1977040"/>
                  <a:pt x="4634130" y="1977040"/>
                </a:cubicBezTo>
                <a:cubicBezTo>
                  <a:pt x="4595684" y="1977040"/>
                  <a:pt x="4564517" y="1945880"/>
                  <a:pt x="4564517" y="1907438"/>
                </a:cubicBezTo>
                <a:cubicBezTo>
                  <a:pt x="4564517" y="1868975"/>
                  <a:pt x="4595684" y="1837795"/>
                  <a:pt x="4634130" y="1837795"/>
                </a:cubicBezTo>
                <a:close/>
                <a:moveTo>
                  <a:pt x="4216599" y="1837795"/>
                </a:moveTo>
                <a:cubicBezTo>
                  <a:pt x="4255045" y="1837795"/>
                  <a:pt x="4286066" y="1868975"/>
                  <a:pt x="4286066" y="1907438"/>
                </a:cubicBezTo>
                <a:cubicBezTo>
                  <a:pt x="4286066" y="1945880"/>
                  <a:pt x="4255045" y="1977040"/>
                  <a:pt x="4216599" y="1977040"/>
                </a:cubicBezTo>
                <a:cubicBezTo>
                  <a:pt x="4178153" y="1977040"/>
                  <a:pt x="4146987" y="1945880"/>
                  <a:pt x="4146987" y="1907438"/>
                </a:cubicBezTo>
                <a:cubicBezTo>
                  <a:pt x="4146987" y="1868975"/>
                  <a:pt x="4178153" y="1837795"/>
                  <a:pt x="4216599" y="1837795"/>
                </a:cubicBezTo>
                <a:close/>
                <a:moveTo>
                  <a:pt x="3798928" y="1837795"/>
                </a:moveTo>
                <a:cubicBezTo>
                  <a:pt x="3837370" y="1837795"/>
                  <a:pt x="3868538" y="1868975"/>
                  <a:pt x="3868538" y="1907438"/>
                </a:cubicBezTo>
                <a:cubicBezTo>
                  <a:pt x="3868538" y="1945880"/>
                  <a:pt x="3837370" y="1977040"/>
                  <a:pt x="3798928" y="1977040"/>
                </a:cubicBezTo>
                <a:cubicBezTo>
                  <a:pt x="3760479" y="1977040"/>
                  <a:pt x="3729316" y="1945880"/>
                  <a:pt x="3729316" y="1907438"/>
                </a:cubicBezTo>
                <a:cubicBezTo>
                  <a:pt x="3729316" y="1868975"/>
                  <a:pt x="3760479" y="1837795"/>
                  <a:pt x="3798928" y="1837795"/>
                </a:cubicBezTo>
                <a:close/>
                <a:moveTo>
                  <a:pt x="3381260" y="1837795"/>
                </a:moveTo>
                <a:cubicBezTo>
                  <a:pt x="3419706" y="1837795"/>
                  <a:pt x="3450874" y="1868975"/>
                  <a:pt x="3450874" y="1907438"/>
                </a:cubicBezTo>
                <a:cubicBezTo>
                  <a:pt x="3450874" y="1945880"/>
                  <a:pt x="3419706" y="1977045"/>
                  <a:pt x="3381260" y="1977045"/>
                </a:cubicBezTo>
                <a:cubicBezTo>
                  <a:pt x="3342810" y="1977045"/>
                  <a:pt x="3311642" y="1945880"/>
                  <a:pt x="3311642" y="1907438"/>
                </a:cubicBezTo>
                <a:cubicBezTo>
                  <a:pt x="3311642" y="1868975"/>
                  <a:pt x="3342810" y="1837795"/>
                  <a:pt x="3381260" y="1837795"/>
                </a:cubicBezTo>
                <a:close/>
                <a:moveTo>
                  <a:pt x="2963571" y="1837795"/>
                </a:moveTo>
                <a:cubicBezTo>
                  <a:pt x="3002017" y="1837795"/>
                  <a:pt x="3033183" y="1868975"/>
                  <a:pt x="3033183" y="1907438"/>
                </a:cubicBezTo>
                <a:cubicBezTo>
                  <a:pt x="3033183" y="1945880"/>
                  <a:pt x="3002017" y="1977045"/>
                  <a:pt x="2963571" y="1977045"/>
                </a:cubicBezTo>
                <a:cubicBezTo>
                  <a:pt x="2925123" y="1977045"/>
                  <a:pt x="2893953" y="1945880"/>
                  <a:pt x="2893953" y="1907438"/>
                </a:cubicBezTo>
                <a:cubicBezTo>
                  <a:pt x="2893953" y="1868975"/>
                  <a:pt x="2925123" y="1837795"/>
                  <a:pt x="2963571" y="1837795"/>
                </a:cubicBezTo>
                <a:close/>
                <a:moveTo>
                  <a:pt x="12152306" y="1837792"/>
                </a:moveTo>
                <a:cubicBezTo>
                  <a:pt x="12161917" y="1837792"/>
                  <a:pt x="12171074" y="1839741"/>
                  <a:pt x="12179402" y="1843265"/>
                </a:cubicBezTo>
                <a:lnTo>
                  <a:pt x="12192000" y="1851762"/>
                </a:lnTo>
                <a:lnTo>
                  <a:pt x="12192000" y="1963077"/>
                </a:lnTo>
                <a:lnTo>
                  <a:pt x="12179402" y="1971569"/>
                </a:lnTo>
                <a:cubicBezTo>
                  <a:pt x="12171074" y="1975091"/>
                  <a:pt x="12161917" y="1977039"/>
                  <a:pt x="12152306" y="1977039"/>
                </a:cubicBezTo>
                <a:cubicBezTo>
                  <a:pt x="12113860" y="1977039"/>
                  <a:pt x="12082694" y="1945879"/>
                  <a:pt x="12082694" y="1907433"/>
                </a:cubicBezTo>
                <a:cubicBezTo>
                  <a:pt x="12082694" y="1868970"/>
                  <a:pt x="12113860" y="1837792"/>
                  <a:pt x="12152306" y="1837792"/>
                </a:cubicBezTo>
                <a:close/>
                <a:moveTo>
                  <a:pt x="11734630" y="1837792"/>
                </a:moveTo>
                <a:cubicBezTo>
                  <a:pt x="11773076" y="1837792"/>
                  <a:pt x="11804243" y="1868970"/>
                  <a:pt x="11804243" y="1907433"/>
                </a:cubicBezTo>
                <a:cubicBezTo>
                  <a:pt x="11804243" y="1945880"/>
                  <a:pt x="11773076" y="1977039"/>
                  <a:pt x="11734630" y="1977039"/>
                </a:cubicBezTo>
                <a:cubicBezTo>
                  <a:pt x="11696184" y="1977039"/>
                  <a:pt x="11665017" y="1945880"/>
                  <a:pt x="11665017" y="1907433"/>
                </a:cubicBezTo>
                <a:cubicBezTo>
                  <a:pt x="11665017" y="1868970"/>
                  <a:pt x="11696184" y="1837792"/>
                  <a:pt x="11734630" y="1837792"/>
                </a:cubicBezTo>
                <a:close/>
                <a:moveTo>
                  <a:pt x="11316953" y="1837792"/>
                </a:moveTo>
                <a:cubicBezTo>
                  <a:pt x="11355399" y="1837792"/>
                  <a:pt x="11386566" y="1868973"/>
                  <a:pt x="11386566" y="1907433"/>
                </a:cubicBezTo>
                <a:cubicBezTo>
                  <a:pt x="11386566" y="1945880"/>
                  <a:pt x="11355399" y="1977039"/>
                  <a:pt x="11316953" y="1977039"/>
                </a:cubicBezTo>
                <a:cubicBezTo>
                  <a:pt x="11278507" y="1977039"/>
                  <a:pt x="11247341" y="1945880"/>
                  <a:pt x="11247341" y="1907433"/>
                </a:cubicBezTo>
                <a:cubicBezTo>
                  <a:pt x="11247341" y="1868973"/>
                  <a:pt x="11278507" y="1837792"/>
                  <a:pt x="11316953" y="1837792"/>
                </a:cubicBezTo>
                <a:close/>
                <a:moveTo>
                  <a:pt x="10899277" y="1837792"/>
                </a:moveTo>
                <a:cubicBezTo>
                  <a:pt x="10937723" y="1837792"/>
                  <a:pt x="10968890" y="1868973"/>
                  <a:pt x="10968890" y="1907433"/>
                </a:cubicBezTo>
                <a:cubicBezTo>
                  <a:pt x="10968890" y="1945880"/>
                  <a:pt x="10937723" y="1977039"/>
                  <a:pt x="10899277" y="1977039"/>
                </a:cubicBezTo>
                <a:cubicBezTo>
                  <a:pt x="10860831" y="1977039"/>
                  <a:pt x="10829664" y="1945880"/>
                  <a:pt x="10829664" y="1907433"/>
                </a:cubicBezTo>
                <a:cubicBezTo>
                  <a:pt x="10829664" y="1868973"/>
                  <a:pt x="10860831" y="1837792"/>
                  <a:pt x="10899277" y="1837792"/>
                </a:cubicBezTo>
                <a:close/>
                <a:moveTo>
                  <a:pt x="10481600" y="1837792"/>
                </a:moveTo>
                <a:cubicBezTo>
                  <a:pt x="10520046" y="1837792"/>
                  <a:pt x="10551213" y="1868973"/>
                  <a:pt x="10551213" y="1907433"/>
                </a:cubicBezTo>
                <a:cubicBezTo>
                  <a:pt x="10551213" y="1945880"/>
                  <a:pt x="10520046" y="1977039"/>
                  <a:pt x="10481600" y="1977039"/>
                </a:cubicBezTo>
                <a:cubicBezTo>
                  <a:pt x="10443154" y="1977039"/>
                  <a:pt x="10411988" y="1945880"/>
                  <a:pt x="10411988" y="1907433"/>
                </a:cubicBezTo>
                <a:cubicBezTo>
                  <a:pt x="10411988" y="1868973"/>
                  <a:pt x="10443154" y="1837792"/>
                  <a:pt x="10481600" y="1837792"/>
                </a:cubicBezTo>
                <a:close/>
                <a:moveTo>
                  <a:pt x="10063924" y="1837792"/>
                </a:moveTo>
                <a:cubicBezTo>
                  <a:pt x="10102370" y="1837792"/>
                  <a:pt x="10133537" y="1868973"/>
                  <a:pt x="10133537" y="1907433"/>
                </a:cubicBezTo>
                <a:cubicBezTo>
                  <a:pt x="10133537" y="1945880"/>
                  <a:pt x="10102370" y="1977039"/>
                  <a:pt x="10063924" y="1977039"/>
                </a:cubicBezTo>
                <a:cubicBezTo>
                  <a:pt x="10025478" y="1977039"/>
                  <a:pt x="9994311" y="1945880"/>
                  <a:pt x="9994311" y="1907433"/>
                </a:cubicBezTo>
                <a:cubicBezTo>
                  <a:pt x="9994311" y="1868973"/>
                  <a:pt x="10025478" y="1837792"/>
                  <a:pt x="10063924" y="1837792"/>
                </a:cubicBezTo>
                <a:close/>
                <a:moveTo>
                  <a:pt x="9646247" y="1837792"/>
                </a:moveTo>
                <a:cubicBezTo>
                  <a:pt x="9684693" y="1837792"/>
                  <a:pt x="9715860" y="1868973"/>
                  <a:pt x="9715860" y="1907433"/>
                </a:cubicBezTo>
                <a:cubicBezTo>
                  <a:pt x="9715860" y="1945880"/>
                  <a:pt x="9684693" y="1977039"/>
                  <a:pt x="9646247" y="1977039"/>
                </a:cubicBezTo>
                <a:cubicBezTo>
                  <a:pt x="9607802" y="1977039"/>
                  <a:pt x="9576635" y="1945880"/>
                  <a:pt x="9576635" y="1907433"/>
                </a:cubicBezTo>
                <a:cubicBezTo>
                  <a:pt x="9576635" y="1868973"/>
                  <a:pt x="9607802" y="1837792"/>
                  <a:pt x="9646247" y="1837792"/>
                </a:cubicBezTo>
                <a:close/>
                <a:moveTo>
                  <a:pt x="9228571" y="1837792"/>
                </a:moveTo>
                <a:cubicBezTo>
                  <a:pt x="9267017" y="1837792"/>
                  <a:pt x="9298184" y="1868973"/>
                  <a:pt x="9298184" y="1907436"/>
                </a:cubicBezTo>
                <a:cubicBezTo>
                  <a:pt x="9298184" y="1945880"/>
                  <a:pt x="9267017" y="1977039"/>
                  <a:pt x="9228571" y="1977039"/>
                </a:cubicBezTo>
                <a:cubicBezTo>
                  <a:pt x="9190125" y="1977039"/>
                  <a:pt x="9158958" y="1945880"/>
                  <a:pt x="9158958" y="1907436"/>
                </a:cubicBezTo>
                <a:cubicBezTo>
                  <a:pt x="9158958" y="1868973"/>
                  <a:pt x="9190125" y="1837792"/>
                  <a:pt x="9228571" y="1837792"/>
                </a:cubicBezTo>
                <a:close/>
                <a:moveTo>
                  <a:pt x="8810895" y="1837792"/>
                </a:moveTo>
                <a:cubicBezTo>
                  <a:pt x="8849341" y="1837792"/>
                  <a:pt x="8880507" y="1868973"/>
                  <a:pt x="8880507" y="1907436"/>
                </a:cubicBezTo>
                <a:cubicBezTo>
                  <a:pt x="8880507" y="1945880"/>
                  <a:pt x="8849341" y="1977040"/>
                  <a:pt x="8810895" y="1977040"/>
                </a:cubicBezTo>
                <a:cubicBezTo>
                  <a:pt x="8772449" y="1977040"/>
                  <a:pt x="8741282" y="1945880"/>
                  <a:pt x="8741282" y="1907436"/>
                </a:cubicBezTo>
                <a:cubicBezTo>
                  <a:pt x="8741282" y="1868973"/>
                  <a:pt x="8772449" y="1837792"/>
                  <a:pt x="8810895" y="1837792"/>
                </a:cubicBezTo>
                <a:close/>
                <a:moveTo>
                  <a:pt x="7975542" y="1531460"/>
                </a:moveTo>
                <a:cubicBezTo>
                  <a:pt x="8013988" y="1531460"/>
                  <a:pt x="8045155" y="1562634"/>
                  <a:pt x="8045155" y="1601076"/>
                </a:cubicBezTo>
                <a:cubicBezTo>
                  <a:pt x="8045155" y="1639473"/>
                  <a:pt x="8013988" y="1670655"/>
                  <a:pt x="7975542" y="1670655"/>
                </a:cubicBezTo>
                <a:cubicBezTo>
                  <a:pt x="7937096" y="1670655"/>
                  <a:pt x="7905929" y="1639473"/>
                  <a:pt x="7905929" y="1601076"/>
                </a:cubicBezTo>
                <a:cubicBezTo>
                  <a:pt x="7905929" y="1562634"/>
                  <a:pt x="7937096" y="1531460"/>
                  <a:pt x="7975542" y="1531460"/>
                </a:cubicBezTo>
                <a:close/>
                <a:moveTo>
                  <a:pt x="7557865" y="1531460"/>
                </a:moveTo>
                <a:cubicBezTo>
                  <a:pt x="7596311" y="1531460"/>
                  <a:pt x="7627478" y="1562636"/>
                  <a:pt x="7627478" y="1601076"/>
                </a:cubicBezTo>
                <a:cubicBezTo>
                  <a:pt x="7627478" y="1639473"/>
                  <a:pt x="7596311" y="1670655"/>
                  <a:pt x="7557865" y="1670655"/>
                </a:cubicBezTo>
                <a:cubicBezTo>
                  <a:pt x="7519419" y="1670655"/>
                  <a:pt x="7488253" y="1639473"/>
                  <a:pt x="7488253" y="1601076"/>
                </a:cubicBezTo>
                <a:cubicBezTo>
                  <a:pt x="7488253" y="1562636"/>
                  <a:pt x="7519419" y="1531460"/>
                  <a:pt x="7557865" y="1531460"/>
                </a:cubicBezTo>
                <a:close/>
                <a:moveTo>
                  <a:pt x="7140189" y="1531460"/>
                </a:moveTo>
                <a:cubicBezTo>
                  <a:pt x="7178635" y="1531460"/>
                  <a:pt x="7209802" y="1562636"/>
                  <a:pt x="7209802" y="1601076"/>
                </a:cubicBezTo>
                <a:cubicBezTo>
                  <a:pt x="7209802" y="1639473"/>
                  <a:pt x="7178635" y="1670655"/>
                  <a:pt x="7140189" y="1670655"/>
                </a:cubicBezTo>
                <a:cubicBezTo>
                  <a:pt x="7101743" y="1670655"/>
                  <a:pt x="7070576" y="1639473"/>
                  <a:pt x="7070576" y="1601076"/>
                </a:cubicBezTo>
                <a:cubicBezTo>
                  <a:pt x="7070576" y="1562636"/>
                  <a:pt x="7101743" y="1531460"/>
                  <a:pt x="7140189" y="1531460"/>
                </a:cubicBezTo>
                <a:close/>
                <a:moveTo>
                  <a:pt x="6722513" y="1531460"/>
                </a:moveTo>
                <a:cubicBezTo>
                  <a:pt x="6760958" y="1531460"/>
                  <a:pt x="6792125" y="1562636"/>
                  <a:pt x="6792125" y="1601076"/>
                </a:cubicBezTo>
                <a:cubicBezTo>
                  <a:pt x="6792125" y="1639473"/>
                  <a:pt x="6760958" y="1670655"/>
                  <a:pt x="6722513" y="1670655"/>
                </a:cubicBezTo>
                <a:cubicBezTo>
                  <a:pt x="6684067" y="1670655"/>
                  <a:pt x="6652900" y="1639473"/>
                  <a:pt x="6652900" y="1601076"/>
                </a:cubicBezTo>
                <a:cubicBezTo>
                  <a:pt x="6652900" y="1562636"/>
                  <a:pt x="6684067" y="1531460"/>
                  <a:pt x="6722513" y="1531460"/>
                </a:cubicBezTo>
                <a:close/>
                <a:moveTo>
                  <a:pt x="6304836" y="1531460"/>
                </a:moveTo>
                <a:cubicBezTo>
                  <a:pt x="6343282" y="1531460"/>
                  <a:pt x="6374449" y="1562636"/>
                  <a:pt x="6374449" y="1601076"/>
                </a:cubicBezTo>
                <a:cubicBezTo>
                  <a:pt x="6374449" y="1639473"/>
                  <a:pt x="6343282" y="1670655"/>
                  <a:pt x="6304836" y="1670655"/>
                </a:cubicBezTo>
                <a:cubicBezTo>
                  <a:pt x="6266390" y="1670655"/>
                  <a:pt x="6235223" y="1639473"/>
                  <a:pt x="6235223" y="1601076"/>
                </a:cubicBezTo>
                <a:cubicBezTo>
                  <a:pt x="6235223" y="1562636"/>
                  <a:pt x="6266390" y="1531460"/>
                  <a:pt x="6304836" y="1531460"/>
                </a:cubicBezTo>
                <a:close/>
                <a:moveTo>
                  <a:pt x="5887160" y="1531460"/>
                </a:moveTo>
                <a:cubicBezTo>
                  <a:pt x="5925606" y="1531460"/>
                  <a:pt x="5956772" y="1562636"/>
                  <a:pt x="5956772" y="1601076"/>
                </a:cubicBezTo>
                <a:cubicBezTo>
                  <a:pt x="5956772" y="1639473"/>
                  <a:pt x="5925606" y="1670655"/>
                  <a:pt x="5887160" y="1670655"/>
                </a:cubicBezTo>
                <a:cubicBezTo>
                  <a:pt x="5848714" y="1670655"/>
                  <a:pt x="5817547" y="1639473"/>
                  <a:pt x="5817547" y="1601076"/>
                </a:cubicBezTo>
                <a:cubicBezTo>
                  <a:pt x="5817547" y="1562636"/>
                  <a:pt x="5848714" y="1531460"/>
                  <a:pt x="5887160" y="1531460"/>
                </a:cubicBezTo>
                <a:close/>
                <a:moveTo>
                  <a:pt x="5469483" y="1531460"/>
                </a:moveTo>
                <a:cubicBezTo>
                  <a:pt x="5507929" y="1531460"/>
                  <a:pt x="5539096" y="1562636"/>
                  <a:pt x="5539096" y="1601076"/>
                </a:cubicBezTo>
                <a:cubicBezTo>
                  <a:pt x="5539096" y="1639473"/>
                  <a:pt x="5507929" y="1670655"/>
                  <a:pt x="5469483" y="1670655"/>
                </a:cubicBezTo>
                <a:cubicBezTo>
                  <a:pt x="5431037" y="1670655"/>
                  <a:pt x="5399870" y="1639473"/>
                  <a:pt x="5399870" y="1601076"/>
                </a:cubicBezTo>
                <a:cubicBezTo>
                  <a:pt x="5399870" y="1562636"/>
                  <a:pt x="5431037" y="1531460"/>
                  <a:pt x="5469483" y="1531460"/>
                </a:cubicBezTo>
                <a:close/>
                <a:moveTo>
                  <a:pt x="5051807" y="1531460"/>
                </a:moveTo>
                <a:cubicBezTo>
                  <a:pt x="5090253" y="1531460"/>
                  <a:pt x="5121419" y="1562636"/>
                  <a:pt x="5121419" y="1601076"/>
                </a:cubicBezTo>
                <a:cubicBezTo>
                  <a:pt x="5121419" y="1639473"/>
                  <a:pt x="5090253" y="1670655"/>
                  <a:pt x="5051807" y="1670655"/>
                </a:cubicBezTo>
                <a:cubicBezTo>
                  <a:pt x="5013361" y="1670655"/>
                  <a:pt x="4982194" y="1639473"/>
                  <a:pt x="4982194" y="1601076"/>
                </a:cubicBezTo>
                <a:cubicBezTo>
                  <a:pt x="4982194" y="1562636"/>
                  <a:pt x="5013361" y="1531460"/>
                  <a:pt x="5051807" y="1531460"/>
                </a:cubicBezTo>
                <a:close/>
                <a:moveTo>
                  <a:pt x="4634130" y="1531460"/>
                </a:moveTo>
                <a:cubicBezTo>
                  <a:pt x="4672576" y="1531460"/>
                  <a:pt x="4703743" y="1562636"/>
                  <a:pt x="4703743" y="1601076"/>
                </a:cubicBezTo>
                <a:cubicBezTo>
                  <a:pt x="4703743" y="1639473"/>
                  <a:pt x="4672576" y="1670655"/>
                  <a:pt x="4634130" y="1670655"/>
                </a:cubicBezTo>
                <a:cubicBezTo>
                  <a:pt x="4595684" y="1670655"/>
                  <a:pt x="4564517" y="1639473"/>
                  <a:pt x="4564517" y="1601076"/>
                </a:cubicBezTo>
                <a:cubicBezTo>
                  <a:pt x="4564517" y="1562636"/>
                  <a:pt x="4595684" y="1531460"/>
                  <a:pt x="4634130" y="1531460"/>
                </a:cubicBezTo>
                <a:close/>
                <a:moveTo>
                  <a:pt x="4216607" y="1531460"/>
                </a:moveTo>
                <a:cubicBezTo>
                  <a:pt x="4255053" y="1531460"/>
                  <a:pt x="4286066" y="1562636"/>
                  <a:pt x="4286066" y="1601076"/>
                </a:cubicBezTo>
                <a:cubicBezTo>
                  <a:pt x="4286066" y="1639473"/>
                  <a:pt x="4255053" y="1670655"/>
                  <a:pt x="4216607" y="1670655"/>
                </a:cubicBezTo>
                <a:cubicBezTo>
                  <a:pt x="4178161" y="1670655"/>
                  <a:pt x="4146996" y="1639473"/>
                  <a:pt x="4146996" y="1601076"/>
                </a:cubicBezTo>
                <a:cubicBezTo>
                  <a:pt x="4146996" y="1562636"/>
                  <a:pt x="4178161" y="1531460"/>
                  <a:pt x="4216607" y="1531460"/>
                </a:cubicBezTo>
                <a:close/>
                <a:moveTo>
                  <a:pt x="3798937" y="1531460"/>
                </a:moveTo>
                <a:cubicBezTo>
                  <a:pt x="3837378" y="1531460"/>
                  <a:pt x="3868546" y="1562638"/>
                  <a:pt x="3868546" y="1601076"/>
                </a:cubicBezTo>
                <a:cubicBezTo>
                  <a:pt x="3868546" y="1639473"/>
                  <a:pt x="3837378" y="1670655"/>
                  <a:pt x="3798937" y="1670655"/>
                </a:cubicBezTo>
                <a:cubicBezTo>
                  <a:pt x="3760487" y="1670655"/>
                  <a:pt x="3729324" y="1639473"/>
                  <a:pt x="3729324" y="1601076"/>
                </a:cubicBezTo>
                <a:cubicBezTo>
                  <a:pt x="3729324" y="1562638"/>
                  <a:pt x="3760487" y="1531460"/>
                  <a:pt x="3798937" y="1531460"/>
                </a:cubicBezTo>
                <a:close/>
                <a:moveTo>
                  <a:pt x="3381269" y="1531460"/>
                </a:moveTo>
                <a:cubicBezTo>
                  <a:pt x="3419716" y="1531460"/>
                  <a:pt x="3450883" y="1562638"/>
                  <a:pt x="3450883" y="1601076"/>
                </a:cubicBezTo>
                <a:cubicBezTo>
                  <a:pt x="3450883" y="1639473"/>
                  <a:pt x="3419716" y="1670655"/>
                  <a:pt x="3381269" y="1670655"/>
                </a:cubicBezTo>
                <a:cubicBezTo>
                  <a:pt x="3342818" y="1670655"/>
                  <a:pt x="3311649" y="1639473"/>
                  <a:pt x="3311649" y="1601076"/>
                </a:cubicBezTo>
                <a:cubicBezTo>
                  <a:pt x="3311649" y="1562638"/>
                  <a:pt x="3342818" y="1531460"/>
                  <a:pt x="3381269" y="1531460"/>
                </a:cubicBezTo>
                <a:close/>
                <a:moveTo>
                  <a:pt x="2963579" y="1531460"/>
                </a:moveTo>
                <a:cubicBezTo>
                  <a:pt x="3002025" y="1531460"/>
                  <a:pt x="3033190" y="1562638"/>
                  <a:pt x="3033190" y="1601076"/>
                </a:cubicBezTo>
                <a:cubicBezTo>
                  <a:pt x="3033190" y="1639473"/>
                  <a:pt x="3002025" y="1670655"/>
                  <a:pt x="2963579" y="1670655"/>
                </a:cubicBezTo>
                <a:cubicBezTo>
                  <a:pt x="2925131" y="1670655"/>
                  <a:pt x="2893962" y="1639473"/>
                  <a:pt x="2893962" y="1601076"/>
                </a:cubicBezTo>
                <a:cubicBezTo>
                  <a:pt x="2893962" y="1562638"/>
                  <a:pt x="2925131" y="1531460"/>
                  <a:pt x="2963579" y="1531460"/>
                </a:cubicBezTo>
                <a:close/>
                <a:moveTo>
                  <a:pt x="2545886" y="1531460"/>
                </a:moveTo>
                <a:cubicBezTo>
                  <a:pt x="2584331" y="1531460"/>
                  <a:pt x="2615498" y="1562638"/>
                  <a:pt x="2615498" y="1601076"/>
                </a:cubicBezTo>
                <a:cubicBezTo>
                  <a:pt x="2615498" y="1639473"/>
                  <a:pt x="2584331" y="1670655"/>
                  <a:pt x="2545886" y="1670655"/>
                </a:cubicBezTo>
                <a:cubicBezTo>
                  <a:pt x="2507440" y="1670655"/>
                  <a:pt x="2476270" y="1639473"/>
                  <a:pt x="2476270" y="1601076"/>
                </a:cubicBezTo>
                <a:cubicBezTo>
                  <a:pt x="2476270" y="1562638"/>
                  <a:pt x="2507440" y="1531460"/>
                  <a:pt x="2545886" y="1531460"/>
                </a:cubicBezTo>
                <a:close/>
                <a:moveTo>
                  <a:pt x="2128192" y="1531460"/>
                </a:moveTo>
                <a:cubicBezTo>
                  <a:pt x="2166638" y="1531460"/>
                  <a:pt x="2197805" y="1562638"/>
                  <a:pt x="2197805" y="1601076"/>
                </a:cubicBezTo>
                <a:cubicBezTo>
                  <a:pt x="2197805" y="1639473"/>
                  <a:pt x="2166638" y="1670655"/>
                  <a:pt x="2128192" y="1670655"/>
                </a:cubicBezTo>
                <a:cubicBezTo>
                  <a:pt x="2089746" y="1670655"/>
                  <a:pt x="2058578" y="1639473"/>
                  <a:pt x="2058578" y="1601076"/>
                </a:cubicBezTo>
                <a:cubicBezTo>
                  <a:pt x="2058578" y="1562638"/>
                  <a:pt x="2089746" y="1531460"/>
                  <a:pt x="2128192" y="1531460"/>
                </a:cubicBezTo>
                <a:close/>
                <a:moveTo>
                  <a:pt x="1710498" y="1531460"/>
                </a:moveTo>
                <a:cubicBezTo>
                  <a:pt x="1748945" y="1531460"/>
                  <a:pt x="1780111" y="1562638"/>
                  <a:pt x="1780111" y="1601080"/>
                </a:cubicBezTo>
                <a:cubicBezTo>
                  <a:pt x="1780111" y="1639473"/>
                  <a:pt x="1748945" y="1670655"/>
                  <a:pt x="1710498" y="1670655"/>
                </a:cubicBezTo>
                <a:cubicBezTo>
                  <a:pt x="1672045" y="1670655"/>
                  <a:pt x="1640872" y="1639473"/>
                  <a:pt x="1640872" y="1601080"/>
                </a:cubicBezTo>
                <a:cubicBezTo>
                  <a:pt x="1640872" y="1562638"/>
                  <a:pt x="1672045" y="1531460"/>
                  <a:pt x="1710498" y="1531460"/>
                </a:cubicBezTo>
                <a:close/>
                <a:moveTo>
                  <a:pt x="1292805" y="1531460"/>
                </a:moveTo>
                <a:cubicBezTo>
                  <a:pt x="1331251" y="1531460"/>
                  <a:pt x="1362418" y="1562638"/>
                  <a:pt x="1362418" y="1601080"/>
                </a:cubicBezTo>
                <a:cubicBezTo>
                  <a:pt x="1362418" y="1639473"/>
                  <a:pt x="1331251" y="1670655"/>
                  <a:pt x="1292805" y="1670655"/>
                </a:cubicBezTo>
                <a:cubicBezTo>
                  <a:pt x="1254359" y="1670655"/>
                  <a:pt x="1223192" y="1639473"/>
                  <a:pt x="1223192" y="1601080"/>
                </a:cubicBezTo>
                <a:cubicBezTo>
                  <a:pt x="1223192" y="1562638"/>
                  <a:pt x="1254359" y="1531460"/>
                  <a:pt x="1292805" y="1531460"/>
                </a:cubicBezTo>
                <a:close/>
                <a:moveTo>
                  <a:pt x="875136" y="1531460"/>
                </a:moveTo>
                <a:cubicBezTo>
                  <a:pt x="913583" y="1531460"/>
                  <a:pt x="944748" y="1562638"/>
                  <a:pt x="944748" y="1601080"/>
                </a:cubicBezTo>
                <a:cubicBezTo>
                  <a:pt x="944748" y="1639473"/>
                  <a:pt x="913583" y="1670655"/>
                  <a:pt x="875136" y="1670655"/>
                </a:cubicBezTo>
                <a:cubicBezTo>
                  <a:pt x="836689" y="1670655"/>
                  <a:pt x="805523" y="1639473"/>
                  <a:pt x="805523" y="1601080"/>
                </a:cubicBezTo>
                <a:cubicBezTo>
                  <a:pt x="805523" y="1562638"/>
                  <a:pt x="836689" y="1531460"/>
                  <a:pt x="875136" y="1531460"/>
                </a:cubicBezTo>
                <a:close/>
                <a:moveTo>
                  <a:pt x="457460" y="1531460"/>
                </a:moveTo>
                <a:cubicBezTo>
                  <a:pt x="495908" y="1531460"/>
                  <a:pt x="527076" y="1562638"/>
                  <a:pt x="527076" y="1601080"/>
                </a:cubicBezTo>
                <a:cubicBezTo>
                  <a:pt x="527076" y="1639473"/>
                  <a:pt x="495908" y="1670655"/>
                  <a:pt x="457460" y="1670655"/>
                </a:cubicBezTo>
                <a:cubicBezTo>
                  <a:pt x="419013" y="1670655"/>
                  <a:pt x="387847" y="1639473"/>
                  <a:pt x="387847" y="1601080"/>
                </a:cubicBezTo>
                <a:cubicBezTo>
                  <a:pt x="387847" y="1562638"/>
                  <a:pt x="419013" y="1531460"/>
                  <a:pt x="457460" y="1531460"/>
                </a:cubicBezTo>
                <a:close/>
                <a:moveTo>
                  <a:pt x="39787" y="1531460"/>
                </a:moveTo>
                <a:cubicBezTo>
                  <a:pt x="78231" y="1531460"/>
                  <a:pt x="109399" y="1562638"/>
                  <a:pt x="109399" y="1601080"/>
                </a:cubicBezTo>
                <a:cubicBezTo>
                  <a:pt x="109399" y="1639473"/>
                  <a:pt x="78231" y="1670655"/>
                  <a:pt x="39787" y="1670655"/>
                </a:cubicBezTo>
                <a:cubicBezTo>
                  <a:pt x="30175" y="1670655"/>
                  <a:pt x="21019" y="1668706"/>
                  <a:pt x="12690" y="1665183"/>
                </a:cubicBezTo>
                <a:lnTo>
                  <a:pt x="0" y="1656627"/>
                </a:lnTo>
                <a:lnTo>
                  <a:pt x="0" y="1545490"/>
                </a:lnTo>
                <a:lnTo>
                  <a:pt x="12690" y="1536932"/>
                </a:lnTo>
                <a:cubicBezTo>
                  <a:pt x="21019" y="1533409"/>
                  <a:pt x="30175" y="1531460"/>
                  <a:pt x="39787" y="1531460"/>
                </a:cubicBezTo>
                <a:close/>
                <a:moveTo>
                  <a:pt x="12152306" y="1531457"/>
                </a:moveTo>
                <a:cubicBezTo>
                  <a:pt x="12161917" y="1531457"/>
                  <a:pt x="12171074" y="1533406"/>
                  <a:pt x="12179402" y="1536929"/>
                </a:cubicBezTo>
                <a:lnTo>
                  <a:pt x="12192000" y="1545424"/>
                </a:lnTo>
                <a:lnTo>
                  <a:pt x="12192000" y="1656690"/>
                </a:lnTo>
                <a:lnTo>
                  <a:pt x="12179402" y="1665183"/>
                </a:lnTo>
                <a:cubicBezTo>
                  <a:pt x="12171074" y="1668706"/>
                  <a:pt x="12161917" y="1670655"/>
                  <a:pt x="12152306" y="1670655"/>
                </a:cubicBezTo>
                <a:cubicBezTo>
                  <a:pt x="12113860" y="1670655"/>
                  <a:pt x="12082694" y="1639473"/>
                  <a:pt x="12082694" y="1601076"/>
                </a:cubicBezTo>
                <a:cubicBezTo>
                  <a:pt x="12082694" y="1562633"/>
                  <a:pt x="12113860" y="1531457"/>
                  <a:pt x="12152306" y="1531457"/>
                </a:cubicBezTo>
                <a:close/>
                <a:moveTo>
                  <a:pt x="11734630" y="1531457"/>
                </a:moveTo>
                <a:cubicBezTo>
                  <a:pt x="11773076" y="1531457"/>
                  <a:pt x="11804243" y="1562633"/>
                  <a:pt x="11804243" y="1601076"/>
                </a:cubicBezTo>
                <a:cubicBezTo>
                  <a:pt x="11804243" y="1639473"/>
                  <a:pt x="11773076" y="1670655"/>
                  <a:pt x="11734630" y="1670655"/>
                </a:cubicBezTo>
                <a:cubicBezTo>
                  <a:pt x="11696184" y="1670655"/>
                  <a:pt x="11665017" y="1639473"/>
                  <a:pt x="11665017" y="1601076"/>
                </a:cubicBezTo>
                <a:cubicBezTo>
                  <a:pt x="11665017" y="1562633"/>
                  <a:pt x="11696184" y="1531457"/>
                  <a:pt x="11734630" y="1531457"/>
                </a:cubicBezTo>
                <a:close/>
                <a:moveTo>
                  <a:pt x="11316953" y="1531457"/>
                </a:moveTo>
                <a:cubicBezTo>
                  <a:pt x="11355399" y="1531457"/>
                  <a:pt x="11386566" y="1562634"/>
                  <a:pt x="11386566" y="1601076"/>
                </a:cubicBezTo>
                <a:cubicBezTo>
                  <a:pt x="11386566" y="1639473"/>
                  <a:pt x="11355399" y="1670655"/>
                  <a:pt x="11316953" y="1670655"/>
                </a:cubicBezTo>
                <a:cubicBezTo>
                  <a:pt x="11278507" y="1670655"/>
                  <a:pt x="11247341" y="1639473"/>
                  <a:pt x="11247341" y="1601076"/>
                </a:cubicBezTo>
                <a:cubicBezTo>
                  <a:pt x="11247341" y="1562634"/>
                  <a:pt x="11278507" y="1531457"/>
                  <a:pt x="11316953" y="1531457"/>
                </a:cubicBezTo>
                <a:close/>
                <a:moveTo>
                  <a:pt x="10899277" y="1531457"/>
                </a:moveTo>
                <a:cubicBezTo>
                  <a:pt x="10937723" y="1531457"/>
                  <a:pt x="10968890" y="1562634"/>
                  <a:pt x="10968890" y="1601076"/>
                </a:cubicBezTo>
                <a:cubicBezTo>
                  <a:pt x="10968890" y="1639473"/>
                  <a:pt x="10937723" y="1670655"/>
                  <a:pt x="10899277" y="1670655"/>
                </a:cubicBezTo>
                <a:cubicBezTo>
                  <a:pt x="10860831" y="1670655"/>
                  <a:pt x="10829664" y="1639473"/>
                  <a:pt x="10829664" y="1601076"/>
                </a:cubicBezTo>
                <a:cubicBezTo>
                  <a:pt x="10829664" y="1562634"/>
                  <a:pt x="10860831" y="1531457"/>
                  <a:pt x="10899277" y="1531457"/>
                </a:cubicBezTo>
                <a:close/>
                <a:moveTo>
                  <a:pt x="10481600" y="1531457"/>
                </a:moveTo>
                <a:cubicBezTo>
                  <a:pt x="10520046" y="1531457"/>
                  <a:pt x="10551213" y="1562634"/>
                  <a:pt x="10551213" y="1601076"/>
                </a:cubicBezTo>
                <a:cubicBezTo>
                  <a:pt x="10551213" y="1639473"/>
                  <a:pt x="10520046" y="1670655"/>
                  <a:pt x="10481600" y="1670655"/>
                </a:cubicBezTo>
                <a:cubicBezTo>
                  <a:pt x="10443154" y="1670655"/>
                  <a:pt x="10411988" y="1639473"/>
                  <a:pt x="10411988" y="1601076"/>
                </a:cubicBezTo>
                <a:cubicBezTo>
                  <a:pt x="10411988" y="1562634"/>
                  <a:pt x="10443154" y="1531457"/>
                  <a:pt x="10481600" y="1531457"/>
                </a:cubicBezTo>
                <a:close/>
                <a:moveTo>
                  <a:pt x="10063924" y="1531457"/>
                </a:moveTo>
                <a:cubicBezTo>
                  <a:pt x="10102370" y="1531457"/>
                  <a:pt x="10133537" y="1562634"/>
                  <a:pt x="10133537" y="1601076"/>
                </a:cubicBezTo>
                <a:cubicBezTo>
                  <a:pt x="10133537" y="1639473"/>
                  <a:pt x="10102370" y="1670655"/>
                  <a:pt x="10063924" y="1670655"/>
                </a:cubicBezTo>
                <a:cubicBezTo>
                  <a:pt x="10025478" y="1670655"/>
                  <a:pt x="9994311" y="1639473"/>
                  <a:pt x="9994311" y="1601076"/>
                </a:cubicBezTo>
                <a:cubicBezTo>
                  <a:pt x="9994311" y="1562634"/>
                  <a:pt x="10025478" y="1531457"/>
                  <a:pt x="10063924" y="1531457"/>
                </a:cubicBezTo>
                <a:close/>
                <a:moveTo>
                  <a:pt x="9646247" y="1531457"/>
                </a:moveTo>
                <a:cubicBezTo>
                  <a:pt x="9684693" y="1531457"/>
                  <a:pt x="9715860" y="1562634"/>
                  <a:pt x="9715860" y="1601076"/>
                </a:cubicBezTo>
                <a:cubicBezTo>
                  <a:pt x="9715860" y="1639473"/>
                  <a:pt x="9684693" y="1670655"/>
                  <a:pt x="9646247" y="1670655"/>
                </a:cubicBezTo>
                <a:cubicBezTo>
                  <a:pt x="9607802" y="1670655"/>
                  <a:pt x="9576635" y="1639473"/>
                  <a:pt x="9576635" y="1601076"/>
                </a:cubicBezTo>
                <a:cubicBezTo>
                  <a:pt x="9576635" y="1562634"/>
                  <a:pt x="9607802" y="1531457"/>
                  <a:pt x="9646247" y="1531457"/>
                </a:cubicBezTo>
                <a:close/>
                <a:moveTo>
                  <a:pt x="9228571" y="1531457"/>
                </a:moveTo>
                <a:cubicBezTo>
                  <a:pt x="9267017" y="1531457"/>
                  <a:pt x="9298184" y="1562634"/>
                  <a:pt x="9298184" y="1601076"/>
                </a:cubicBezTo>
                <a:cubicBezTo>
                  <a:pt x="9298184" y="1639473"/>
                  <a:pt x="9267017" y="1670655"/>
                  <a:pt x="9228571" y="1670655"/>
                </a:cubicBezTo>
                <a:cubicBezTo>
                  <a:pt x="9190125" y="1670655"/>
                  <a:pt x="9158958" y="1639473"/>
                  <a:pt x="9158958" y="1601076"/>
                </a:cubicBezTo>
                <a:cubicBezTo>
                  <a:pt x="9158958" y="1562634"/>
                  <a:pt x="9190125" y="1531457"/>
                  <a:pt x="9228571" y="1531457"/>
                </a:cubicBezTo>
                <a:close/>
                <a:moveTo>
                  <a:pt x="8810895" y="1531457"/>
                </a:moveTo>
                <a:cubicBezTo>
                  <a:pt x="8849341" y="1531457"/>
                  <a:pt x="8880507" y="1562634"/>
                  <a:pt x="8880507" y="1601076"/>
                </a:cubicBezTo>
                <a:cubicBezTo>
                  <a:pt x="8880507" y="1639473"/>
                  <a:pt x="8849341" y="1670655"/>
                  <a:pt x="8810895" y="1670655"/>
                </a:cubicBezTo>
                <a:cubicBezTo>
                  <a:pt x="8772449" y="1670655"/>
                  <a:pt x="8741282" y="1639473"/>
                  <a:pt x="8741282" y="1601076"/>
                </a:cubicBezTo>
                <a:cubicBezTo>
                  <a:pt x="8741282" y="1562634"/>
                  <a:pt x="8772449" y="1531457"/>
                  <a:pt x="8810895" y="1531457"/>
                </a:cubicBezTo>
                <a:close/>
                <a:moveTo>
                  <a:pt x="8393218" y="1531457"/>
                </a:moveTo>
                <a:cubicBezTo>
                  <a:pt x="8431664" y="1531457"/>
                  <a:pt x="8462831" y="1562634"/>
                  <a:pt x="8462831" y="1601076"/>
                </a:cubicBezTo>
                <a:cubicBezTo>
                  <a:pt x="8462831" y="1639473"/>
                  <a:pt x="8431664" y="1670655"/>
                  <a:pt x="8393218" y="1670655"/>
                </a:cubicBezTo>
                <a:cubicBezTo>
                  <a:pt x="8354772" y="1670655"/>
                  <a:pt x="8323606" y="1639473"/>
                  <a:pt x="8323606" y="1601076"/>
                </a:cubicBezTo>
                <a:cubicBezTo>
                  <a:pt x="8323606" y="1562634"/>
                  <a:pt x="8354772" y="1531457"/>
                  <a:pt x="8393218" y="1531457"/>
                </a:cubicBezTo>
                <a:close/>
                <a:moveTo>
                  <a:pt x="3798945" y="1225187"/>
                </a:moveTo>
                <a:cubicBezTo>
                  <a:pt x="3837387" y="1225187"/>
                  <a:pt x="3868555" y="1256355"/>
                  <a:pt x="3868555" y="1294798"/>
                </a:cubicBezTo>
                <a:cubicBezTo>
                  <a:pt x="3868555" y="1333242"/>
                  <a:pt x="3837387" y="1364404"/>
                  <a:pt x="3798945" y="1364404"/>
                </a:cubicBezTo>
                <a:cubicBezTo>
                  <a:pt x="3760496" y="1364404"/>
                  <a:pt x="3729333" y="1333242"/>
                  <a:pt x="3729333" y="1294798"/>
                </a:cubicBezTo>
                <a:cubicBezTo>
                  <a:pt x="3729333" y="1256355"/>
                  <a:pt x="3760496" y="1225187"/>
                  <a:pt x="3798945" y="1225187"/>
                </a:cubicBezTo>
                <a:close/>
                <a:moveTo>
                  <a:pt x="3381279" y="1225187"/>
                </a:moveTo>
                <a:cubicBezTo>
                  <a:pt x="3419725" y="1225187"/>
                  <a:pt x="3450892" y="1256355"/>
                  <a:pt x="3450892" y="1294798"/>
                </a:cubicBezTo>
                <a:cubicBezTo>
                  <a:pt x="3450892" y="1333242"/>
                  <a:pt x="3419725" y="1364404"/>
                  <a:pt x="3381279" y="1364404"/>
                </a:cubicBezTo>
                <a:cubicBezTo>
                  <a:pt x="3342827" y="1364404"/>
                  <a:pt x="3311658" y="1333242"/>
                  <a:pt x="3311658" y="1294798"/>
                </a:cubicBezTo>
                <a:cubicBezTo>
                  <a:pt x="3311658" y="1256355"/>
                  <a:pt x="3342827" y="1225187"/>
                  <a:pt x="3381279" y="1225187"/>
                </a:cubicBezTo>
                <a:close/>
                <a:moveTo>
                  <a:pt x="2963588" y="1225187"/>
                </a:moveTo>
                <a:cubicBezTo>
                  <a:pt x="3002033" y="1225187"/>
                  <a:pt x="3033199" y="1256355"/>
                  <a:pt x="3033199" y="1294798"/>
                </a:cubicBezTo>
                <a:cubicBezTo>
                  <a:pt x="3033199" y="1333242"/>
                  <a:pt x="3002033" y="1364404"/>
                  <a:pt x="2963588" y="1364404"/>
                </a:cubicBezTo>
                <a:cubicBezTo>
                  <a:pt x="2925139" y="1364404"/>
                  <a:pt x="2893969" y="1333242"/>
                  <a:pt x="2893969" y="1294798"/>
                </a:cubicBezTo>
                <a:cubicBezTo>
                  <a:pt x="2893969" y="1256355"/>
                  <a:pt x="2925139" y="1225187"/>
                  <a:pt x="2963588" y="1225187"/>
                </a:cubicBezTo>
                <a:close/>
                <a:moveTo>
                  <a:pt x="2545893" y="1225187"/>
                </a:moveTo>
                <a:cubicBezTo>
                  <a:pt x="2584339" y="1225187"/>
                  <a:pt x="2615505" y="1256355"/>
                  <a:pt x="2615505" y="1294800"/>
                </a:cubicBezTo>
                <a:cubicBezTo>
                  <a:pt x="2615505" y="1333242"/>
                  <a:pt x="2584339" y="1364404"/>
                  <a:pt x="2545893" y="1364404"/>
                </a:cubicBezTo>
                <a:cubicBezTo>
                  <a:pt x="2507447" y="1364404"/>
                  <a:pt x="2476278" y="1333242"/>
                  <a:pt x="2476278" y="1294800"/>
                </a:cubicBezTo>
                <a:cubicBezTo>
                  <a:pt x="2476278" y="1256355"/>
                  <a:pt x="2507447" y="1225187"/>
                  <a:pt x="2545893" y="1225187"/>
                </a:cubicBezTo>
                <a:close/>
                <a:moveTo>
                  <a:pt x="2128198" y="1225187"/>
                </a:moveTo>
                <a:cubicBezTo>
                  <a:pt x="2166644" y="1225187"/>
                  <a:pt x="2197812" y="1256355"/>
                  <a:pt x="2197812" y="1294800"/>
                </a:cubicBezTo>
                <a:cubicBezTo>
                  <a:pt x="2197812" y="1333242"/>
                  <a:pt x="2166644" y="1364404"/>
                  <a:pt x="2128198" y="1364404"/>
                </a:cubicBezTo>
                <a:cubicBezTo>
                  <a:pt x="2089752" y="1364404"/>
                  <a:pt x="2058585" y="1333242"/>
                  <a:pt x="2058585" y="1294800"/>
                </a:cubicBezTo>
                <a:cubicBezTo>
                  <a:pt x="2058585" y="1256355"/>
                  <a:pt x="2089752" y="1225187"/>
                  <a:pt x="2128198" y="1225187"/>
                </a:cubicBezTo>
                <a:close/>
                <a:moveTo>
                  <a:pt x="1710503" y="1225187"/>
                </a:moveTo>
                <a:cubicBezTo>
                  <a:pt x="1748950" y="1225187"/>
                  <a:pt x="1780116" y="1256356"/>
                  <a:pt x="1780116" y="1294800"/>
                </a:cubicBezTo>
                <a:cubicBezTo>
                  <a:pt x="1780116" y="1333242"/>
                  <a:pt x="1748950" y="1364404"/>
                  <a:pt x="1710503" y="1364404"/>
                </a:cubicBezTo>
                <a:cubicBezTo>
                  <a:pt x="1672051" y="1364404"/>
                  <a:pt x="1640877" y="1333242"/>
                  <a:pt x="1640877" y="1294800"/>
                </a:cubicBezTo>
                <a:cubicBezTo>
                  <a:pt x="1640877" y="1256356"/>
                  <a:pt x="1672051" y="1225187"/>
                  <a:pt x="1710503" y="1225187"/>
                </a:cubicBezTo>
                <a:close/>
                <a:moveTo>
                  <a:pt x="1292810" y="1225187"/>
                </a:moveTo>
                <a:cubicBezTo>
                  <a:pt x="1331256" y="1225187"/>
                  <a:pt x="1362421" y="1256356"/>
                  <a:pt x="1362421" y="1294800"/>
                </a:cubicBezTo>
                <a:cubicBezTo>
                  <a:pt x="1362421" y="1333242"/>
                  <a:pt x="1331256" y="1364404"/>
                  <a:pt x="1292810" y="1364404"/>
                </a:cubicBezTo>
                <a:cubicBezTo>
                  <a:pt x="1254364" y="1364404"/>
                  <a:pt x="1223197" y="1333242"/>
                  <a:pt x="1223197" y="1294800"/>
                </a:cubicBezTo>
                <a:cubicBezTo>
                  <a:pt x="1223197" y="1256356"/>
                  <a:pt x="1254364" y="1225187"/>
                  <a:pt x="1292810" y="1225187"/>
                </a:cubicBezTo>
                <a:close/>
                <a:moveTo>
                  <a:pt x="875142" y="1225187"/>
                </a:moveTo>
                <a:cubicBezTo>
                  <a:pt x="913588" y="1225187"/>
                  <a:pt x="944753" y="1256356"/>
                  <a:pt x="944753" y="1294800"/>
                </a:cubicBezTo>
                <a:cubicBezTo>
                  <a:pt x="944753" y="1333242"/>
                  <a:pt x="913588" y="1364404"/>
                  <a:pt x="875142" y="1364404"/>
                </a:cubicBezTo>
                <a:cubicBezTo>
                  <a:pt x="836694" y="1364404"/>
                  <a:pt x="805528" y="1333242"/>
                  <a:pt x="805528" y="1294800"/>
                </a:cubicBezTo>
                <a:cubicBezTo>
                  <a:pt x="805528" y="1256356"/>
                  <a:pt x="836694" y="1225187"/>
                  <a:pt x="875142" y="1225187"/>
                </a:cubicBezTo>
                <a:close/>
                <a:moveTo>
                  <a:pt x="457465" y="1225187"/>
                </a:moveTo>
                <a:cubicBezTo>
                  <a:pt x="495913" y="1225187"/>
                  <a:pt x="527081" y="1256356"/>
                  <a:pt x="527081" y="1294800"/>
                </a:cubicBezTo>
                <a:cubicBezTo>
                  <a:pt x="527081" y="1333242"/>
                  <a:pt x="495913" y="1364404"/>
                  <a:pt x="457465" y="1364404"/>
                </a:cubicBezTo>
                <a:cubicBezTo>
                  <a:pt x="419018" y="1364404"/>
                  <a:pt x="387851" y="1333242"/>
                  <a:pt x="387851" y="1294800"/>
                </a:cubicBezTo>
                <a:cubicBezTo>
                  <a:pt x="387851" y="1256356"/>
                  <a:pt x="419018" y="1225187"/>
                  <a:pt x="457465" y="1225187"/>
                </a:cubicBezTo>
                <a:close/>
                <a:moveTo>
                  <a:pt x="39791" y="1225187"/>
                </a:moveTo>
                <a:cubicBezTo>
                  <a:pt x="78237" y="1225187"/>
                  <a:pt x="109404" y="1256356"/>
                  <a:pt x="109404" y="1294800"/>
                </a:cubicBezTo>
                <a:cubicBezTo>
                  <a:pt x="109404" y="1333243"/>
                  <a:pt x="78237" y="1364404"/>
                  <a:pt x="39791" y="1364404"/>
                </a:cubicBezTo>
                <a:cubicBezTo>
                  <a:pt x="30180" y="1364404"/>
                  <a:pt x="21023" y="1362456"/>
                  <a:pt x="12695" y="1358934"/>
                </a:cubicBezTo>
                <a:lnTo>
                  <a:pt x="0" y="1350377"/>
                </a:lnTo>
                <a:lnTo>
                  <a:pt x="0" y="1239217"/>
                </a:lnTo>
                <a:lnTo>
                  <a:pt x="12695" y="1230658"/>
                </a:lnTo>
                <a:cubicBezTo>
                  <a:pt x="21023" y="1227135"/>
                  <a:pt x="30180" y="1225187"/>
                  <a:pt x="39791" y="1225187"/>
                </a:cubicBezTo>
                <a:close/>
                <a:moveTo>
                  <a:pt x="7557865" y="1225186"/>
                </a:moveTo>
                <a:cubicBezTo>
                  <a:pt x="7596311" y="1225186"/>
                  <a:pt x="7627478" y="1256354"/>
                  <a:pt x="7627478" y="1294797"/>
                </a:cubicBezTo>
                <a:cubicBezTo>
                  <a:pt x="7627478" y="1333241"/>
                  <a:pt x="7596311" y="1364404"/>
                  <a:pt x="7557865" y="1364404"/>
                </a:cubicBezTo>
                <a:cubicBezTo>
                  <a:pt x="7519419" y="1364404"/>
                  <a:pt x="7488253" y="1333241"/>
                  <a:pt x="7488253" y="1294797"/>
                </a:cubicBezTo>
                <a:cubicBezTo>
                  <a:pt x="7488253" y="1256354"/>
                  <a:pt x="7519419" y="1225186"/>
                  <a:pt x="7557865" y="1225186"/>
                </a:cubicBezTo>
                <a:close/>
                <a:moveTo>
                  <a:pt x="7140189" y="1225186"/>
                </a:moveTo>
                <a:cubicBezTo>
                  <a:pt x="7178635" y="1225186"/>
                  <a:pt x="7209802" y="1256354"/>
                  <a:pt x="7209802" y="1294798"/>
                </a:cubicBezTo>
                <a:cubicBezTo>
                  <a:pt x="7209802" y="1333241"/>
                  <a:pt x="7178635" y="1364404"/>
                  <a:pt x="7140189" y="1364404"/>
                </a:cubicBezTo>
                <a:cubicBezTo>
                  <a:pt x="7101743" y="1364404"/>
                  <a:pt x="7070576" y="1333241"/>
                  <a:pt x="7070576" y="1294798"/>
                </a:cubicBezTo>
                <a:cubicBezTo>
                  <a:pt x="7070576" y="1256354"/>
                  <a:pt x="7101743" y="1225186"/>
                  <a:pt x="7140189" y="1225186"/>
                </a:cubicBezTo>
                <a:close/>
                <a:moveTo>
                  <a:pt x="6722513" y="1225186"/>
                </a:moveTo>
                <a:cubicBezTo>
                  <a:pt x="6760958" y="1225186"/>
                  <a:pt x="6792125" y="1256354"/>
                  <a:pt x="6792125" y="1294798"/>
                </a:cubicBezTo>
                <a:cubicBezTo>
                  <a:pt x="6792125" y="1333241"/>
                  <a:pt x="6760958" y="1364404"/>
                  <a:pt x="6722513" y="1364404"/>
                </a:cubicBezTo>
                <a:cubicBezTo>
                  <a:pt x="6684067" y="1364404"/>
                  <a:pt x="6652900" y="1333241"/>
                  <a:pt x="6652900" y="1294798"/>
                </a:cubicBezTo>
                <a:cubicBezTo>
                  <a:pt x="6652900" y="1256354"/>
                  <a:pt x="6684067" y="1225186"/>
                  <a:pt x="6722513" y="1225186"/>
                </a:cubicBezTo>
                <a:close/>
                <a:moveTo>
                  <a:pt x="6304836" y="1225186"/>
                </a:moveTo>
                <a:cubicBezTo>
                  <a:pt x="6343282" y="1225186"/>
                  <a:pt x="6374449" y="1256354"/>
                  <a:pt x="6374449" y="1294798"/>
                </a:cubicBezTo>
                <a:cubicBezTo>
                  <a:pt x="6374449" y="1333241"/>
                  <a:pt x="6343282" y="1364404"/>
                  <a:pt x="6304836" y="1364404"/>
                </a:cubicBezTo>
                <a:cubicBezTo>
                  <a:pt x="6266390" y="1364404"/>
                  <a:pt x="6235223" y="1333241"/>
                  <a:pt x="6235223" y="1294798"/>
                </a:cubicBezTo>
                <a:cubicBezTo>
                  <a:pt x="6235223" y="1256354"/>
                  <a:pt x="6266390" y="1225186"/>
                  <a:pt x="6304836" y="1225186"/>
                </a:cubicBezTo>
                <a:close/>
                <a:moveTo>
                  <a:pt x="5887160" y="1225186"/>
                </a:moveTo>
                <a:cubicBezTo>
                  <a:pt x="5925606" y="1225186"/>
                  <a:pt x="5956772" y="1256354"/>
                  <a:pt x="5956772" y="1294798"/>
                </a:cubicBezTo>
                <a:cubicBezTo>
                  <a:pt x="5956772" y="1333241"/>
                  <a:pt x="5925606" y="1364404"/>
                  <a:pt x="5887160" y="1364404"/>
                </a:cubicBezTo>
                <a:cubicBezTo>
                  <a:pt x="5848714" y="1364404"/>
                  <a:pt x="5817547" y="1333241"/>
                  <a:pt x="5817547" y="1294798"/>
                </a:cubicBezTo>
                <a:cubicBezTo>
                  <a:pt x="5817547" y="1256354"/>
                  <a:pt x="5848714" y="1225186"/>
                  <a:pt x="5887160" y="1225186"/>
                </a:cubicBezTo>
                <a:close/>
                <a:moveTo>
                  <a:pt x="5469483" y="1225186"/>
                </a:moveTo>
                <a:cubicBezTo>
                  <a:pt x="5507929" y="1225186"/>
                  <a:pt x="5539096" y="1256354"/>
                  <a:pt x="5539096" y="1294798"/>
                </a:cubicBezTo>
                <a:cubicBezTo>
                  <a:pt x="5539096" y="1333241"/>
                  <a:pt x="5507929" y="1364404"/>
                  <a:pt x="5469483" y="1364404"/>
                </a:cubicBezTo>
                <a:cubicBezTo>
                  <a:pt x="5431037" y="1364404"/>
                  <a:pt x="5399870" y="1333241"/>
                  <a:pt x="5399870" y="1294798"/>
                </a:cubicBezTo>
                <a:cubicBezTo>
                  <a:pt x="5399870" y="1256354"/>
                  <a:pt x="5431037" y="1225186"/>
                  <a:pt x="5469483" y="1225186"/>
                </a:cubicBezTo>
                <a:close/>
                <a:moveTo>
                  <a:pt x="5051807" y="1225186"/>
                </a:moveTo>
                <a:cubicBezTo>
                  <a:pt x="5090253" y="1225186"/>
                  <a:pt x="5121419" y="1256354"/>
                  <a:pt x="5121419" y="1294798"/>
                </a:cubicBezTo>
                <a:cubicBezTo>
                  <a:pt x="5121419" y="1333242"/>
                  <a:pt x="5090253" y="1364404"/>
                  <a:pt x="5051807" y="1364404"/>
                </a:cubicBezTo>
                <a:cubicBezTo>
                  <a:pt x="5013361" y="1364404"/>
                  <a:pt x="4982194" y="1333242"/>
                  <a:pt x="4982194" y="1294798"/>
                </a:cubicBezTo>
                <a:cubicBezTo>
                  <a:pt x="4982194" y="1256354"/>
                  <a:pt x="5013361" y="1225186"/>
                  <a:pt x="5051807" y="1225186"/>
                </a:cubicBezTo>
                <a:close/>
                <a:moveTo>
                  <a:pt x="4634130" y="1225186"/>
                </a:moveTo>
                <a:cubicBezTo>
                  <a:pt x="4672576" y="1225186"/>
                  <a:pt x="4703743" y="1256355"/>
                  <a:pt x="4703743" y="1294798"/>
                </a:cubicBezTo>
                <a:cubicBezTo>
                  <a:pt x="4703743" y="1333242"/>
                  <a:pt x="4672576" y="1364404"/>
                  <a:pt x="4634130" y="1364404"/>
                </a:cubicBezTo>
                <a:cubicBezTo>
                  <a:pt x="4595684" y="1364404"/>
                  <a:pt x="4564517" y="1333242"/>
                  <a:pt x="4564517" y="1294798"/>
                </a:cubicBezTo>
                <a:cubicBezTo>
                  <a:pt x="4564517" y="1256355"/>
                  <a:pt x="4595684" y="1225186"/>
                  <a:pt x="4634130" y="1225186"/>
                </a:cubicBezTo>
                <a:close/>
                <a:moveTo>
                  <a:pt x="4216616" y="1225186"/>
                </a:moveTo>
                <a:cubicBezTo>
                  <a:pt x="4255062" y="1225186"/>
                  <a:pt x="4286066" y="1256355"/>
                  <a:pt x="4286066" y="1294798"/>
                </a:cubicBezTo>
                <a:cubicBezTo>
                  <a:pt x="4286066" y="1333242"/>
                  <a:pt x="4255062" y="1364404"/>
                  <a:pt x="4216616" y="1364404"/>
                </a:cubicBezTo>
                <a:cubicBezTo>
                  <a:pt x="4178170" y="1364404"/>
                  <a:pt x="4147003" y="1333242"/>
                  <a:pt x="4147003" y="1294798"/>
                </a:cubicBezTo>
                <a:cubicBezTo>
                  <a:pt x="4147003" y="1256355"/>
                  <a:pt x="4178170" y="1225186"/>
                  <a:pt x="4216616" y="1225186"/>
                </a:cubicBezTo>
                <a:close/>
                <a:moveTo>
                  <a:pt x="11734630" y="1225185"/>
                </a:moveTo>
                <a:cubicBezTo>
                  <a:pt x="11773076" y="1225185"/>
                  <a:pt x="11804243" y="1256353"/>
                  <a:pt x="11804243" y="1294797"/>
                </a:cubicBezTo>
                <a:cubicBezTo>
                  <a:pt x="11804243" y="1333240"/>
                  <a:pt x="11773076" y="1364401"/>
                  <a:pt x="11734630" y="1364401"/>
                </a:cubicBezTo>
                <a:cubicBezTo>
                  <a:pt x="11696184" y="1364401"/>
                  <a:pt x="11665017" y="1333240"/>
                  <a:pt x="11665017" y="1294797"/>
                </a:cubicBezTo>
                <a:cubicBezTo>
                  <a:pt x="11665017" y="1256353"/>
                  <a:pt x="11696184" y="1225185"/>
                  <a:pt x="11734630" y="1225185"/>
                </a:cubicBezTo>
                <a:close/>
                <a:moveTo>
                  <a:pt x="11316953" y="1225185"/>
                </a:moveTo>
                <a:cubicBezTo>
                  <a:pt x="11355399" y="1225185"/>
                  <a:pt x="11386566" y="1256353"/>
                  <a:pt x="11386566" y="1294797"/>
                </a:cubicBezTo>
                <a:cubicBezTo>
                  <a:pt x="11386566" y="1333240"/>
                  <a:pt x="11355399" y="1364401"/>
                  <a:pt x="11316953" y="1364401"/>
                </a:cubicBezTo>
                <a:cubicBezTo>
                  <a:pt x="11278507" y="1364401"/>
                  <a:pt x="11247341" y="1333240"/>
                  <a:pt x="11247341" y="1294797"/>
                </a:cubicBezTo>
                <a:cubicBezTo>
                  <a:pt x="11247341" y="1256353"/>
                  <a:pt x="11278507" y="1225185"/>
                  <a:pt x="11316953" y="1225185"/>
                </a:cubicBezTo>
                <a:close/>
                <a:moveTo>
                  <a:pt x="10899277" y="1225185"/>
                </a:moveTo>
                <a:cubicBezTo>
                  <a:pt x="10937723" y="1225185"/>
                  <a:pt x="10968890" y="1256353"/>
                  <a:pt x="10968890" y="1294797"/>
                </a:cubicBezTo>
                <a:cubicBezTo>
                  <a:pt x="10968890" y="1333240"/>
                  <a:pt x="10937723" y="1364401"/>
                  <a:pt x="10899277" y="1364401"/>
                </a:cubicBezTo>
                <a:cubicBezTo>
                  <a:pt x="10860831" y="1364401"/>
                  <a:pt x="10829664" y="1333240"/>
                  <a:pt x="10829664" y="1294797"/>
                </a:cubicBezTo>
                <a:cubicBezTo>
                  <a:pt x="10829664" y="1256353"/>
                  <a:pt x="10860831" y="1225185"/>
                  <a:pt x="10899277" y="1225185"/>
                </a:cubicBezTo>
                <a:close/>
                <a:moveTo>
                  <a:pt x="10481600" y="1225185"/>
                </a:moveTo>
                <a:cubicBezTo>
                  <a:pt x="10520046" y="1225185"/>
                  <a:pt x="10551213" y="1256353"/>
                  <a:pt x="10551213" y="1294797"/>
                </a:cubicBezTo>
                <a:cubicBezTo>
                  <a:pt x="10551213" y="1333240"/>
                  <a:pt x="10520046" y="1364401"/>
                  <a:pt x="10481600" y="1364401"/>
                </a:cubicBezTo>
                <a:cubicBezTo>
                  <a:pt x="10443154" y="1364401"/>
                  <a:pt x="10411988" y="1333240"/>
                  <a:pt x="10411988" y="1294797"/>
                </a:cubicBezTo>
                <a:cubicBezTo>
                  <a:pt x="10411988" y="1256353"/>
                  <a:pt x="10443154" y="1225185"/>
                  <a:pt x="10481600" y="1225185"/>
                </a:cubicBezTo>
                <a:close/>
                <a:moveTo>
                  <a:pt x="10063924" y="1225185"/>
                </a:moveTo>
                <a:cubicBezTo>
                  <a:pt x="10102370" y="1225185"/>
                  <a:pt x="10133537" y="1256353"/>
                  <a:pt x="10133537" y="1294797"/>
                </a:cubicBezTo>
                <a:cubicBezTo>
                  <a:pt x="10133537" y="1333240"/>
                  <a:pt x="10102370" y="1364401"/>
                  <a:pt x="10063924" y="1364401"/>
                </a:cubicBezTo>
                <a:cubicBezTo>
                  <a:pt x="10025478" y="1364401"/>
                  <a:pt x="9994311" y="1333240"/>
                  <a:pt x="9994311" y="1294797"/>
                </a:cubicBezTo>
                <a:cubicBezTo>
                  <a:pt x="9994311" y="1256353"/>
                  <a:pt x="10025478" y="1225185"/>
                  <a:pt x="10063924" y="1225185"/>
                </a:cubicBezTo>
                <a:close/>
                <a:moveTo>
                  <a:pt x="9646247" y="1225185"/>
                </a:moveTo>
                <a:cubicBezTo>
                  <a:pt x="9684693" y="1225185"/>
                  <a:pt x="9715860" y="1256353"/>
                  <a:pt x="9715860" y="1294797"/>
                </a:cubicBezTo>
                <a:cubicBezTo>
                  <a:pt x="9715860" y="1333240"/>
                  <a:pt x="9684693" y="1364401"/>
                  <a:pt x="9646247" y="1364401"/>
                </a:cubicBezTo>
                <a:cubicBezTo>
                  <a:pt x="9607802" y="1364401"/>
                  <a:pt x="9576635" y="1333240"/>
                  <a:pt x="9576635" y="1294797"/>
                </a:cubicBezTo>
                <a:cubicBezTo>
                  <a:pt x="9576635" y="1256353"/>
                  <a:pt x="9607802" y="1225185"/>
                  <a:pt x="9646247" y="1225185"/>
                </a:cubicBezTo>
                <a:close/>
                <a:moveTo>
                  <a:pt x="9228571" y="1225185"/>
                </a:moveTo>
                <a:cubicBezTo>
                  <a:pt x="9267017" y="1225185"/>
                  <a:pt x="9298184" y="1256354"/>
                  <a:pt x="9298184" y="1294797"/>
                </a:cubicBezTo>
                <a:cubicBezTo>
                  <a:pt x="9298184" y="1333241"/>
                  <a:pt x="9267017" y="1364401"/>
                  <a:pt x="9228571" y="1364401"/>
                </a:cubicBezTo>
                <a:cubicBezTo>
                  <a:pt x="9190125" y="1364401"/>
                  <a:pt x="9158958" y="1333241"/>
                  <a:pt x="9158958" y="1294797"/>
                </a:cubicBezTo>
                <a:cubicBezTo>
                  <a:pt x="9158958" y="1256354"/>
                  <a:pt x="9190125" y="1225185"/>
                  <a:pt x="9228571" y="1225185"/>
                </a:cubicBezTo>
                <a:close/>
                <a:moveTo>
                  <a:pt x="8810895" y="1225185"/>
                </a:moveTo>
                <a:cubicBezTo>
                  <a:pt x="8849341" y="1225185"/>
                  <a:pt x="8880507" y="1256354"/>
                  <a:pt x="8880507" y="1294797"/>
                </a:cubicBezTo>
                <a:cubicBezTo>
                  <a:pt x="8880507" y="1333241"/>
                  <a:pt x="8849341" y="1364401"/>
                  <a:pt x="8810895" y="1364401"/>
                </a:cubicBezTo>
                <a:cubicBezTo>
                  <a:pt x="8772449" y="1364401"/>
                  <a:pt x="8741282" y="1333241"/>
                  <a:pt x="8741282" y="1294797"/>
                </a:cubicBezTo>
                <a:cubicBezTo>
                  <a:pt x="8741282" y="1256354"/>
                  <a:pt x="8772449" y="1225185"/>
                  <a:pt x="8810895" y="1225185"/>
                </a:cubicBezTo>
                <a:close/>
                <a:moveTo>
                  <a:pt x="8393218" y="1225185"/>
                </a:moveTo>
                <a:cubicBezTo>
                  <a:pt x="8431664" y="1225185"/>
                  <a:pt x="8462831" y="1256354"/>
                  <a:pt x="8462831" y="1294797"/>
                </a:cubicBezTo>
                <a:cubicBezTo>
                  <a:pt x="8462831" y="1333241"/>
                  <a:pt x="8431664" y="1364401"/>
                  <a:pt x="8393218" y="1364401"/>
                </a:cubicBezTo>
                <a:cubicBezTo>
                  <a:pt x="8354772" y="1364401"/>
                  <a:pt x="8323606" y="1333241"/>
                  <a:pt x="8323606" y="1294797"/>
                </a:cubicBezTo>
                <a:cubicBezTo>
                  <a:pt x="8323606" y="1256354"/>
                  <a:pt x="8354772" y="1225185"/>
                  <a:pt x="8393218" y="1225185"/>
                </a:cubicBezTo>
                <a:close/>
                <a:moveTo>
                  <a:pt x="7975542" y="1225185"/>
                </a:moveTo>
                <a:cubicBezTo>
                  <a:pt x="8013988" y="1225185"/>
                  <a:pt x="8045155" y="1256354"/>
                  <a:pt x="8045155" y="1294797"/>
                </a:cubicBezTo>
                <a:cubicBezTo>
                  <a:pt x="8045155" y="1333241"/>
                  <a:pt x="8013988" y="1364401"/>
                  <a:pt x="7975542" y="1364401"/>
                </a:cubicBezTo>
                <a:cubicBezTo>
                  <a:pt x="7937096" y="1364401"/>
                  <a:pt x="7905929" y="1333241"/>
                  <a:pt x="7905929" y="1294797"/>
                </a:cubicBezTo>
                <a:cubicBezTo>
                  <a:pt x="7905929" y="1256354"/>
                  <a:pt x="7937096" y="1225185"/>
                  <a:pt x="7975542" y="1225185"/>
                </a:cubicBezTo>
                <a:close/>
                <a:moveTo>
                  <a:pt x="12152306" y="1225183"/>
                </a:moveTo>
                <a:cubicBezTo>
                  <a:pt x="12161917" y="1225183"/>
                  <a:pt x="12171074" y="1227131"/>
                  <a:pt x="12179402" y="1230654"/>
                </a:cubicBezTo>
                <a:lnTo>
                  <a:pt x="12192000" y="1239148"/>
                </a:lnTo>
                <a:lnTo>
                  <a:pt x="12192000" y="1350439"/>
                </a:lnTo>
                <a:lnTo>
                  <a:pt x="12179402" y="1358932"/>
                </a:lnTo>
                <a:cubicBezTo>
                  <a:pt x="12171074" y="1362454"/>
                  <a:pt x="12161917" y="1364401"/>
                  <a:pt x="12152306" y="1364401"/>
                </a:cubicBezTo>
                <a:cubicBezTo>
                  <a:pt x="12113860" y="1364401"/>
                  <a:pt x="12082694" y="1333240"/>
                  <a:pt x="12082694" y="1294797"/>
                </a:cubicBezTo>
                <a:cubicBezTo>
                  <a:pt x="12082694" y="1256353"/>
                  <a:pt x="12113860" y="1225183"/>
                  <a:pt x="12152306" y="1225183"/>
                </a:cubicBezTo>
                <a:close/>
                <a:moveTo>
                  <a:pt x="457470" y="918897"/>
                </a:moveTo>
                <a:cubicBezTo>
                  <a:pt x="495917" y="918897"/>
                  <a:pt x="527086" y="950063"/>
                  <a:pt x="527086" y="988507"/>
                </a:cubicBezTo>
                <a:cubicBezTo>
                  <a:pt x="527086" y="1026958"/>
                  <a:pt x="495917" y="1058118"/>
                  <a:pt x="457470" y="1058118"/>
                </a:cubicBezTo>
                <a:cubicBezTo>
                  <a:pt x="419023" y="1058118"/>
                  <a:pt x="387856" y="1026958"/>
                  <a:pt x="387856" y="988507"/>
                </a:cubicBezTo>
                <a:cubicBezTo>
                  <a:pt x="387856" y="950063"/>
                  <a:pt x="419023" y="918897"/>
                  <a:pt x="457470" y="918897"/>
                </a:cubicBezTo>
                <a:close/>
                <a:moveTo>
                  <a:pt x="39796" y="918897"/>
                </a:moveTo>
                <a:cubicBezTo>
                  <a:pt x="78242" y="918897"/>
                  <a:pt x="109409" y="950063"/>
                  <a:pt x="109409" y="988507"/>
                </a:cubicBezTo>
                <a:cubicBezTo>
                  <a:pt x="109409" y="1026958"/>
                  <a:pt x="78242" y="1058118"/>
                  <a:pt x="39796" y="1058118"/>
                </a:cubicBezTo>
                <a:cubicBezTo>
                  <a:pt x="30185" y="1058118"/>
                  <a:pt x="21028" y="1056170"/>
                  <a:pt x="12700" y="1052648"/>
                </a:cubicBezTo>
                <a:lnTo>
                  <a:pt x="0" y="1044087"/>
                </a:lnTo>
                <a:lnTo>
                  <a:pt x="0" y="932929"/>
                </a:lnTo>
                <a:lnTo>
                  <a:pt x="12700" y="924367"/>
                </a:lnTo>
                <a:cubicBezTo>
                  <a:pt x="21028" y="920845"/>
                  <a:pt x="30185" y="918897"/>
                  <a:pt x="39796" y="918897"/>
                </a:cubicBezTo>
                <a:close/>
                <a:moveTo>
                  <a:pt x="5469483" y="918896"/>
                </a:moveTo>
                <a:cubicBezTo>
                  <a:pt x="5507929" y="918896"/>
                  <a:pt x="5539096" y="950061"/>
                  <a:pt x="5539096" y="988506"/>
                </a:cubicBezTo>
                <a:cubicBezTo>
                  <a:pt x="5539096" y="1026957"/>
                  <a:pt x="5507929" y="1058116"/>
                  <a:pt x="5469483" y="1058116"/>
                </a:cubicBezTo>
                <a:cubicBezTo>
                  <a:pt x="5431037" y="1058116"/>
                  <a:pt x="5399870" y="1026957"/>
                  <a:pt x="5399870" y="988506"/>
                </a:cubicBezTo>
                <a:cubicBezTo>
                  <a:pt x="5399870" y="950061"/>
                  <a:pt x="5431037" y="918896"/>
                  <a:pt x="5469483" y="918896"/>
                </a:cubicBezTo>
                <a:close/>
                <a:moveTo>
                  <a:pt x="5051807" y="918896"/>
                </a:moveTo>
                <a:cubicBezTo>
                  <a:pt x="5090253" y="918896"/>
                  <a:pt x="5121419" y="950061"/>
                  <a:pt x="5121419" y="988506"/>
                </a:cubicBezTo>
                <a:cubicBezTo>
                  <a:pt x="5121419" y="1026957"/>
                  <a:pt x="5090253" y="1058116"/>
                  <a:pt x="5051807" y="1058116"/>
                </a:cubicBezTo>
                <a:cubicBezTo>
                  <a:pt x="5013361" y="1058116"/>
                  <a:pt x="4982194" y="1026957"/>
                  <a:pt x="4982194" y="988506"/>
                </a:cubicBezTo>
                <a:cubicBezTo>
                  <a:pt x="4982194" y="950061"/>
                  <a:pt x="5013361" y="918896"/>
                  <a:pt x="5051807" y="918896"/>
                </a:cubicBezTo>
                <a:close/>
                <a:moveTo>
                  <a:pt x="4634130" y="918896"/>
                </a:moveTo>
                <a:cubicBezTo>
                  <a:pt x="4672576" y="918896"/>
                  <a:pt x="4703743" y="950061"/>
                  <a:pt x="4703743" y="988507"/>
                </a:cubicBezTo>
                <a:cubicBezTo>
                  <a:pt x="4703743" y="1026957"/>
                  <a:pt x="4672576" y="1058116"/>
                  <a:pt x="4634130" y="1058116"/>
                </a:cubicBezTo>
                <a:cubicBezTo>
                  <a:pt x="4595684" y="1058116"/>
                  <a:pt x="4564517" y="1026957"/>
                  <a:pt x="4564517" y="988507"/>
                </a:cubicBezTo>
                <a:cubicBezTo>
                  <a:pt x="4564517" y="950061"/>
                  <a:pt x="4595684" y="918896"/>
                  <a:pt x="4634130" y="918896"/>
                </a:cubicBezTo>
                <a:close/>
                <a:moveTo>
                  <a:pt x="4216624" y="918896"/>
                </a:moveTo>
                <a:cubicBezTo>
                  <a:pt x="4255070" y="918896"/>
                  <a:pt x="4286066" y="950061"/>
                  <a:pt x="4286066" y="988507"/>
                </a:cubicBezTo>
                <a:cubicBezTo>
                  <a:pt x="4286066" y="1026957"/>
                  <a:pt x="4255070" y="1058116"/>
                  <a:pt x="4216624" y="1058116"/>
                </a:cubicBezTo>
                <a:cubicBezTo>
                  <a:pt x="4178178" y="1058116"/>
                  <a:pt x="4147012" y="1026957"/>
                  <a:pt x="4147012" y="988507"/>
                </a:cubicBezTo>
                <a:cubicBezTo>
                  <a:pt x="4147012" y="950061"/>
                  <a:pt x="4178178" y="918896"/>
                  <a:pt x="4216624" y="918896"/>
                </a:cubicBezTo>
                <a:close/>
                <a:moveTo>
                  <a:pt x="3798954" y="918896"/>
                </a:moveTo>
                <a:cubicBezTo>
                  <a:pt x="3837395" y="918896"/>
                  <a:pt x="3868563" y="950061"/>
                  <a:pt x="3868563" y="988507"/>
                </a:cubicBezTo>
                <a:cubicBezTo>
                  <a:pt x="3868563" y="1026957"/>
                  <a:pt x="3837395" y="1058118"/>
                  <a:pt x="3798954" y="1058118"/>
                </a:cubicBezTo>
                <a:cubicBezTo>
                  <a:pt x="3760504" y="1058118"/>
                  <a:pt x="3729341" y="1026957"/>
                  <a:pt x="3729341" y="988507"/>
                </a:cubicBezTo>
                <a:cubicBezTo>
                  <a:pt x="3729341" y="950061"/>
                  <a:pt x="3760504" y="918896"/>
                  <a:pt x="3798954" y="918896"/>
                </a:cubicBezTo>
                <a:close/>
                <a:moveTo>
                  <a:pt x="3381287" y="918896"/>
                </a:moveTo>
                <a:cubicBezTo>
                  <a:pt x="3419734" y="918896"/>
                  <a:pt x="3450901" y="950061"/>
                  <a:pt x="3450901" y="988507"/>
                </a:cubicBezTo>
                <a:cubicBezTo>
                  <a:pt x="3450901" y="1026957"/>
                  <a:pt x="3419734" y="1058118"/>
                  <a:pt x="3381287" y="1058118"/>
                </a:cubicBezTo>
                <a:cubicBezTo>
                  <a:pt x="3342835" y="1058118"/>
                  <a:pt x="3311667" y="1026957"/>
                  <a:pt x="3311667" y="988507"/>
                </a:cubicBezTo>
                <a:cubicBezTo>
                  <a:pt x="3311667" y="950061"/>
                  <a:pt x="3342835" y="918896"/>
                  <a:pt x="3381287" y="918896"/>
                </a:cubicBezTo>
                <a:close/>
                <a:moveTo>
                  <a:pt x="2963595" y="918896"/>
                </a:moveTo>
                <a:cubicBezTo>
                  <a:pt x="3002041" y="918896"/>
                  <a:pt x="3033208" y="950061"/>
                  <a:pt x="3033208" y="988507"/>
                </a:cubicBezTo>
                <a:cubicBezTo>
                  <a:pt x="3033208" y="1026957"/>
                  <a:pt x="3002041" y="1058118"/>
                  <a:pt x="2963595" y="1058118"/>
                </a:cubicBezTo>
                <a:cubicBezTo>
                  <a:pt x="2925148" y="1058118"/>
                  <a:pt x="2893977" y="1026957"/>
                  <a:pt x="2893977" y="988507"/>
                </a:cubicBezTo>
                <a:cubicBezTo>
                  <a:pt x="2893977" y="950061"/>
                  <a:pt x="2925148" y="918896"/>
                  <a:pt x="2963595" y="918896"/>
                </a:cubicBezTo>
                <a:close/>
                <a:moveTo>
                  <a:pt x="2545900" y="918896"/>
                </a:moveTo>
                <a:cubicBezTo>
                  <a:pt x="2584346" y="918896"/>
                  <a:pt x="2615513" y="950061"/>
                  <a:pt x="2615513" y="988507"/>
                </a:cubicBezTo>
                <a:cubicBezTo>
                  <a:pt x="2615513" y="1026958"/>
                  <a:pt x="2584346" y="1058118"/>
                  <a:pt x="2545900" y="1058118"/>
                </a:cubicBezTo>
                <a:cubicBezTo>
                  <a:pt x="2507454" y="1058118"/>
                  <a:pt x="2476285" y="1026958"/>
                  <a:pt x="2476285" y="988507"/>
                </a:cubicBezTo>
                <a:cubicBezTo>
                  <a:pt x="2476285" y="950061"/>
                  <a:pt x="2507454" y="918896"/>
                  <a:pt x="2545900" y="918896"/>
                </a:cubicBezTo>
                <a:close/>
                <a:moveTo>
                  <a:pt x="2128204" y="918896"/>
                </a:moveTo>
                <a:cubicBezTo>
                  <a:pt x="2166650" y="918896"/>
                  <a:pt x="2197818" y="950061"/>
                  <a:pt x="2197818" y="988507"/>
                </a:cubicBezTo>
                <a:cubicBezTo>
                  <a:pt x="2197818" y="1026958"/>
                  <a:pt x="2166650" y="1058118"/>
                  <a:pt x="2128204" y="1058118"/>
                </a:cubicBezTo>
                <a:cubicBezTo>
                  <a:pt x="2089758" y="1058118"/>
                  <a:pt x="2058591" y="1026958"/>
                  <a:pt x="2058591" y="988507"/>
                </a:cubicBezTo>
                <a:cubicBezTo>
                  <a:pt x="2058591" y="950061"/>
                  <a:pt x="2089758" y="918896"/>
                  <a:pt x="2128204" y="918896"/>
                </a:cubicBezTo>
                <a:close/>
                <a:moveTo>
                  <a:pt x="1710510" y="918896"/>
                </a:moveTo>
                <a:cubicBezTo>
                  <a:pt x="1748955" y="918896"/>
                  <a:pt x="1780122" y="950063"/>
                  <a:pt x="1780122" y="988507"/>
                </a:cubicBezTo>
                <a:cubicBezTo>
                  <a:pt x="1780122" y="1026958"/>
                  <a:pt x="1748955" y="1058118"/>
                  <a:pt x="1710510" y="1058118"/>
                </a:cubicBezTo>
                <a:cubicBezTo>
                  <a:pt x="1672056" y="1058118"/>
                  <a:pt x="1640882" y="1026958"/>
                  <a:pt x="1640882" y="988507"/>
                </a:cubicBezTo>
                <a:cubicBezTo>
                  <a:pt x="1640882" y="950063"/>
                  <a:pt x="1672056" y="918896"/>
                  <a:pt x="1710510" y="918896"/>
                </a:cubicBezTo>
                <a:close/>
                <a:moveTo>
                  <a:pt x="1292815" y="918896"/>
                </a:moveTo>
                <a:cubicBezTo>
                  <a:pt x="1331261" y="918896"/>
                  <a:pt x="1362426" y="950063"/>
                  <a:pt x="1362426" y="988507"/>
                </a:cubicBezTo>
                <a:cubicBezTo>
                  <a:pt x="1362426" y="1026958"/>
                  <a:pt x="1331261" y="1058118"/>
                  <a:pt x="1292815" y="1058118"/>
                </a:cubicBezTo>
                <a:cubicBezTo>
                  <a:pt x="1254369" y="1058118"/>
                  <a:pt x="1223201" y="1026958"/>
                  <a:pt x="1223201" y="988507"/>
                </a:cubicBezTo>
                <a:cubicBezTo>
                  <a:pt x="1223201" y="950063"/>
                  <a:pt x="1254369" y="918896"/>
                  <a:pt x="1292815" y="918896"/>
                </a:cubicBezTo>
                <a:close/>
                <a:moveTo>
                  <a:pt x="875147" y="918896"/>
                </a:moveTo>
                <a:cubicBezTo>
                  <a:pt x="913593" y="918896"/>
                  <a:pt x="944760" y="950063"/>
                  <a:pt x="944760" y="988507"/>
                </a:cubicBezTo>
                <a:cubicBezTo>
                  <a:pt x="944760" y="1026958"/>
                  <a:pt x="913593" y="1058118"/>
                  <a:pt x="875147" y="1058118"/>
                </a:cubicBezTo>
                <a:cubicBezTo>
                  <a:pt x="836700" y="1058118"/>
                  <a:pt x="805533" y="1026958"/>
                  <a:pt x="805533" y="988507"/>
                </a:cubicBezTo>
                <a:cubicBezTo>
                  <a:pt x="805533" y="950063"/>
                  <a:pt x="836700" y="918896"/>
                  <a:pt x="875147" y="918896"/>
                </a:cubicBezTo>
                <a:close/>
                <a:moveTo>
                  <a:pt x="8810895" y="918895"/>
                </a:moveTo>
                <a:cubicBezTo>
                  <a:pt x="8849341" y="918895"/>
                  <a:pt x="8880507" y="950060"/>
                  <a:pt x="8880507" y="988506"/>
                </a:cubicBezTo>
                <a:cubicBezTo>
                  <a:pt x="8880507" y="1026956"/>
                  <a:pt x="8849341" y="1058115"/>
                  <a:pt x="8810895" y="1058115"/>
                </a:cubicBezTo>
                <a:cubicBezTo>
                  <a:pt x="8772449" y="1058115"/>
                  <a:pt x="8741282" y="1026956"/>
                  <a:pt x="8741282" y="988506"/>
                </a:cubicBezTo>
                <a:cubicBezTo>
                  <a:pt x="8741282" y="950060"/>
                  <a:pt x="8772449" y="918895"/>
                  <a:pt x="8810895" y="918895"/>
                </a:cubicBezTo>
                <a:close/>
                <a:moveTo>
                  <a:pt x="8393218" y="918895"/>
                </a:moveTo>
                <a:cubicBezTo>
                  <a:pt x="8431664" y="918895"/>
                  <a:pt x="8462831" y="950060"/>
                  <a:pt x="8462831" y="988506"/>
                </a:cubicBezTo>
                <a:cubicBezTo>
                  <a:pt x="8462831" y="1026956"/>
                  <a:pt x="8431664" y="1058115"/>
                  <a:pt x="8393218" y="1058115"/>
                </a:cubicBezTo>
                <a:cubicBezTo>
                  <a:pt x="8354772" y="1058115"/>
                  <a:pt x="8323606" y="1026956"/>
                  <a:pt x="8323606" y="988506"/>
                </a:cubicBezTo>
                <a:cubicBezTo>
                  <a:pt x="8323606" y="950060"/>
                  <a:pt x="8354772" y="918895"/>
                  <a:pt x="8393218" y="918895"/>
                </a:cubicBezTo>
                <a:close/>
                <a:moveTo>
                  <a:pt x="7975542" y="918895"/>
                </a:moveTo>
                <a:cubicBezTo>
                  <a:pt x="8013988" y="918895"/>
                  <a:pt x="8045155" y="950060"/>
                  <a:pt x="8045155" y="988506"/>
                </a:cubicBezTo>
                <a:cubicBezTo>
                  <a:pt x="8045155" y="1026956"/>
                  <a:pt x="8013988" y="1058115"/>
                  <a:pt x="7975542" y="1058115"/>
                </a:cubicBezTo>
                <a:cubicBezTo>
                  <a:pt x="7937096" y="1058115"/>
                  <a:pt x="7905929" y="1026956"/>
                  <a:pt x="7905929" y="988506"/>
                </a:cubicBezTo>
                <a:cubicBezTo>
                  <a:pt x="7905929" y="950060"/>
                  <a:pt x="7937096" y="918895"/>
                  <a:pt x="7975542" y="918895"/>
                </a:cubicBezTo>
                <a:close/>
                <a:moveTo>
                  <a:pt x="7557865" y="918895"/>
                </a:moveTo>
                <a:cubicBezTo>
                  <a:pt x="7596311" y="918895"/>
                  <a:pt x="7627478" y="950060"/>
                  <a:pt x="7627478" y="988506"/>
                </a:cubicBezTo>
                <a:cubicBezTo>
                  <a:pt x="7627478" y="1026957"/>
                  <a:pt x="7596311" y="1058115"/>
                  <a:pt x="7557865" y="1058115"/>
                </a:cubicBezTo>
                <a:cubicBezTo>
                  <a:pt x="7519419" y="1058115"/>
                  <a:pt x="7488253" y="1026957"/>
                  <a:pt x="7488253" y="988506"/>
                </a:cubicBezTo>
                <a:cubicBezTo>
                  <a:pt x="7488253" y="950060"/>
                  <a:pt x="7519419" y="918895"/>
                  <a:pt x="7557865" y="918895"/>
                </a:cubicBezTo>
                <a:close/>
                <a:moveTo>
                  <a:pt x="7140189" y="918895"/>
                </a:moveTo>
                <a:cubicBezTo>
                  <a:pt x="7178635" y="918895"/>
                  <a:pt x="7209802" y="950060"/>
                  <a:pt x="7209802" y="988506"/>
                </a:cubicBezTo>
                <a:cubicBezTo>
                  <a:pt x="7209802" y="1026957"/>
                  <a:pt x="7178635" y="1058116"/>
                  <a:pt x="7140189" y="1058116"/>
                </a:cubicBezTo>
                <a:cubicBezTo>
                  <a:pt x="7101743" y="1058116"/>
                  <a:pt x="7070576" y="1026957"/>
                  <a:pt x="7070576" y="988506"/>
                </a:cubicBezTo>
                <a:cubicBezTo>
                  <a:pt x="7070576" y="950060"/>
                  <a:pt x="7101743" y="918895"/>
                  <a:pt x="7140189" y="918895"/>
                </a:cubicBezTo>
                <a:close/>
                <a:moveTo>
                  <a:pt x="6722513" y="918895"/>
                </a:moveTo>
                <a:cubicBezTo>
                  <a:pt x="6760958" y="918895"/>
                  <a:pt x="6792125" y="950060"/>
                  <a:pt x="6792125" y="988506"/>
                </a:cubicBezTo>
                <a:cubicBezTo>
                  <a:pt x="6792125" y="1026957"/>
                  <a:pt x="6760958" y="1058116"/>
                  <a:pt x="6722513" y="1058116"/>
                </a:cubicBezTo>
                <a:cubicBezTo>
                  <a:pt x="6684067" y="1058116"/>
                  <a:pt x="6652900" y="1026957"/>
                  <a:pt x="6652900" y="988506"/>
                </a:cubicBezTo>
                <a:cubicBezTo>
                  <a:pt x="6652900" y="950060"/>
                  <a:pt x="6684067" y="918895"/>
                  <a:pt x="6722513" y="918895"/>
                </a:cubicBezTo>
                <a:close/>
                <a:moveTo>
                  <a:pt x="6304836" y="918895"/>
                </a:moveTo>
                <a:cubicBezTo>
                  <a:pt x="6343282" y="918895"/>
                  <a:pt x="6374449" y="950060"/>
                  <a:pt x="6374449" y="988506"/>
                </a:cubicBezTo>
                <a:cubicBezTo>
                  <a:pt x="6374449" y="1026957"/>
                  <a:pt x="6343282" y="1058116"/>
                  <a:pt x="6304836" y="1058116"/>
                </a:cubicBezTo>
                <a:cubicBezTo>
                  <a:pt x="6266390" y="1058116"/>
                  <a:pt x="6235223" y="1026957"/>
                  <a:pt x="6235223" y="988506"/>
                </a:cubicBezTo>
                <a:cubicBezTo>
                  <a:pt x="6235223" y="950060"/>
                  <a:pt x="6266390" y="918895"/>
                  <a:pt x="6304836" y="918895"/>
                </a:cubicBezTo>
                <a:close/>
                <a:moveTo>
                  <a:pt x="5887160" y="918895"/>
                </a:moveTo>
                <a:cubicBezTo>
                  <a:pt x="5925606" y="918895"/>
                  <a:pt x="5956772" y="950061"/>
                  <a:pt x="5956772" y="988506"/>
                </a:cubicBezTo>
                <a:cubicBezTo>
                  <a:pt x="5956772" y="1026957"/>
                  <a:pt x="5925606" y="1058116"/>
                  <a:pt x="5887160" y="1058116"/>
                </a:cubicBezTo>
                <a:cubicBezTo>
                  <a:pt x="5848714" y="1058116"/>
                  <a:pt x="5817547" y="1026957"/>
                  <a:pt x="5817547" y="988506"/>
                </a:cubicBezTo>
                <a:cubicBezTo>
                  <a:pt x="5817547" y="950061"/>
                  <a:pt x="5848714" y="918895"/>
                  <a:pt x="5887160" y="918895"/>
                </a:cubicBezTo>
                <a:close/>
                <a:moveTo>
                  <a:pt x="12152306" y="918893"/>
                </a:moveTo>
                <a:cubicBezTo>
                  <a:pt x="12161917" y="918893"/>
                  <a:pt x="12171074" y="920841"/>
                  <a:pt x="12179402" y="924364"/>
                </a:cubicBezTo>
                <a:lnTo>
                  <a:pt x="12192000" y="932857"/>
                </a:lnTo>
                <a:lnTo>
                  <a:pt x="12192000" y="1044153"/>
                </a:lnTo>
                <a:lnTo>
                  <a:pt x="12179402" y="1052646"/>
                </a:lnTo>
                <a:cubicBezTo>
                  <a:pt x="12171074" y="1056168"/>
                  <a:pt x="12161917" y="1058115"/>
                  <a:pt x="12152306" y="1058115"/>
                </a:cubicBezTo>
                <a:cubicBezTo>
                  <a:pt x="12113860" y="1058115"/>
                  <a:pt x="12082694" y="1026956"/>
                  <a:pt x="12082694" y="988505"/>
                </a:cubicBezTo>
                <a:cubicBezTo>
                  <a:pt x="12082694" y="950059"/>
                  <a:pt x="12113860" y="918893"/>
                  <a:pt x="12152306" y="918893"/>
                </a:cubicBezTo>
                <a:close/>
                <a:moveTo>
                  <a:pt x="11734630" y="918893"/>
                </a:moveTo>
                <a:cubicBezTo>
                  <a:pt x="11773076" y="918893"/>
                  <a:pt x="11804243" y="950059"/>
                  <a:pt x="11804243" y="988505"/>
                </a:cubicBezTo>
                <a:cubicBezTo>
                  <a:pt x="11804243" y="1026956"/>
                  <a:pt x="11773076" y="1058115"/>
                  <a:pt x="11734630" y="1058115"/>
                </a:cubicBezTo>
                <a:cubicBezTo>
                  <a:pt x="11696184" y="1058115"/>
                  <a:pt x="11665017" y="1026956"/>
                  <a:pt x="11665017" y="988505"/>
                </a:cubicBezTo>
                <a:cubicBezTo>
                  <a:pt x="11665017" y="950059"/>
                  <a:pt x="11696184" y="918893"/>
                  <a:pt x="11734630" y="918893"/>
                </a:cubicBezTo>
                <a:close/>
                <a:moveTo>
                  <a:pt x="11316953" y="918893"/>
                </a:moveTo>
                <a:cubicBezTo>
                  <a:pt x="11355399" y="918893"/>
                  <a:pt x="11386566" y="950059"/>
                  <a:pt x="11386566" y="988505"/>
                </a:cubicBezTo>
                <a:cubicBezTo>
                  <a:pt x="11386566" y="1026956"/>
                  <a:pt x="11355399" y="1058115"/>
                  <a:pt x="11316953" y="1058115"/>
                </a:cubicBezTo>
                <a:cubicBezTo>
                  <a:pt x="11278507" y="1058115"/>
                  <a:pt x="11247341" y="1026956"/>
                  <a:pt x="11247341" y="988505"/>
                </a:cubicBezTo>
                <a:cubicBezTo>
                  <a:pt x="11247341" y="950059"/>
                  <a:pt x="11278507" y="918893"/>
                  <a:pt x="11316953" y="918893"/>
                </a:cubicBezTo>
                <a:close/>
                <a:moveTo>
                  <a:pt x="10899277" y="918893"/>
                </a:moveTo>
                <a:cubicBezTo>
                  <a:pt x="10937723" y="918893"/>
                  <a:pt x="10968890" y="950059"/>
                  <a:pt x="10968890" y="988505"/>
                </a:cubicBezTo>
                <a:cubicBezTo>
                  <a:pt x="10968890" y="1026956"/>
                  <a:pt x="10937723" y="1058115"/>
                  <a:pt x="10899277" y="1058115"/>
                </a:cubicBezTo>
                <a:cubicBezTo>
                  <a:pt x="10860831" y="1058115"/>
                  <a:pt x="10829664" y="1026956"/>
                  <a:pt x="10829664" y="988505"/>
                </a:cubicBezTo>
                <a:cubicBezTo>
                  <a:pt x="10829664" y="950059"/>
                  <a:pt x="10860831" y="918893"/>
                  <a:pt x="10899277" y="918893"/>
                </a:cubicBezTo>
                <a:close/>
                <a:moveTo>
                  <a:pt x="10481600" y="918893"/>
                </a:moveTo>
                <a:cubicBezTo>
                  <a:pt x="10520046" y="918893"/>
                  <a:pt x="10551213" y="950059"/>
                  <a:pt x="10551213" y="988505"/>
                </a:cubicBezTo>
                <a:cubicBezTo>
                  <a:pt x="10551213" y="1026956"/>
                  <a:pt x="10520046" y="1058115"/>
                  <a:pt x="10481600" y="1058115"/>
                </a:cubicBezTo>
                <a:cubicBezTo>
                  <a:pt x="10443154" y="1058115"/>
                  <a:pt x="10411988" y="1026956"/>
                  <a:pt x="10411988" y="988505"/>
                </a:cubicBezTo>
                <a:cubicBezTo>
                  <a:pt x="10411988" y="950059"/>
                  <a:pt x="10443154" y="918893"/>
                  <a:pt x="10481600" y="918893"/>
                </a:cubicBezTo>
                <a:close/>
                <a:moveTo>
                  <a:pt x="10063924" y="918893"/>
                </a:moveTo>
                <a:cubicBezTo>
                  <a:pt x="10102370" y="918893"/>
                  <a:pt x="10133537" y="950059"/>
                  <a:pt x="10133537" y="988505"/>
                </a:cubicBezTo>
                <a:cubicBezTo>
                  <a:pt x="10133537" y="1026956"/>
                  <a:pt x="10102370" y="1058115"/>
                  <a:pt x="10063924" y="1058115"/>
                </a:cubicBezTo>
                <a:cubicBezTo>
                  <a:pt x="10025478" y="1058115"/>
                  <a:pt x="9994311" y="1026956"/>
                  <a:pt x="9994311" y="988505"/>
                </a:cubicBezTo>
                <a:cubicBezTo>
                  <a:pt x="9994311" y="950059"/>
                  <a:pt x="10025478" y="918893"/>
                  <a:pt x="10063924" y="918893"/>
                </a:cubicBezTo>
                <a:close/>
                <a:moveTo>
                  <a:pt x="9646247" y="918893"/>
                </a:moveTo>
                <a:cubicBezTo>
                  <a:pt x="9684693" y="918893"/>
                  <a:pt x="9715860" y="950059"/>
                  <a:pt x="9715860" y="988505"/>
                </a:cubicBezTo>
                <a:cubicBezTo>
                  <a:pt x="9715860" y="1026956"/>
                  <a:pt x="9684693" y="1058115"/>
                  <a:pt x="9646247" y="1058115"/>
                </a:cubicBezTo>
                <a:cubicBezTo>
                  <a:pt x="9607802" y="1058115"/>
                  <a:pt x="9576635" y="1026956"/>
                  <a:pt x="9576635" y="988505"/>
                </a:cubicBezTo>
                <a:cubicBezTo>
                  <a:pt x="9576635" y="950059"/>
                  <a:pt x="9607802" y="918893"/>
                  <a:pt x="9646247" y="918893"/>
                </a:cubicBezTo>
                <a:close/>
                <a:moveTo>
                  <a:pt x="9228571" y="918893"/>
                </a:moveTo>
                <a:cubicBezTo>
                  <a:pt x="9267017" y="918893"/>
                  <a:pt x="9298184" y="950060"/>
                  <a:pt x="9298184" y="988505"/>
                </a:cubicBezTo>
                <a:cubicBezTo>
                  <a:pt x="9298184" y="1026956"/>
                  <a:pt x="9267017" y="1058115"/>
                  <a:pt x="9228571" y="1058115"/>
                </a:cubicBezTo>
                <a:cubicBezTo>
                  <a:pt x="9190125" y="1058115"/>
                  <a:pt x="9158958" y="1026956"/>
                  <a:pt x="9158958" y="988505"/>
                </a:cubicBezTo>
                <a:cubicBezTo>
                  <a:pt x="9158958" y="950060"/>
                  <a:pt x="9190125" y="918893"/>
                  <a:pt x="9228571" y="918893"/>
                </a:cubicBezTo>
                <a:close/>
                <a:moveTo>
                  <a:pt x="3381297" y="612615"/>
                </a:moveTo>
                <a:cubicBezTo>
                  <a:pt x="3419743" y="612615"/>
                  <a:pt x="3450910" y="643781"/>
                  <a:pt x="3450910" y="682224"/>
                </a:cubicBezTo>
                <a:cubicBezTo>
                  <a:pt x="3450910" y="720669"/>
                  <a:pt x="3419743" y="751835"/>
                  <a:pt x="3381297" y="751835"/>
                </a:cubicBezTo>
                <a:cubicBezTo>
                  <a:pt x="3342844" y="751835"/>
                  <a:pt x="3311676" y="720669"/>
                  <a:pt x="3311676" y="682224"/>
                </a:cubicBezTo>
                <a:cubicBezTo>
                  <a:pt x="3311676" y="643781"/>
                  <a:pt x="3342844" y="612615"/>
                  <a:pt x="3381297" y="612615"/>
                </a:cubicBezTo>
                <a:close/>
                <a:moveTo>
                  <a:pt x="2963604" y="612615"/>
                </a:moveTo>
                <a:cubicBezTo>
                  <a:pt x="3002050" y="612615"/>
                  <a:pt x="3033216" y="643781"/>
                  <a:pt x="3033216" y="682226"/>
                </a:cubicBezTo>
                <a:cubicBezTo>
                  <a:pt x="3033216" y="720669"/>
                  <a:pt x="3002050" y="751835"/>
                  <a:pt x="2963604" y="751835"/>
                </a:cubicBezTo>
                <a:cubicBezTo>
                  <a:pt x="2925156" y="751835"/>
                  <a:pt x="2893985" y="720669"/>
                  <a:pt x="2893985" y="682226"/>
                </a:cubicBezTo>
                <a:cubicBezTo>
                  <a:pt x="2893985" y="643781"/>
                  <a:pt x="2925156" y="612615"/>
                  <a:pt x="2963604" y="612615"/>
                </a:cubicBezTo>
                <a:close/>
                <a:moveTo>
                  <a:pt x="2545908" y="612615"/>
                </a:moveTo>
                <a:cubicBezTo>
                  <a:pt x="2584354" y="612615"/>
                  <a:pt x="2615520" y="643781"/>
                  <a:pt x="2615520" y="682226"/>
                </a:cubicBezTo>
                <a:cubicBezTo>
                  <a:pt x="2615520" y="720669"/>
                  <a:pt x="2584354" y="751835"/>
                  <a:pt x="2545908" y="751835"/>
                </a:cubicBezTo>
                <a:cubicBezTo>
                  <a:pt x="2507462" y="751835"/>
                  <a:pt x="2476292" y="720669"/>
                  <a:pt x="2476292" y="682226"/>
                </a:cubicBezTo>
                <a:cubicBezTo>
                  <a:pt x="2476292" y="643781"/>
                  <a:pt x="2507462" y="612615"/>
                  <a:pt x="2545908" y="612615"/>
                </a:cubicBezTo>
                <a:close/>
                <a:moveTo>
                  <a:pt x="2128212" y="612615"/>
                </a:moveTo>
                <a:cubicBezTo>
                  <a:pt x="2166658" y="612615"/>
                  <a:pt x="2197824" y="643781"/>
                  <a:pt x="2197824" y="682226"/>
                </a:cubicBezTo>
                <a:cubicBezTo>
                  <a:pt x="2197824" y="720671"/>
                  <a:pt x="2166658" y="751836"/>
                  <a:pt x="2128212" y="751836"/>
                </a:cubicBezTo>
                <a:cubicBezTo>
                  <a:pt x="2089765" y="751836"/>
                  <a:pt x="2058597" y="720671"/>
                  <a:pt x="2058597" y="682226"/>
                </a:cubicBezTo>
                <a:cubicBezTo>
                  <a:pt x="2058597" y="643781"/>
                  <a:pt x="2089765" y="612615"/>
                  <a:pt x="2128212" y="612615"/>
                </a:cubicBezTo>
                <a:close/>
                <a:moveTo>
                  <a:pt x="1710514" y="612615"/>
                </a:moveTo>
                <a:cubicBezTo>
                  <a:pt x="1748962" y="612615"/>
                  <a:pt x="1780127" y="643781"/>
                  <a:pt x="1780127" y="682226"/>
                </a:cubicBezTo>
                <a:cubicBezTo>
                  <a:pt x="1780127" y="720671"/>
                  <a:pt x="1748962" y="751836"/>
                  <a:pt x="1710514" y="751836"/>
                </a:cubicBezTo>
                <a:cubicBezTo>
                  <a:pt x="1672062" y="751836"/>
                  <a:pt x="1640887" y="720671"/>
                  <a:pt x="1640887" y="682226"/>
                </a:cubicBezTo>
                <a:cubicBezTo>
                  <a:pt x="1640887" y="643781"/>
                  <a:pt x="1672062" y="612615"/>
                  <a:pt x="1710514" y="612615"/>
                </a:cubicBezTo>
                <a:close/>
                <a:moveTo>
                  <a:pt x="1292818" y="612615"/>
                </a:moveTo>
                <a:cubicBezTo>
                  <a:pt x="1331264" y="612615"/>
                  <a:pt x="1362431" y="643781"/>
                  <a:pt x="1362431" y="682226"/>
                </a:cubicBezTo>
                <a:cubicBezTo>
                  <a:pt x="1362431" y="720671"/>
                  <a:pt x="1331264" y="751836"/>
                  <a:pt x="1292818" y="751836"/>
                </a:cubicBezTo>
                <a:cubicBezTo>
                  <a:pt x="1254372" y="751836"/>
                  <a:pt x="1223206" y="720671"/>
                  <a:pt x="1223206" y="682226"/>
                </a:cubicBezTo>
                <a:cubicBezTo>
                  <a:pt x="1223206" y="643781"/>
                  <a:pt x="1254372" y="612615"/>
                  <a:pt x="1292818" y="612615"/>
                </a:cubicBezTo>
                <a:close/>
                <a:moveTo>
                  <a:pt x="875152" y="612615"/>
                </a:moveTo>
                <a:cubicBezTo>
                  <a:pt x="913598" y="612615"/>
                  <a:pt x="944764" y="643781"/>
                  <a:pt x="944764" y="682226"/>
                </a:cubicBezTo>
                <a:cubicBezTo>
                  <a:pt x="944764" y="720671"/>
                  <a:pt x="913598" y="751836"/>
                  <a:pt x="875152" y="751836"/>
                </a:cubicBezTo>
                <a:cubicBezTo>
                  <a:pt x="836704" y="751836"/>
                  <a:pt x="805538" y="720671"/>
                  <a:pt x="805538" y="682226"/>
                </a:cubicBezTo>
                <a:cubicBezTo>
                  <a:pt x="805538" y="643781"/>
                  <a:pt x="836704" y="612615"/>
                  <a:pt x="875152" y="612615"/>
                </a:cubicBezTo>
                <a:close/>
                <a:moveTo>
                  <a:pt x="457475" y="612615"/>
                </a:moveTo>
                <a:cubicBezTo>
                  <a:pt x="495922" y="612615"/>
                  <a:pt x="527090" y="643781"/>
                  <a:pt x="527090" y="682226"/>
                </a:cubicBezTo>
                <a:cubicBezTo>
                  <a:pt x="527090" y="720671"/>
                  <a:pt x="495922" y="751836"/>
                  <a:pt x="457475" y="751836"/>
                </a:cubicBezTo>
                <a:cubicBezTo>
                  <a:pt x="419028" y="751836"/>
                  <a:pt x="387861" y="720671"/>
                  <a:pt x="387861" y="682226"/>
                </a:cubicBezTo>
                <a:cubicBezTo>
                  <a:pt x="387861" y="643781"/>
                  <a:pt x="419028" y="612615"/>
                  <a:pt x="457475" y="612615"/>
                </a:cubicBezTo>
                <a:close/>
                <a:moveTo>
                  <a:pt x="39801" y="612615"/>
                </a:moveTo>
                <a:cubicBezTo>
                  <a:pt x="78247" y="612615"/>
                  <a:pt x="109414" y="643781"/>
                  <a:pt x="109414" y="682226"/>
                </a:cubicBezTo>
                <a:cubicBezTo>
                  <a:pt x="109414" y="720671"/>
                  <a:pt x="78247" y="751836"/>
                  <a:pt x="39801" y="751836"/>
                </a:cubicBezTo>
                <a:cubicBezTo>
                  <a:pt x="30190" y="751836"/>
                  <a:pt x="21033" y="749888"/>
                  <a:pt x="12705" y="746366"/>
                </a:cubicBezTo>
                <a:lnTo>
                  <a:pt x="0" y="737800"/>
                </a:lnTo>
                <a:lnTo>
                  <a:pt x="0" y="626651"/>
                </a:lnTo>
                <a:lnTo>
                  <a:pt x="12705" y="618086"/>
                </a:lnTo>
                <a:cubicBezTo>
                  <a:pt x="21033" y="614563"/>
                  <a:pt x="30190" y="612615"/>
                  <a:pt x="39801" y="612615"/>
                </a:cubicBezTo>
                <a:close/>
                <a:moveTo>
                  <a:pt x="6304836" y="612614"/>
                </a:moveTo>
                <a:cubicBezTo>
                  <a:pt x="6343282" y="612614"/>
                  <a:pt x="6374449" y="643780"/>
                  <a:pt x="6374449" y="682224"/>
                </a:cubicBezTo>
                <a:cubicBezTo>
                  <a:pt x="6374449" y="720669"/>
                  <a:pt x="6343282" y="751835"/>
                  <a:pt x="6304836" y="751835"/>
                </a:cubicBezTo>
                <a:cubicBezTo>
                  <a:pt x="6266390" y="751835"/>
                  <a:pt x="6235223" y="720669"/>
                  <a:pt x="6235223" y="682224"/>
                </a:cubicBezTo>
                <a:cubicBezTo>
                  <a:pt x="6235223" y="643780"/>
                  <a:pt x="6266390" y="612614"/>
                  <a:pt x="6304836" y="612614"/>
                </a:cubicBezTo>
                <a:close/>
                <a:moveTo>
                  <a:pt x="5887160" y="612614"/>
                </a:moveTo>
                <a:cubicBezTo>
                  <a:pt x="5925606" y="612614"/>
                  <a:pt x="5956772" y="643780"/>
                  <a:pt x="5956772" y="682224"/>
                </a:cubicBezTo>
                <a:cubicBezTo>
                  <a:pt x="5956772" y="720669"/>
                  <a:pt x="5925606" y="751835"/>
                  <a:pt x="5887160" y="751835"/>
                </a:cubicBezTo>
                <a:cubicBezTo>
                  <a:pt x="5848714" y="751835"/>
                  <a:pt x="5817547" y="720669"/>
                  <a:pt x="5817547" y="682224"/>
                </a:cubicBezTo>
                <a:cubicBezTo>
                  <a:pt x="5817547" y="643780"/>
                  <a:pt x="5848714" y="612614"/>
                  <a:pt x="5887160" y="612614"/>
                </a:cubicBezTo>
                <a:close/>
                <a:moveTo>
                  <a:pt x="5469483" y="612614"/>
                </a:moveTo>
                <a:cubicBezTo>
                  <a:pt x="5507929" y="612614"/>
                  <a:pt x="5539096" y="643780"/>
                  <a:pt x="5539096" y="682224"/>
                </a:cubicBezTo>
                <a:cubicBezTo>
                  <a:pt x="5539096" y="720669"/>
                  <a:pt x="5507929" y="751835"/>
                  <a:pt x="5469483" y="751835"/>
                </a:cubicBezTo>
                <a:cubicBezTo>
                  <a:pt x="5431037" y="751835"/>
                  <a:pt x="5399870" y="720669"/>
                  <a:pt x="5399870" y="682224"/>
                </a:cubicBezTo>
                <a:cubicBezTo>
                  <a:pt x="5399870" y="643780"/>
                  <a:pt x="5431037" y="612614"/>
                  <a:pt x="5469483" y="612614"/>
                </a:cubicBezTo>
                <a:close/>
                <a:moveTo>
                  <a:pt x="5051807" y="612614"/>
                </a:moveTo>
                <a:cubicBezTo>
                  <a:pt x="5090253" y="612614"/>
                  <a:pt x="5121419" y="643780"/>
                  <a:pt x="5121419" y="682224"/>
                </a:cubicBezTo>
                <a:cubicBezTo>
                  <a:pt x="5121419" y="720669"/>
                  <a:pt x="5090253" y="751835"/>
                  <a:pt x="5051807" y="751835"/>
                </a:cubicBezTo>
                <a:cubicBezTo>
                  <a:pt x="5013361" y="751835"/>
                  <a:pt x="4982194" y="720669"/>
                  <a:pt x="4982194" y="682224"/>
                </a:cubicBezTo>
                <a:cubicBezTo>
                  <a:pt x="4982194" y="643780"/>
                  <a:pt x="5013361" y="612614"/>
                  <a:pt x="5051807" y="612614"/>
                </a:cubicBezTo>
                <a:close/>
                <a:moveTo>
                  <a:pt x="4634130" y="612614"/>
                </a:moveTo>
                <a:cubicBezTo>
                  <a:pt x="4672576" y="612614"/>
                  <a:pt x="4703743" y="643780"/>
                  <a:pt x="4703743" y="682224"/>
                </a:cubicBezTo>
                <a:cubicBezTo>
                  <a:pt x="4703743" y="720669"/>
                  <a:pt x="4672576" y="751835"/>
                  <a:pt x="4634130" y="751835"/>
                </a:cubicBezTo>
                <a:cubicBezTo>
                  <a:pt x="4595684" y="751835"/>
                  <a:pt x="4564517" y="720669"/>
                  <a:pt x="4564517" y="682224"/>
                </a:cubicBezTo>
                <a:cubicBezTo>
                  <a:pt x="4564517" y="643780"/>
                  <a:pt x="4595684" y="612614"/>
                  <a:pt x="4634130" y="612614"/>
                </a:cubicBezTo>
                <a:close/>
                <a:moveTo>
                  <a:pt x="4216632" y="612614"/>
                </a:moveTo>
                <a:cubicBezTo>
                  <a:pt x="4255078" y="612614"/>
                  <a:pt x="4286066" y="643780"/>
                  <a:pt x="4286066" y="682224"/>
                </a:cubicBezTo>
                <a:cubicBezTo>
                  <a:pt x="4286066" y="720669"/>
                  <a:pt x="4255078" y="751835"/>
                  <a:pt x="4216632" y="751835"/>
                </a:cubicBezTo>
                <a:cubicBezTo>
                  <a:pt x="4178187" y="751835"/>
                  <a:pt x="4147020" y="720669"/>
                  <a:pt x="4147020" y="682224"/>
                </a:cubicBezTo>
                <a:cubicBezTo>
                  <a:pt x="4147020" y="643780"/>
                  <a:pt x="4178187" y="612614"/>
                  <a:pt x="4216632" y="612614"/>
                </a:cubicBezTo>
                <a:close/>
                <a:moveTo>
                  <a:pt x="3798963" y="612614"/>
                </a:moveTo>
                <a:cubicBezTo>
                  <a:pt x="3837402" y="612614"/>
                  <a:pt x="3868572" y="643780"/>
                  <a:pt x="3868572" y="682224"/>
                </a:cubicBezTo>
                <a:cubicBezTo>
                  <a:pt x="3868572" y="720669"/>
                  <a:pt x="3837402" y="751835"/>
                  <a:pt x="3798963" y="751835"/>
                </a:cubicBezTo>
                <a:cubicBezTo>
                  <a:pt x="3760513" y="751835"/>
                  <a:pt x="3729350" y="720669"/>
                  <a:pt x="3729350" y="682224"/>
                </a:cubicBezTo>
                <a:cubicBezTo>
                  <a:pt x="3729350" y="643780"/>
                  <a:pt x="3760513" y="612614"/>
                  <a:pt x="3798963" y="612614"/>
                </a:cubicBezTo>
                <a:close/>
                <a:moveTo>
                  <a:pt x="10899277" y="612613"/>
                </a:moveTo>
                <a:cubicBezTo>
                  <a:pt x="10937723" y="612613"/>
                  <a:pt x="10968890" y="643779"/>
                  <a:pt x="10968890" y="682222"/>
                </a:cubicBezTo>
                <a:cubicBezTo>
                  <a:pt x="10968890" y="720667"/>
                  <a:pt x="10937723" y="751832"/>
                  <a:pt x="10899277" y="751832"/>
                </a:cubicBezTo>
                <a:cubicBezTo>
                  <a:pt x="10860831" y="751832"/>
                  <a:pt x="10829664" y="720667"/>
                  <a:pt x="10829664" y="682222"/>
                </a:cubicBezTo>
                <a:cubicBezTo>
                  <a:pt x="10829664" y="643779"/>
                  <a:pt x="10860831" y="612613"/>
                  <a:pt x="10899277" y="612613"/>
                </a:cubicBezTo>
                <a:close/>
                <a:moveTo>
                  <a:pt x="10481600" y="612613"/>
                </a:moveTo>
                <a:cubicBezTo>
                  <a:pt x="10520046" y="612613"/>
                  <a:pt x="10551213" y="643779"/>
                  <a:pt x="10551213" y="682223"/>
                </a:cubicBezTo>
                <a:cubicBezTo>
                  <a:pt x="10551213" y="720667"/>
                  <a:pt x="10520046" y="751832"/>
                  <a:pt x="10481600" y="751832"/>
                </a:cubicBezTo>
                <a:cubicBezTo>
                  <a:pt x="10443154" y="751832"/>
                  <a:pt x="10411988" y="720667"/>
                  <a:pt x="10411988" y="682223"/>
                </a:cubicBezTo>
                <a:cubicBezTo>
                  <a:pt x="10411988" y="643779"/>
                  <a:pt x="10443154" y="612613"/>
                  <a:pt x="10481600" y="612613"/>
                </a:cubicBezTo>
                <a:close/>
                <a:moveTo>
                  <a:pt x="10063924" y="612613"/>
                </a:moveTo>
                <a:cubicBezTo>
                  <a:pt x="10102370" y="612613"/>
                  <a:pt x="10133537" y="643779"/>
                  <a:pt x="10133537" y="682223"/>
                </a:cubicBezTo>
                <a:cubicBezTo>
                  <a:pt x="10133537" y="720668"/>
                  <a:pt x="10102370" y="751834"/>
                  <a:pt x="10063924" y="751834"/>
                </a:cubicBezTo>
                <a:cubicBezTo>
                  <a:pt x="10025478" y="751834"/>
                  <a:pt x="9994311" y="720668"/>
                  <a:pt x="9994311" y="682223"/>
                </a:cubicBezTo>
                <a:cubicBezTo>
                  <a:pt x="9994311" y="643779"/>
                  <a:pt x="10025478" y="612613"/>
                  <a:pt x="10063924" y="612613"/>
                </a:cubicBezTo>
                <a:close/>
                <a:moveTo>
                  <a:pt x="9646247" y="612613"/>
                </a:moveTo>
                <a:cubicBezTo>
                  <a:pt x="9684693" y="612613"/>
                  <a:pt x="9715860" y="643779"/>
                  <a:pt x="9715860" y="682223"/>
                </a:cubicBezTo>
                <a:cubicBezTo>
                  <a:pt x="9715860" y="720668"/>
                  <a:pt x="9684693" y="751834"/>
                  <a:pt x="9646247" y="751834"/>
                </a:cubicBezTo>
                <a:cubicBezTo>
                  <a:pt x="9607802" y="751834"/>
                  <a:pt x="9576635" y="720668"/>
                  <a:pt x="9576635" y="682223"/>
                </a:cubicBezTo>
                <a:cubicBezTo>
                  <a:pt x="9576635" y="643779"/>
                  <a:pt x="9607802" y="612613"/>
                  <a:pt x="9646247" y="612613"/>
                </a:cubicBezTo>
                <a:close/>
                <a:moveTo>
                  <a:pt x="9228571" y="612613"/>
                </a:moveTo>
                <a:cubicBezTo>
                  <a:pt x="9267017" y="612613"/>
                  <a:pt x="9298184" y="643779"/>
                  <a:pt x="9298184" y="682223"/>
                </a:cubicBezTo>
                <a:cubicBezTo>
                  <a:pt x="9298184" y="720668"/>
                  <a:pt x="9267017" y="751834"/>
                  <a:pt x="9228571" y="751834"/>
                </a:cubicBezTo>
                <a:cubicBezTo>
                  <a:pt x="9190125" y="751834"/>
                  <a:pt x="9158958" y="720668"/>
                  <a:pt x="9158958" y="682223"/>
                </a:cubicBezTo>
                <a:cubicBezTo>
                  <a:pt x="9158958" y="643779"/>
                  <a:pt x="9190125" y="612613"/>
                  <a:pt x="9228571" y="612613"/>
                </a:cubicBezTo>
                <a:close/>
                <a:moveTo>
                  <a:pt x="8810895" y="612613"/>
                </a:moveTo>
                <a:cubicBezTo>
                  <a:pt x="8849341" y="612613"/>
                  <a:pt x="8880507" y="643779"/>
                  <a:pt x="8880507" y="682223"/>
                </a:cubicBezTo>
                <a:cubicBezTo>
                  <a:pt x="8880507" y="720668"/>
                  <a:pt x="8849341" y="751834"/>
                  <a:pt x="8810895" y="751834"/>
                </a:cubicBezTo>
                <a:cubicBezTo>
                  <a:pt x="8772449" y="751834"/>
                  <a:pt x="8741282" y="720668"/>
                  <a:pt x="8741282" y="682223"/>
                </a:cubicBezTo>
                <a:cubicBezTo>
                  <a:pt x="8741282" y="643779"/>
                  <a:pt x="8772449" y="612613"/>
                  <a:pt x="8810895" y="612613"/>
                </a:cubicBezTo>
                <a:close/>
                <a:moveTo>
                  <a:pt x="8393218" y="612613"/>
                </a:moveTo>
                <a:cubicBezTo>
                  <a:pt x="8431664" y="612613"/>
                  <a:pt x="8462831" y="643779"/>
                  <a:pt x="8462831" y="682223"/>
                </a:cubicBezTo>
                <a:cubicBezTo>
                  <a:pt x="8462831" y="720668"/>
                  <a:pt x="8431664" y="751834"/>
                  <a:pt x="8393218" y="751834"/>
                </a:cubicBezTo>
                <a:cubicBezTo>
                  <a:pt x="8354772" y="751834"/>
                  <a:pt x="8323606" y="720668"/>
                  <a:pt x="8323606" y="682223"/>
                </a:cubicBezTo>
                <a:cubicBezTo>
                  <a:pt x="8323606" y="643779"/>
                  <a:pt x="8354772" y="612613"/>
                  <a:pt x="8393218" y="612613"/>
                </a:cubicBezTo>
                <a:close/>
                <a:moveTo>
                  <a:pt x="7975542" y="612613"/>
                </a:moveTo>
                <a:cubicBezTo>
                  <a:pt x="8013988" y="612613"/>
                  <a:pt x="8045155" y="643779"/>
                  <a:pt x="8045155" y="682223"/>
                </a:cubicBezTo>
                <a:cubicBezTo>
                  <a:pt x="8045155" y="720668"/>
                  <a:pt x="8013988" y="751834"/>
                  <a:pt x="7975542" y="751834"/>
                </a:cubicBezTo>
                <a:cubicBezTo>
                  <a:pt x="7937096" y="751834"/>
                  <a:pt x="7905929" y="720668"/>
                  <a:pt x="7905929" y="682223"/>
                </a:cubicBezTo>
                <a:cubicBezTo>
                  <a:pt x="7905929" y="643779"/>
                  <a:pt x="7937096" y="612613"/>
                  <a:pt x="7975542" y="612613"/>
                </a:cubicBezTo>
                <a:close/>
                <a:moveTo>
                  <a:pt x="7557865" y="612613"/>
                </a:moveTo>
                <a:cubicBezTo>
                  <a:pt x="7596311" y="612613"/>
                  <a:pt x="7627478" y="643779"/>
                  <a:pt x="7627478" y="682223"/>
                </a:cubicBezTo>
                <a:cubicBezTo>
                  <a:pt x="7627478" y="720668"/>
                  <a:pt x="7596311" y="751834"/>
                  <a:pt x="7557865" y="751834"/>
                </a:cubicBezTo>
                <a:cubicBezTo>
                  <a:pt x="7519419" y="751834"/>
                  <a:pt x="7488253" y="720668"/>
                  <a:pt x="7488253" y="682223"/>
                </a:cubicBezTo>
                <a:cubicBezTo>
                  <a:pt x="7488253" y="643779"/>
                  <a:pt x="7519419" y="612613"/>
                  <a:pt x="7557865" y="612613"/>
                </a:cubicBezTo>
                <a:close/>
                <a:moveTo>
                  <a:pt x="7140189" y="612613"/>
                </a:moveTo>
                <a:cubicBezTo>
                  <a:pt x="7178635" y="612613"/>
                  <a:pt x="7209802" y="643780"/>
                  <a:pt x="7209802" y="682223"/>
                </a:cubicBezTo>
                <a:cubicBezTo>
                  <a:pt x="7209802" y="720668"/>
                  <a:pt x="7178635" y="751834"/>
                  <a:pt x="7140189" y="751834"/>
                </a:cubicBezTo>
                <a:cubicBezTo>
                  <a:pt x="7101743" y="751834"/>
                  <a:pt x="7070576" y="720668"/>
                  <a:pt x="7070576" y="682223"/>
                </a:cubicBezTo>
                <a:cubicBezTo>
                  <a:pt x="7070576" y="643780"/>
                  <a:pt x="7101743" y="612613"/>
                  <a:pt x="7140189" y="612613"/>
                </a:cubicBezTo>
                <a:close/>
                <a:moveTo>
                  <a:pt x="6722513" y="612613"/>
                </a:moveTo>
                <a:cubicBezTo>
                  <a:pt x="6760958" y="612613"/>
                  <a:pt x="6792125" y="643780"/>
                  <a:pt x="6792125" y="682224"/>
                </a:cubicBezTo>
                <a:cubicBezTo>
                  <a:pt x="6792125" y="720668"/>
                  <a:pt x="6760958" y="751834"/>
                  <a:pt x="6722513" y="751834"/>
                </a:cubicBezTo>
                <a:cubicBezTo>
                  <a:pt x="6684067" y="751834"/>
                  <a:pt x="6652900" y="720668"/>
                  <a:pt x="6652900" y="682224"/>
                </a:cubicBezTo>
                <a:cubicBezTo>
                  <a:pt x="6652900" y="643780"/>
                  <a:pt x="6684067" y="612613"/>
                  <a:pt x="6722513" y="612613"/>
                </a:cubicBezTo>
                <a:close/>
                <a:moveTo>
                  <a:pt x="12152306" y="612612"/>
                </a:moveTo>
                <a:cubicBezTo>
                  <a:pt x="12161917" y="612612"/>
                  <a:pt x="12171074" y="614560"/>
                  <a:pt x="12179402" y="618082"/>
                </a:cubicBezTo>
                <a:lnTo>
                  <a:pt x="12192000" y="626575"/>
                </a:lnTo>
                <a:lnTo>
                  <a:pt x="12192000" y="737869"/>
                </a:lnTo>
                <a:lnTo>
                  <a:pt x="12179402" y="746362"/>
                </a:lnTo>
                <a:cubicBezTo>
                  <a:pt x="12171074" y="749885"/>
                  <a:pt x="12161917" y="751832"/>
                  <a:pt x="12152306" y="751832"/>
                </a:cubicBezTo>
                <a:cubicBezTo>
                  <a:pt x="12113860" y="751832"/>
                  <a:pt x="12082694" y="720667"/>
                  <a:pt x="12082694" y="682222"/>
                </a:cubicBezTo>
                <a:cubicBezTo>
                  <a:pt x="12082694" y="643777"/>
                  <a:pt x="12113860" y="612612"/>
                  <a:pt x="12152306" y="612612"/>
                </a:cubicBezTo>
                <a:close/>
                <a:moveTo>
                  <a:pt x="11734630" y="612612"/>
                </a:moveTo>
                <a:cubicBezTo>
                  <a:pt x="11773076" y="612612"/>
                  <a:pt x="11804243" y="643777"/>
                  <a:pt x="11804243" y="682222"/>
                </a:cubicBezTo>
                <a:cubicBezTo>
                  <a:pt x="11804243" y="720667"/>
                  <a:pt x="11773076" y="751832"/>
                  <a:pt x="11734630" y="751832"/>
                </a:cubicBezTo>
                <a:cubicBezTo>
                  <a:pt x="11696184" y="751832"/>
                  <a:pt x="11665017" y="720667"/>
                  <a:pt x="11665017" y="682222"/>
                </a:cubicBezTo>
                <a:cubicBezTo>
                  <a:pt x="11665017" y="643777"/>
                  <a:pt x="11696184" y="612612"/>
                  <a:pt x="11734630" y="612612"/>
                </a:cubicBezTo>
                <a:close/>
                <a:moveTo>
                  <a:pt x="11316953" y="612612"/>
                </a:moveTo>
                <a:cubicBezTo>
                  <a:pt x="11355399" y="612612"/>
                  <a:pt x="11386566" y="643777"/>
                  <a:pt x="11386566" y="682222"/>
                </a:cubicBezTo>
                <a:cubicBezTo>
                  <a:pt x="11386566" y="720667"/>
                  <a:pt x="11355399" y="751832"/>
                  <a:pt x="11316953" y="751832"/>
                </a:cubicBezTo>
                <a:cubicBezTo>
                  <a:pt x="11278507" y="751832"/>
                  <a:pt x="11247341" y="720667"/>
                  <a:pt x="11247341" y="682222"/>
                </a:cubicBezTo>
                <a:cubicBezTo>
                  <a:pt x="11247341" y="643777"/>
                  <a:pt x="11278507" y="612612"/>
                  <a:pt x="11316953" y="612612"/>
                </a:cubicBezTo>
                <a:close/>
                <a:moveTo>
                  <a:pt x="2545915" y="306323"/>
                </a:moveTo>
                <a:cubicBezTo>
                  <a:pt x="2584361" y="306323"/>
                  <a:pt x="2615528" y="337491"/>
                  <a:pt x="2615528" y="375939"/>
                </a:cubicBezTo>
                <a:cubicBezTo>
                  <a:pt x="2615528" y="414388"/>
                  <a:pt x="2584361" y="445553"/>
                  <a:pt x="2545915" y="445553"/>
                </a:cubicBezTo>
                <a:cubicBezTo>
                  <a:pt x="2507469" y="445553"/>
                  <a:pt x="2476300" y="414388"/>
                  <a:pt x="2476300" y="375939"/>
                </a:cubicBezTo>
                <a:cubicBezTo>
                  <a:pt x="2476300" y="337491"/>
                  <a:pt x="2507469" y="306323"/>
                  <a:pt x="2545915" y="306323"/>
                </a:cubicBezTo>
                <a:close/>
                <a:moveTo>
                  <a:pt x="2128217" y="306323"/>
                </a:moveTo>
                <a:cubicBezTo>
                  <a:pt x="2166664" y="306323"/>
                  <a:pt x="2197830" y="337491"/>
                  <a:pt x="2197830" y="375939"/>
                </a:cubicBezTo>
                <a:cubicBezTo>
                  <a:pt x="2197830" y="414388"/>
                  <a:pt x="2166664" y="445553"/>
                  <a:pt x="2128217" y="445553"/>
                </a:cubicBezTo>
                <a:cubicBezTo>
                  <a:pt x="2089772" y="445553"/>
                  <a:pt x="2058605" y="414388"/>
                  <a:pt x="2058605" y="375939"/>
                </a:cubicBezTo>
                <a:cubicBezTo>
                  <a:pt x="2058605" y="337491"/>
                  <a:pt x="2089772" y="306323"/>
                  <a:pt x="2128217" y="306323"/>
                </a:cubicBezTo>
                <a:close/>
                <a:moveTo>
                  <a:pt x="1710520" y="306323"/>
                </a:moveTo>
                <a:cubicBezTo>
                  <a:pt x="1748966" y="306323"/>
                  <a:pt x="1780133" y="337492"/>
                  <a:pt x="1780133" y="375941"/>
                </a:cubicBezTo>
                <a:cubicBezTo>
                  <a:pt x="1780133" y="414389"/>
                  <a:pt x="1748966" y="445555"/>
                  <a:pt x="1710520" y="445555"/>
                </a:cubicBezTo>
                <a:cubicBezTo>
                  <a:pt x="1672067" y="445555"/>
                  <a:pt x="1640892" y="414389"/>
                  <a:pt x="1640892" y="375941"/>
                </a:cubicBezTo>
                <a:cubicBezTo>
                  <a:pt x="1640892" y="337492"/>
                  <a:pt x="1672067" y="306323"/>
                  <a:pt x="1710520" y="306323"/>
                </a:cubicBezTo>
                <a:close/>
                <a:moveTo>
                  <a:pt x="1292823" y="306323"/>
                </a:moveTo>
                <a:cubicBezTo>
                  <a:pt x="1331269" y="306323"/>
                  <a:pt x="1362436" y="337492"/>
                  <a:pt x="1362436" y="375941"/>
                </a:cubicBezTo>
                <a:cubicBezTo>
                  <a:pt x="1362436" y="414389"/>
                  <a:pt x="1331269" y="445555"/>
                  <a:pt x="1292823" y="445555"/>
                </a:cubicBezTo>
                <a:cubicBezTo>
                  <a:pt x="1254377" y="445555"/>
                  <a:pt x="1223210" y="414389"/>
                  <a:pt x="1223210" y="375941"/>
                </a:cubicBezTo>
                <a:cubicBezTo>
                  <a:pt x="1223210" y="337492"/>
                  <a:pt x="1254377" y="306323"/>
                  <a:pt x="1292823" y="306323"/>
                </a:cubicBezTo>
                <a:close/>
                <a:moveTo>
                  <a:pt x="875156" y="306323"/>
                </a:moveTo>
                <a:cubicBezTo>
                  <a:pt x="913602" y="306323"/>
                  <a:pt x="944769" y="337492"/>
                  <a:pt x="944769" y="375941"/>
                </a:cubicBezTo>
                <a:cubicBezTo>
                  <a:pt x="944769" y="414389"/>
                  <a:pt x="913602" y="445555"/>
                  <a:pt x="875156" y="445555"/>
                </a:cubicBezTo>
                <a:cubicBezTo>
                  <a:pt x="836709" y="445555"/>
                  <a:pt x="805543" y="414389"/>
                  <a:pt x="805543" y="375941"/>
                </a:cubicBezTo>
                <a:cubicBezTo>
                  <a:pt x="805543" y="337492"/>
                  <a:pt x="836709" y="306323"/>
                  <a:pt x="875156" y="306323"/>
                </a:cubicBezTo>
                <a:close/>
                <a:moveTo>
                  <a:pt x="457480" y="306323"/>
                </a:moveTo>
                <a:cubicBezTo>
                  <a:pt x="495927" y="306323"/>
                  <a:pt x="527096" y="337492"/>
                  <a:pt x="527096" y="375941"/>
                </a:cubicBezTo>
                <a:cubicBezTo>
                  <a:pt x="527096" y="414389"/>
                  <a:pt x="495927" y="445555"/>
                  <a:pt x="457480" y="445555"/>
                </a:cubicBezTo>
                <a:cubicBezTo>
                  <a:pt x="419033" y="445555"/>
                  <a:pt x="387866" y="414389"/>
                  <a:pt x="387866" y="375941"/>
                </a:cubicBezTo>
                <a:cubicBezTo>
                  <a:pt x="387866" y="337492"/>
                  <a:pt x="419033" y="306323"/>
                  <a:pt x="457480" y="306323"/>
                </a:cubicBezTo>
                <a:close/>
                <a:moveTo>
                  <a:pt x="39806" y="306323"/>
                </a:moveTo>
                <a:cubicBezTo>
                  <a:pt x="78252" y="306323"/>
                  <a:pt x="109419" y="337492"/>
                  <a:pt x="109419" y="375941"/>
                </a:cubicBezTo>
                <a:cubicBezTo>
                  <a:pt x="109419" y="414389"/>
                  <a:pt x="78252" y="445555"/>
                  <a:pt x="39806" y="445555"/>
                </a:cubicBezTo>
                <a:cubicBezTo>
                  <a:pt x="30194" y="445555"/>
                  <a:pt x="21038" y="443607"/>
                  <a:pt x="12710" y="440084"/>
                </a:cubicBezTo>
                <a:lnTo>
                  <a:pt x="0" y="431515"/>
                </a:lnTo>
                <a:lnTo>
                  <a:pt x="0" y="320364"/>
                </a:lnTo>
                <a:lnTo>
                  <a:pt x="12710" y="311794"/>
                </a:lnTo>
                <a:cubicBezTo>
                  <a:pt x="21038" y="308271"/>
                  <a:pt x="30194" y="306323"/>
                  <a:pt x="39806" y="306323"/>
                </a:cubicBezTo>
                <a:close/>
                <a:moveTo>
                  <a:pt x="6304836" y="306322"/>
                </a:moveTo>
                <a:cubicBezTo>
                  <a:pt x="6343282" y="306322"/>
                  <a:pt x="6374449" y="337490"/>
                  <a:pt x="6374449" y="375938"/>
                </a:cubicBezTo>
                <a:cubicBezTo>
                  <a:pt x="6374449" y="414387"/>
                  <a:pt x="6343282" y="445553"/>
                  <a:pt x="6304836" y="445553"/>
                </a:cubicBezTo>
                <a:cubicBezTo>
                  <a:pt x="6266390" y="445553"/>
                  <a:pt x="6235223" y="414387"/>
                  <a:pt x="6235223" y="375938"/>
                </a:cubicBezTo>
                <a:cubicBezTo>
                  <a:pt x="6235223" y="337490"/>
                  <a:pt x="6266390" y="306322"/>
                  <a:pt x="6304836" y="306322"/>
                </a:cubicBezTo>
                <a:close/>
                <a:moveTo>
                  <a:pt x="5887160" y="306322"/>
                </a:moveTo>
                <a:cubicBezTo>
                  <a:pt x="5925606" y="306322"/>
                  <a:pt x="5956772" y="337490"/>
                  <a:pt x="5956772" y="375938"/>
                </a:cubicBezTo>
                <a:cubicBezTo>
                  <a:pt x="5956772" y="414387"/>
                  <a:pt x="5925606" y="445553"/>
                  <a:pt x="5887160" y="445553"/>
                </a:cubicBezTo>
                <a:cubicBezTo>
                  <a:pt x="5848714" y="445553"/>
                  <a:pt x="5817547" y="414387"/>
                  <a:pt x="5817547" y="375938"/>
                </a:cubicBezTo>
                <a:cubicBezTo>
                  <a:pt x="5817547" y="337490"/>
                  <a:pt x="5848714" y="306322"/>
                  <a:pt x="5887160" y="306322"/>
                </a:cubicBezTo>
                <a:close/>
                <a:moveTo>
                  <a:pt x="5469483" y="306322"/>
                </a:moveTo>
                <a:cubicBezTo>
                  <a:pt x="5507929" y="306322"/>
                  <a:pt x="5539096" y="337490"/>
                  <a:pt x="5539096" y="375938"/>
                </a:cubicBezTo>
                <a:cubicBezTo>
                  <a:pt x="5539096" y="414387"/>
                  <a:pt x="5507929" y="445553"/>
                  <a:pt x="5469483" y="445553"/>
                </a:cubicBezTo>
                <a:cubicBezTo>
                  <a:pt x="5431037" y="445553"/>
                  <a:pt x="5399870" y="414387"/>
                  <a:pt x="5399870" y="375938"/>
                </a:cubicBezTo>
                <a:cubicBezTo>
                  <a:pt x="5399870" y="337490"/>
                  <a:pt x="5431037" y="306322"/>
                  <a:pt x="5469483" y="306322"/>
                </a:cubicBezTo>
                <a:close/>
                <a:moveTo>
                  <a:pt x="5051807" y="306322"/>
                </a:moveTo>
                <a:cubicBezTo>
                  <a:pt x="5090253" y="306322"/>
                  <a:pt x="5121419" y="337491"/>
                  <a:pt x="5121419" y="375939"/>
                </a:cubicBezTo>
                <a:cubicBezTo>
                  <a:pt x="5121419" y="414388"/>
                  <a:pt x="5090253" y="445553"/>
                  <a:pt x="5051807" y="445553"/>
                </a:cubicBezTo>
                <a:cubicBezTo>
                  <a:pt x="5013361" y="445553"/>
                  <a:pt x="4982194" y="414388"/>
                  <a:pt x="4982194" y="375939"/>
                </a:cubicBezTo>
                <a:cubicBezTo>
                  <a:pt x="4982194" y="337491"/>
                  <a:pt x="5013361" y="306322"/>
                  <a:pt x="5051807" y="306322"/>
                </a:cubicBezTo>
                <a:close/>
                <a:moveTo>
                  <a:pt x="4634130" y="306322"/>
                </a:moveTo>
                <a:cubicBezTo>
                  <a:pt x="4672576" y="306322"/>
                  <a:pt x="4703743" y="337491"/>
                  <a:pt x="4703743" y="375939"/>
                </a:cubicBezTo>
                <a:cubicBezTo>
                  <a:pt x="4703743" y="414388"/>
                  <a:pt x="4672576" y="445553"/>
                  <a:pt x="4634130" y="445553"/>
                </a:cubicBezTo>
                <a:cubicBezTo>
                  <a:pt x="4595684" y="445553"/>
                  <a:pt x="4564517" y="414388"/>
                  <a:pt x="4564517" y="375939"/>
                </a:cubicBezTo>
                <a:cubicBezTo>
                  <a:pt x="4564517" y="337491"/>
                  <a:pt x="4595684" y="306322"/>
                  <a:pt x="4634130" y="306322"/>
                </a:cubicBezTo>
                <a:close/>
                <a:moveTo>
                  <a:pt x="4216640" y="306322"/>
                </a:moveTo>
                <a:cubicBezTo>
                  <a:pt x="4255087" y="306322"/>
                  <a:pt x="4286066" y="337491"/>
                  <a:pt x="4286066" y="375939"/>
                </a:cubicBezTo>
                <a:cubicBezTo>
                  <a:pt x="4286066" y="414388"/>
                  <a:pt x="4255087" y="445553"/>
                  <a:pt x="4216640" y="445553"/>
                </a:cubicBezTo>
                <a:cubicBezTo>
                  <a:pt x="4178194" y="445553"/>
                  <a:pt x="4147028" y="414388"/>
                  <a:pt x="4147028" y="375939"/>
                </a:cubicBezTo>
                <a:cubicBezTo>
                  <a:pt x="4147028" y="337491"/>
                  <a:pt x="4178194" y="306322"/>
                  <a:pt x="4216640" y="306322"/>
                </a:cubicBezTo>
                <a:close/>
                <a:moveTo>
                  <a:pt x="3798971" y="306322"/>
                </a:moveTo>
                <a:cubicBezTo>
                  <a:pt x="3837412" y="306322"/>
                  <a:pt x="3868580" y="337491"/>
                  <a:pt x="3868580" y="375939"/>
                </a:cubicBezTo>
                <a:cubicBezTo>
                  <a:pt x="3868580" y="414388"/>
                  <a:pt x="3837412" y="445553"/>
                  <a:pt x="3798971" y="445553"/>
                </a:cubicBezTo>
                <a:cubicBezTo>
                  <a:pt x="3760521" y="445553"/>
                  <a:pt x="3729358" y="414388"/>
                  <a:pt x="3729358" y="375939"/>
                </a:cubicBezTo>
                <a:cubicBezTo>
                  <a:pt x="3729358" y="337491"/>
                  <a:pt x="3760521" y="306322"/>
                  <a:pt x="3798971" y="306322"/>
                </a:cubicBezTo>
                <a:close/>
                <a:moveTo>
                  <a:pt x="3381304" y="306322"/>
                </a:moveTo>
                <a:cubicBezTo>
                  <a:pt x="3419753" y="306322"/>
                  <a:pt x="3450920" y="337491"/>
                  <a:pt x="3450920" y="375939"/>
                </a:cubicBezTo>
                <a:cubicBezTo>
                  <a:pt x="3450920" y="414388"/>
                  <a:pt x="3419753" y="445553"/>
                  <a:pt x="3381304" y="445553"/>
                </a:cubicBezTo>
                <a:cubicBezTo>
                  <a:pt x="3342852" y="445553"/>
                  <a:pt x="3311686" y="414388"/>
                  <a:pt x="3311686" y="375939"/>
                </a:cubicBezTo>
                <a:cubicBezTo>
                  <a:pt x="3311686" y="337491"/>
                  <a:pt x="3342852" y="306322"/>
                  <a:pt x="3381304" y="306322"/>
                </a:cubicBezTo>
                <a:close/>
                <a:moveTo>
                  <a:pt x="2963612" y="306322"/>
                </a:moveTo>
                <a:cubicBezTo>
                  <a:pt x="3002058" y="306322"/>
                  <a:pt x="3033225" y="337491"/>
                  <a:pt x="3033225" y="375939"/>
                </a:cubicBezTo>
                <a:cubicBezTo>
                  <a:pt x="3033225" y="414388"/>
                  <a:pt x="3002058" y="445553"/>
                  <a:pt x="2963612" y="445553"/>
                </a:cubicBezTo>
                <a:cubicBezTo>
                  <a:pt x="2925164" y="445553"/>
                  <a:pt x="2893992" y="414388"/>
                  <a:pt x="2893992" y="375939"/>
                </a:cubicBezTo>
                <a:cubicBezTo>
                  <a:pt x="2893992" y="337491"/>
                  <a:pt x="2925164" y="306322"/>
                  <a:pt x="2963612" y="306322"/>
                </a:cubicBezTo>
                <a:close/>
                <a:moveTo>
                  <a:pt x="9646247" y="306321"/>
                </a:moveTo>
                <a:cubicBezTo>
                  <a:pt x="9684693" y="306321"/>
                  <a:pt x="9715860" y="337489"/>
                  <a:pt x="9715860" y="375937"/>
                </a:cubicBezTo>
                <a:cubicBezTo>
                  <a:pt x="9715860" y="414385"/>
                  <a:pt x="9684693" y="445552"/>
                  <a:pt x="9646247" y="445552"/>
                </a:cubicBezTo>
                <a:cubicBezTo>
                  <a:pt x="9607802" y="445552"/>
                  <a:pt x="9576635" y="414385"/>
                  <a:pt x="9576635" y="375937"/>
                </a:cubicBezTo>
                <a:cubicBezTo>
                  <a:pt x="9576635" y="337489"/>
                  <a:pt x="9607802" y="306321"/>
                  <a:pt x="9646247" y="306321"/>
                </a:cubicBezTo>
                <a:close/>
                <a:moveTo>
                  <a:pt x="9228571" y="306321"/>
                </a:moveTo>
                <a:cubicBezTo>
                  <a:pt x="9267017" y="306321"/>
                  <a:pt x="9298184" y="337489"/>
                  <a:pt x="9298184" y="375937"/>
                </a:cubicBezTo>
                <a:cubicBezTo>
                  <a:pt x="9298184" y="414385"/>
                  <a:pt x="9267017" y="445552"/>
                  <a:pt x="9228571" y="445552"/>
                </a:cubicBezTo>
                <a:cubicBezTo>
                  <a:pt x="9190125" y="445552"/>
                  <a:pt x="9158958" y="414385"/>
                  <a:pt x="9158958" y="375937"/>
                </a:cubicBezTo>
                <a:cubicBezTo>
                  <a:pt x="9158958" y="337489"/>
                  <a:pt x="9190125" y="306321"/>
                  <a:pt x="9228571" y="306321"/>
                </a:cubicBezTo>
                <a:close/>
                <a:moveTo>
                  <a:pt x="8810895" y="306321"/>
                </a:moveTo>
                <a:cubicBezTo>
                  <a:pt x="8849341" y="306321"/>
                  <a:pt x="8880507" y="337490"/>
                  <a:pt x="8880507" y="375937"/>
                </a:cubicBezTo>
                <a:cubicBezTo>
                  <a:pt x="8880507" y="414385"/>
                  <a:pt x="8849341" y="445552"/>
                  <a:pt x="8810895" y="445552"/>
                </a:cubicBezTo>
                <a:cubicBezTo>
                  <a:pt x="8772449" y="445552"/>
                  <a:pt x="8741282" y="414385"/>
                  <a:pt x="8741282" y="375937"/>
                </a:cubicBezTo>
                <a:cubicBezTo>
                  <a:pt x="8741282" y="337490"/>
                  <a:pt x="8772449" y="306321"/>
                  <a:pt x="8810895" y="306321"/>
                </a:cubicBezTo>
                <a:close/>
                <a:moveTo>
                  <a:pt x="8393218" y="306321"/>
                </a:moveTo>
                <a:cubicBezTo>
                  <a:pt x="8431664" y="306321"/>
                  <a:pt x="8462831" y="337490"/>
                  <a:pt x="8462831" y="375938"/>
                </a:cubicBezTo>
                <a:cubicBezTo>
                  <a:pt x="8462831" y="414387"/>
                  <a:pt x="8431664" y="445552"/>
                  <a:pt x="8393218" y="445552"/>
                </a:cubicBezTo>
                <a:cubicBezTo>
                  <a:pt x="8354772" y="445552"/>
                  <a:pt x="8323606" y="414387"/>
                  <a:pt x="8323606" y="375938"/>
                </a:cubicBezTo>
                <a:cubicBezTo>
                  <a:pt x="8323606" y="337490"/>
                  <a:pt x="8354772" y="306321"/>
                  <a:pt x="8393218" y="306321"/>
                </a:cubicBezTo>
                <a:close/>
                <a:moveTo>
                  <a:pt x="7975542" y="306321"/>
                </a:moveTo>
                <a:cubicBezTo>
                  <a:pt x="8013988" y="306321"/>
                  <a:pt x="8045155" y="337490"/>
                  <a:pt x="8045155" y="375938"/>
                </a:cubicBezTo>
                <a:cubicBezTo>
                  <a:pt x="8045155" y="414387"/>
                  <a:pt x="8013988" y="445552"/>
                  <a:pt x="7975542" y="445552"/>
                </a:cubicBezTo>
                <a:cubicBezTo>
                  <a:pt x="7937096" y="445552"/>
                  <a:pt x="7905929" y="414387"/>
                  <a:pt x="7905929" y="375938"/>
                </a:cubicBezTo>
                <a:cubicBezTo>
                  <a:pt x="7905929" y="337490"/>
                  <a:pt x="7937096" y="306321"/>
                  <a:pt x="7975542" y="306321"/>
                </a:cubicBezTo>
                <a:close/>
                <a:moveTo>
                  <a:pt x="7557865" y="306321"/>
                </a:moveTo>
                <a:cubicBezTo>
                  <a:pt x="7596311" y="306321"/>
                  <a:pt x="7627478" y="337490"/>
                  <a:pt x="7627478" y="375938"/>
                </a:cubicBezTo>
                <a:cubicBezTo>
                  <a:pt x="7627478" y="414387"/>
                  <a:pt x="7596311" y="445553"/>
                  <a:pt x="7557865" y="445553"/>
                </a:cubicBezTo>
                <a:cubicBezTo>
                  <a:pt x="7519419" y="445553"/>
                  <a:pt x="7488253" y="414387"/>
                  <a:pt x="7488253" y="375938"/>
                </a:cubicBezTo>
                <a:cubicBezTo>
                  <a:pt x="7488253" y="337490"/>
                  <a:pt x="7519419" y="306321"/>
                  <a:pt x="7557865" y="306321"/>
                </a:cubicBezTo>
                <a:close/>
                <a:moveTo>
                  <a:pt x="7140189" y="306321"/>
                </a:moveTo>
                <a:cubicBezTo>
                  <a:pt x="7178635" y="306321"/>
                  <a:pt x="7209802" y="337490"/>
                  <a:pt x="7209802" y="375938"/>
                </a:cubicBezTo>
                <a:cubicBezTo>
                  <a:pt x="7209802" y="414387"/>
                  <a:pt x="7178635" y="445553"/>
                  <a:pt x="7140189" y="445553"/>
                </a:cubicBezTo>
                <a:cubicBezTo>
                  <a:pt x="7101743" y="445553"/>
                  <a:pt x="7070576" y="414387"/>
                  <a:pt x="7070576" y="375938"/>
                </a:cubicBezTo>
                <a:cubicBezTo>
                  <a:pt x="7070576" y="337490"/>
                  <a:pt x="7101743" y="306321"/>
                  <a:pt x="7140189" y="306321"/>
                </a:cubicBezTo>
                <a:close/>
                <a:moveTo>
                  <a:pt x="6722513" y="306321"/>
                </a:moveTo>
                <a:cubicBezTo>
                  <a:pt x="6760958" y="306321"/>
                  <a:pt x="6792125" y="337490"/>
                  <a:pt x="6792125" y="375938"/>
                </a:cubicBezTo>
                <a:cubicBezTo>
                  <a:pt x="6792125" y="414387"/>
                  <a:pt x="6760958" y="445553"/>
                  <a:pt x="6722513" y="445553"/>
                </a:cubicBezTo>
                <a:cubicBezTo>
                  <a:pt x="6684067" y="445553"/>
                  <a:pt x="6652900" y="414387"/>
                  <a:pt x="6652900" y="375938"/>
                </a:cubicBezTo>
                <a:cubicBezTo>
                  <a:pt x="6652900" y="337490"/>
                  <a:pt x="6684067" y="306321"/>
                  <a:pt x="6722513" y="306321"/>
                </a:cubicBezTo>
                <a:close/>
                <a:moveTo>
                  <a:pt x="12152306" y="306319"/>
                </a:moveTo>
                <a:cubicBezTo>
                  <a:pt x="12161917" y="306319"/>
                  <a:pt x="12171074" y="308267"/>
                  <a:pt x="12179402" y="311790"/>
                </a:cubicBezTo>
                <a:lnTo>
                  <a:pt x="12192000" y="320284"/>
                </a:lnTo>
                <a:lnTo>
                  <a:pt x="12192000" y="431587"/>
                </a:lnTo>
                <a:lnTo>
                  <a:pt x="12179402" y="440080"/>
                </a:lnTo>
                <a:cubicBezTo>
                  <a:pt x="12171074" y="443603"/>
                  <a:pt x="12161917" y="445551"/>
                  <a:pt x="12152306" y="445551"/>
                </a:cubicBezTo>
                <a:cubicBezTo>
                  <a:pt x="12113860" y="445551"/>
                  <a:pt x="12082694" y="414384"/>
                  <a:pt x="12082694" y="375936"/>
                </a:cubicBezTo>
                <a:cubicBezTo>
                  <a:pt x="12082694" y="337489"/>
                  <a:pt x="12113860" y="306319"/>
                  <a:pt x="12152306" y="306319"/>
                </a:cubicBezTo>
                <a:close/>
                <a:moveTo>
                  <a:pt x="11734630" y="306319"/>
                </a:moveTo>
                <a:cubicBezTo>
                  <a:pt x="11773076" y="306319"/>
                  <a:pt x="11804243" y="337489"/>
                  <a:pt x="11804243" y="375937"/>
                </a:cubicBezTo>
                <a:cubicBezTo>
                  <a:pt x="11804243" y="414385"/>
                  <a:pt x="11773076" y="445551"/>
                  <a:pt x="11734630" y="445551"/>
                </a:cubicBezTo>
                <a:cubicBezTo>
                  <a:pt x="11696184" y="445551"/>
                  <a:pt x="11665017" y="414385"/>
                  <a:pt x="11665017" y="375937"/>
                </a:cubicBezTo>
                <a:cubicBezTo>
                  <a:pt x="11665017" y="337489"/>
                  <a:pt x="11696184" y="306319"/>
                  <a:pt x="11734630" y="306319"/>
                </a:cubicBezTo>
                <a:close/>
                <a:moveTo>
                  <a:pt x="11316953" y="306319"/>
                </a:moveTo>
                <a:cubicBezTo>
                  <a:pt x="11355399" y="306319"/>
                  <a:pt x="11386566" y="337489"/>
                  <a:pt x="11386566" y="375937"/>
                </a:cubicBezTo>
                <a:cubicBezTo>
                  <a:pt x="11386566" y="414385"/>
                  <a:pt x="11355399" y="445551"/>
                  <a:pt x="11316953" y="445551"/>
                </a:cubicBezTo>
                <a:cubicBezTo>
                  <a:pt x="11278507" y="445551"/>
                  <a:pt x="11247341" y="414385"/>
                  <a:pt x="11247341" y="375937"/>
                </a:cubicBezTo>
                <a:cubicBezTo>
                  <a:pt x="11247341" y="337489"/>
                  <a:pt x="11278507" y="306319"/>
                  <a:pt x="11316953" y="306319"/>
                </a:cubicBezTo>
                <a:close/>
                <a:moveTo>
                  <a:pt x="10899277" y="306319"/>
                </a:moveTo>
                <a:cubicBezTo>
                  <a:pt x="10937723" y="306319"/>
                  <a:pt x="10968890" y="337489"/>
                  <a:pt x="10968890" y="375937"/>
                </a:cubicBezTo>
                <a:cubicBezTo>
                  <a:pt x="10968890" y="414385"/>
                  <a:pt x="10937723" y="445551"/>
                  <a:pt x="10899277" y="445551"/>
                </a:cubicBezTo>
                <a:cubicBezTo>
                  <a:pt x="10860831" y="445551"/>
                  <a:pt x="10829664" y="414385"/>
                  <a:pt x="10829664" y="375937"/>
                </a:cubicBezTo>
                <a:cubicBezTo>
                  <a:pt x="10829664" y="337489"/>
                  <a:pt x="10860831" y="306319"/>
                  <a:pt x="10899277" y="306319"/>
                </a:cubicBezTo>
                <a:close/>
                <a:moveTo>
                  <a:pt x="10481600" y="306319"/>
                </a:moveTo>
                <a:cubicBezTo>
                  <a:pt x="10520046" y="306319"/>
                  <a:pt x="10551213" y="337489"/>
                  <a:pt x="10551213" y="375937"/>
                </a:cubicBezTo>
                <a:cubicBezTo>
                  <a:pt x="10551213" y="414385"/>
                  <a:pt x="10520046" y="445552"/>
                  <a:pt x="10481600" y="445552"/>
                </a:cubicBezTo>
                <a:cubicBezTo>
                  <a:pt x="10443154" y="445552"/>
                  <a:pt x="10411988" y="414385"/>
                  <a:pt x="10411988" y="375937"/>
                </a:cubicBezTo>
                <a:cubicBezTo>
                  <a:pt x="10411988" y="337489"/>
                  <a:pt x="10443154" y="306319"/>
                  <a:pt x="10481600" y="306319"/>
                </a:cubicBezTo>
                <a:close/>
                <a:moveTo>
                  <a:pt x="10063924" y="306319"/>
                </a:moveTo>
                <a:cubicBezTo>
                  <a:pt x="10102370" y="306319"/>
                  <a:pt x="10133537" y="337489"/>
                  <a:pt x="10133537" y="375937"/>
                </a:cubicBezTo>
                <a:cubicBezTo>
                  <a:pt x="10133537" y="414385"/>
                  <a:pt x="10102370" y="445552"/>
                  <a:pt x="10063924" y="445552"/>
                </a:cubicBezTo>
                <a:cubicBezTo>
                  <a:pt x="10025478" y="445552"/>
                  <a:pt x="9994311" y="414385"/>
                  <a:pt x="9994311" y="375937"/>
                </a:cubicBezTo>
                <a:cubicBezTo>
                  <a:pt x="9994311" y="337489"/>
                  <a:pt x="10025478" y="306319"/>
                  <a:pt x="10063924" y="306319"/>
                </a:cubicBezTo>
                <a:close/>
                <a:moveTo>
                  <a:pt x="2963621" y="3"/>
                </a:moveTo>
                <a:cubicBezTo>
                  <a:pt x="3002067" y="3"/>
                  <a:pt x="3033232" y="31168"/>
                  <a:pt x="3033232" y="69614"/>
                </a:cubicBezTo>
                <a:cubicBezTo>
                  <a:pt x="3033232" y="108060"/>
                  <a:pt x="3002067" y="139244"/>
                  <a:pt x="2963621" y="139244"/>
                </a:cubicBezTo>
                <a:cubicBezTo>
                  <a:pt x="2925172" y="139244"/>
                  <a:pt x="2893999" y="108060"/>
                  <a:pt x="2893999" y="69614"/>
                </a:cubicBezTo>
                <a:cubicBezTo>
                  <a:pt x="2893999" y="31168"/>
                  <a:pt x="2925172" y="3"/>
                  <a:pt x="2963621" y="3"/>
                </a:cubicBezTo>
                <a:close/>
                <a:moveTo>
                  <a:pt x="2545922" y="3"/>
                </a:moveTo>
                <a:cubicBezTo>
                  <a:pt x="2584368" y="3"/>
                  <a:pt x="2615535" y="31168"/>
                  <a:pt x="2615535" y="69614"/>
                </a:cubicBezTo>
                <a:cubicBezTo>
                  <a:pt x="2615535" y="108060"/>
                  <a:pt x="2584368" y="139245"/>
                  <a:pt x="2545922" y="139245"/>
                </a:cubicBezTo>
                <a:cubicBezTo>
                  <a:pt x="2507476" y="139245"/>
                  <a:pt x="2476307" y="108060"/>
                  <a:pt x="2476307" y="69614"/>
                </a:cubicBezTo>
                <a:cubicBezTo>
                  <a:pt x="2476307" y="31168"/>
                  <a:pt x="2507476" y="3"/>
                  <a:pt x="2545922" y="3"/>
                </a:cubicBezTo>
                <a:close/>
                <a:moveTo>
                  <a:pt x="2128224" y="3"/>
                </a:moveTo>
                <a:cubicBezTo>
                  <a:pt x="2166670" y="3"/>
                  <a:pt x="2197838" y="31168"/>
                  <a:pt x="2197838" y="69614"/>
                </a:cubicBezTo>
                <a:cubicBezTo>
                  <a:pt x="2197838" y="108060"/>
                  <a:pt x="2166670" y="139245"/>
                  <a:pt x="2128224" y="139245"/>
                </a:cubicBezTo>
                <a:cubicBezTo>
                  <a:pt x="2089778" y="139245"/>
                  <a:pt x="2058611" y="108060"/>
                  <a:pt x="2058611" y="69614"/>
                </a:cubicBezTo>
                <a:cubicBezTo>
                  <a:pt x="2058611" y="31168"/>
                  <a:pt x="2089778" y="3"/>
                  <a:pt x="2128224" y="3"/>
                </a:cubicBezTo>
                <a:close/>
                <a:moveTo>
                  <a:pt x="1710525" y="3"/>
                </a:moveTo>
                <a:cubicBezTo>
                  <a:pt x="1748973" y="3"/>
                  <a:pt x="1780138" y="31168"/>
                  <a:pt x="1780138" y="69614"/>
                </a:cubicBezTo>
                <a:cubicBezTo>
                  <a:pt x="1780138" y="108060"/>
                  <a:pt x="1748973" y="139245"/>
                  <a:pt x="1710525" y="139245"/>
                </a:cubicBezTo>
                <a:cubicBezTo>
                  <a:pt x="1672073" y="139245"/>
                  <a:pt x="1640898" y="108060"/>
                  <a:pt x="1640898" y="69614"/>
                </a:cubicBezTo>
                <a:cubicBezTo>
                  <a:pt x="1640898" y="31168"/>
                  <a:pt x="1672073" y="3"/>
                  <a:pt x="1710525" y="3"/>
                </a:cubicBezTo>
                <a:close/>
                <a:moveTo>
                  <a:pt x="1292828" y="3"/>
                </a:moveTo>
                <a:cubicBezTo>
                  <a:pt x="1331274" y="3"/>
                  <a:pt x="1362440" y="31169"/>
                  <a:pt x="1362440" y="69614"/>
                </a:cubicBezTo>
                <a:cubicBezTo>
                  <a:pt x="1362440" y="108060"/>
                  <a:pt x="1331274" y="139245"/>
                  <a:pt x="1292828" y="139245"/>
                </a:cubicBezTo>
                <a:cubicBezTo>
                  <a:pt x="1254382" y="139245"/>
                  <a:pt x="1223215" y="108060"/>
                  <a:pt x="1223215" y="69614"/>
                </a:cubicBezTo>
                <a:cubicBezTo>
                  <a:pt x="1223215" y="31169"/>
                  <a:pt x="1254382" y="3"/>
                  <a:pt x="1292828" y="3"/>
                </a:cubicBezTo>
                <a:close/>
                <a:moveTo>
                  <a:pt x="875161" y="3"/>
                </a:moveTo>
                <a:cubicBezTo>
                  <a:pt x="913607" y="3"/>
                  <a:pt x="944774" y="31169"/>
                  <a:pt x="944774" y="69614"/>
                </a:cubicBezTo>
                <a:cubicBezTo>
                  <a:pt x="944774" y="108060"/>
                  <a:pt x="913607" y="139245"/>
                  <a:pt x="875161" y="139245"/>
                </a:cubicBezTo>
                <a:cubicBezTo>
                  <a:pt x="836714" y="139245"/>
                  <a:pt x="805547" y="108060"/>
                  <a:pt x="805547" y="69614"/>
                </a:cubicBezTo>
                <a:cubicBezTo>
                  <a:pt x="805547" y="31169"/>
                  <a:pt x="836714" y="3"/>
                  <a:pt x="875161" y="3"/>
                </a:cubicBezTo>
                <a:close/>
                <a:moveTo>
                  <a:pt x="457485" y="3"/>
                </a:moveTo>
                <a:cubicBezTo>
                  <a:pt x="495932" y="3"/>
                  <a:pt x="527101" y="31169"/>
                  <a:pt x="527101" y="69614"/>
                </a:cubicBezTo>
                <a:cubicBezTo>
                  <a:pt x="527101" y="108060"/>
                  <a:pt x="495932" y="139245"/>
                  <a:pt x="457485" y="139245"/>
                </a:cubicBezTo>
                <a:cubicBezTo>
                  <a:pt x="419038" y="139245"/>
                  <a:pt x="387871" y="108060"/>
                  <a:pt x="387871" y="69614"/>
                </a:cubicBezTo>
                <a:cubicBezTo>
                  <a:pt x="387871" y="31169"/>
                  <a:pt x="419038" y="3"/>
                  <a:pt x="457485" y="3"/>
                </a:cubicBezTo>
                <a:close/>
                <a:moveTo>
                  <a:pt x="39812" y="3"/>
                </a:moveTo>
                <a:cubicBezTo>
                  <a:pt x="78257" y="3"/>
                  <a:pt x="109425" y="31169"/>
                  <a:pt x="109425" y="69615"/>
                </a:cubicBezTo>
                <a:cubicBezTo>
                  <a:pt x="109425" y="108060"/>
                  <a:pt x="78257" y="139245"/>
                  <a:pt x="39812" y="139245"/>
                </a:cubicBezTo>
                <a:cubicBezTo>
                  <a:pt x="30201" y="139245"/>
                  <a:pt x="21044" y="137296"/>
                  <a:pt x="12716" y="133772"/>
                </a:cubicBezTo>
                <a:lnTo>
                  <a:pt x="0" y="125195"/>
                </a:lnTo>
                <a:lnTo>
                  <a:pt x="0" y="14046"/>
                </a:lnTo>
                <a:lnTo>
                  <a:pt x="12716" y="5473"/>
                </a:lnTo>
                <a:cubicBezTo>
                  <a:pt x="21044" y="1951"/>
                  <a:pt x="30201" y="3"/>
                  <a:pt x="39812" y="3"/>
                </a:cubicBezTo>
                <a:close/>
                <a:moveTo>
                  <a:pt x="7975542" y="1"/>
                </a:moveTo>
                <a:cubicBezTo>
                  <a:pt x="8013988" y="1"/>
                  <a:pt x="8045155" y="31167"/>
                  <a:pt x="8045155" y="69613"/>
                </a:cubicBezTo>
                <a:cubicBezTo>
                  <a:pt x="8045155" y="108059"/>
                  <a:pt x="8013988" y="139243"/>
                  <a:pt x="7975542" y="139243"/>
                </a:cubicBezTo>
                <a:cubicBezTo>
                  <a:pt x="7937096" y="139243"/>
                  <a:pt x="7905929" y="108059"/>
                  <a:pt x="7905929" y="69613"/>
                </a:cubicBezTo>
                <a:cubicBezTo>
                  <a:pt x="7905929" y="31167"/>
                  <a:pt x="7937096" y="1"/>
                  <a:pt x="7975542" y="1"/>
                </a:cubicBezTo>
                <a:close/>
                <a:moveTo>
                  <a:pt x="7557865" y="1"/>
                </a:moveTo>
                <a:cubicBezTo>
                  <a:pt x="7596311" y="1"/>
                  <a:pt x="7627478" y="31167"/>
                  <a:pt x="7627478" y="69613"/>
                </a:cubicBezTo>
                <a:cubicBezTo>
                  <a:pt x="7627478" y="108059"/>
                  <a:pt x="7596311" y="139243"/>
                  <a:pt x="7557865" y="139243"/>
                </a:cubicBezTo>
                <a:cubicBezTo>
                  <a:pt x="7519419" y="139243"/>
                  <a:pt x="7488253" y="108059"/>
                  <a:pt x="7488253" y="69613"/>
                </a:cubicBezTo>
                <a:cubicBezTo>
                  <a:pt x="7488253" y="31167"/>
                  <a:pt x="7519419" y="1"/>
                  <a:pt x="7557865" y="1"/>
                </a:cubicBezTo>
                <a:close/>
                <a:moveTo>
                  <a:pt x="7140189" y="1"/>
                </a:moveTo>
                <a:cubicBezTo>
                  <a:pt x="7178635" y="1"/>
                  <a:pt x="7209802" y="31167"/>
                  <a:pt x="7209802" y="69613"/>
                </a:cubicBezTo>
                <a:cubicBezTo>
                  <a:pt x="7209802" y="108059"/>
                  <a:pt x="7178635" y="139244"/>
                  <a:pt x="7140189" y="139244"/>
                </a:cubicBezTo>
                <a:cubicBezTo>
                  <a:pt x="7101743" y="139244"/>
                  <a:pt x="7070576" y="108059"/>
                  <a:pt x="7070576" y="69613"/>
                </a:cubicBezTo>
                <a:cubicBezTo>
                  <a:pt x="7070576" y="31167"/>
                  <a:pt x="7101743" y="1"/>
                  <a:pt x="7140189" y="1"/>
                </a:cubicBezTo>
                <a:close/>
                <a:moveTo>
                  <a:pt x="6722513" y="1"/>
                </a:moveTo>
                <a:cubicBezTo>
                  <a:pt x="6760958" y="1"/>
                  <a:pt x="6792125" y="31168"/>
                  <a:pt x="6792125" y="69613"/>
                </a:cubicBezTo>
                <a:cubicBezTo>
                  <a:pt x="6792125" y="108059"/>
                  <a:pt x="6760958" y="139244"/>
                  <a:pt x="6722513" y="139244"/>
                </a:cubicBezTo>
                <a:cubicBezTo>
                  <a:pt x="6684067" y="139244"/>
                  <a:pt x="6652900" y="108059"/>
                  <a:pt x="6652900" y="69613"/>
                </a:cubicBezTo>
                <a:cubicBezTo>
                  <a:pt x="6652900" y="31168"/>
                  <a:pt x="6684067" y="1"/>
                  <a:pt x="6722513" y="1"/>
                </a:cubicBezTo>
                <a:close/>
                <a:moveTo>
                  <a:pt x="6304836" y="1"/>
                </a:moveTo>
                <a:cubicBezTo>
                  <a:pt x="6343282" y="1"/>
                  <a:pt x="6374449" y="31168"/>
                  <a:pt x="6374449" y="69613"/>
                </a:cubicBezTo>
                <a:cubicBezTo>
                  <a:pt x="6374449" y="108059"/>
                  <a:pt x="6343282" y="139244"/>
                  <a:pt x="6304836" y="139244"/>
                </a:cubicBezTo>
                <a:cubicBezTo>
                  <a:pt x="6266390" y="139244"/>
                  <a:pt x="6235223" y="108059"/>
                  <a:pt x="6235223" y="69613"/>
                </a:cubicBezTo>
                <a:cubicBezTo>
                  <a:pt x="6235223" y="31168"/>
                  <a:pt x="6266390" y="1"/>
                  <a:pt x="6304836" y="1"/>
                </a:cubicBezTo>
                <a:close/>
                <a:moveTo>
                  <a:pt x="5887160" y="1"/>
                </a:moveTo>
                <a:cubicBezTo>
                  <a:pt x="5925606" y="1"/>
                  <a:pt x="5956772" y="31168"/>
                  <a:pt x="5956772" y="69613"/>
                </a:cubicBezTo>
                <a:cubicBezTo>
                  <a:pt x="5956772" y="108059"/>
                  <a:pt x="5925606" y="139244"/>
                  <a:pt x="5887160" y="139244"/>
                </a:cubicBezTo>
                <a:cubicBezTo>
                  <a:pt x="5848714" y="139244"/>
                  <a:pt x="5817547" y="108059"/>
                  <a:pt x="5817547" y="69613"/>
                </a:cubicBezTo>
                <a:cubicBezTo>
                  <a:pt x="5817547" y="31168"/>
                  <a:pt x="5848714" y="1"/>
                  <a:pt x="5887160" y="1"/>
                </a:cubicBezTo>
                <a:close/>
                <a:moveTo>
                  <a:pt x="5469483" y="1"/>
                </a:moveTo>
                <a:cubicBezTo>
                  <a:pt x="5507929" y="1"/>
                  <a:pt x="5539096" y="31168"/>
                  <a:pt x="5539096" y="69614"/>
                </a:cubicBezTo>
                <a:cubicBezTo>
                  <a:pt x="5539096" y="108059"/>
                  <a:pt x="5507929" y="139244"/>
                  <a:pt x="5469483" y="139244"/>
                </a:cubicBezTo>
                <a:cubicBezTo>
                  <a:pt x="5431037" y="139244"/>
                  <a:pt x="5399870" y="108059"/>
                  <a:pt x="5399870" y="69614"/>
                </a:cubicBezTo>
                <a:cubicBezTo>
                  <a:pt x="5399870" y="31168"/>
                  <a:pt x="5431037" y="1"/>
                  <a:pt x="5469483" y="1"/>
                </a:cubicBezTo>
                <a:close/>
                <a:moveTo>
                  <a:pt x="5051807" y="1"/>
                </a:moveTo>
                <a:cubicBezTo>
                  <a:pt x="5090253" y="1"/>
                  <a:pt x="5121419" y="31168"/>
                  <a:pt x="5121419" y="69614"/>
                </a:cubicBezTo>
                <a:cubicBezTo>
                  <a:pt x="5121419" y="108059"/>
                  <a:pt x="5090253" y="139244"/>
                  <a:pt x="5051807" y="139244"/>
                </a:cubicBezTo>
                <a:cubicBezTo>
                  <a:pt x="5013361" y="139244"/>
                  <a:pt x="4982194" y="108059"/>
                  <a:pt x="4982194" y="69614"/>
                </a:cubicBezTo>
                <a:cubicBezTo>
                  <a:pt x="4982194" y="31168"/>
                  <a:pt x="5013361" y="1"/>
                  <a:pt x="5051807" y="1"/>
                </a:cubicBezTo>
                <a:close/>
                <a:moveTo>
                  <a:pt x="4634130" y="1"/>
                </a:moveTo>
                <a:cubicBezTo>
                  <a:pt x="4672576" y="1"/>
                  <a:pt x="4703743" y="31168"/>
                  <a:pt x="4703743" y="69614"/>
                </a:cubicBezTo>
                <a:cubicBezTo>
                  <a:pt x="4703743" y="108059"/>
                  <a:pt x="4672576" y="139244"/>
                  <a:pt x="4634130" y="139244"/>
                </a:cubicBezTo>
                <a:cubicBezTo>
                  <a:pt x="4595684" y="139244"/>
                  <a:pt x="4564517" y="108059"/>
                  <a:pt x="4564517" y="69614"/>
                </a:cubicBezTo>
                <a:cubicBezTo>
                  <a:pt x="4564517" y="31168"/>
                  <a:pt x="4595684" y="1"/>
                  <a:pt x="4634130" y="1"/>
                </a:cubicBezTo>
                <a:close/>
                <a:moveTo>
                  <a:pt x="4216649" y="1"/>
                </a:moveTo>
                <a:cubicBezTo>
                  <a:pt x="4255095" y="1"/>
                  <a:pt x="4286066" y="31168"/>
                  <a:pt x="4286066" y="69614"/>
                </a:cubicBezTo>
                <a:cubicBezTo>
                  <a:pt x="4286066" y="108059"/>
                  <a:pt x="4255095" y="139244"/>
                  <a:pt x="4216649" y="139244"/>
                </a:cubicBezTo>
                <a:cubicBezTo>
                  <a:pt x="4178203" y="139244"/>
                  <a:pt x="4147036" y="108059"/>
                  <a:pt x="4147036" y="69614"/>
                </a:cubicBezTo>
                <a:cubicBezTo>
                  <a:pt x="4147036" y="31168"/>
                  <a:pt x="4178203" y="1"/>
                  <a:pt x="4216649" y="1"/>
                </a:cubicBezTo>
                <a:close/>
                <a:moveTo>
                  <a:pt x="3798979" y="1"/>
                </a:moveTo>
                <a:cubicBezTo>
                  <a:pt x="3837419" y="1"/>
                  <a:pt x="3868588" y="31168"/>
                  <a:pt x="3868588" y="69614"/>
                </a:cubicBezTo>
                <a:cubicBezTo>
                  <a:pt x="3868588" y="108060"/>
                  <a:pt x="3837419" y="139244"/>
                  <a:pt x="3798979" y="139244"/>
                </a:cubicBezTo>
                <a:cubicBezTo>
                  <a:pt x="3760529" y="139244"/>
                  <a:pt x="3729368" y="108060"/>
                  <a:pt x="3729368" y="69614"/>
                </a:cubicBezTo>
                <a:cubicBezTo>
                  <a:pt x="3729368" y="31168"/>
                  <a:pt x="3760529" y="1"/>
                  <a:pt x="3798979" y="1"/>
                </a:cubicBezTo>
                <a:close/>
                <a:moveTo>
                  <a:pt x="3381313" y="1"/>
                </a:moveTo>
                <a:cubicBezTo>
                  <a:pt x="3419761" y="1"/>
                  <a:pt x="3450928" y="31168"/>
                  <a:pt x="3450928" y="69614"/>
                </a:cubicBezTo>
                <a:cubicBezTo>
                  <a:pt x="3450928" y="108060"/>
                  <a:pt x="3419761" y="139244"/>
                  <a:pt x="3381313" y="139244"/>
                </a:cubicBezTo>
                <a:cubicBezTo>
                  <a:pt x="3342861" y="139244"/>
                  <a:pt x="3311694" y="108060"/>
                  <a:pt x="3311694" y="69614"/>
                </a:cubicBezTo>
                <a:cubicBezTo>
                  <a:pt x="3311694" y="31168"/>
                  <a:pt x="3342861" y="1"/>
                  <a:pt x="3381313" y="1"/>
                </a:cubicBezTo>
                <a:close/>
                <a:moveTo>
                  <a:pt x="12152306" y="0"/>
                </a:moveTo>
                <a:cubicBezTo>
                  <a:pt x="12161917" y="0"/>
                  <a:pt x="12171074" y="1948"/>
                  <a:pt x="12179402" y="5470"/>
                </a:cubicBezTo>
                <a:lnTo>
                  <a:pt x="12192000" y="13964"/>
                </a:lnTo>
                <a:lnTo>
                  <a:pt x="12192000" y="125271"/>
                </a:lnTo>
                <a:lnTo>
                  <a:pt x="12179402" y="133768"/>
                </a:lnTo>
                <a:cubicBezTo>
                  <a:pt x="12171074" y="137292"/>
                  <a:pt x="12161917" y="139241"/>
                  <a:pt x="12152306" y="139241"/>
                </a:cubicBezTo>
                <a:cubicBezTo>
                  <a:pt x="12113860" y="139241"/>
                  <a:pt x="12082694" y="108058"/>
                  <a:pt x="12082694" y="69612"/>
                </a:cubicBezTo>
                <a:cubicBezTo>
                  <a:pt x="12082694" y="31166"/>
                  <a:pt x="12113860" y="0"/>
                  <a:pt x="12152306" y="0"/>
                </a:cubicBezTo>
                <a:close/>
                <a:moveTo>
                  <a:pt x="11734630" y="0"/>
                </a:moveTo>
                <a:cubicBezTo>
                  <a:pt x="11773076" y="0"/>
                  <a:pt x="11804243" y="31167"/>
                  <a:pt x="11804243" y="69612"/>
                </a:cubicBezTo>
                <a:cubicBezTo>
                  <a:pt x="11804243" y="108058"/>
                  <a:pt x="11773076" y="139241"/>
                  <a:pt x="11734630" y="139241"/>
                </a:cubicBezTo>
                <a:cubicBezTo>
                  <a:pt x="11696184" y="139241"/>
                  <a:pt x="11665017" y="108058"/>
                  <a:pt x="11665017" y="69612"/>
                </a:cubicBezTo>
                <a:cubicBezTo>
                  <a:pt x="11665017" y="31167"/>
                  <a:pt x="11696184" y="0"/>
                  <a:pt x="11734630" y="0"/>
                </a:cubicBezTo>
                <a:close/>
                <a:moveTo>
                  <a:pt x="11316953" y="0"/>
                </a:moveTo>
                <a:cubicBezTo>
                  <a:pt x="11355399" y="0"/>
                  <a:pt x="11386566" y="31167"/>
                  <a:pt x="11386566" y="69612"/>
                </a:cubicBezTo>
                <a:cubicBezTo>
                  <a:pt x="11386566" y="108058"/>
                  <a:pt x="11355399" y="139241"/>
                  <a:pt x="11316953" y="139241"/>
                </a:cubicBezTo>
                <a:cubicBezTo>
                  <a:pt x="11278507" y="139241"/>
                  <a:pt x="11247341" y="108058"/>
                  <a:pt x="11247341" y="69612"/>
                </a:cubicBezTo>
                <a:cubicBezTo>
                  <a:pt x="11247341" y="31167"/>
                  <a:pt x="11278507" y="0"/>
                  <a:pt x="11316953" y="0"/>
                </a:cubicBezTo>
                <a:close/>
                <a:moveTo>
                  <a:pt x="10899277" y="0"/>
                </a:moveTo>
                <a:cubicBezTo>
                  <a:pt x="10937723" y="0"/>
                  <a:pt x="10968890" y="31167"/>
                  <a:pt x="10968890" y="69612"/>
                </a:cubicBezTo>
                <a:cubicBezTo>
                  <a:pt x="10968890" y="108058"/>
                  <a:pt x="10937723" y="139243"/>
                  <a:pt x="10899277" y="139243"/>
                </a:cubicBezTo>
                <a:cubicBezTo>
                  <a:pt x="10860831" y="139243"/>
                  <a:pt x="10829664" y="108058"/>
                  <a:pt x="10829664" y="69612"/>
                </a:cubicBezTo>
                <a:cubicBezTo>
                  <a:pt x="10829664" y="31167"/>
                  <a:pt x="10860831" y="0"/>
                  <a:pt x="10899277" y="0"/>
                </a:cubicBezTo>
                <a:close/>
                <a:moveTo>
                  <a:pt x="10481600" y="0"/>
                </a:moveTo>
                <a:cubicBezTo>
                  <a:pt x="10520046" y="0"/>
                  <a:pt x="10551213" y="31167"/>
                  <a:pt x="10551213" y="69612"/>
                </a:cubicBezTo>
                <a:cubicBezTo>
                  <a:pt x="10551213" y="108058"/>
                  <a:pt x="10520046" y="139243"/>
                  <a:pt x="10481600" y="139243"/>
                </a:cubicBezTo>
                <a:cubicBezTo>
                  <a:pt x="10443154" y="139243"/>
                  <a:pt x="10411988" y="108058"/>
                  <a:pt x="10411988" y="69612"/>
                </a:cubicBezTo>
                <a:cubicBezTo>
                  <a:pt x="10411988" y="31167"/>
                  <a:pt x="10443154" y="0"/>
                  <a:pt x="10481600" y="0"/>
                </a:cubicBezTo>
                <a:close/>
                <a:moveTo>
                  <a:pt x="10063924" y="0"/>
                </a:moveTo>
                <a:cubicBezTo>
                  <a:pt x="10102370" y="0"/>
                  <a:pt x="10133537" y="31167"/>
                  <a:pt x="10133537" y="69613"/>
                </a:cubicBezTo>
                <a:cubicBezTo>
                  <a:pt x="10133537" y="108058"/>
                  <a:pt x="10102370" y="139243"/>
                  <a:pt x="10063924" y="139243"/>
                </a:cubicBezTo>
                <a:cubicBezTo>
                  <a:pt x="10025478" y="139243"/>
                  <a:pt x="9994311" y="108058"/>
                  <a:pt x="9994311" y="69613"/>
                </a:cubicBezTo>
                <a:cubicBezTo>
                  <a:pt x="9994311" y="31167"/>
                  <a:pt x="10025478" y="0"/>
                  <a:pt x="10063924" y="0"/>
                </a:cubicBezTo>
                <a:close/>
                <a:moveTo>
                  <a:pt x="9646247" y="0"/>
                </a:moveTo>
                <a:cubicBezTo>
                  <a:pt x="9684693" y="0"/>
                  <a:pt x="9715860" y="31167"/>
                  <a:pt x="9715860" y="69613"/>
                </a:cubicBezTo>
                <a:cubicBezTo>
                  <a:pt x="9715860" y="108058"/>
                  <a:pt x="9684693" y="139243"/>
                  <a:pt x="9646247" y="139243"/>
                </a:cubicBezTo>
                <a:cubicBezTo>
                  <a:pt x="9607802" y="139243"/>
                  <a:pt x="9576635" y="108058"/>
                  <a:pt x="9576635" y="69613"/>
                </a:cubicBezTo>
                <a:cubicBezTo>
                  <a:pt x="9576635" y="31167"/>
                  <a:pt x="9607802" y="0"/>
                  <a:pt x="9646247" y="0"/>
                </a:cubicBezTo>
                <a:close/>
                <a:moveTo>
                  <a:pt x="9228571" y="0"/>
                </a:moveTo>
                <a:cubicBezTo>
                  <a:pt x="9267017" y="0"/>
                  <a:pt x="9298184" y="31167"/>
                  <a:pt x="9298184" y="69613"/>
                </a:cubicBezTo>
                <a:cubicBezTo>
                  <a:pt x="9298184" y="108058"/>
                  <a:pt x="9267017" y="139243"/>
                  <a:pt x="9228571" y="139243"/>
                </a:cubicBezTo>
                <a:cubicBezTo>
                  <a:pt x="9190125" y="139243"/>
                  <a:pt x="9158958" y="108058"/>
                  <a:pt x="9158958" y="69613"/>
                </a:cubicBezTo>
                <a:cubicBezTo>
                  <a:pt x="9158958" y="31167"/>
                  <a:pt x="9190125" y="0"/>
                  <a:pt x="9228571" y="0"/>
                </a:cubicBezTo>
                <a:close/>
                <a:moveTo>
                  <a:pt x="8810895" y="0"/>
                </a:moveTo>
                <a:cubicBezTo>
                  <a:pt x="8849341" y="0"/>
                  <a:pt x="8880507" y="31167"/>
                  <a:pt x="8880507" y="69613"/>
                </a:cubicBezTo>
                <a:cubicBezTo>
                  <a:pt x="8880507" y="108059"/>
                  <a:pt x="8849341" y="139243"/>
                  <a:pt x="8810895" y="139243"/>
                </a:cubicBezTo>
                <a:cubicBezTo>
                  <a:pt x="8772449" y="139243"/>
                  <a:pt x="8741282" y="108059"/>
                  <a:pt x="8741282" y="69613"/>
                </a:cubicBezTo>
                <a:cubicBezTo>
                  <a:pt x="8741282" y="31167"/>
                  <a:pt x="8772449" y="0"/>
                  <a:pt x="8810895" y="0"/>
                </a:cubicBezTo>
                <a:close/>
                <a:moveTo>
                  <a:pt x="8393218" y="0"/>
                </a:moveTo>
                <a:cubicBezTo>
                  <a:pt x="8431664" y="0"/>
                  <a:pt x="8462831" y="31167"/>
                  <a:pt x="8462831" y="69613"/>
                </a:cubicBezTo>
                <a:cubicBezTo>
                  <a:pt x="8462831" y="108059"/>
                  <a:pt x="8431664" y="139243"/>
                  <a:pt x="8393218" y="139243"/>
                </a:cubicBezTo>
                <a:cubicBezTo>
                  <a:pt x="8354772" y="139243"/>
                  <a:pt x="8323606" y="108059"/>
                  <a:pt x="8323606" y="69613"/>
                </a:cubicBezTo>
                <a:cubicBezTo>
                  <a:pt x="8323606" y="31167"/>
                  <a:pt x="8354772" y="0"/>
                  <a:pt x="839321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flipH="1">
            <a:off x="6096000" y="0"/>
            <a:ext cx="6096000" cy="6858000"/>
          </a:xfrm>
          <a:prstGeom prst="rtTriangle">
            <a:avLst/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flipV="1">
            <a:off x="0" y="0"/>
            <a:ext cx="6096000" cy="6858000"/>
          </a:xfrm>
          <a:prstGeom prst="rtTriangle">
            <a:avLst/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57087" y="512082"/>
            <a:ext cx="11277827" cy="5833836"/>
          </a:xfrm>
          <a:prstGeom prst="rect">
            <a:avLst/>
          </a:prstGeom>
          <a:noFill/>
          <a:ln w="38100" cap="sq">
            <a:solidFill>
              <a:schemeClr val="accent1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4664" y="586547"/>
            <a:ext cx="10804354" cy="531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707948" y="571474"/>
            <a:ext cx="10804354" cy="5314156"/>
          </a:xfrm>
          <a:custGeom>
            <a:avLst/>
            <a:gdLst>
              <a:gd name="connsiteX0" fmla="*/ 9096746 w 9145496"/>
              <a:gd name="connsiteY0" fmla="*/ 3744000 h 3841500"/>
              <a:gd name="connsiteX1" fmla="*/ 9145496 w 9145496"/>
              <a:gd name="connsiteY1" fmla="*/ 3792750 h 3841500"/>
              <a:gd name="connsiteX2" fmla="*/ 9096746 w 9145496"/>
              <a:gd name="connsiteY2" fmla="*/ 3841500 h 3841500"/>
              <a:gd name="connsiteX3" fmla="*/ 9047996 w 9145496"/>
              <a:gd name="connsiteY3" fmla="*/ 3792750 h 3841500"/>
              <a:gd name="connsiteX4" fmla="*/ 9096746 w 9145496"/>
              <a:gd name="connsiteY4" fmla="*/ 3744000 h 3841500"/>
              <a:gd name="connsiteX5" fmla="*/ 8784746 w 9145496"/>
              <a:gd name="connsiteY5" fmla="*/ 3744000 h 3841500"/>
              <a:gd name="connsiteX6" fmla="*/ 8833496 w 9145496"/>
              <a:gd name="connsiteY6" fmla="*/ 3792750 h 3841500"/>
              <a:gd name="connsiteX7" fmla="*/ 8784746 w 9145496"/>
              <a:gd name="connsiteY7" fmla="*/ 3841500 h 3841500"/>
              <a:gd name="connsiteX8" fmla="*/ 8735996 w 9145496"/>
              <a:gd name="connsiteY8" fmla="*/ 3792750 h 3841500"/>
              <a:gd name="connsiteX9" fmla="*/ 8784746 w 9145496"/>
              <a:gd name="connsiteY9" fmla="*/ 3744000 h 3841500"/>
              <a:gd name="connsiteX10" fmla="*/ 8472746 w 9145496"/>
              <a:gd name="connsiteY10" fmla="*/ 3744000 h 3841500"/>
              <a:gd name="connsiteX11" fmla="*/ 8521496 w 9145496"/>
              <a:gd name="connsiteY11" fmla="*/ 3792750 h 3841500"/>
              <a:gd name="connsiteX12" fmla="*/ 8472746 w 9145496"/>
              <a:gd name="connsiteY12" fmla="*/ 3841500 h 3841500"/>
              <a:gd name="connsiteX13" fmla="*/ 8423996 w 9145496"/>
              <a:gd name="connsiteY13" fmla="*/ 3792750 h 3841500"/>
              <a:gd name="connsiteX14" fmla="*/ 8472746 w 9145496"/>
              <a:gd name="connsiteY14" fmla="*/ 3744000 h 3841500"/>
              <a:gd name="connsiteX15" fmla="*/ 8160746 w 9145496"/>
              <a:gd name="connsiteY15" fmla="*/ 3744000 h 3841500"/>
              <a:gd name="connsiteX16" fmla="*/ 8209496 w 9145496"/>
              <a:gd name="connsiteY16" fmla="*/ 3792750 h 3841500"/>
              <a:gd name="connsiteX17" fmla="*/ 8160746 w 9145496"/>
              <a:gd name="connsiteY17" fmla="*/ 3841500 h 3841500"/>
              <a:gd name="connsiteX18" fmla="*/ 8111996 w 9145496"/>
              <a:gd name="connsiteY18" fmla="*/ 3792750 h 3841500"/>
              <a:gd name="connsiteX19" fmla="*/ 8160746 w 9145496"/>
              <a:gd name="connsiteY19" fmla="*/ 3744000 h 3841500"/>
              <a:gd name="connsiteX20" fmla="*/ 7848746 w 9145496"/>
              <a:gd name="connsiteY20" fmla="*/ 3744000 h 3841500"/>
              <a:gd name="connsiteX21" fmla="*/ 7897496 w 9145496"/>
              <a:gd name="connsiteY21" fmla="*/ 3792750 h 3841500"/>
              <a:gd name="connsiteX22" fmla="*/ 7848746 w 9145496"/>
              <a:gd name="connsiteY22" fmla="*/ 3841500 h 3841500"/>
              <a:gd name="connsiteX23" fmla="*/ 7799996 w 9145496"/>
              <a:gd name="connsiteY23" fmla="*/ 3792750 h 3841500"/>
              <a:gd name="connsiteX24" fmla="*/ 7848746 w 9145496"/>
              <a:gd name="connsiteY24" fmla="*/ 3744000 h 3841500"/>
              <a:gd name="connsiteX25" fmla="*/ 7536746 w 9145496"/>
              <a:gd name="connsiteY25" fmla="*/ 3744000 h 3841500"/>
              <a:gd name="connsiteX26" fmla="*/ 7585496 w 9145496"/>
              <a:gd name="connsiteY26" fmla="*/ 3792750 h 3841500"/>
              <a:gd name="connsiteX27" fmla="*/ 7536746 w 9145496"/>
              <a:gd name="connsiteY27" fmla="*/ 3841500 h 3841500"/>
              <a:gd name="connsiteX28" fmla="*/ 7487996 w 9145496"/>
              <a:gd name="connsiteY28" fmla="*/ 3792750 h 3841500"/>
              <a:gd name="connsiteX29" fmla="*/ 7536746 w 9145496"/>
              <a:gd name="connsiteY29" fmla="*/ 3744000 h 3841500"/>
              <a:gd name="connsiteX30" fmla="*/ 7224746 w 9145496"/>
              <a:gd name="connsiteY30" fmla="*/ 3744000 h 3841500"/>
              <a:gd name="connsiteX31" fmla="*/ 7273496 w 9145496"/>
              <a:gd name="connsiteY31" fmla="*/ 3792750 h 3841500"/>
              <a:gd name="connsiteX32" fmla="*/ 7224746 w 9145496"/>
              <a:gd name="connsiteY32" fmla="*/ 3841500 h 3841500"/>
              <a:gd name="connsiteX33" fmla="*/ 7175996 w 9145496"/>
              <a:gd name="connsiteY33" fmla="*/ 3792750 h 3841500"/>
              <a:gd name="connsiteX34" fmla="*/ 7224746 w 9145496"/>
              <a:gd name="connsiteY34" fmla="*/ 3744000 h 3841500"/>
              <a:gd name="connsiteX35" fmla="*/ 6912746 w 9145496"/>
              <a:gd name="connsiteY35" fmla="*/ 3744000 h 3841500"/>
              <a:gd name="connsiteX36" fmla="*/ 6961496 w 9145496"/>
              <a:gd name="connsiteY36" fmla="*/ 3792750 h 3841500"/>
              <a:gd name="connsiteX37" fmla="*/ 6912746 w 9145496"/>
              <a:gd name="connsiteY37" fmla="*/ 3841500 h 3841500"/>
              <a:gd name="connsiteX38" fmla="*/ 6863996 w 9145496"/>
              <a:gd name="connsiteY38" fmla="*/ 3792750 h 3841500"/>
              <a:gd name="connsiteX39" fmla="*/ 6912746 w 9145496"/>
              <a:gd name="connsiteY39" fmla="*/ 3744000 h 3841500"/>
              <a:gd name="connsiteX40" fmla="*/ 6600746 w 9145496"/>
              <a:gd name="connsiteY40" fmla="*/ 3744000 h 3841500"/>
              <a:gd name="connsiteX41" fmla="*/ 6649496 w 9145496"/>
              <a:gd name="connsiteY41" fmla="*/ 3792750 h 3841500"/>
              <a:gd name="connsiteX42" fmla="*/ 6600746 w 9145496"/>
              <a:gd name="connsiteY42" fmla="*/ 3841500 h 3841500"/>
              <a:gd name="connsiteX43" fmla="*/ 6551996 w 9145496"/>
              <a:gd name="connsiteY43" fmla="*/ 3792750 h 3841500"/>
              <a:gd name="connsiteX44" fmla="*/ 6600746 w 9145496"/>
              <a:gd name="connsiteY44" fmla="*/ 3744000 h 3841500"/>
              <a:gd name="connsiteX45" fmla="*/ 6288746 w 9145496"/>
              <a:gd name="connsiteY45" fmla="*/ 3744000 h 3841500"/>
              <a:gd name="connsiteX46" fmla="*/ 6337496 w 9145496"/>
              <a:gd name="connsiteY46" fmla="*/ 3792750 h 3841500"/>
              <a:gd name="connsiteX47" fmla="*/ 6288746 w 9145496"/>
              <a:gd name="connsiteY47" fmla="*/ 3841500 h 3841500"/>
              <a:gd name="connsiteX48" fmla="*/ 6239996 w 9145496"/>
              <a:gd name="connsiteY48" fmla="*/ 3792750 h 3841500"/>
              <a:gd name="connsiteX49" fmla="*/ 6288746 w 9145496"/>
              <a:gd name="connsiteY49" fmla="*/ 3744000 h 3841500"/>
              <a:gd name="connsiteX50" fmla="*/ 5976746 w 9145496"/>
              <a:gd name="connsiteY50" fmla="*/ 3744000 h 3841500"/>
              <a:gd name="connsiteX51" fmla="*/ 6025496 w 9145496"/>
              <a:gd name="connsiteY51" fmla="*/ 3792750 h 3841500"/>
              <a:gd name="connsiteX52" fmla="*/ 5976746 w 9145496"/>
              <a:gd name="connsiteY52" fmla="*/ 3841500 h 3841500"/>
              <a:gd name="connsiteX53" fmla="*/ 5927996 w 9145496"/>
              <a:gd name="connsiteY53" fmla="*/ 3792750 h 3841500"/>
              <a:gd name="connsiteX54" fmla="*/ 5976746 w 9145496"/>
              <a:gd name="connsiteY54" fmla="*/ 3744000 h 3841500"/>
              <a:gd name="connsiteX55" fmla="*/ 5664746 w 9145496"/>
              <a:gd name="connsiteY55" fmla="*/ 3744000 h 3841500"/>
              <a:gd name="connsiteX56" fmla="*/ 5713496 w 9145496"/>
              <a:gd name="connsiteY56" fmla="*/ 3792750 h 3841500"/>
              <a:gd name="connsiteX57" fmla="*/ 5664746 w 9145496"/>
              <a:gd name="connsiteY57" fmla="*/ 3841500 h 3841500"/>
              <a:gd name="connsiteX58" fmla="*/ 5615996 w 9145496"/>
              <a:gd name="connsiteY58" fmla="*/ 3792750 h 3841500"/>
              <a:gd name="connsiteX59" fmla="*/ 5664746 w 9145496"/>
              <a:gd name="connsiteY59" fmla="*/ 3744000 h 3841500"/>
              <a:gd name="connsiteX60" fmla="*/ 5352746 w 9145496"/>
              <a:gd name="connsiteY60" fmla="*/ 3744000 h 3841500"/>
              <a:gd name="connsiteX61" fmla="*/ 5401496 w 9145496"/>
              <a:gd name="connsiteY61" fmla="*/ 3792750 h 3841500"/>
              <a:gd name="connsiteX62" fmla="*/ 5352746 w 9145496"/>
              <a:gd name="connsiteY62" fmla="*/ 3841500 h 3841500"/>
              <a:gd name="connsiteX63" fmla="*/ 5303996 w 9145496"/>
              <a:gd name="connsiteY63" fmla="*/ 3792750 h 3841500"/>
              <a:gd name="connsiteX64" fmla="*/ 5352746 w 9145496"/>
              <a:gd name="connsiteY64" fmla="*/ 3744000 h 3841500"/>
              <a:gd name="connsiteX65" fmla="*/ 5040746 w 9145496"/>
              <a:gd name="connsiteY65" fmla="*/ 3744000 h 3841500"/>
              <a:gd name="connsiteX66" fmla="*/ 5089496 w 9145496"/>
              <a:gd name="connsiteY66" fmla="*/ 3792750 h 3841500"/>
              <a:gd name="connsiteX67" fmla="*/ 5040746 w 9145496"/>
              <a:gd name="connsiteY67" fmla="*/ 3841500 h 3841500"/>
              <a:gd name="connsiteX68" fmla="*/ 4991996 w 9145496"/>
              <a:gd name="connsiteY68" fmla="*/ 3792750 h 3841500"/>
              <a:gd name="connsiteX69" fmla="*/ 5040746 w 9145496"/>
              <a:gd name="connsiteY69" fmla="*/ 3744000 h 3841500"/>
              <a:gd name="connsiteX70" fmla="*/ 4728746 w 9145496"/>
              <a:gd name="connsiteY70" fmla="*/ 3744000 h 3841500"/>
              <a:gd name="connsiteX71" fmla="*/ 4777496 w 9145496"/>
              <a:gd name="connsiteY71" fmla="*/ 3792750 h 3841500"/>
              <a:gd name="connsiteX72" fmla="*/ 4728746 w 9145496"/>
              <a:gd name="connsiteY72" fmla="*/ 3841500 h 3841500"/>
              <a:gd name="connsiteX73" fmla="*/ 4679996 w 9145496"/>
              <a:gd name="connsiteY73" fmla="*/ 3792750 h 3841500"/>
              <a:gd name="connsiteX74" fmla="*/ 4728746 w 9145496"/>
              <a:gd name="connsiteY74" fmla="*/ 3744000 h 3841500"/>
              <a:gd name="connsiteX75" fmla="*/ 4416746 w 9145496"/>
              <a:gd name="connsiteY75" fmla="*/ 3744000 h 3841500"/>
              <a:gd name="connsiteX76" fmla="*/ 4465496 w 9145496"/>
              <a:gd name="connsiteY76" fmla="*/ 3792750 h 3841500"/>
              <a:gd name="connsiteX77" fmla="*/ 4416746 w 9145496"/>
              <a:gd name="connsiteY77" fmla="*/ 3841500 h 3841500"/>
              <a:gd name="connsiteX78" fmla="*/ 4367996 w 9145496"/>
              <a:gd name="connsiteY78" fmla="*/ 3792750 h 3841500"/>
              <a:gd name="connsiteX79" fmla="*/ 4416746 w 9145496"/>
              <a:gd name="connsiteY79" fmla="*/ 3744000 h 3841500"/>
              <a:gd name="connsiteX80" fmla="*/ 4104746 w 9145496"/>
              <a:gd name="connsiteY80" fmla="*/ 3744000 h 3841500"/>
              <a:gd name="connsiteX81" fmla="*/ 4153496 w 9145496"/>
              <a:gd name="connsiteY81" fmla="*/ 3792750 h 3841500"/>
              <a:gd name="connsiteX82" fmla="*/ 4104746 w 9145496"/>
              <a:gd name="connsiteY82" fmla="*/ 3841500 h 3841500"/>
              <a:gd name="connsiteX83" fmla="*/ 4055996 w 9145496"/>
              <a:gd name="connsiteY83" fmla="*/ 3792750 h 3841500"/>
              <a:gd name="connsiteX84" fmla="*/ 4104746 w 9145496"/>
              <a:gd name="connsiteY84" fmla="*/ 3744000 h 3841500"/>
              <a:gd name="connsiteX85" fmla="*/ 3792746 w 9145496"/>
              <a:gd name="connsiteY85" fmla="*/ 3744000 h 3841500"/>
              <a:gd name="connsiteX86" fmla="*/ 3841496 w 9145496"/>
              <a:gd name="connsiteY86" fmla="*/ 3792750 h 3841500"/>
              <a:gd name="connsiteX87" fmla="*/ 3792746 w 9145496"/>
              <a:gd name="connsiteY87" fmla="*/ 3841500 h 3841500"/>
              <a:gd name="connsiteX88" fmla="*/ 3743996 w 9145496"/>
              <a:gd name="connsiteY88" fmla="*/ 3792750 h 3841500"/>
              <a:gd name="connsiteX89" fmla="*/ 3792746 w 9145496"/>
              <a:gd name="connsiteY89" fmla="*/ 3744000 h 3841500"/>
              <a:gd name="connsiteX90" fmla="*/ 3480746 w 9145496"/>
              <a:gd name="connsiteY90" fmla="*/ 3744000 h 3841500"/>
              <a:gd name="connsiteX91" fmla="*/ 3529496 w 9145496"/>
              <a:gd name="connsiteY91" fmla="*/ 3792750 h 3841500"/>
              <a:gd name="connsiteX92" fmla="*/ 3480746 w 9145496"/>
              <a:gd name="connsiteY92" fmla="*/ 3841500 h 3841500"/>
              <a:gd name="connsiteX93" fmla="*/ 3431996 w 9145496"/>
              <a:gd name="connsiteY93" fmla="*/ 3792750 h 3841500"/>
              <a:gd name="connsiteX94" fmla="*/ 3480746 w 9145496"/>
              <a:gd name="connsiteY94" fmla="*/ 3744000 h 3841500"/>
              <a:gd name="connsiteX95" fmla="*/ 3168747 w 9145496"/>
              <a:gd name="connsiteY95" fmla="*/ 3744000 h 3841500"/>
              <a:gd name="connsiteX96" fmla="*/ 3217497 w 9145496"/>
              <a:gd name="connsiteY96" fmla="*/ 3792750 h 3841500"/>
              <a:gd name="connsiteX97" fmla="*/ 3168747 w 9145496"/>
              <a:gd name="connsiteY97" fmla="*/ 3841500 h 3841500"/>
              <a:gd name="connsiteX98" fmla="*/ 3119996 w 9145496"/>
              <a:gd name="connsiteY98" fmla="*/ 3792750 h 3841500"/>
              <a:gd name="connsiteX99" fmla="*/ 3168747 w 9145496"/>
              <a:gd name="connsiteY99" fmla="*/ 3744000 h 3841500"/>
              <a:gd name="connsiteX100" fmla="*/ 2856746 w 9145496"/>
              <a:gd name="connsiteY100" fmla="*/ 3744000 h 3841500"/>
              <a:gd name="connsiteX101" fmla="*/ 2905497 w 9145496"/>
              <a:gd name="connsiteY101" fmla="*/ 3792750 h 3841500"/>
              <a:gd name="connsiteX102" fmla="*/ 2856746 w 9145496"/>
              <a:gd name="connsiteY102" fmla="*/ 3841500 h 3841500"/>
              <a:gd name="connsiteX103" fmla="*/ 2807996 w 9145496"/>
              <a:gd name="connsiteY103" fmla="*/ 3792750 h 3841500"/>
              <a:gd name="connsiteX104" fmla="*/ 2856746 w 9145496"/>
              <a:gd name="connsiteY104" fmla="*/ 3744000 h 3841500"/>
              <a:gd name="connsiteX105" fmla="*/ 2544750 w 9145496"/>
              <a:gd name="connsiteY105" fmla="*/ 3744000 h 3841500"/>
              <a:gd name="connsiteX106" fmla="*/ 2593500 w 9145496"/>
              <a:gd name="connsiteY106" fmla="*/ 3792750 h 3841500"/>
              <a:gd name="connsiteX107" fmla="*/ 2544750 w 9145496"/>
              <a:gd name="connsiteY107" fmla="*/ 3841500 h 3841500"/>
              <a:gd name="connsiteX108" fmla="*/ 2496000 w 9145496"/>
              <a:gd name="connsiteY108" fmla="*/ 3792750 h 3841500"/>
              <a:gd name="connsiteX109" fmla="*/ 2544750 w 9145496"/>
              <a:gd name="connsiteY109" fmla="*/ 3744000 h 3841500"/>
              <a:gd name="connsiteX110" fmla="*/ 2232750 w 9145496"/>
              <a:gd name="connsiteY110" fmla="*/ 3744000 h 3841500"/>
              <a:gd name="connsiteX111" fmla="*/ 2281500 w 9145496"/>
              <a:gd name="connsiteY111" fmla="*/ 3792750 h 3841500"/>
              <a:gd name="connsiteX112" fmla="*/ 2232750 w 9145496"/>
              <a:gd name="connsiteY112" fmla="*/ 3841500 h 3841500"/>
              <a:gd name="connsiteX113" fmla="*/ 2184001 w 9145496"/>
              <a:gd name="connsiteY113" fmla="*/ 3792750 h 3841500"/>
              <a:gd name="connsiteX114" fmla="*/ 2232750 w 9145496"/>
              <a:gd name="connsiteY114" fmla="*/ 3744000 h 3841500"/>
              <a:gd name="connsiteX115" fmla="*/ 1920751 w 9145496"/>
              <a:gd name="connsiteY115" fmla="*/ 3744000 h 3841500"/>
              <a:gd name="connsiteX116" fmla="*/ 1969500 w 9145496"/>
              <a:gd name="connsiteY116" fmla="*/ 3792750 h 3841500"/>
              <a:gd name="connsiteX117" fmla="*/ 1920751 w 9145496"/>
              <a:gd name="connsiteY117" fmla="*/ 3841500 h 3841500"/>
              <a:gd name="connsiteX118" fmla="*/ 1872000 w 9145496"/>
              <a:gd name="connsiteY118" fmla="*/ 3792750 h 3841500"/>
              <a:gd name="connsiteX119" fmla="*/ 1920751 w 9145496"/>
              <a:gd name="connsiteY119" fmla="*/ 3744000 h 3841500"/>
              <a:gd name="connsiteX120" fmla="*/ 1608750 w 9145496"/>
              <a:gd name="connsiteY120" fmla="*/ 3744000 h 3841500"/>
              <a:gd name="connsiteX121" fmla="*/ 1657501 w 9145496"/>
              <a:gd name="connsiteY121" fmla="*/ 3792750 h 3841500"/>
              <a:gd name="connsiteX122" fmla="*/ 1608750 w 9145496"/>
              <a:gd name="connsiteY122" fmla="*/ 3841500 h 3841500"/>
              <a:gd name="connsiteX123" fmla="*/ 1560000 w 9145496"/>
              <a:gd name="connsiteY123" fmla="*/ 3792750 h 3841500"/>
              <a:gd name="connsiteX124" fmla="*/ 1608750 w 9145496"/>
              <a:gd name="connsiteY124" fmla="*/ 3744000 h 3841500"/>
              <a:gd name="connsiteX125" fmla="*/ 1296750 w 9145496"/>
              <a:gd name="connsiteY125" fmla="*/ 3744000 h 3841500"/>
              <a:gd name="connsiteX126" fmla="*/ 1345501 w 9145496"/>
              <a:gd name="connsiteY126" fmla="*/ 3792750 h 3841500"/>
              <a:gd name="connsiteX127" fmla="*/ 1296750 w 9145496"/>
              <a:gd name="connsiteY127" fmla="*/ 3841500 h 3841500"/>
              <a:gd name="connsiteX128" fmla="*/ 1248000 w 9145496"/>
              <a:gd name="connsiteY128" fmla="*/ 3792750 h 3841500"/>
              <a:gd name="connsiteX129" fmla="*/ 1296750 w 9145496"/>
              <a:gd name="connsiteY129" fmla="*/ 3744000 h 3841500"/>
              <a:gd name="connsiteX130" fmla="*/ 984752 w 9145496"/>
              <a:gd name="connsiteY130" fmla="*/ 3744000 h 3841500"/>
              <a:gd name="connsiteX131" fmla="*/ 1033501 w 9145496"/>
              <a:gd name="connsiteY131" fmla="*/ 3792750 h 3841500"/>
              <a:gd name="connsiteX132" fmla="*/ 984752 w 9145496"/>
              <a:gd name="connsiteY132" fmla="*/ 3841500 h 3841500"/>
              <a:gd name="connsiteX133" fmla="*/ 936001 w 9145496"/>
              <a:gd name="connsiteY133" fmla="*/ 3792750 h 3841500"/>
              <a:gd name="connsiteX134" fmla="*/ 984752 w 9145496"/>
              <a:gd name="connsiteY134" fmla="*/ 3744000 h 3841500"/>
              <a:gd name="connsiteX135" fmla="*/ 672752 w 9145496"/>
              <a:gd name="connsiteY135" fmla="*/ 3744000 h 3841500"/>
              <a:gd name="connsiteX136" fmla="*/ 721502 w 9145496"/>
              <a:gd name="connsiteY136" fmla="*/ 3792750 h 3841500"/>
              <a:gd name="connsiteX137" fmla="*/ 672752 w 9145496"/>
              <a:gd name="connsiteY137" fmla="*/ 3841500 h 3841500"/>
              <a:gd name="connsiteX138" fmla="*/ 624003 w 9145496"/>
              <a:gd name="connsiteY138" fmla="*/ 3792750 h 3841500"/>
              <a:gd name="connsiteX139" fmla="*/ 672752 w 9145496"/>
              <a:gd name="connsiteY139" fmla="*/ 3744000 h 3841500"/>
              <a:gd name="connsiteX140" fmla="*/ 360750 w 9145496"/>
              <a:gd name="connsiteY140" fmla="*/ 3744000 h 3841500"/>
              <a:gd name="connsiteX141" fmla="*/ 409501 w 9145496"/>
              <a:gd name="connsiteY141" fmla="*/ 3792750 h 3841500"/>
              <a:gd name="connsiteX142" fmla="*/ 360750 w 9145496"/>
              <a:gd name="connsiteY142" fmla="*/ 3841500 h 3841500"/>
              <a:gd name="connsiteX143" fmla="*/ 312001 w 9145496"/>
              <a:gd name="connsiteY143" fmla="*/ 3792750 h 3841500"/>
              <a:gd name="connsiteX144" fmla="*/ 360750 w 9145496"/>
              <a:gd name="connsiteY144" fmla="*/ 3744000 h 3841500"/>
              <a:gd name="connsiteX145" fmla="*/ 48751 w 9145496"/>
              <a:gd name="connsiteY145" fmla="*/ 3744000 h 3841500"/>
              <a:gd name="connsiteX146" fmla="*/ 97501 w 9145496"/>
              <a:gd name="connsiteY146" fmla="*/ 3792750 h 3841500"/>
              <a:gd name="connsiteX147" fmla="*/ 48751 w 9145496"/>
              <a:gd name="connsiteY147" fmla="*/ 3841500 h 3841500"/>
              <a:gd name="connsiteX148" fmla="*/ 0 w 9145496"/>
              <a:gd name="connsiteY148" fmla="*/ 3792750 h 3841500"/>
              <a:gd name="connsiteX149" fmla="*/ 48751 w 9145496"/>
              <a:gd name="connsiteY149" fmla="*/ 3744000 h 3841500"/>
              <a:gd name="connsiteX150" fmla="*/ 9096746 w 9145496"/>
              <a:gd name="connsiteY150" fmla="*/ 3432000 h 3841500"/>
              <a:gd name="connsiteX151" fmla="*/ 9145496 w 9145496"/>
              <a:gd name="connsiteY151" fmla="*/ 3480750 h 3841500"/>
              <a:gd name="connsiteX152" fmla="*/ 9096746 w 9145496"/>
              <a:gd name="connsiteY152" fmla="*/ 3529500 h 3841500"/>
              <a:gd name="connsiteX153" fmla="*/ 9047996 w 9145496"/>
              <a:gd name="connsiteY153" fmla="*/ 3480750 h 3841500"/>
              <a:gd name="connsiteX154" fmla="*/ 9096746 w 9145496"/>
              <a:gd name="connsiteY154" fmla="*/ 3432000 h 3841500"/>
              <a:gd name="connsiteX155" fmla="*/ 8784746 w 9145496"/>
              <a:gd name="connsiteY155" fmla="*/ 3432000 h 3841500"/>
              <a:gd name="connsiteX156" fmla="*/ 8833496 w 9145496"/>
              <a:gd name="connsiteY156" fmla="*/ 3480750 h 3841500"/>
              <a:gd name="connsiteX157" fmla="*/ 8784746 w 9145496"/>
              <a:gd name="connsiteY157" fmla="*/ 3529500 h 3841500"/>
              <a:gd name="connsiteX158" fmla="*/ 8735996 w 9145496"/>
              <a:gd name="connsiteY158" fmla="*/ 3480750 h 3841500"/>
              <a:gd name="connsiteX159" fmla="*/ 8784746 w 9145496"/>
              <a:gd name="connsiteY159" fmla="*/ 3432000 h 3841500"/>
              <a:gd name="connsiteX160" fmla="*/ 8472746 w 9145496"/>
              <a:gd name="connsiteY160" fmla="*/ 3432000 h 3841500"/>
              <a:gd name="connsiteX161" fmla="*/ 8521496 w 9145496"/>
              <a:gd name="connsiteY161" fmla="*/ 3480750 h 3841500"/>
              <a:gd name="connsiteX162" fmla="*/ 8472746 w 9145496"/>
              <a:gd name="connsiteY162" fmla="*/ 3529500 h 3841500"/>
              <a:gd name="connsiteX163" fmla="*/ 8423996 w 9145496"/>
              <a:gd name="connsiteY163" fmla="*/ 3480750 h 3841500"/>
              <a:gd name="connsiteX164" fmla="*/ 8472746 w 9145496"/>
              <a:gd name="connsiteY164" fmla="*/ 3432000 h 3841500"/>
              <a:gd name="connsiteX165" fmla="*/ 8160746 w 9145496"/>
              <a:gd name="connsiteY165" fmla="*/ 3432000 h 3841500"/>
              <a:gd name="connsiteX166" fmla="*/ 8209496 w 9145496"/>
              <a:gd name="connsiteY166" fmla="*/ 3480750 h 3841500"/>
              <a:gd name="connsiteX167" fmla="*/ 8160746 w 9145496"/>
              <a:gd name="connsiteY167" fmla="*/ 3529500 h 3841500"/>
              <a:gd name="connsiteX168" fmla="*/ 8111996 w 9145496"/>
              <a:gd name="connsiteY168" fmla="*/ 3480750 h 3841500"/>
              <a:gd name="connsiteX169" fmla="*/ 8160746 w 9145496"/>
              <a:gd name="connsiteY169" fmla="*/ 3432000 h 3841500"/>
              <a:gd name="connsiteX170" fmla="*/ 7848746 w 9145496"/>
              <a:gd name="connsiteY170" fmla="*/ 3432000 h 3841500"/>
              <a:gd name="connsiteX171" fmla="*/ 7897496 w 9145496"/>
              <a:gd name="connsiteY171" fmla="*/ 3480750 h 3841500"/>
              <a:gd name="connsiteX172" fmla="*/ 7848746 w 9145496"/>
              <a:gd name="connsiteY172" fmla="*/ 3529500 h 3841500"/>
              <a:gd name="connsiteX173" fmla="*/ 7799996 w 9145496"/>
              <a:gd name="connsiteY173" fmla="*/ 3480750 h 3841500"/>
              <a:gd name="connsiteX174" fmla="*/ 7848746 w 9145496"/>
              <a:gd name="connsiteY174" fmla="*/ 3432000 h 3841500"/>
              <a:gd name="connsiteX175" fmla="*/ 7536746 w 9145496"/>
              <a:gd name="connsiteY175" fmla="*/ 3432000 h 3841500"/>
              <a:gd name="connsiteX176" fmla="*/ 7585496 w 9145496"/>
              <a:gd name="connsiteY176" fmla="*/ 3480750 h 3841500"/>
              <a:gd name="connsiteX177" fmla="*/ 7536746 w 9145496"/>
              <a:gd name="connsiteY177" fmla="*/ 3529500 h 3841500"/>
              <a:gd name="connsiteX178" fmla="*/ 7487996 w 9145496"/>
              <a:gd name="connsiteY178" fmla="*/ 3480750 h 3841500"/>
              <a:gd name="connsiteX179" fmla="*/ 7536746 w 9145496"/>
              <a:gd name="connsiteY179" fmla="*/ 3432000 h 3841500"/>
              <a:gd name="connsiteX180" fmla="*/ 7224746 w 9145496"/>
              <a:gd name="connsiteY180" fmla="*/ 3432000 h 3841500"/>
              <a:gd name="connsiteX181" fmla="*/ 7273496 w 9145496"/>
              <a:gd name="connsiteY181" fmla="*/ 3480750 h 3841500"/>
              <a:gd name="connsiteX182" fmla="*/ 7224746 w 9145496"/>
              <a:gd name="connsiteY182" fmla="*/ 3529500 h 3841500"/>
              <a:gd name="connsiteX183" fmla="*/ 7175996 w 9145496"/>
              <a:gd name="connsiteY183" fmla="*/ 3480750 h 3841500"/>
              <a:gd name="connsiteX184" fmla="*/ 7224746 w 9145496"/>
              <a:gd name="connsiteY184" fmla="*/ 3432000 h 3841500"/>
              <a:gd name="connsiteX185" fmla="*/ 6912746 w 9145496"/>
              <a:gd name="connsiteY185" fmla="*/ 3432000 h 3841500"/>
              <a:gd name="connsiteX186" fmla="*/ 6961496 w 9145496"/>
              <a:gd name="connsiteY186" fmla="*/ 3480750 h 3841500"/>
              <a:gd name="connsiteX187" fmla="*/ 6912746 w 9145496"/>
              <a:gd name="connsiteY187" fmla="*/ 3529500 h 3841500"/>
              <a:gd name="connsiteX188" fmla="*/ 6863996 w 9145496"/>
              <a:gd name="connsiteY188" fmla="*/ 3480750 h 3841500"/>
              <a:gd name="connsiteX189" fmla="*/ 6912746 w 9145496"/>
              <a:gd name="connsiteY189" fmla="*/ 3432000 h 3841500"/>
              <a:gd name="connsiteX190" fmla="*/ 6600746 w 9145496"/>
              <a:gd name="connsiteY190" fmla="*/ 3432000 h 3841500"/>
              <a:gd name="connsiteX191" fmla="*/ 6649496 w 9145496"/>
              <a:gd name="connsiteY191" fmla="*/ 3480750 h 3841500"/>
              <a:gd name="connsiteX192" fmla="*/ 6600746 w 9145496"/>
              <a:gd name="connsiteY192" fmla="*/ 3529500 h 3841500"/>
              <a:gd name="connsiteX193" fmla="*/ 6551996 w 9145496"/>
              <a:gd name="connsiteY193" fmla="*/ 3480750 h 3841500"/>
              <a:gd name="connsiteX194" fmla="*/ 6600746 w 9145496"/>
              <a:gd name="connsiteY194" fmla="*/ 3432000 h 3841500"/>
              <a:gd name="connsiteX195" fmla="*/ 6288746 w 9145496"/>
              <a:gd name="connsiteY195" fmla="*/ 3432000 h 3841500"/>
              <a:gd name="connsiteX196" fmla="*/ 6337496 w 9145496"/>
              <a:gd name="connsiteY196" fmla="*/ 3480750 h 3841500"/>
              <a:gd name="connsiteX197" fmla="*/ 6288746 w 9145496"/>
              <a:gd name="connsiteY197" fmla="*/ 3529500 h 3841500"/>
              <a:gd name="connsiteX198" fmla="*/ 6239996 w 9145496"/>
              <a:gd name="connsiteY198" fmla="*/ 3480750 h 3841500"/>
              <a:gd name="connsiteX199" fmla="*/ 6288746 w 9145496"/>
              <a:gd name="connsiteY199" fmla="*/ 3432000 h 3841500"/>
              <a:gd name="connsiteX200" fmla="*/ 5976746 w 9145496"/>
              <a:gd name="connsiteY200" fmla="*/ 3432000 h 3841500"/>
              <a:gd name="connsiteX201" fmla="*/ 6025496 w 9145496"/>
              <a:gd name="connsiteY201" fmla="*/ 3480750 h 3841500"/>
              <a:gd name="connsiteX202" fmla="*/ 5976746 w 9145496"/>
              <a:gd name="connsiteY202" fmla="*/ 3529500 h 3841500"/>
              <a:gd name="connsiteX203" fmla="*/ 5927996 w 9145496"/>
              <a:gd name="connsiteY203" fmla="*/ 3480750 h 3841500"/>
              <a:gd name="connsiteX204" fmla="*/ 5976746 w 9145496"/>
              <a:gd name="connsiteY204" fmla="*/ 3432000 h 3841500"/>
              <a:gd name="connsiteX205" fmla="*/ 5664746 w 9145496"/>
              <a:gd name="connsiteY205" fmla="*/ 3432000 h 3841500"/>
              <a:gd name="connsiteX206" fmla="*/ 5713496 w 9145496"/>
              <a:gd name="connsiteY206" fmla="*/ 3480750 h 3841500"/>
              <a:gd name="connsiteX207" fmla="*/ 5664746 w 9145496"/>
              <a:gd name="connsiteY207" fmla="*/ 3529500 h 3841500"/>
              <a:gd name="connsiteX208" fmla="*/ 5615996 w 9145496"/>
              <a:gd name="connsiteY208" fmla="*/ 3480750 h 3841500"/>
              <a:gd name="connsiteX209" fmla="*/ 5664746 w 9145496"/>
              <a:gd name="connsiteY209" fmla="*/ 3432000 h 3841500"/>
              <a:gd name="connsiteX210" fmla="*/ 5352746 w 9145496"/>
              <a:gd name="connsiteY210" fmla="*/ 3432000 h 3841500"/>
              <a:gd name="connsiteX211" fmla="*/ 5401496 w 9145496"/>
              <a:gd name="connsiteY211" fmla="*/ 3480750 h 3841500"/>
              <a:gd name="connsiteX212" fmla="*/ 5352746 w 9145496"/>
              <a:gd name="connsiteY212" fmla="*/ 3529500 h 3841500"/>
              <a:gd name="connsiteX213" fmla="*/ 5303996 w 9145496"/>
              <a:gd name="connsiteY213" fmla="*/ 3480750 h 3841500"/>
              <a:gd name="connsiteX214" fmla="*/ 5352746 w 9145496"/>
              <a:gd name="connsiteY214" fmla="*/ 3432000 h 3841500"/>
              <a:gd name="connsiteX215" fmla="*/ 5040746 w 9145496"/>
              <a:gd name="connsiteY215" fmla="*/ 3432000 h 3841500"/>
              <a:gd name="connsiteX216" fmla="*/ 5089496 w 9145496"/>
              <a:gd name="connsiteY216" fmla="*/ 3480750 h 3841500"/>
              <a:gd name="connsiteX217" fmla="*/ 5040746 w 9145496"/>
              <a:gd name="connsiteY217" fmla="*/ 3529500 h 3841500"/>
              <a:gd name="connsiteX218" fmla="*/ 4991996 w 9145496"/>
              <a:gd name="connsiteY218" fmla="*/ 3480750 h 3841500"/>
              <a:gd name="connsiteX219" fmla="*/ 5040746 w 9145496"/>
              <a:gd name="connsiteY219" fmla="*/ 3432000 h 3841500"/>
              <a:gd name="connsiteX220" fmla="*/ 4728746 w 9145496"/>
              <a:gd name="connsiteY220" fmla="*/ 3432000 h 3841500"/>
              <a:gd name="connsiteX221" fmla="*/ 4777496 w 9145496"/>
              <a:gd name="connsiteY221" fmla="*/ 3480750 h 3841500"/>
              <a:gd name="connsiteX222" fmla="*/ 4728746 w 9145496"/>
              <a:gd name="connsiteY222" fmla="*/ 3529500 h 3841500"/>
              <a:gd name="connsiteX223" fmla="*/ 4679996 w 9145496"/>
              <a:gd name="connsiteY223" fmla="*/ 3480750 h 3841500"/>
              <a:gd name="connsiteX224" fmla="*/ 4728746 w 9145496"/>
              <a:gd name="connsiteY224" fmla="*/ 3432000 h 3841500"/>
              <a:gd name="connsiteX225" fmla="*/ 4416746 w 9145496"/>
              <a:gd name="connsiteY225" fmla="*/ 3432000 h 3841500"/>
              <a:gd name="connsiteX226" fmla="*/ 4465496 w 9145496"/>
              <a:gd name="connsiteY226" fmla="*/ 3480750 h 3841500"/>
              <a:gd name="connsiteX227" fmla="*/ 4416746 w 9145496"/>
              <a:gd name="connsiteY227" fmla="*/ 3529500 h 3841500"/>
              <a:gd name="connsiteX228" fmla="*/ 4367996 w 9145496"/>
              <a:gd name="connsiteY228" fmla="*/ 3480750 h 3841500"/>
              <a:gd name="connsiteX229" fmla="*/ 4416746 w 9145496"/>
              <a:gd name="connsiteY229" fmla="*/ 3432000 h 3841500"/>
              <a:gd name="connsiteX230" fmla="*/ 4104746 w 9145496"/>
              <a:gd name="connsiteY230" fmla="*/ 3432000 h 3841500"/>
              <a:gd name="connsiteX231" fmla="*/ 4153496 w 9145496"/>
              <a:gd name="connsiteY231" fmla="*/ 3480750 h 3841500"/>
              <a:gd name="connsiteX232" fmla="*/ 4104746 w 9145496"/>
              <a:gd name="connsiteY232" fmla="*/ 3529500 h 3841500"/>
              <a:gd name="connsiteX233" fmla="*/ 4055996 w 9145496"/>
              <a:gd name="connsiteY233" fmla="*/ 3480750 h 3841500"/>
              <a:gd name="connsiteX234" fmla="*/ 4104746 w 9145496"/>
              <a:gd name="connsiteY234" fmla="*/ 3432000 h 3841500"/>
              <a:gd name="connsiteX235" fmla="*/ 3792746 w 9145496"/>
              <a:gd name="connsiteY235" fmla="*/ 3432000 h 3841500"/>
              <a:gd name="connsiteX236" fmla="*/ 3841496 w 9145496"/>
              <a:gd name="connsiteY236" fmla="*/ 3480750 h 3841500"/>
              <a:gd name="connsiteX237" fmla="*/ 3792746 w 9145496"/>
              <a:gd name="connsiteY237" fmla="*/ 3529500 h 3841500"/>
              <a:gd name="connsiteX238" fmla="*/ 3743996 w 9145496"/>
              <a:gd name="connsiteY238" fmla="*/ 3480750 h 3841500"/>
              <a:gd name="connsiteX239" fmla="*/ 3792746 w 9145496"/>
              <a:gd name="connsiteY239" fmla="*/ 3432000 h 3841500"/>
              <a:gd name="connsiteX240" fmla="*/ 3480746 w 9145496"/>
              <a:gd name="connsiteY240" fmla="*/ 3432000 h 3841500"/>
              <a:gd name="connsiteX241" fmla="*/ 3529496 w 9145496"/>
              <a:gd name="connsiteY241" fmla="*/ 3480750 h 3841500"/>
              <a:gd name="connsiteX242" fmla="*/ 3480746 w 9145496"/>
              <a:gd name="connsiteY242" fmla="*/ 3529500 h 3841500"/>
              <a:gd name="connsiteX243" fmla="*/ 3431996 w 9145496"/>
              <a:gd name="connsiteY243" fmla="*/ 3480750 h 3841500"/>
              <a:gd name="connsiteX244" fmla="*/ 3480746 w 9145496"/>
              <a:gd name="connsiteY244" fmla="*/ 3432000 h 3841500"/>
              <a:gd name="connsiteX245" fmla="*/ 3168747 w 9145496"/>
              <a:gd name="connsiteY245" fmla="*/ 3432000 h 3841500"/>
              <a:gd name="connsiteX246" fmla="*/ 3217497 w 9145496"/>
              <a:gd name="connsiteY246" fmla="*/ 3480750 h 3841500"/>
              <a:gd name="connsiteX247" fmla="*/ 3168747 w 9145496"/>
              <a:gd name="connsiteY247" fmla="*/ 3529500 h 3841500"/>
              <a:gd name="connsiteX248" fmla="*/ 3119996 w 9145496"/>
              <a:gd name="connsiteY248" fmla="*/ 3480750 h 3841500"/>
              <a:gd name="connsiteX249" fmla="*/ 3168747 w 9145496"/>
              <a:gd name="connsiteY249" fmla="*/ 3432000 h 3841500"/>
              <a:gd name="connsiteX250" fmla="*/ 2856746 w 9145496"/>
              <a:gd name="connsiteY250" fmla="*/ 3432000 h 3841500"/>
              <a:gd name="connsiteX251" fmla="*/ 2905497 w 9145496"/>
              <a:gd name="connsiteY251" fmla="*/ 3480750 h 3841500"/>
              <a:gd name="connsiteX252" fmla="*/ 2856746 w 9145496"/>
              <a:gd name="connsiteY252" fmla="*/ 3529500 h 3841500"/>
              <a:gd name="connsiteX253" fmla="*/ 2807996 w 9145496"/>
              <a:gd name="connsiteY253" fmla="*/ 3480750 h 3841500"/>
              <a:gd name="connsiteX254" fmla="*/ 2856746 w 9145496"/>
              <a:gd name="connsiteY254" fmla="*/ 3432000 h 3841500"/>
              <a:gd name="connsiteX255" fmla="*/ 2544755 w 9145496"/>
              <a:gd name="connsiteY255" fmla="*/ 3432000 h 3841500"/>
              <a:gd name="connsiteX256" fmla="*/ 2593505 w 9145496"/>
              <a:gd name="connsiteY256" fmla="*/ 3480750 h 3841500"/>
              <a:gd name="connsiteX257" fmla="*/ 2544755 w 9145496"/>
              <a:gd name="connsiteY257" fmla="*/ 3529500 h 3841500"/>
              <a:gd name="connsiteX258" fmla="*/ 2496005 w 9145496"/>
              <a:gd name="connsiteY258" fmla="*/ 3480750 h 3841500"/>
              <a:gd name="connsiteX259" fmla="*/ 2544755 w 9145496"/>
              <a:gd name="connsiteY259" fmla="*/ 3432000 h 3841500"/>
              <a:gd name="connsiteX260" fmla="*/ 2232757 w 9145496"/>
              <a:gd name="connsiteY260" fmla="*/ 3432000 h 3841500"/>
              <a:gd name="connsiteX261" fmla="*/ 2281504 w 9145496"/>
              <a:gd name="connsiteY261" fmla="*/ 3480750 h 3841500"/>
              <a:gd name="connsiteX262" fmla="*/ 2232757 w 9145496"/>
              <a:gd name="connsiteY262" fmla="*/ 3529500 h 3841500"/>
              <a:gd name="connsiteX263" fmla="*/ 2184005 w 9145496"/>
              <a:gd name="connsiteY263" fmla="*/ 3480750 h 3841500"/>
              <a:gd name="connsiteX264" fmla="*/ 2232757 w 9145496"/>
              <a:gd name="connsiteY264" fmla="*/ 3432000 h 3841500"/>
              <a:gd name="connsiteX265" fmla="*/ 1920754 w 9145496"/>
              <a:gd name="connsiteY265" fmla="*/ 3432000 h 3841500"/>
              <a:gd name="connsiteX266" fmla="*/ 1969507 w 9145496"/>
              <a:gd name="connsiteY266" fmla="*/ 3480750 h 3841500"/>
              <a:gd name="connsiteX267" fmla="*/ 1920754 w 9145496"/>
              <a:gd name="connsiteY267" fmla="*/ 3529500 h 3841500"/>
              <a:gd name="connsiteX268" fmla="*/ 1872004 w 9145496"/>
              <a:gd name="connsiteY268" fmla="*/ 3480750 h 3841500"/>
              <a:gd name="connsiteX269" fmla="*/ 1920754 w 9145496"/>
              <a:gd name="connsiteY269" fmla="*/ 3432000 h 3841500"/>
              <a:gd name="connsiteX270" fmla="*/ 1608756 w 9145496"/>
              <a:gd name="connsiteY270" fmla="*/ 3432000 h 3841500"/>
              <a:gd name="connsiteX271" fmla="*/ 1657506 w 9145496"/>
              <a:gd name="connsiteY271" fmla="*/ 3480750 h 3841500"/>
              <a:gd name="connsiteX272" fmla="*/ 1608756 w 9145496"/>
              <a:gd name="connsiteY272" fmla="*/ 3529500 h 3841500"/>
              <a:gd name="connsiteX273" fmla="*/ 1560005 w 9145496"/>
              <a:gd name="connsiteY273" fmla="*/ 3480750 h 3841500"/>
              <a:gd name="connsiteX274" fmla="*/ 1608756 w 9145496"/>
              <a:gd name="connsiteY274" fmla="*/ 3432000 h 3841500"/>
              <a:gd name="connsiteX275" fmla="*/ 1296756 w 9145496"/>
              <a:gd name="connsiteY275" fmla="*/ 3432000 h 3841500"/>
              <a:gd name="connsiteX276" fmla="*/ 1345504 w 9145496"/>
              <a:gd name="connsiteY276" fmla="*/ 3480750 h 3841500"/>
              <a:gd name="connsiteX277" fmla="*/ 1296756 w 9145496"/>
              <a:gd name="connsiteY277" fmla="*/ 3529500 h 3841500"/>
              <a:gd name="connsiteX278" fmla="*/ 1248006 w 9145496"/>
              <a:gd name="connsiteY278" fmla="*/ 3480750 h 3841500"/>
              <a:gd name="connsiteX279" fmla="*/ 1296756 w 9145496"/>
              <a:gd name="connsiteY279" fmla="*/ 3432000 h 3841500"/>
              <a:gd name="connsiteX280" fmla="*/ 984756 w 9145496"/>
              <a:gd name="connsiteY280" fmla="*/ 3432000 h 3841500"/>
              <a:gd name="connsiteX281" fmla="*/ 1033506 w 9145496"/>
              <a:gd name="connsiteY281" fmla="*/ 3480750 h 3841500"/>
              <a:gd name="connsiteX282" fmla="*/ 984756 w 9145496"/>
              <a:gd name="connsiteY282" fmla="*/ 3529500 h 3841500"/>
              <a:gd name="connsiteX283" fmla="*/ 936007 w 9145496"/>
              <a:gd name="connsiteY283" fmla="*/ 3480750 h 3841500"/>
              <a:gd name="connsiteX284" fmla="*/ 984756 w 9145496"/>
              <a:gd name="connsiteY284" fmla="*/ 3432000 h 3841500"/>
              <a:gd name="connsiteX285" fmla="*/ 672757 w 9145496"/>
              <a:gd name="connsiteY285" fmla="*/ 3432000 h 3841500"/>
              <a:gd name="connsiteX286" fmla="*/ 721509 w 9145496"/>
              <a:gd name="connsiteY286" fmla="*/ 3480750 h 3841500"/>
              <a:gd name="connsiteX287" fmla="*/ 672757 w 9145496"/>
              <a:gd name="connsiteY287" fmla="*/ 3529500 h 3841500"/>
              <a:gd name="connsiteX288" fmla="*/ 624008 w 9145496"/>
              <a:gd name="connsiteY288" fmla="*/ 3480750 h 3841500"/>
              <a:gd name="connsiteX289" fmla="*/ 672757 w 9145496"/>
              <a:gd name="connsiteY289" fmla="*/ 3432000 h 3841500"/>
              <a:gd name="connsiteX290" fmla="*/ 360755 w 9145496"/>
              <a:gd name="connsiteY290" fmla="*/ 3432000 h 3841500"/>
              <a:gd name="connsiteX291" fmla="*/ 409506 w 9145496"/>
              <a:gd name="connsiteY291" fmla="*/ 3480750 h 3841500"/>
              <a:gd name="connsiteX292" fmla="*/ 360755 w 9145496"/>
              <a:gd name="connsiteY292" fmla="*/ 3529500 h 3841500"/>
              <a:gd name="connsiteX293" fmla="*/ 312006 w 9145496"/>
              <a:gd name="connsiteY293" fmla="*/ 3480750 h 3841500"/>
              <a:gd name="connsiteX294" fmla="*/ 360755 w 9145496"/>
              <a:gd name="connsiteY294" fmla="*/ 3432000 h 3841500"/>
              <a:gd name="connsiteX295" fmla="*/ 48755 w 9145496"/>
              <a:gd name="connsiteY295" fmla="*/ 3432000 h 3841500"/>
              <a:gd name="connsiteX296" fmla="*/ 97506 w 9145496"/>
              <a:gd name="connsiteY296" fmla="*/ 3480750 h 3841500"/>
              <a:gd name="connsiteX297" fmla="*/ 48755 w 9145496"/>
              <a:gd name="connsiteY297" fmla="*/ 3529500 h 3841500"/>
              <a:gd name="connsiteX298" fmla="*/ 5 w 9145496"/>
              <a:gd name="connsiteY298" fmla="*/ 3480750 h 3841500"/>
              <a:gd name="connsiteX299" fmla="*/ 48755 w 9145496"/>
              <a:gd name="connsiteY299" fmla="*/ 3432000 h 3841500"/>
              <a:gd name="connsiteX300" fmla="*/ 9096746 w 9145496"/>
              <a:gd name="connsiteY300" fmla="*/ 3120001 h 3841500"/>
              <a:gd name="connsiteX301" fmla="*/ 9145496 w 9145496"/>
              <a:gd name="connsiteY301" fmla="*/ 3168751 h 3841500"/>
              <a:gd name="connsiteX302" fmla="*/ 9096746 w 9145496"/>
              <a:gd name="connsiteY302" fmla="*/ 3217501 h 3841500"/>
              <a:gd name="connsiteX303" fmla="*/ 9047996 w 9145496"/>
              <a:gd name="connsiteY303" fmla="*/ 3168751 h 3841500"/>
              <a:gd name="connsiteX304" fmla="*/ 9096746 w 9145496"/>
              <a:gd name="connsiteY304" fmla="*/ 3120001 h 3841500"/>
              <a:gd name="connsiteX305" fmla="*/ 8784746 w 9145496"/>
              <a:gd name="connsiteY305" fmla="*/ 3120001 h 3841500"/>
              <a:gd name="connsiteX306" fmla="*/ 8833496 w 9145496"/>
              <a:gd name="connsiteY306" fmla="*/ 3168751 h 3841500"/>
              <a:gd name="connsiteX307" fmla="*/ 8784746 w 9145496"/>
              <a:gd name="connsiteY307" fmla="*/ 3217501 h 3841500"/>
              <a:gd name="connsiteX308" fmla="*/ 8735996 w 9145496"/>
              <a:gd name="connsiteY308" fmla="*/ 3168751 h 3841500"/>
              <a:gd name="connsiteX309" fmla="*/ 8784746 w 9145496"/>
              <a:gd name="connsiteY309" fmla="*/ 3120001 h 3841500"/>
              <a:gd name="connsiteX310" fmla="*/ 8472746 w 9145496"/>
              <a:gd name="connsiteY310" fmla="*/ 3120001 h 3841500"/>
              <a:gd name="connsiteX311" fmla="*/ 8521496 w 9145496"/>
              <a:gd name="connsiteY311" fmla="*/ 3168751 h 3841500"/>
              <a:gd name="connsiteX312" fmla="*/ 8472746 w 9145496"/>
              <a:gd name="connsiteY312" fmla="*/ 3217501 h 3841500"/>
              <a:gd name="connsiteX313" fmla="*/ 8423996 w 9145496"/>
              <a:gd name="connsiteY313" fmla="*/ 3168751 h 3841500"/>
              <a:gd name="connsiteX314" fmla="*/ 8472746 w 9145496"/>
              <a:gd name="connsiteY314" fmla="*/ 3120001 h 3841500"/>
              <a:gd name="connsiteX315" fmla="*/ 8160746 w 9145496"/>
              <a:gd name="connsiteY315" fmla="*/ 3120001 h 3841500"/>
              <a:gd name="connsiteX316" fmla="*/ 8209496 w 9145496"/>
              <a:gd name="connsiteY316" fmla="*/ 3168751 h 3841500"/>
              <a:gd name="connsiteX317" fmla="*/ 8160746 w 9145496"/>
              <a:gd name="connsiteY317" fmla="*/ 3217501 h 3841500"/>
              <a:gd name="connsiteX318" fmla="*/ 8111996 w 9145496"/>
              <a:gd name="connsiteY318" fmla="*/ 3168751 h 3841500"/>
              <a:gd name="connsiteX319" fmla="*/ 8160746 w 9145496"/>
              <a:gd name="connsiteY319" fmla="*/ 3120001 h 3841500"/>
              <a:gd name="connsiteX320" fmla="*/ 7848746 w 9145496"/>
              <a:gd name="connsiteY320" fmla="*/ 3120001 h 3841500"/>
              <a:gd name="connsiteX321" fmla="*/ 7897496 w 9145496"/>
              <a:gd name="connsiteY321" fmla="*/ 3168751 h 3841500"/>
              <a:gd name="connsiteX322" fmla="*/ 7848746 w 9145496"/>
              <a:gd name="connsiteY322" fmla="*/ 3217501 h 3841500"/>
              <a:gd name="connsiteX323" fmla="*/ 7799996 w 9145496"/>
              <a:gd name="connsiteY323" fmla="*/ 3168751 h 3841500"/>
              <a:gd name="connsiteX324" fmla="*/ 7848746 w 9145496"/>
              <a:gd name="connsiteY324" fmla="*/ 3120001 h 3841500"/>
              <a:gd name="connsiteX325" fmla="*/ 7536746 w 9145496"/>
              <a:gd name="connsiteY325" fmla="*/ 3120001 h 3841500"/>
              <a:gd name="connsiteX326" fmla="*/ 7585496 w 9145496"/>
              <a:gd name="connsiteY326" fmla="*/ 3168751 h 3841500"/>
              <a:gd name="connsiteX327" fmla="*/ 7536746 w 9145496"/>
              <a:gd name="connsiteY327" fmla="*/ 3217501 h 3841500"/>
              <a:gd name="connsiteX328" fmla="*/ 7487996 w 9145496"/>
              <a:gd name="connsiteY328" fmla="*/ 3168751 h 3841500"/>
              <a:gd name="connsiteX329" fmla="*/ 7536746 w 9145496"/>
              <a:gd name="connsiteY329" fmla="*/ 3120001 h 3841500"/>
              <a:gd name="connsiteX330" fmla="*/ 7224746 w 9145496"/>
              <a:gd name="connsiteY330" fmla="*/ 3120001 h 3841500"/>
              <a:gd name="connsiteX331" fmla="*/ 7273496 w 9145496"/>
              <a:gd name="connsiteY331" fmla="*/ 3168751 h 3841500"/>
              <a:gd name="connsiteX332" fmla="*/ 7224746 w 9145496"/>
              <a:gd name="connsiteY332" fmla="*/ 3217501 h 3841500"/>
              <a:gd name="connsiteX333" fmla="*/ 7175996 w 9145496"/>
              <a:gd name="connsiteY333" fmla="*/ 3168751 h 3841500"/>
              <a:gd name="connsiteX334" fmla="*/ 7224746 w 9145496"/>
              <a:gd name="connsiteY334" fmla="*/ 3120001 h 3841500"/>
              <a:gd name="connsiteX335" fmla="*/ 6912746 w 9145496"/>
              <a:gd name="connsiteY335" fmla="*/ 3120001 h 3841500"/>
              <a:gd name="connsiteX336" fmla="*/ 6961496 w 9145496"/>
              <a:gd name="connsiteY336" fmla="*/ 3168751 h 3841500"/>
              <a:gd name="connsiteX337" fmla="*/ 6912746 w 9145496"/>
              <a:gd name="connsiteY337" fmla="*/ 3217501 h 3841500"/>
              <a:gd name="connsiteX338" fmla="*/ 6863996 w 9145496"/>
              <a:gd name="connsiteY338" fmla="*/ 3168751 h 3841500"/>
              <a:gd name="connsiteX339" fmla="*/ 6912746 w 9145496"/>
              <a:gd name="connsiteY339" fmla="*/ 3120001 h 3841500"/>
              <a:gd name="connsiteX340" fmla="*/ 6600746 w 9145496"/>
              <a:gd name="connsiteY340" fmla="*/ 3120001 h 3841500"/>
              <a:gd name="connsiteX341" fmla="*/ 6649496 w 9145496"/>
              <a:gd name="connsiteY341" fmla="*/ 3168751 h 3841500"/>
              <a:gd name="connsiteX342" fmla="*/ 6600746 w 9145496"/>
              <a:gd name="connsiteY342" fmla="*/ 3217501 h 3841500"/>
              <a:gd name="connsiteX343" fmla="*/ 6551996 w 9145496"/>
              <a:gd name="connsiteY343" fmla="*/ 3168751 h 3841500"/>
              <a:gd name="connsiteX344" fmla="*/ 6600746 w 9145496"/>
              <a:gd name="connsiteY344" fmla="*/ 3120001 h 3841500"/>
              <a:gd name="connsiteX345" fmla="*/ 6288746 w 9145496"/>
              <a:gd name="connsiteY345" fmla="*/ 3120001 h 3841500"/>
              <a:gd name="connsiteX346" fmla="*/ 6337496 w 9145496"/>
              <a:gd name="connsiteY346" fmla="*/ 3168751 h 3841500"/>
              <a:gd name="connsiteX347" fmla="*/ 6288746 w 9145496"/>
              <a:gd name="connsiteY347" fmla="*/ 3217501 h 3841500"/>
              <a:gd name="connsiteX348" fmla="*/ 6239996 w 9145496"/>
              <a:gd name="connsiteY348" fmla="*/ 3168751 h 3841500"/>
              <a:gd name="connsiteX349" fmla="*/ 6288746 w 9145496"/>
              <a:gd name="connsiteY349" fmla="*/ 3120001 h 3841500"/>
              <a:gd name="connsiteX350" fmla="*/ 5976746 w 9145496"/>
              <a:gd name="connsiteY350" fmla="*/ 3120001 h 3841500"/>
              <a:gd name="connsiteX351" fmla="*/ 6025496 w 9145496"/>
              <a:gd name="connsiteY351" fmla="*/ 3168751 h 3841500"/>
              <a:gd name="connsiteX352" fmla="*/ 5976746 w 9145496"/>
              <a:gd name="connsiteY352" fmla="*/ 3217501 h 3841500"/>
              <a:gd name="connsiteX353" fmla="*/ 5927996 w 9145496"/>
              <a:gd name="connsiteY353" fmla="*/ 3168751 h 3841500"/>
              <a:gd name="connsiteX354" fmla="*/ 5976746 w 9145496"/>
              <a:gd name="connsiteY354" fmla="*/ 3120001 h 3841500"/>
              <a:gd name="connsiteX355" fmla="*/ 5664746 w 9145496"/>
              <a:gd name="connsiteY355" fmla="*/ 3120001 h 3841500"/>
              <a:gd name="connsiteX356" fmla="*/ 5713496 w 9145496"/>
              <a:gd name="connsiteY356" fmla="*/ 3168751 h 3841500"/>
              <a:gd name="connsiteX357" fmla="*/ 5664746 w 9145496"/>
              <a:gd name="connsiteY357" fmla="*/ 3217501 h 3841500"/>
              <a:gd name="connsiteX358" fmla="*/ 5615996 w 9145496"/>
              <a:gd name="connsiteY358" fmla="*/ 3168751 h 3841500"/>
              <a:gd name="connsiteX359" fmla="*/ 5664746 w 9145496"/>
              <a:gd name="connsiteY359" fmla="*/ 3120001 h 3841500"/>
              <a:gd name="connsiteX360" fmla="*/ 5352746 w 9145496"/>
              <a:gd name="connsiteY360" fmla="*/ 3120001 h 3841500"/>
              <a:gd name="connsiteX361" fmla="*/ 5401496 w 9145496"/>
              <a:gd name="connsiteY361" fmla="*/ 3168751 h 3841500"/>
              <a:gd name="connsiteX362" fmla="*/ 5352746 w 9145496"/>
              <a:gd name="connsiteY362" fmla="*/ 3217501 h 3841500"/>
              <a:gd name="connsiteX363" fmla="*/ 5303996 w 9145496"/>
              <a:gd name="connsiteY363" fmla="*/ 3168751 h 3841500"/>
              <a:gd name="connsiteX364" fmla="*/ 5352746 w 9145496"/>
              <a:gd name="connsiteY364" fmla="*/ 3120001 h 3841500"/>
              <a:gd name="connsiteX365" fmla="*/ 5040746 w 9145496"/>
              <a:gd name="connsiteY365" fmla="*/ 3120001 h 3841500"/>
              <a:gd name="connsiteX366" fmla="*/ 5089496 w 9145496"/>
              <a:gd name="connsiteY366" fmla="*/ 3168751 h 3841500"/>
              <a:gd name="connsiteX367" fmla="*/ 5040746 w 9145496"/>
              <a:gd name="connsiteY367" fmla="*/ 3217501 h 3841500"/>
              <a:gd name="connsiteX368" fmla="*/ 4991996 w 9145496"/>
              <a:gd name="connsiteY368" fmla="*/ 3168751 h 3841500"/>
              <a:gd name="connsiteX369" fmla="*/ 5040746 w 9145496"/>
              <a:gd name="connsiteY369" fmla="*/ 3120001 h 3841500"/>
              <a:gd name="connsiteX370" fmla="*/ 4728746 w 9145496"/>
              <a:gd name="connsiteY370" fmla="*/ 3120001 h 3841500"/>
              <a:gd name="connsiteX371" fmla="*/ 4777496 w 9145496"/>
              <a:gd name="connsiteY371" fmla="*/ 3168751 h 3841500"/>
              <a:gd name="connsiteX372" fmla="*/ 4728746 w 9145496"/>
              <a:gd name="connsiteY372" fmla="*/ 3217501 h 3841500"/>
              <a:gd name="connsiteX373" fmla="*/ 4679996 w 9145496"/>
              <a:gd name="connsiteY373" fmla="*/ 3168751 h 3841500"/>
              <a:gd name="connsiteX374" fmla="*/ 4728746 w 9145496"/>
              <a:gd name="connsiteY374" fmla="*/ 3120001 h 3841500"/>
              <a:gd name="connsiteX375" fmla="*/ 4416746 w 9145496"/>
              <a:gd name="connsiteY375" fmla="*/ 3120001 h 3841500"/>
              <a:gd name="connsiteX376" fmla="*/ 4465496 w 9145496"/>
              <a:gd name="connsiteY376" fmla="*/ 3168751 h 3841500"/>
              <a:gd name="connsiteX377" fmla="*/ 4416746 w 9145496"/>
              <a:gd name="connsiteY377" fmla="*/ 3217501 h 3841500"/>
              <a:gd name="connsiteX378" fmla="*/ 4367996 w 9145496"/>
              <a:gd name="connsiteY378" fmla="*/ 3168751 h 3841500"/>
              <a:gd name="connsiteX379" fmla="*/ 4416746 w 9145496"/>
              <a:gd name="connsiteY379" fmla="*/ 3120001 h 3841500"/>
              <a:gd name="connsiteX380" fmla="*/ 4104746 w 9145496"/>
              <a:gd name="connsiteY380" fmla="*/ 3120001 h 3841500"/>
              <a:gd name="connsiteX381" fmla="*/ 4153496 w 9145496"/>
              <a:gd name="connsiteY381" fmla="*/ 3168751 h 3841500"/>
              <a:gd name="connsiteX382" fmla="*/ 4104746 w 9145496"/>
              <a:gd name="connsiteY382" fmla="*/ 3217501 h 3841500"/>
              <a:gd name="connsiteX383" fmla="*/ 4055996 w 9145496"/>
              <a:gd name="connsiteY383" fmla="*/ 3168751 h 3841500"/>
              <a:gd name="connsiteX384" fmla="*/ 4104746 w 9145496"/>
              <a:gd name="connsiteY384" fmla="*/ 3120001 h 3841500"/>
              <a:gd name="connsiteX385" fmla="*/ 3792746 w 9145496"/>
              <a:gd name="connsiteY385" fmla="*/ 3120001 h 3841500"/>
              <a:gd name="connsiteX386" fmla="*/ 3841496 w 9145496"/>
              <a:gd name="connsiteY386" fmla="*/ 3168751 h 3841500"/>
              <a:gd name="connsiteX387" fmla="*/ 3792746 w 9145496"/>
              <a:gd name="connsiteY387" fmla="*/ 3217501 h 3841500"/>
              <a:gd name="connsiteX388" fmla="*/ 3743996 w 9145496"/>
              <a:gd name="connsiteY388" fmla="*/ 3168751 h 3841500"/>
              <a:gd name="connsiteX389" fmla="*/ 3792746 w 9145496"/>
              <a:gd name="connsiteY389" fmla="*/ 3120001 h 3841500"/>
              <a:gd name="connsiteX390" fmla="*/ 3480746 w 9145496"/>
              <a:gd name="connsiteY390" fmla="*/ 3120001 h 3841500"/>
              <a:gd name="connsiteX391" fmla="*/ 3529496 w 9145496"/>
              <a:gd name="connsiteY391" fmla="*/ 3168751 h 3841500"/>
              <a:gd name="connsiteX392" fmla="*/ 3480746 w 9145496"/>
              <a:gd name="connsiteY392" fmla="*/ 3217501 h 3841500"/>
              <a:gd name="connsiteX393" fmla="*/ 3431996 w 9145496"/>
              <a:gd name="connsiteY393" fmla="*/ 3168751 h 3841500"/>
              <a:gd name="connsiteX394" fmla="*/ 3480746 w 9145496"/>
              <a:gd name="connsiteY394" fmla="*/ 3120001 h 3841500"/>
              <a:gd name="connsiteX395" fmla="*/ 3168747 w 9145496"/>
              <a:gd name="connsiteY395" fmla="*/ 3120001 h 3841500"/>
              <a:gd name="connsiteX396" fmla="*/ 3217497 w 9145496"/>
              <a:gd name="connsiteY396" fmla="*/ 3168751 h 3841500"/>
              <a:gd name="connsiteX397" fmla="*/ 3168747 w 9145496"/>
              <a:gd name="connsiteY397" fmla="*/ 3217501 h 3841500"/>
              <a:gd name="connsiteX398" fmla="*/ 3119996 w 9145496"/>
              <a:gd name="connsiteY398" fmla="*/ 3168751 h 3841500"/>
              <a:gd name="connsiteX399" fmla="*/ 3168747 w 9145496"/>
              <a:gd name="connsiteY399" fmla="*/ 3120001 h 3841500"/>
              <a:gd name="connsiteX400" fmla="*/ 2856746 w 9145496"/>
              <a:gd name="connsiteY400" fmla="*/ 3120001 h 3841500"/>
              <a:gd name="connsiteX401" fmla="*/ 2905497 w 9145496"/>
              <a:gd name="connsiteY401" fmla="*/ 3168751 h 3841500"/>
              <a:gd name="connsiteX402" fmla="*/ 2856746 w 9145496"/>
              <a:gd name="connsiteY402" fmla="*/ 3217501 h 3841500"/>
              <a:gd name="connsiteX403" fmla="*/ 2807996 w 9145496"/>
              <a:gd name="connsiteY403" fmla="*/ 3168751 h 3841500"/>
              <a:gd name="connsiteX404" fmla="*/ 2856746 w 9145496"/>
              <a:gd name="connsiteY404" fmla="*/ 3120001 h 3841500"/>
              <a:gd name="connsiteX405" fmla="*/ 2544760 w 9145496"/>
              <a:gd name="connsiteY405" fmla="*/ 3120001 h 3841500"/>
              <a:gd name="connsiteX406" fmla="*/ 2593511 w 9145496"/>
              <a:gd name="connsiteY406" fmla="*/ 3168751 h 3841500"/>
              <a:gd name="connsiteX407" fmla="*/ 2544760 w 9145496"/>
              <a:gd name="connsiteY407" fmla="*/ 3217501 h 3841500"/>
              <a:gd name="connsiteX408" fmla="*/ 2496011 w 9145496"/>
              <a:gd name="connsiteY408" fmla="*/ 3168751 h 3841500"/>
              <a:gd name="connsiteX409" fmla="*/ 2544760 w 9145496"/>
              <a:gd name="connsiteY409" fmla="*/ 3120001 h 3841500"/>
              <a:gd name="connsiteX410" fmla="*/ 2232761 w 9145496"/>
              <a:gd name="connsiteY410" fmla="*/ 3120001 h 3841500"/>
              <a:gd name="connsiteX411" fmla="*/ 2281509 w 9145496"/>
              <a:gd name="connsiteY411" fmla="*/ 3168751 h 3841500"/>
              <a:gd name="connsiteX412" fmla="*/ 2232761 w 9145496"/>
              <a:gd name="connsiteY412" fmla="*/ 3217501 h 3841500"/>
              <a:gd name="connsiteX413" fmla="*/ 2184010 w 9145496"/>
              <a:gd name="connsiteY413" fmla="*/ 3168751 h 3841500"/>
              <a:gd name="connsiteX414" fmla="*/ 2232761 w 9145496"/>
              <a:gd name="connsiteY414" fmla="*/ 3120001 h 3841500"/>
              <a:gd name="connsiteX415" fmla="*/ 1920760 w 9145496"/>
              <a:gd name="connsiteY415" fmla="*/ 3120001 h 3841500"/>
              <a:gd name="connsiteX416" fmla="*/ 1969511 w 9145496"/>
              <a:gd name="connsiteY416" fmla="*/ 3168751 h 3841500"/>
              <a:gd name="connsiteX417" fmla="*/ 1920760 w 9145496"/>
              <a:gd name="connsiteY417" fmla="*/ 3217501 h 3841500"/>
              <a:gd name="connsiteX418" fmla="*/ 1872009 w 9145496"/>
              <a:gd name="connsiteY418" fmla="*/ 3168751 h 3841500"/>
              <a:gd name="connsiteX419" fmla="*/ 1920760 w 9145496"/>
              <a:gd name="connsiteY419" fmla="*/ 3120001 h 3841500"/>
              <a:gd name="connsiteX420" fmla="*/ 1608760 w 9145496"/>
              <a:gd name="connsiteY420" fmla="*/ 3120001 h 3841500"/>
              <a:gd name="connsiteX421" fmla="*/ 1657510 w 9145496"/>
              <a:gd name="connsiteY421" fmla="*/ 3168751 h 3841500"/>
              <a:gd name="connsiteX422" fmla="*/ 1608760 w 9145496"/>
              <a:gd name="connsiteY422" fmla="*/ 3217501 h 3841500"/>
              <a:gd name="connsiteX423" fmla="*/ 1560009 w 9145496"/>
              <a:gd name="connsiteY423" fmla="*/ 3168751 h 3841500"/>
              <a:gd name="connsiteX424" fmla="*/ 1608760 w 9145496"/>
              <a:gd name="connsiteY424" fmla="*/ 3120001 h 3841500"/>
              <a:gd name="connsiteX425" fmla="*/ 1296760 w 9145496"/>
              <a:gd name="connsiteY425" fmla="*/ 3120001 h 3841500"/>
              <a:gd name="connsiteX426" fmla="*/ 1345509 w 9145496"/>
              <a:gd name="connsiteY426" fmla="*/ 3168751 h 3841500"/>
              <a:gd name="connsiteX427" fmla="*/ 1296760 w 9145496"/>
              <a:gd name="connsiteY427" fmla="*/ 3217501 h 3841500"/>
              <a:gd name="connsiteX428" fmla="*/ 1248011 w 9145496"/>
              <a:gd name="connsiteY428" fmla="*/ 3168751 h 3841500"/>
              <a:gd name="connsiteX429" fmla="*/ 1296760 w 9145496"/>
              <a:gd name="connsiteY429" fmla="*/ 3120001 h 3841500"/>
              <a:gd name="connsiteX430" fmla="*/ 984761 w 9145496"/>
              <a:gd name="connsiteY430" fmla="*/ 3120001 h 3841500"/>
              <a:gd name="connsiteX431" fmla="*/ 1033511 w 9145496"/>
              <a:gd name="connsiteY431" fmla="*/ 3168751 h 3841500"/>
              <a:gd name="connsiteX432" fmla="*/ 984761 w 9145496"/>
              <a:gd name="connsiteY432" fmla="*/ 3217501 h 3841500"/>
              <a:gd name="connsiteX433" fmla="*/ 936012 w 9145496"/>
              <a:gd name="connsiteY433" fmla="*/ 3168751 h 3841500"/>
              <a:gd name="connsiteX434" fmla="*/ 984761 w 9145496"/>
              <a:gd name="connsiteY434" fmla="*/ 3120001 h 3841500"/>
              <a:gd name="connsiteX435" fmla="*/ 672764 w 9145496"/>
              <a:gd name="connsiteY435" fmla="*/ 3120001 h 3841500"/>
              <a:gd name="connsiteX436" fmla="*/ 721514 w 9145496"/>
              <a:gd name="connsiteY436" fmla="*/ 3168751 h 3841500"/>
              <a:gd name="connsiteX437" fmla="*/ 672764 w 9145496"/>
              <a:gd name="connsiteY437" fmla="*/ 3217501 h 3841500"/>
              <a:gd name="connsiteX438" fmla="*/ 624014 w 9145496"/>
              <a:gd name="connsiteY438" fmla="*/ 3168751 h 3841500"/>
              <a:gd name="connsiteX439" fmla="*/ 672764 w 9145496"/>
              <a:gd name="connsiteY439" fmla="*/ 3120001 h 3841500"/>
              <a:gd name="connsiteX440" fmla="*/ 360760 w 9145496"/>
              <a:gd name="connsiteY440" fmla="*/ 3120001 h 3841500"/>
              <a:gd name="connsiteX441" fmla="*/ 409510 w 9145496"/>
              <a:gd name="connsiteY441" fmla="*/ 3168751 h 3841500"/>
              <a:gd name="connsiteX442" fmla="*/ 360760 w 9145496"/>
              <a:gd name="connsiteY442" fmla="*/ 3217501 h 3841500"/>
              <a:gd name="connsiteX443" fmla="*/ 312012 w 9145496"/>
              <a:gd name="connsiteY443" fmla="*/ 3168751 h 3841500"/>
              <a:gd name="connsiteX444" fmla="*/ 360760 w 9145496"/>
              <a:gd name="connsiteY444" fmla="*/ 3120001 h 3841500"/>
              <a:gd name="connsiteX445" fmla="*/ 48760 w 9145496"/>
              <a:gd name="connsiteY445" fmla="*/ 3120001 h 3841500"/>
              <a:gd name="connsiteX446" fmla="*/ 97510 w 9145496"/>
              <a:gd name="connsiteY446" fmla="*/ 3168751 h 3841500"/>
              <a:gd name="connsiteX447" fmla="*/ 48760 w 9145496"/>
              <a:gd name="connsiteY447" fmla="*/ 3217501 h 3841500"/>
              <a:gd name="connsiteX448" fmla="*/ 9 w 9145496"/>
              <a:gd name="connsiteY448" fmla="*/ 3168751 h 3841500"/>
              <a:gd name="connsiteX449" fmla="*/ 48760 w 9145496"/>
              <a:gd name="connsiteY449" fmla="*/ 3120001 h 3841500"/>
              <a:gd name="connsiteX450" fmla="*/ 9096746 w 9145496"/>
              <a:gd name="connsiteY450" fmla="*/ 2808000 h 3841500"/>
              <a:gd name="connsiteX451" fmla="*/ 9145496 w 9145496"/>
              <a:gd name="connsiteY451" fmla="*/ 2856750 h 3841500"/>
              <a:gd name="connsiteX452" fmla="*/ 9096746 w 9145496"/>
              <a:gd name="connsiteY452" fmla="*/ 2905500 h 3841500"/>
              <a:gd name="connsiteX453" fmla="*/ 9047996 w 9145496"/>
              <a:gd name="connsiteY453" fmla="*/ 2856750 h 3841500"/>
              <a:gd name="connsiteX454" fmla="*/ 9096746 w 9145496"/>
              <a:gd name="connsiteY454" fmla="*/ 2808000 h 3841500"/>
              <a:gd name="connsiteX455" fmla="*/ 8784746 w 9145496"/>
              <a:gd name="connsiteY455" fmla="*/ 2808000 h 3841500"/>
              <a:gd name="connsiteX456" fmla="*/ 8833496 w 9145496"/>
              <a:gd name="connsiteY456" fmla="*/ 2856750 h 3841500"/>
              <a:gd name="connsiteX457" fmla="*/ 8784746 w 9145496"/>
              <a:gd name="connsiteY457" fmla="*/ 2905500 h 3841500"/>
              <a:gd name="connsiteX458" fmla="*/ 8735996 w 9145496"/>
              <a:gd name="connsiteY458" fmla="*/ 2856750 h 3841500"/>
              <a:gd name="connsiteX459" fmla="*/ 8784746 w 9145496"/>
              <a:gd name="connsiteY459" fmla="*/ 2808000 h 3841500"/>
              <a:gd name="connsiteX460" fmla="*/ 8472746 w 9145496"/>
              <a:gd name="connsiteY460" fmla="*/ 2808000 h 3841500"/>
              <a:gd name="connsiteX461" fmla="*/ 8521496 w 9145496"/>
              <a:gd name="connsiteY461" fmla="*/ 2856750 h 3841500"/>
              <a:gd name="connsiteX462" fmla="*/ 8472746 w 9145496"/>
              <a:gd name="connsiteY462" fmla="*/ 2905500 h 3841500"/>
              <a:gd name="connsiteX463" fmla="*/ 8423996 w 9145496"/>
              <a:gd name="connsiteY463" fmla="*/ 2856750 h 3841500"/>
              <a:gd name="connsiteX464" fmla="*/ 8472746 w 9145496"/>
              <a:gd name="connsiteY464" fmla="*/ 2808000 h 3841500"/>
              <a:gd name="connsiteX465" fmla="*/ 8160746 w 9145496"/>
              <a:gd name="connsiteY465" fmla="*/ 2808000 h 3841500"/>
              <a:gd name="connsiteX466" fmla="*/ 8209496 w 9145496"/>
              <a:gd name="connsiteY466" fmla="*/ 2856750 h 3841500"/>
              <a:gd name="connsiteX467" fmla="*/ 8160746 w 9145496"/>
              <a:gd name="connsiteY467" fmla="*/ 2905500 h 3841500"/>
              <a:gd name="connsiteX468" fmla="*/ 8111996 w 9145496"/>
              <a:gd name="connsiteY468" fmla="*/ 2856750 h 3841500"/>
              <a:gd name="connsiteX469" fmla="*/ 8160746 w 9145496"/>
              <a:gd name="connsiteY469" fmla="*/ 2808000 h 3841500"/>
              <a:gd name="connsiteX470" fmla="*/ 7848746 w 9145496"/>
              <a:gd name="connsiteY470" fmla="*/ 2808000 h 3841500"/>
              <a:gd name="connsiteX471" fmla="*/ 7897496 w 9145496"/>
              <a:gd name="connsiteY471" fmla="*/ 2856750 h 3841500"/>
              <a:gd name="connsiteX472" fmla="*/ 7848746 w 9145496"/>
              <a:gd name="connsiteY472" fmla="*/ 2905500 h 3841500"/>
              <a:gd name="connsiteX473" fmla="*/ 7799996 w 9145496"/>
              <a:gd name="connsiteY473" fmla="*/ 2856750 h 3841500"/>
              <a:gd name="connsiteX474" fmla="*/ 7848746 w 9145496"/>
              <a:gd name="connsiteY474" fmla="*/ 2808000 h 3841500"/>
              <a:gd name="connsiteX475" fmla="*/ 7536746 w 9145496"/>
              <a:gd name="connsiteY475" fmla="*/ 2808000 h 3841500"/>
              <a:gd name="connsiteX476" fmla="*/ 7585496 w 9145496"/>
              <a:gd name="connsiteY476" fmla="*/ 2856750 h 3841500"/>
              <a:gd name="connsiteX477" fmla="*/ 7536746 w 9145496"/>
              <a:gd name="connsiteY477" fmla="*/ 2905500 h 3841500"/>
              <a:gd name="connsiteX478" fmla="*/ 7487996 w 9145496"/>
              <a:gd name="connsiteY478" fmla="*/ 2856750 h 3841500"/>
              <a:gd name="connsiteX479" fmla="*/ 7536746 w 9145496"/>
              <a:gd name="connsiteY479" fmla="*/ 2808000 h 3841500"/>
              <a:gd name="connsiteX480" fmla="*/ 7224746 w 9145496"/>
              <a:gd name="connsiteY480" fmla="*/ 2808000 h 3841500"/>
              <a:gd name="connsiteX481" fmla="*/ 7273496 w 9145496"/>
              <a:gd name="connsiteY481" fmla="*/ 2856750 h 3841500"/>
              <a:gd name="connsiteX482" fmla="*/ 7224746 w 9145496"/>
              <a:gd name="connsiteY482" fmla="*/ 2905500 h 3841500"/>
              <a:gd name="connsiteX483" fmla="*/ 7175996 w 9145496"/>
              <a:gd name="connsiteY483" fmla="*/ 2856750 h 3841500"/>
              <a:gd name="connsiteX484" fmla="*/ 7224746 w 9145496"/>
              <a:gd name="connsiteY484" fmla="*/ 2808000 h 3841500"/>
              <a:gd name="connsiteX485" fmla="*/ 6912746 w 9145496"/>
              <a:gd name="connsiteY485" fmla="*/ 2808000 h 3841500"/>
              <a:gd name="connsiteX486" fmla="*/ 6961496 w 9145496"/>
              <a:gd name="connsiteY486" fmla="*/ 2856750 h 3841500"/>
              <a:gd name="connsiteX487" fmla="*/ 6912746 w 9145496"/>
              <a:gd name="connsiteY487" fmla="*/ 2905500 h 3841500"/>
              <a:gd name="connsiteX488" fmla="*/ 6863996 w 9145496"/>
              <a:gd name="connsiteY488" fmla="*/ 2856750 h 3841500"/>
              <a:gd name="connsiteX489" fmla="*/ 6912746 w 9145496"/>
              <a:gd name="connsiteY489" fmla="*/ 2808000 h 3841500"/>
              <a:gd name="connsiteX490" fmla="*/ 6600746 w 9145496"/>
              <a:gd name="connsiteY490" fmla="*/ 2808000 h 3841500"/>
              <a:gd name="connsiteX491" fmla="*/ 6649496 w 9145496"/>
              <a:gd name="connsiteY491" fmla="*/ 2856750 h 3841500"/>
              <a:gd name="connsiteX492" fmla="*/ 6600746 w 9145496"/>
              <a:gd name="connsiteY492" fmla="*/ 2905500 h 3841500"/>
              <a:gd name="connsiteX493" fmla="*/ 6551996 w 9145496"/>
              <a:gd name="connsiteY493" fmla="*/ 2856750 h 3841500"/>
              <a:gd name="connsiteX494" fmla="*/ 6600746 w 9145496"/>
              <a:gd name="connsiteY494" fmla="*/ 2808000 h 3841500"/>
              <a:gd name="connsiteX495" fmla="*/ 6288746 w 9145496"/>
              <a:gd name="connsiteY495" fmla="*/ 2808000 h 3841500"/>
              <a:gd name="connsiteX496" fmla="*/ 6337496 w 9145496"/>
              <a:gd name="connsiteY496" fmla="*/ 2856750 h 3841500"/>
              <a:gd name="connsiteX497" fmla="*/ 6288746 w 9145496"/>
              <a:gd name="connsiteY497" fmla="*/ 2905500 h 3841500"/>
              <a:gd name="connsiteX498" fmla="*/ 6239996 w 9145496"/>
              <a:gd name="connsiteY498" fmla="*/ 2856750 h 3841500"/>
              <a:gd name="connsiteX499" fmla="*/ 6288746 w 9145496"/>
              <a:gd name="connsiteY499" fmla="*/ 2808000 h 3841500"/>
              <a:gd name="connsiteX500" fmla="*/ 5976746 w 9145496"/>
              <a:gd name="connsiteY500" fmla="*/ 2808000 h 3841500"/>
              <a:gd name="connsiteX501" fmla="*/ 6025496 w 9145496"/>
              <a:gd name="connsiteY501" fmla="*/ 2856750 h 3841500"/>
              <a:gd name="connsiteX502" fmla="*/ 5976746 w 9145496"/>
              <a:gd name="connsiteY502" fmla="*/ 2905500 h 3841500"/>
              <a:gd name="connsiteX503" fmla="*/ 5927996 w 9145496"/>
              <a:gd name="connsiteY503" fmla="*/ 2856750 h 3841500"/>
              <a:gd name="connsiteX504" fmla="*/ 5976746 w 9145496"/>
              <a:gd name="connsiteY504" fmla="*/ 2808000 h 3841500"/>
              <a:gd name="connsiteX505" fmla="*/ 5664746 w 9145496"/>
              <a:gd name="connsiteY505" fmla="*/ 2808000 h 3841500"/>
              <a:gd name="connsiteX506" fmla="*/ 5713496 w 9145496"/>
              <a:gd name="connsiteY506" fmla="*/ 2856750 h 3841500"/>
              <a:gd name="connsiteX507" fmla="*/ 5664746 w 9145496"/>
              <a:gd name="connsiteY507" fmla="*/ 2905500 h 3841500"/>
              <a:gd name="connsiteX508" fmla="*/ 5615996 w 9145496"/>
              <a:gd name="connsiteY508" fmla="*/ 2856750 h 3841500"/>
              <a:gd name="connsiteX509" fmla="*/ 5664746 w 9145496"/>
              <a:gd name="connsiteY509" fmla="*/ 2808000 h 3841500"/>
              <a:gd name="connsiteX510" fmla="*/ 5352746 w 9145496"/>
              <a:gd name="connsiteY510" fmla="*/ 2808000 h 3841500"/>
              <a:gd name="connsiteX511" fmla="*/ 5401496 w 9145496"/>
              <a:gd name="connsiteY511" fmla="*/ 2856750 h 3841500"/>
              <a:gd name="connsiteX512" fmla="*/ 5352746 w 9145496"/>
              <a:gd name="connsiteY512" fmla="*/ 2905500 h 3841500"/>
              <a:gd name="connsiteX513" fmla="*/ 5303996 w 9145496"/>
              <a:gd name="connsiteY513" fmla="*/ 2856750 h 3841500"/>
              <a:gd name="connsiteX514" fmla="*/ 5352746 w 9145496"/>
              <a:gd name="connsiteY514" fmla="*/ 2808000 h 3841500"/>
              <a:gd name="connsiteX515" fmla="*/ 5040746 w 9145496"/>
              <a:gd name="connsiteY515" fmla="*/ 2808000 h 3841500"/>
              <a:gd name="connsiteX516" fmla="*/ 5089496 w 9145496"/>
              <a:gd name="connsiteY516" fmla="*/ 2856750 h 3841500"/>
              <a:gd name="connsiteX517" fmla="*/ 5040746 w 9145496"/>
              <a:gd name="connsiteY517" fmla="*/ 2905500 h 3841500"/>
              <a:gd name="connsiteX518" fmla="*/ 4991996 w 9145496"/>
              <a:gd name="connsiteY518" fmla="*/ 2856750 h 3841500"/>
              <a:gd name="connsiteX519" fmla="*/ 5040746 w 9145496"/>
              <a:gd name="connsiteY519" fmla="*/ 2808000 h 3841500"/>
              <a:gd name="connsiteX520" fmla="*/ 4728746 w 9145496"/>
              <a:gd name="connsiteY520" fmla="*/ 2808000 h 3841500"/>
              <a:gd name="connsiteX521" fmla="*/ 4777496 w 9145496"/>
              <a:gd name="connsiteY521" fmla="*/ 2856750 h 3841500"/>
              <a:gd name="connsiteX522" fmla="*/ 4728746 w 9145496"/>
              <a:gd name="connsiteY522" fmla="*/ 2905500 h 3841500"/>
              <a:gd name="connsiteX523" fmla="*/ 4679996 w 9145496"/>
              <a:gd name="connsiteY523" fmla="*/ 2856750 h 3841500"/>
              <a:gd name="connsiteX524" fmla="*/ 4728746 w 9145496"/>
              <a:gd name="connsiteY524" fmla="*/ 2808000 h 3841500"/>
              <a:gd name="connsiteX525" fmla="*/ 4416746 w 9145496"/>
              <a:gd name="connsiteY525" fmla="*/ 2808000 h 3841500"/>
              <a:gd name="connsiteX526" fmla="*/ 4465496 w 9145496"/>
              <a:gd name="connsiteY526" fmla="*/ 2856750 h 3841500"/>
              <a:gd name="connsiteX527" fmla="*/ 4416746 w 9145496"/>
              <a:gd name="connsiteY527" fmla="*/ 2905500 h 3841500"/>
              <a:gd name="connsiteX528" fmla="*/ 4367996 w 9145496"/>
              <a:gd name="connsiteY528" fmla="*/ 2856750 h 3841500"/>
              <a:gd name="connsiteX529" fmla="*/ 4416746 w 9145496"/>
              <a:gd name="connsiteY529" fmla="*/ 2808000 h 3841500"/>
              <a:gd name="connsiteX530" fmla="*/ 4104746 w 9145496"/>
              <a:gd name="connsiteY530" fmla="*/ 2808000 h 3841500"/>
              <a:gd name="connsiteX531" fmla="*/ 4153496 w 9145496"/>
              <a:gd name="connsiteY531" fmla="*/ 2856750 h 3841500"/>
              <a:gd name="connsiteX532" fmla="*/ 4104746 w 9145496"/>
              <a:gd name="connsiteY532" fmla="*/ 2905500 h 3841500"/>
              <a:gd name="connsiteX533" fmla="*/ 4055996 w 9145496"/>
              <a:gd name="connsiteY533" fmla="*/ 2856750 h 3841500"/>
              <a:gd name="connsiteX534" fmla="*/ 4104746 w 9145496"/>
              <a:gd name="connsiteY534" fmla="*/ 2808000 h 3841500"/>
              <a:gd name="connsiteX535" fmla="*/ 3792746 w 9145496"/>
              <a:gd name="connsiteY535" fmla="*/ 2808000 h 3841500"/>
              <a:gd name="connsiteX536" fmla="*/ 3841496 w 9145496"/>
              <a:gd name="connsiteY536" fmla="*/ 2856750 h 3841500"/>
              <a:gd name="connsiteX537" fmla="*/ 3792746 w 9145496"/>
              <a:gd name="connsiteY537" fmla="*/ 2905500 h 3841500"/>
              <a:gd name="connsiteX538" fmla="*/ 3743996 w 9145496"/>
              <a:gd name="connsiteY538" fmla="*/ 2856750 h 3841500"/>
              <a:gd name="connsiteX539" fmla="*/ 3792746 w 9145496"/>
              <a:gd name="connsiteY539" fmla="*/ 2808000 h 3841500"/>
              <a:gd name="connsiteX540" fmla="*/ 3480746 w 9145496"/>
              <a:gd name="connsiteY540" fmla="*/ 2808000 h 3841500"/>
              <a:gd name="connsiteX541" fmla="*/ 3529496 w 9145496"/>
              <a:gd name="connsiteY541" fmla="*/ 2856750 h 3841500"/>
              <a:gd name="connsiteX542" fmla="*/ 3480746 w 9145496"/>
              <a:gd name="connsiteY542" fmla="*/ 2905500 h 3841500"/>
              <a:gd name="connsiteX543" fmla="*/ 3431996 w 9145496"/>
              <a:gd name="connsiteY543" fmla="*/ 2856750 h 3841500"/>
              <a:gd name="connsiteX544" fmla="*/ 3480746 w 9145496"/>
              <a:gd name="connsiteY544" fmla="*/ 2808000 h 3841500"/>
              <a:gd name="connsiteX545" fmla="*/ 3168747 w 9145496"/>
              <a:gd name="connsiteY545" fmla="*/ 2808000 h 3841500"/>
              <a:gd name="connsiteX546" fmla="*/ 3217497 w 9145496"/>
              <a:gd name="connsiteY546" fmla="*/ 2856750 h 3841500"/>
              <a:gd name="connsiteX547" fmla="*/ 3168747 w 9145496"/>
              <a:gd name="connsiteY547" fmla="*/ 2905500 h 3841500"/>
              <a:gd name="connsiteX548" fmla="*/ 3119996 w 9145496"/>
              <a:gd name="connsiteY548" fmla="*/ 2856750 h 3841500"/>
              <a:gd name="connsiteX549" fmla="*/ 3168747 w 9145496"/>
              <a:gd name="connsiteY549" fmla="*/ 2808000 h 3841500"/>
              <a:gd name="connsiteX550" fmla="*/ 2856746 w 9145496"/>
              <a:gd name="connsiteY550" fmla="*/ 2808000 h 3841500"/>
              <a:gd name="connsiteX551" fmla="*/ 2905497 w 9145496"/>
              <a:gd name="connsiteY551" fmla="*/ 2856750 h 3841500"/>
              <a:gd name="connsiteX552" fmla="*/ 2856746 w 9145496"/>
              <a:gd name="connsiteY552" fmla="*/ 2905500 h 3841500"/>
              <a:gd name="connsiteX553" fmla="*/ 2807996 w 9145496"/>
              <a:gd name="connsiteY553" fmla="*/ 2856750 h 3841500"/>
              <a:gd name="connsiteX554" fmla="*/ 2856746 w 9145496"/>
              <a:gd name="connsiteY554" fmla="*/ 2808000 h 3841500"/>
              <a:gd name="connsiteX555" fmla="*/ 2544766 w 9145496"/>
              <a:gd name="connsiteY555" fmla="*/ 2808000 h 3841500"/>
              <a:gd name="connsiteX556" fmla="*/ 2593515 w 9145496"/>
              <a:gd name="connsiteY556" fmla="*/ 2856750 h 3841500"/>
              <a:gd name="connsiteX557" fmla="*/ 2544766 w 9145496"/>
              <a:gd name="connsiteY557" fmla="*/ 2905500 h 3841500"/>
              <a:gd name="connsiteX558" fmla="*/ 2496016 w 9145496"/>
              <a:gd name="connsiteY558" fmla="*/ 2856750 h 3841500"/>
              <a:gd name="connsiteX559" fmla="*/ 2544766 w 9145496"/>
              <a:gd name="connsiteY559" fmla="*/ 2808000 h 3841500"/>
              <a:gd name="connsiteX560" fmla="*/ 2232766 w 9145496"/>
              <a:gd name="connsiteY560" fmla="*/ 2808000 h 3841500"/>
              <a:gd name="connsiteX561" fmla="*/ 2281512 w 9145496"/>
              <a:gd name="connsiteY561" fmla="*/ 2856750 h 3841500"/>
              <a:gd name="connsiteX562" fmla="*/ 2232766 w 9145496"/>
              <a:gd name="connsiteY562" fmla="*/ 2905500 h 3841500"/>
              <a:gd name="connsiteX563" fmla="*/ 2184016 w 9145496"/>
              <a:gd name="connsiteY563" fmla="*/ 2856750 h 3841500"/>
              <a:gd name="connsiteX564" fmla="*/ 2232766 w 9145496"/>
              <a:gd name="connsiteY564" fmla="*/ 2808000 h 3841500"/>
              <a:gd name="connsiteX565" fmla="*/ 1920764 w 9145496"/>
              <a:gd name="connsiteY565" fmla="*/ 2808000 h 3841500"/>
              <a:gd name="connsiteX566" fmla="*/ 1969516 w 9145496"/>
              <a:gd name="connsiteY566" fmla="*/ 2856750 h 3841500"/>
              <a:gd name="connsiteX567" fmla="*/ 1920764 w 9145496"/>
              <a:gd name="connsiteY567" fmla="*/ 2905500 h 3841500"/>
              <a:gd name="connsiteX568" fmla="*/ 1872013 w 9145496"/>
              <a:gd name="connsiteY568" fmla="*/ 2856750 h 3841500"/>
              <a:gd name="connsiteX569" fmla="*/ 1920764 w 9145496"/>
              <a:gd name="connsiteY569" fmla="*/ 2808000 h 3841500"/>
              <a:gd name="connsiteX570" fmla="*/ 1608765 w 9145496"/>
              <a:gd name="connsiteY570" fmla="*/ 2808000 h 3841500"/>
              <a:gd name="connsiteX571" fmla="*/ 1657515 w 9145496"/>
              <a:gd name="connsiteY571" fmla="*/ 2856750 h 3841500"/>
              <a:gd name="connsiteX572" fmla="*/ 1608765 w 9145496"/>
              <a:gd name="connsiteY572" fmla="*/ 2905500 h 3841500"/>
              <a:gd name="connsiteX573" fmla="*/ 1560014 w 9145496"/>
              <a:gd name="connsiteY573" fmla="*/ 2856750 h 3841500"/>
              <a:gd name="connsiteX574" fmla="*/ 1608765 w 9145496"/>
              <a:gd name="connsiteY574" fmla="*/ 2808000 h 3841500"/>
              <a:gd name="connsiteX575" fmla="*/ 1296764 w 9145496"/>
              <a:gd name="connsiteY575" fmla="*/ 2808000 h 3841500"/>
              <a:gd name="connsiteX576" fmla="*/ 1345513 w 9145496"/>
              <a:gd name="connsiteY576" fmla="*/ 2856750 h 3841500"/>
              <a:gd name="connsiteX577" fmla="*/ 1296764 w 9145496"/>
              <a:gd name="connsiteY577" fmla="*/ 2905500 h 3841500"/>
              <a:gd name="connsiteX578" fmla="*/ 1248016 w 9145496"/>
              <a:gd name="connsiteY578" fmla="*/ 2856750 h 3841500"/>
              <a:gd name="connsiteX579" fmla="*/ 1296764 w 9145496"/>
              <a:gd name="connsiteY579" fmla="*/ 2808000 h 3841500"/>
              <a:gd name="connsiteX580" fmla="*/ 984766 w 9145496"/>
              <a:gd name="connsiteY580" fmla="*/ 2808000 h 3841500"/>
              <a:gd name="connsiteX581" fmla="*/ 1033516 w 9145496"/>
              <a:gd name="connsiteY581" fmla="*/ 2856750 h 3841500"/>
              <a:gd name="connsiteX582" fmla="*/ 984766 w 9145496"/>
              <a:gd name="connsiteY582" fmla="*/ 2905500 h 3841500"/>
              <a:gd name="connsiteX583" fmla="*/ 936018 w 9145496"/>
              <a:gd name="connsiteY583" fmla="*/ 2856750 h 3841500"/>
              <a:gd name="connsiteX584" fmla="*/ 984766 w 9145496"/>
              <a:gd name="connsiteY584" fmla="*/ 2808000 h 3841500"/>
              <a:gd name="connsiteX585" fmla="*/ 672769 w 9145496"/>
              <a:gd name="connsiteY585" fmla="*/ 2808000 h 3841500"/>
              <a:gd name="connsiteX586" fmla="*/ 721520 w 9145496"/>
              <a:gd name="connsiteY586" fmla="*/ 2856750 h 3841500"/>
              <a:gd name="connsiteX587" fmla="*/ 672769 w 9145496"/>
              <a:gd name="connsiteY587" fmla="*/ 2905500 h 3841500"/>
              <a:gd name="connsiteX588" fmla="*/ 624021 w 9145496"/>
              <a:gd name="connsiteY588" fmla="*/ 2856750 h 3841500"/>
              <a:gd name="connsiteX589" fmla="*/ 672769 w 9145496"/>
              <a:gd name="connsiteY589" fmla="*/ 2808000 h 3841500"/>
              <a:gd name="connsiteX590" fmla="*/ 360764 w 9145496"/>
              <a:gd name="connsiteY590" fmla="*/ 2808000 h 3841500"/>
              <a:gd name="connsiteX591" fmla="*/ 409515 w 9145496"/>
              <a:gd name="connsiteY591" fmla="*/ 2856750 h 3841500"/>
              <a:gd name="connsiteX592" fmla="*/ 360764 w 9145496"/>
              <a:gd name="connsiteY592" fmla="*/ 2905500 h 3841500"/>
              <a:gd name="connsiteX593" fmla="*/ 312016 w 9145496"/>
              <a:gd name="connsiteY593" fmla="*/ 2856750 h 3841500"/>
              <a:gd name="connsiteX594" fmla="*/ 360764 w 9145496"/>
              <a:gd name="connsiteY594" fmla="*/ 2808000 h 3841500"/>
              <a:gd name="connsiteX595" fmla="*/ 48764 w 9145496"/>
              <a:gd name="connsiteY595" fmla="*/ 2808000 h 3841500"/>
              <a:gd name="connsiteX596" fmla="*/ 97515 w 9145496"/>
              <a:gd name="connsiteY596" fmla="*/ 2856750 h 3841500"/>
              <a:gd name="connsiteX597" fmla="*/ 48764 w 9145496"/>
              <a:gd name="connsiteY597" fmla="*/ 2905500 h 3841500"/>
              <a:gd name="connsiteX598" fmla="*/ 14 w 9145496"/>
              <a:gd name="connsiteY598" fmla="*/ 2856750 h 3841500"/>
              <a:gd name="connsiteX599" fmla="*/ 48764 w 9145496"/>
              <a:gd name="connsiteY599" fmla="*/ 2808000 h 3841500"/>
              <a:gd name="connsiteX600" fmla="*/ 9096746 w 9145496"/>
              <a:gd name="connsiteY600" fmla="*/ 2496000 h 3841500"/>
              <a:gd name="connsiteX601" fmla="*/ 9145496 w 9145496"/>
              <a:gd name="connsiteY601" fmla="*/ 2544750 h 3841500"/>
              <a:gd name="connsiteX602" fmla="*/ 9096746 w 9145496"/>
              <a:gd name="connsiteY602" fmla="*/ 2593500 h 3841500"/>
              <a:gd name="connsiteX603" fmla="*/ 9047996 w 9145496"/>
              <a:gd name="connsiteY603" fmla="*/ 2544750 h 3841500"/>
              <a:gd name="connsiteX604" fmla="*/ 9096746 w 9145496"/>
              <a:gd name="connsiteY604" fmla="*/ 2496000 h 3841500"/>
              <a:gd name="connsiteX605" fmla="*/ 8784746 w 9145496"/>
              <a:gd name="connsiteY605" fmla="*/ 2496000 h 3841500"/>
              <a:gd name="connsiteX606" fmla="*/ 8833496 w 9145496"/>
              <a:gd name="connsiteY606" fmla="*/ 2544750 h 3841500"/>
              <a:gd name="connsiteX607" fmla="*/ 8784746 w 9145496"/>
              <a:gd name="connsiteY607" fmla="*/ 2593500 h 3841500"/>
              <a:gd name="connsiteX608" fmla="*/ 8735996 w 9145496"/>
              <a:gd name="connsiteY608" fmla="*/ 2544750 h 3841500"/>
              <a:gd name="connsiteX609" fmla="*/ 8784746 w 9145496"/>
              <a:gd name="connsiteY609" fmla="*/ 2496000 h 3841500"/>
              <a:gd name="connsiteX610" fmla="*/ 8472746 w 9145496"/>
              <a:gd name="connsiteY610" fmla="*/ 2496000 h 3841500"/>
              <a:gd name="connsiteX611" fmla="*/ 8521496 w 9145496"/>
              <a:gd name="connsiteY611" fmla="*/ 2544750 h 3841500"/>
              <a:gd name="connsiteX612" fmla="*/ 8472746 w 9145496"/>
              <a:gd name="connsiteY612" fmla="*/ 2593500 h 3841500"/>
              <a:gd name="connsiteX613" fmla="*/ 8423996 w 9145496"/>
              <a:gd name="connsiteY613" fmla="*/ 2544750 h 3841500"/>
              <a:gd name="connsiteX614" fmla="*/ 8472746 w 9145496"/>
              <a:gd name="connsiteY614" fmla="*/ 2496000 h 3841500"/>
              <a:gd name="connsiteX615" fmla="*/ 8160746 w 9145496"/>
              <a:gd name="connsiteY615" fmla="*/ 2496000 h 3841500"/>
              <a:gd name="connsiteX616" fmla="*/ 8209496 w 9145496"/>
              <a:gd name="connsiteY616" fmla="*/ 2544750 h 3841500"/>
              <a:gd name="connsiteX617" fmla="*/ 8160746 w 9145496"/>
              <a:gd name="connsiteY617" fmla="*/ 2593500 h 3841500"/>
              <a:gd name="connsiteX618" fmla="*/ 8111996 w 9145496"/>
              <a:gd name="connsiteY618" fmla="*/ 2544750 h 3841500"/>
              <a:gd name="connsiteX619" fmla="*/ 8160746 w 9145496"/>
              <a:gd name="connsiteY619" fmla="*/ 2496000 h 3841500"/>
              <a:gd name="connsiteX620" fmla="*/ 7848746 w 9145496"/>
              <a:gd name="connsiteY620" fmla="*/ 2496000 h 3841500"/>
              <a:gd name="connsiteX621" fmla="*/ 7897496 w 9145496"/>
              <a:gd name="connsiteY621" fmla="*/ 2544750 h 3841500"/>
              <a:gd name="connsiteX622" fmla="*/ 7848746 w 9145496"/>
              <a:gd name="connsiteY622" fmla="*/ 2593500 h 3841500"/>
              <a:gd name="connsiteX623" fmla="*/ 7799996 w 9145496"/>
              <a:gd name="connsiteY623" fmla="*/ 2544750 h 3841500"/>
              <a:gd name="connsiteX624" fmla="*/ 7848746 w 9145496"/>
              <a:gd name="connsiteY624" fmla="*/ 2496000 h 3841500"/>
              <a:gd name="connsiteX625" fmla="*/ 7536746 w 9145496"/>
              <a:gd name="connsiteY625" fmla="*/ 2496000 h 3841500"/>
              <a:gd name="connsiteX626" fmla="*/ 7585496 w 9145496"/>
              <a:gd name="connsiteY626" fmla="*/ 2544750 h 3841500"/>
              <a:gd name="connsiteX627" fmla="*/ 7536746 w 9145496"/>
              <a:gd name="connsiteY627" fmla="*/ 2593500 h 3841500"/>
              <a:gd name="connsiteX628" fmla="*/ 7487996 w 9145496"/>
              <a:gd name="connsiteY628" fmla="*/ 2544750 h 3841500"/>
              <a:gd name="connsiteX629" fmla="*/ 7536746 w 9145496"/>
              <a:gd name="connsiteY629" fmla="*/ 2496000 h 3841500"/>
              <a:gd name="connsiteX630" fmla="*/ 7224746 w 9145496"/>
              <a:gd name="connsiteY630" fmla="*/ 2496000 h 3841500"/>
              <a:gd name="connsiteX631" fmla="*/ 7273496 w 9145496"/>
              <a:gd name="connsiteY631" fmla="*/ 2544750 h 3841500"/>
              <a:gd name="connsiteX632" fmla="*/ 7224746 w 9145496"/>
              <a:gd name="connsiteY632" fmla="*/ 2593500 h 3841500"/>
              <a:gd name="connsiteX633" fmla="*/ 7175996 w 9145496"/>
              <a:gd name="connsiteY633" fmla="*/ 2544750 h 3841500"/>
              <a:gd name="connsiteX634" fmla="*/ 7224746 w 9145496"/>
              <a:gd name="connsiteY634" fmla="*/ 2496000 h 3841500"/>
              <a:gd name="connsiteX635" fmla="*/ 6912746 w 9145496"/>
              <a:gd name="connsiteY635" fmla="*/ 2496000 h 3841500"/>
              <a:gd name="connsiteX636" fmla="*/ 6961496 w 9145496"/>
              <a:gd name="connsiteY636" fmla="*/ 2544750 h 3841500"/>
              <a:gd name="connsiteX637" fmla="*/ 6912746 w 9145496"/>
              <a:gd name="connsiteY637" fmla="*/ 2593500 h 3841500"/>
              <a:gd name="connsiteX638" fmla="*/ 6863996 w 9145496"/>
              <a:gd name="connsiteY638" fmla="*/ 2544750 h 3841500"/>
              <a:gd name="connsiteX639" fmla="*/ 6912746 w 9145496"/>
              <a:gd name="connsiteY639" fmla="*/ 2496000 h 3841500"/>
              <a:gd name="connsiteX640" fmla="*/ 6600746 w 9145496"/>
              <a:gd name="connsiteY640" fmla="*/ 2496000 h 3841500"/>
              <a:gd name="connsiteX641" fmla="*/ 6649496 w 9145496"/>
              <a:gd name="connsiteY641" fmla="*/ 2544750 h 3841500"/>
              <a:gd name="connsiteX642" fmla="*/ 6600746 w 9145496"/>
              <a:gd name="connsiteY642" fmla="*/ 2593500 h 3841500"/>
              <a:gd name="connsiteX643" fmla="*/ 6551996 w 9145496"/>
              <a:gd name="connsiteY643" fmla="*/ 2544750 h 3841500"/>
              <a:gd name="connsiteX644" fmla="*/ 6600746 w 9145496"/>
              <a:gd name="connsiteY644" fmla="*/ 2496000 h 3841500"/>
              <a:gd name="connsiteX645" fmla="*/ 6288746 w 9145496"/>
              <a:gd name="connsiteY645" fmla="*/ 2496000 h 3841500"/>
              <a:gd name="connsiteX646" fmla="*/ 6337496 w 9145496"/>
              <a:gd name="connsiteY646" fmla="*/ 2544750 h 3841500"/>
              <a:gd name="connsiteX647" fmla="*/ 6288746 w 9145496"/>
              <a:gd name="connsiteY647" fmla="*/ 2593500 h 3841500"/>
              <a:gd name="connsiteX648" fmla="*/ 6239996 w 9145496"/>
              <a:gd name="connsiteY648" fmla="*/ 2544750 h 3841500"/>
              <a:gd name="connsiteX649" fmla="*/ 6288746 w 9145496"/>
              <a:gd name="connsiteY649" fmla="*/ 2496000 h 3841500"/>
              <a:gd name="connsiteX650" fmla="*/ 5976746 w 9145496"/>
              <a:gd name="connsiteY650" fmla="*/ 2496000 h 3841500"/>
              <a:gd name="connsiteX651" fmla="*/ 6025496 w 9145496"/>
              <a:gd name="connsiteY651" fmla="*/ 2544750 h 3841500"/>
              <a:gd name="connsiteX652" fmla="*/ 5976746 w 9145496"/>
              <a:gd name="connsiteY652" fmla="*/ 2593500 h 3841500"/>
              <a:gd name="connsiteX653" fmla="*/ 5927996 w 9145496"/>
              <a:gd name="connsiteY653" fmla="*/ 2544750 h 3841500"/>
              <a:gd name="connsiteX654" fmla="*/ 5976746 w 9145496"/>
              <a:gd name="connsiteY654" fmla="*/ 2496000 h 3841500"/>
              <a:gd name="connsiteX655" fmla="*/ 5664746 w 9145496"/>
              <a:gd name="connsiteY655" fmla="*/ 2496000 h 3841500"/>
              <a:gd name="connsiteX656" fmla="*/ 5713496 w 9145496"/>
              <a:gd name="connsiteY656" fmla="*/ 2544750 h 3841500"/>
              <a:gd name="connsiteX657" fmla="*/ 5664746 w 9145496"/>
              <a:gd name="connsiteY657" fmla="*/ 2593500 h 3841500"/>
              <a:gd name="connsiteX658" fmla="*/ 5615996 w 9145496"/>
              <a:gd name="connsiteY658" fmla="*/ 2544750 h 3841500"/>
              <a:gd name="connsiteX659" fmla="*/ 5664746 w 9145496"/>
              <a:gd name="connsiteY659" fmla="*/ 2496000 h 3841500"/>
              <a:gd name="connsiteX660" fmla="*/ 5352746 w 9145496"/>
              <a:gd name="connsiteY660" fmla="*/ 2496000 h 3841500"/>
              <a:gd name="connsiteX661" fmla="*/ 5401496 w 9145496"/>
              <a:gd name="connsiteY661" fmla="*/ 2544750 h 3841500"/>
              <a:gd name="connsiteX662" fmla="*/ 5352746 w 9145496"/>
              <a:gd name="connsiteY662" fmla="*/ 2593500 h 3841500"/>
              <a:gd name="connsiteX663" fmla="*/ 5303996 w 9145496"/>
              <a:gd name="connsiteY663" fmla="*/ 2544750 h 3841500"/>
              <a:gd name="connsiteX664" fmla="*/ 5352746 w 9145496"/>
              <a:gd name="connsiteY664" fmla="*/ 2496000 h 3841500"/>
              <a:gd name="connsiteX665" fmla="*/ 5040746 w 9145496"/>
              <a:gd name="connsiteY665" fmla="*/ 2496000 h 3841500"/>
              <a:gd name="connsiteX666" fmla="*/ 5089496 w 9145496"/>
              <a:gd name="connsiteY666" fmla="*/ 2544750 h 3841500"/>
              <a:gd name="connsiteX667" fmla="*/ 5040746 w 9145496"/>
              <a:gd name="connsiteY667" fmla="*/ 2593500 h 3841500"/>
              <a:gd name="connsiteX668" fmla="*/ 4991996 w 9145496"/>
              <a:gd name="connsiteY668" fmla="*/ 2544750 h 3841500"/>
              <a:gd name="connsiteX669" fmla="*/ 5040746 w 9145496"/>
              <a:gd name="connsiteY669" fmla="*/ 2496000 h 3841500"/>
              <a:gd name="connsiteX670" fmla="*/ 4728746 w 9145496"/>
              <a:gd name="connsiteY670" fmla="*/ 2496000 h 3841500"/>
              <a:gd name="connsiteX671" fmla="*/ 4777496 w 9145496"/>
              <a:gd name="connsiteY671" fmla="*/ 2544750 h 3841500"/>
              <a:gd name="connsiteX672" fmla="*/ 4728746 w 9145496"/>
              <a:gd name="connsiteY672" fmla="*/ 2593500 h 3841500"/>
              <a:gd name="connsiteX673" fmla="*/ 4679996 w 9145496"/>
              <a:gd name="connsiteY673" fmla="*/ 2544750 h 3841500"/>
              <a:gd name="connsiteX674" fmla="*/ 4728746 w 9145496"/>
              <a:gd name="connsiteY674" fmla="*/ 2496000 h 3841500"/>
              <a:gd name="connsiteX675" fmla="*/ 4416746 w 9145496"/>
              <a:gd name="connsiteY675" fmla="*/ 2496000 h 3841500"/>
              <a:gd name="connsiteX676" fmla="*/ 4465496 w 9145496"/>
              <a:gd name="connsiteY676" fmla="*/ 2544750 h 3841500"/>
              <a:gd name="connsiteX677" fmla="*/ 4416746 w 9145496"/>
              <a:gd name="connsiteY677" fmla="*/ 2593500 h 3841500"/>
              <a:gd name="connsiteX678" fmla="*/ 4367996 w 9145496"/>
              <a:gd name="connsiteY678" fmla="*/ 2544750 h 3841500"/>
              <a:gd name="connsiteX679" fmla="*/ 4416746 w 9145496"/>
              <a:gd name="connsiteY679" fmla="*/ 2496000 h 3841500"/>
              <a:gd name="connsiteX680" fmla="*/ 4104746 w 9145496"/>
              <a:gd name="connsiteY680" fmla="*/ 2496000 h 3841500"/>
              <a:gd name="connsiteX681" fmla="*/ 4153496 w 9145496"/>
              <a:gd name="connsiteY681" fmla="*/ 2544750 h 3841500"/>
              <a:gd name="connsiteX682" fmla="*/ 4104746 w 9145496"/>
              <a:gd name="connsiteY682" fmla="*/ 2593500 h 3841500"/>
              <a:gd name="connsiteX683" fmla="*/ 4055996 w 9145496"/>
              <a:gd name="connsiteY683" fmla="*/ 2544750 h 3841500"/>
              <a:gd name="connsiteX684" fmla="*/ 4104746 w 9145496"/>
              <a:gd name="connsiteY684" fmla="*/ 2496000 h 3841500"/>
              <a:gd name="connsiteX685" fmla="*/ 3792746 w 9145496"/>
              <a:gd name="connsiteY685" fmla="*/ 2496000 h 3841500"/>
              <a:gd name="connsiteX686" fmla="*/ 3841496 w 9145496"/>
              <a:gd name="connsiteY686" fmla="*/ 2544750 h 3841500"/>
              <a:gd name="connsiteX687" fmla="*/ 3792746 w 9145496"/>
              <a:gd name="connsiteY687" fmla="*/ 2593500 h 3841500"/>
              <a:gd name="connsiteX688" fmla="*/ 3743996 w 9145496"/>
              <a:gd name="connsiteY688" fmla="*/ 2544750 h 3841500"/>
              <a:gd name="connsiteX689" fmla="*/ 3792746 w 9145496"/>
              <a:gd name="connsiteY689" fmla="*/ 2496000 h 3841500"/>
              <a:gd name="connsiteX690" fmla="*/ 3480746 w 9145496"/>
              <a:gd name="connsiteY690" fmla="*/ 2496000 h 3841500"/>
              <a:gd name="connsiteX691" fmla="*/ 3529496 w 9145496"/>
              <a:gd name="connsiteY691" fmla="*/ 2544750 h 3841500"/>
              <a:gd name="connsiteX692" fmla="*/ 3480746 w 9145496"/>
              <a:gd name="connsiteY692" fmla="*/ 2593500 h 3841500"/>
              <a:gd name="connsiteX693" fmla="*/ 3431996 w 9145496"/>
              <a:gd name="connsiteY693" fmla="*/ 2544750 h 3841500"/>
              <a:gd name="connsiteX694" fmla="*/ 3480746 w 9145496"/>
              <a:gd name="connsiteY694" fmla="*/ 2496000 h 3841500"/>
              <a:gd name="connsiteX695" fmla="*/ 3168747 w 9145496"/>
              <a:gd name="connsiteY695" fmla="*/ 2496000 h 3841500"/>
              <a:gd name="connsiteX696" fmla="*/ 3217497 w 9145496"/>
              <a:gd name="connsiteY696" fmla="*/ 2544750 h 3841500"/>
              <a:gd name="connsiteX697" fmla="*/ 3168747 w 9145496"/>
              <a:gd name="connsiteY697" fmla="*/ 2593500 h 3841500"/>
              <a:gd name="connsiteX698" fmla="*/ 3119996 w 9145496"/>
              <a:gd name="connsiteY698" fmla="*/ 2544750 h 3841500"/>
              <a:gd name="connsiteX699" fmla="*/ 3168747 w 9145496"/>
              <a:gd name="connsiteY699" fmla="*/ 2496000 h 3841500"/>
              <a:gd name="connsiteX700" fmla="*/ 2856746 w 9145496"/>
              <a:gd name="connsiteY700" fmla="*/ 2496000 h 3841500"/>
              <a:gd name="connsiteX701" fmla="*/ 2905497 w 9145496"/>
              <a:gd name="connsiteY701" fmla="*/ 2544750 h 3841500"/>
              <a:gd name="connsiteX702" fmla="*/ 2856746 w 9145496"/>
              <a:gd name="connsiteY702" fmla="*/ 2593500 h 3841500"/>
              <a:gd name="connsiteX703" fmla="*/ 2807996 w 9145496"/>
              <a:gd name="connsiteY703" fmla="*/ 2544750 h 3841500"/>
              <a:gd name="connsiteX704" fmla="*/ 2856746 w 9145496"/>
              <a:gd name="connsiteY704" fmla="*/ 2496000 h 3841500"/>
              <a:gd name="connsiteX705" fmla="*/ 2544770 w 9145496"/>
              <a:gd name="connsiteY705" fmla="*/ 2496000 h 3841500"/>
              <a:gd name="connsiteX706" fmla="*/ 2593520 w 9145496"/>
              <a:gd name="connsiteY706" fmla="*/ 2544750 h 3841500"/>
              <a:gd name="connsiteX707" fmla="*/ 2544770 w 9145496"/>
              <a:gd name="connsiteY707" fmla="*/ 2593500 h 3841500"/>
              <a:gd name="connsiteX708" fmla="*/ 2496023 w 9145496"/>
              <a:gd name="connsiteY708" fmla="*/ 2544750 h 3841500"/>
              <a:gd name="connsiteX709" fmla="*/ 2544770 w 9145496"/>
              <a:gd name="connsiteY709" fmla="*/ 2496000 h 3841500"/>
              <a:gd name="connsiteX710" fmla="*/ 2232771 w 9145496"/>
              <a:gd name="connsiteY710" fmla="*/ 2496000 h 3841500"/>
              <a:gd name="connsiteX711" fmla="*/ 2281518 w 9145496"/>
              <a:gd name="connsiteY711" fmla="*/ 2544750 h 3841500"/>
              <a:gd name="connsiteX712" fmla="*/ 2232771 w 9145496"/>
              <a:gd name="connsiteY712" fmla="*/ 2593500 h 3841500"/>
              <a:gd name="connsiteX713" fmla="*/ 2184021 w 9145496"/>
              <a:gd name="connsiteY713" fmla="*/ 2544750 h 3841500"/>
              <a:gd name="connsiteX714" fmla="*/ 2232771 w 9145496"/>
              <a:gd name="connsiteY714" fmla="*/ 2496000 h 3841500"/>
              <a:gd name="connsiteX715" fmla="*/ 1920769 w 9145496"/>
              <a:gd name="connsiteY715" fmla="*/ 2496000 h 3841500"/>
              <a:gd name="connsiteX716" fmla="*/ 1969520 w 9145496"/>
              <a:gd name="connsiteY716" fmla="*/ 2544750 h 3841500"/>
              <a:gd name="connsiteX717" fmla="*/ 1920769 w 9145496"/>
              <a:gd name="connsiteY717" fmla="*/ 2593500 h 3841500"/>
              <a:gd name="connsiteX718" fmla="*/ 1872019 w 9145496"/>
              <a:gd name="connsiteY718" fmla="*/ 2544750 h 3841500"/>
              <a:gd name="connsiteX719" fmla="*/ 1920769 w 9145496"/>
              <a:gd name="connsiteY719" fmla="*/ 2496000 h 3841500"/>
              <a:gd name="connsiteX720" fmla="*/ 1608769 w 9145496"/>
              <a:gd name="connsiteY720" fmla="*/ 2496000 h 3841500"/>
              <a:gd name="connsiteX721" fmla="*/ 1657519 w 9145496"/>
              <a:gd name="connsiteY721" fmla="*/ 2544750 h 3841500"/>
              <a:gd name="connsiteX722" fmla="*/ 1608769 w 9145496"/>
              <a:gd name="connsiteY722" fmla="*/ 2593500 h 3841500"/>
              <a:gd name="connsiteX723" fmla="*/ 1560020 w 9145496"/>
              <a:gd name="connsiteY723" fmla="*/ 2544750 h 3841500"/>
              <a:gd name="connsiteX724" fmla="*/ 1608769 w 9145496"/>
              <a:gd name="connsiteY724" fmla="*/ 2496000 h 3841500"/>
              <a:gd name="connsiteX725" fmla="*/ 1296770 w 9145496"/>
              <a:gd name="connsiteY725" fmla="*/ 2496000 h 3841500"/>
              <a:gd name="connsiteX726" fmla="*/ 1345518 w 9145496"/>
              <a:gd name="connsiteY726" fmla="*/ 2544750 h 3841500"/>
              <a:gd name="connsiteX727" fmla="*/ 1296770 w 9145496"/>
              <a:gd name="connsiteY727" fmla="*/ 2593500 h 3841500"/>
              <a:gd name="connsiteX728" fmla="*/ 1248020 w 9145496"/>
              <a:gd name="connsiteY728" fmla="*/ 2544750 h 3841500"/>
              <a:gd name="connsiteX729" fmla="*/ 1296770 w 9145496"/>
              <a:gd name="connsiteY729" fmla="*/ 2496000 h 3841500"/>
              <a:gd name="connsiteX730" fmla="*/ 984772 w 9145496"/>
              <a:gd name="connsiteY730" fmla="*/ 2496000 h 3841500"/>
              <a:gd name="connsiteX731" fmla="*/ 1033522 w 9145496"/>
              <a:gd name="connsiteY731" fmla="*/ 2544750 h 3841500"/>
              <a:gd name="connsiteX732" fmla="*/ 984772 w 9145496"/>
              <a:gd name="connsiteY732" fmla="*/ 2593500 h 3841500"/>
              <a:gd name="connsiteX733" fmla="*/ 936023 w 9145496"/>
              <a:gd name="connsiteY733" fmla="*/ 2544750 h 3841500"/>
              <a:gd name="connsiteX734" fmla="*/ 984772 w 9145496"/>
              <a:gd name="connsiteY734" fmla="*/ 2496000 h 3841500"/>
              <a:gd name="connsiteX735" fmla="*/ 672775 w 9145496"/>
              <a:gd name="connsiteY735" fmla="*/ 2496000 h 3841500"/>
              <a:gd name="connsiteX736" fmla="*/ 721527 w 9145496"/>
              <a:gd name="connsiteY736" fmla="*/ 2544750 h 3841500"/>
              <a:gd name="connsiteX737" fmla="*/ 672775 w 9145496"/>
              <a:gd name="connsiteY737" fmla="*/ 2593500 h 3841500"/>
              <a:gd name="connsiteX738" fmla="*/ 624026 w 9145496"/>
              <a:gd name="connsiteY738" fmla="*/ 2544750 h 3841500"/>
              <a:gd name="connsiteX739" fmla="*/ 672775 w 9145496"/>
              <a:gd name="connsiteY739" fmla="*/ 2496000 h 3841500"/>
              <a:gd name="connsiteX740" fmla="*/ 360769 w 9145496"/>
              <a:gd name="connsiteY740" fmla="*/ 2496000 h 3841500"/>
              <a:gd name="connsiteX741" fmla="*/ 409520 w 9145496"/>
              <a:gd name="connsiteY741" fmla="*/ 2544750 h 3841500"/>
              <a:gd name="connsiteX742" fmla="*/ 360769 w 9145496"/>
              <a:gd name="connsiteY742" fmla="*/ 2593500 h 3841500"/>
              <a:gd name="connsiteX743" fmla="*/ 312021 w 9145496"/>
              <a:gd name="connsiteY743" fmla="*/ 2544750 h 3841500"/>
              <a:gd name="connsiteX744" fmla="*/ 360769 w 9145496"/>
              <a:gd name="connsiteY744" fmla="*/ 2496000 h 3841500"/>
              <a:gd name="connsiteX745" fmla="*/ 48769 w 9145496"/>
              <a:gd name="connsiteY745" fmla="*/ 2496000 h 3841500"/>
              <a:gd name="connsiteX746" fmla="*/ 97519 w 9145496"/>
              <a:gd name="connsiteY746" fmla="*/ 2544750 h 3841500"/>
              <a:gd name="connsiteX747" fmla="*/ 48769 w 9145496"/>
              <a:gd name="connsiteY747" fmla="*/ 2593500 h 3841500"/>
              <a:gd name="connsiteX748" fmla="*/ 18 w 9145496"/>
              <a:gd name="connsiteY748" fmla="*/ 2544750 h 3841500"/>
              <a:gd name="connsiteX749" fmla="*/ 48769 w 9145496"/>
              <a:gd name="connsiteY749" fmla="*/ 2496000 h 3841500"/>
              <a:gd name="connsiteX750" fmla="*/ 9096746 w 9145496"/>
              <a:gd name="connsiteY750" fmla="*/ 2184000 h 3841500"/>
              <a:gd name="connsiteX751" fmla="*/ 9145496 w 9145496"/>
              <a:gd name="connsiteY751" fmla="*/ 2232750 h 3841500"/>
              <a:gd name="connsiteX752" fmla="*/ 9096746 w 9145496"/>
              <a:gd name="connsiteY752" fmla="*/ 2281500 h 3841500"/>
              <a:gd name="connsiteX753" fmla="*/ 9047996 w 9145496"/>
              <a:gd name="connsiteY753" fmla="*/ 2232750 h 3841500"/>
              <a:gd name="connsiteX754" fmla="*/ 9096746 w 9145496"/>
              <a:gd name="connsiteY754" fmla="*/ 2184000 h 3841500"/>
              <a:gd name="connsiteX755" fmla="*/ 8784746 w 9145496"/>
              <a:gd name="connsiteY755" fmla="*/ 2184000 h 3841500"/>
              <a:gd name="connsiteX756" fmla="*/ 8833496 w 9145496"/>
              <a:gd name="connsiteY756" fmla="*/ 2232750 h 3841500"/>
              <a:gd name="connsiteX757" fmla="*/ 8784746 w 9145496"/>
              <a:gd name="connsiteY757" fmla="*/ 2281500 h 3841500"/>
              <a:gd name="connsiteX758" fmla="*/ 8735996 w 9145496"/>
              <a:gd name="connsiteY758" fmla="*/ 2232750 h 3841500"/>
              <a:gd name="connsiteX759" fmla="*/ 8784746 w 9145496"/>
              <a:gd name="connsiteY759" fmla="*/ 2184000 h 3841500"/>
              <a:gd name="connsiteX760" fmla="*/ 8472746 w 9145496"/>
              <a:gd name="connsiteY760" fmla="*/ 2184000 h 3841500"/>
              <a:gd name="connsiteX761" fmla="*/ 8521496 w 9145496"/>
              <a:gd name="connsiteY761" fmla="*/ 2232750 h 3841500"/>
              <a:gd name="connsiteX762" fmla="*/ 8472746 w 9145496"/>
              <a:gd name="connsiteY762" fmla="*/ 2281500 h 3841500"/>
              <a:gd name="connsiteX763" fmla="*/ 8423996 w 9145496"/>
              <a:gd name="connsiteY763" fmla="*/ 2232750 h 3841500"/>
              <a:gd name="connsiteX764" fmla="*/ 8472746 w 9145496"/>
              <a:gd name="connsiteY764" fmla="*/ 2184000 h 3841500"/>
              <a:gd name="connsiteX765" fmla="*/ 8160746 w 9145496"/>
              <a:gd name="connsiteY765" fmla="*/ 2184000 h 3841500"/>
              <a:gd name="connsiteX766" fmla="*/ 8209496 w 9145496"/>
              <a:gd name="connsiteY766" fmla="*/ 2232750 h 3841500"/>
              <a:gd name="connsiteX767" fmla="*/ 8160746 w 9145496"/>
              <a:gd name="connsiteY767" fmla="*/ 2281500 h 3841500"/>
              <a:gd name="connsiteX768" fmla="*/ 8111996 w 9145496"/>
              <a:gd name="connsiteY768" fmla="*/ 2232750 h 3841500"/>
              <a:gd name="connsiteX769" fmla="*/ 8160746 w 9145496"/>
              <a:gd name="connsiteY769" fmla="*/ 2184000 h 3841500"/>
              <a:gd name="connsiteX770" fmla="*/ 7848746 w 9145496"/>
              <a:gd name="connsiteY770" fmla="*/ 2184000 h 3841500"/>
              <a:gd name="connsiteX771" fmla="*/ 7897496 w 9145496"/>
              <a:gd name="connsiteY771" fmla="*/ 2232750 h 3841500"/>
              <a:gd name="connsiteX772" fmla="*/ 7848746 w 9145496"/>
              <a:gd name="connsiteY772" fmla="*/ 2281500 h 3841500"/>
              <a:gd name="connsiteX773" fmla="*/ 7799996 w 9145496"/>
              <a:gd name="connsiteY773" fmla="*/ 2232750 h 3841500"/>
              <a:gd name="connsiteX774" fmla="*/ 7848746 w 9145496"/>
              <a:gd name="connsiteY774" fmla="*/ 2184000 h 3841500"/>
              <a:gd name="connsiteX775" fmla="*/ 7536746 w 9145496"/>
              <a:gd name="connsiteY775" fmla="*/ 2184000 h 3841500"/>
              <a:gd name="connsiteX776" fmla="*/ 7585496 w 9145496"/>
              <a:gd name="connsiteY776" fmla="*/ 2232750 h 3841500"/>
              <a:gd name="connsiteX777" fmla="*/ 7536746 w 9145496"/>
              <a:gd name="connsiteY777" fmla="*/ 2281500 h 3841500"/>
              <a:gd name="connsiteX778" fmla="*/ 7487996 w 9145496"/>
              <a:gd name="connsiteY778" fmla="*/ 2232750 h 3841500"/>
              <a:gd name="connsiteX779" fmla="*/ 7536746 w 9145496"/>
              <a:gd name="connsiteY779" fmla="*/ 2184000 h 3841500"/>
              <a:gd name="connsiteX780" fmla="*/ 7224746 w 9145496"/>
              <a:gd name="connsiteY780" fmla="*/ 2184000 h 3841500"/>
              <a:gd name="connsiteX781" fmla="*/ 7273496 w 9145496"/>
              <a:gd name="connsiteY781" fmla="*/ 2232750 h 3841500"/>
              <a:gd name="connsiteX782" fmla="*/ 7224746 w 9145496"/>
              <a:gd name="connsiteY782" fmla="*/ 2281500 h 3841500"/>
              <a:gd name="connsiteX783" fmla="*/ 7175996 w 9145496"/>
              <a:gd name="connsiteY783" fmla="*/ 2232750 h 3841500"/>
              <a:gd name="connsiteX784" fmla="*/ 7224746 w 9145496"/>
              <a:gd name="connsiteY784" fmla="*/ 2184000 h 3841500"/>
              <a:gd name="connsiteX785" fmla="*/ 6912746 w 9145496"/>
              <a:gd name="connsiteY785" fmla="*/ 2184000 h 3841500"/>
              <a:gd name="connsiteX786" fmla="*/ 6961496 w 9145496"/>
              <a:gd name="connsiteY786" fmla="*/ 2232750 h 3841500"/>
              <a:gd name="connsiteX787" fmla="*/ 6912746 w 9145496"/>
              <a:gd name="connsiteY787" fmla="*/ 2281500 h 3841500"/>
              <a:gd name="connsiteX788" fmla="*/ 6863996 w 9145496"/>
              <a:gd name="connsiteY788" fmla="*/ 2232750 h 3841500"/>
              <a:gd name="connsiteX789" fmla="*/ 6912746 w 9145496"/>
              <a:gd name="connsiteY789" fmla="*/ 2184000 h 3841500"/>
              <a:gd name="connsiteX790" fmla="*/ 6600746 w 9145496"/>
              <a:gd name="connsiteY790" fmla="*/ 2184000 h 3841500"/>
              <a:gd name="connsiteX791" fmla="*/ 6649496 w 9145496"/>
              <a:gd name="connsiteY791" fmla="*/ 2232750 h 3841500"/>
              <a:gd name="connsiteX792" fmla="*/ 6600746 w 9145496"/>
              <a:gd name="connsiteY792" fmla="*/ 2281500 h 3841500"/>
              <a:gd name="connsiteX793" fmla="*/ 6551996 w 9145496"/>
              <a:gd name="connsiteY793" fmla="*/ 2232750 h 3841500"/>
              <a:gd name="connsiteX794" fmla="*/ 6600746 w 9145496"/>
              <a:gd name="connsiteY794" fmla="*/ 2184000 h 3841500"/>
              <a:gd name="connsiteX795" fmla="*/ 6288746 w 9145496"/>
              <a:gd name="connsiteY795" fmla="*/ 2184000 h 3841500"/>
              <a:gd name="connsiteX796" fmla="*/ 6337496 w 9145496"/>
              <a:gd name="connsiteY796" fmla="*/ 2232750 h 3841500"/>
              <a:gd name="connsiteX797" fmla="*/ 6288746 w 9145496"/>
              <a:gd name="connsiteY797" fmla="*/ 2281500 h 3841500"/>
              <a:gd name="connsiteX798" fmla="*/ 6239996 w 9145496"/>
              <a:gd name="connsiteY798" fmla="*/ 2232750 h 3841500"/>
              <a:gd name="connsiteX799" fmla="*/ 6288746 w 9145496"/>
              <a:gd name="connsiteY799" fmla="*/ 2184000 h 3841500"/>
              <a:gd name="connsiteX800" fmla="*/ 5976746 w 9145496"/>
              <a:gd name="connsiteY800" fmla="*/ 2184000 h 3841500"/>
              <a:gd name="connsiteX801" fmla="*/ 6025496 w 9145496"/>
              <a:gd name="connsiteY801" fmla="*/ 2232750 h 3841500"/>
              <a:gd name="connsiteX802" fmla="*/ 5976746 w 9145496"/>
              <a:gd name="connsiteY802" fmla="*/ 2281500 h 3841500"/>
              <a:gd name="connsiteX803" fmla="*/ 5927996 w 9145496"/>
              <a:gd name="connsiteY803" fmla="*/ 2232750 h 3841500"/>
              <a:gd name="connsiteX804" fmla="*/ 5976746 w 9145496"/>
              <a:gd name="connsiteY804" fmla="*/ 2184000 h 3841500"/>
              <a:gd name="connsiteX805" fmla="*/ 5664746 w 9145496"/>
              <a:gd name="connsiteY805" fmla="*/ 2184000 h 3841500"/>
              <a:gd name="connsiteX806" fmla="*/ 5713496 w 9145496"/>
              <a:gd name="connsiteY806" fmla="*/ 2232750 h 3841500"/>
              <a:gd name="connsiteX807" fmla="*/ 5664746 w 9145496"/>
              <a:gd name="connsiteY807" fmla="*/ 2281500 h 3841500"/>
              <a:gd name="connsiteX808" fmla="*/ 5615996 w 9145496"/>
              <a:gd name="connsiteY808" fmla="*/ 2232750 h 3841500"/>
              <a:gd name="connsiteX809" fmla="*/ 5664746 w 9145496"/>
              <a:gd name="connsiteY809" fmla="*/ 2184000 h 3841500"/>
              <a:gd name="connsiteX810" fmla="*/ 5352746 w 9145496"/>
              <a:gd name="connsiteY810" fmla="*/ 2184000 h 3841500"/>
              <a:gd name="connsiteX811" fmla="*/ 5401496 w 9145496"/>
              <a:gd name="connsiteY811" fmla="*/ 2232750 h 3841500"/>
              <a:gd name="connsiteX812" fmla="*/ 5352746 w 9145496"/>
              <a:gd name="connsiteY812" fmla="*/ 2281500 h 3841500"/>
              <a:gd name="connsiteX813" fmla="*/ 5303996 w 9145496"/>
              <a:gd name="connsiteY813" fmla="*/ 2232750 h 3841500"/>
              <a:gd name="connsiteX814" fmla="*/ 5352746 w 9145496"/>
              <a:gd name="connsiteY814" fmla="*/ 2184000 h 3841500"/>
              <a:gd name="connsiteX815" fmla="*/ 5040746 w 9145496"/>
              <a:gd name="connsiteY815" fmla="*/ 2184000 h 3841500"/>
              <a:gd name="connsiteX816" fmla="*/ 5089496 w 9145496"/>
              <a:gd name="connsiteY816" fmla="*/ 2232750 h 3841500"/>
              <a:gd name="connsiteX817" fmla="*/ 5040746 w 9145496"/>
              <a:gd name="connsiteY817" fmla="*/ 2281500 h 3841500"/>
              <a:gd name="connsiteX818" fmla="*/ 4991996 w 9145496"/>
              <a:gd name="connsiteY818" fmla="*/ 2232750 h 3841500"/>
              <a:gd name="connsiteX819" fmla="*/ 5040746 w 9145496"/>
              <a:gd name="connsiteY819" fmla="*/ 2184000 h 3841500"/>
              <a:gd name="connsiteX820" fmla="*/ 4728746 w 9145496"/>
              <a:gd name="connsiteY820" fmla="*/ 2184000 h 3841500"/>
              <a:gd name="connsiteX821" fmla="*/ 4777496 w 9145496"/>
              <a:gd name="connsiteY821" fmla="*/ 2232750 h 3841500"/>
              <a:gd name="connsiteX822" fmla="*/ 4728746 w 9145496"/>
              <a:gd name="connsiteY822" fmla="*/ 2281500 h 3841500"/>
              <a:gd name="connsiteX823" fmla="*/ 4679996 w 9145496"/>
              <a:gd name="connsiteY823" fmla="*/ 2232750 h 3841500"/>
              <a:gd name="connsiteX824" fmla="*/ 4728746 w 9145496"/>
              <a:gd name="connsiteY824" fmla="*/ 2184000 h 3841500"/>
              <a:gd name="connsiteX825" fmla="*/ 4416746 w 9145496"/>
              <a:gd name="connsiteY825" fmla="*/ 2184000 h 3841500"/>
              <a:gd name="connsiteX826" fmla="*/ 4465496 w 9145496"/>
              <a:gd name="connsiteY826" fmla="*/ 2232750 h 3841500"/>
              <a:gd name="connsiteX827" fmla="*/ 4416746 w 9145496"/>
              <a:gd name="connsiteY827" fmla="*/ 2281500 h 3841500"/>
              <a:gd name="connsiteX828" fmla="*/ 4367996 w 9145496"/>
              <a:gd name="connsiteY828" fmla="*/ 2232750 h 3841500"/>
              <a:gd name="connsiteX829" fmla="*/ 4416746 w 9145496"/>
              <a:gd name="connsiteY829" fmla="*/ 2184000 h 3841500"/>
              <a:gd name="connsiteX830" fmla="*/ 4104746 w 9145496"/>
              <a:gd name="connsiteY830" fmla="*/ 2184000 h 3841500"/>
              <a:gd name="connsiteX831" fmla="*/ 4153496 w 9145496"/>
              <a:gd name="connsiteY831" fmla="*/ 2232750 h 3841500"/>
              <a:gd name="connsiteX832" fmla="*/ 4104746 w 9145496"/>
              <a:gd name="connsiteY832" fmla="*/ 2281500 h 3841500"/>
              <a:gd name="connsiteX833" fmla="*/ 4055996 w 9145496"/>
              <a:gd name="connsiteY833" fmla="*/ 2232750 h 3841500"/>
              <a:gd name="connsiteX834" fmla="*/ 4104746 w 9145496"/>
              <a:gd name="connsiteY834" fmla="*/ 2184000 h 3841500"/>
              <a:gd name="connsiteX835" fmla="*/ 3792746 w 9145496"/>
              <a:gd name="connsiteY835" fmla="*/ 2184000 h 3841500"/>
              <a:gd name="connsiteX836" fmla="*/ 3841496 w 9145496"/>
              <a:gd name="connsiteY836" fmla="*/ 2232750 h 3841500"/>
              <a:gd name="connsiteX837" fmla="*/ 3792746 w 9145496"/>
              <a:gd name="connsiteY837" fmla="*/ 2281500 h 3841500"/>
              <a:gd name="connsiteX838" fmla="*/ 3743996 w 9145496"/>
              <a:gd name="connsiteY838" fmla="*/ 2232750 h 3841500"/>
              <a:gd name="connsiteX839" fmla="*/ 3792746 w 9145496"/>
              <a:gd name="connsiteY839" fmla="*/ 2184000 h 3841500"/>
              <a:gd name="connsiteX840" fmla="*/ 3480746 w 9145496"/>
              <a:gd name="connsiteY840" fmla="*/ 2184000 h 3841500"/>
              <a:gd name="connsiteX841" fmla="*/ 3529496 w 9145496"/>
              <a:gd name="connsiteY841" fmla="*/ 2232750 h 3841500"/>
              <a:gd name="connsiteX842" fmla="*/ 3480746 w 9145496"/>
              <a:gd name="connsiteY842" fmla="*/ 2281500 h 3841500"/>
              <a:gd name="connsiteX843" fmla="*/ 3431996 w 9145496"/>
              <a:gd name="connsiteY843" fmla="*/ 2232750 h 3841500"/>
              <a:gd name="connsiteX844" fmla="*/ 3480746 w 9145496"/>
              <a:gd name="connsiteY844" fmla="*/ 2184000 h 3841500"/>
              <a:gd name="connsiteX845" fmla="*/ 3168747 w 9145496"/>
              <a:gd name="connsiteY845" fmla="*/ 2184000 h 3841500"/>
              <a:gd name="connsiteX846" fmla="*/ 3217497 w 9145496"/>
              <a:gd name="connsiteY846" fmla="*/ 2232750 h 3841500"/>
              <a:gd name="connsiteX847" fmla="*/ 3168747 w 9145496"/>
              <a:gd name="connsiteY847" fmla="*/ 2281500 h 3841500"/>
              <a:gd name="connsiteX848" fmla="*/ 3119996 w 9145496"/>
              <a:gd name="connsiteY848" fmla="*/ 2232750 h 3841500"/>
              <a:gd name="connsiteX849" fmla="*/ 3168747 w 9145496"/>
              <a:gd name="connsiteY849" fmla="*/ 2184000 h 3841500"/>
              <a:gd name="connsiteX850" fmla="*/ 2856746 w 9145496"/>
              <a:gd name="connsiteY850" fmla="*/ 2184000 h 3841500"/>
              <a:gd name="connsiteX851" fmla="*/ 2905497 w 9145496"/>
              <a:gd name="connsiteY851" fmla="*/ 2232750 h 3841500"/>
              <a:gd name="connsiteX852" fmla="*/ 2856746 w 9145496"/>
              <a:gd name="connsiteY852" fmla="*/ 2281500 h 3841500"/>
              <a:gd name="connsiteX853" fmla="*/ 2807996 w 9145496"/>
              <a:gd name="connsiteY853" fmla="*/ 2232750 h 3841500"/>
              <a:gd name="connsiteX854" fmla="*/ 2856746 w 9145496"/>
              <a:gd name="connsiteY854" fmla="*/ 2184000 h 3841500"/>
              <a:gd name="connsiteX855" fmla="*/ 2544775 w 9145496"/>
              <a:gd name="connsiteY855" fmla="*/ 2184000 h 3841500"/>
              <a:gd name="connsiteX856" fmla="*/ 2593525 w 9145496"/>
              <a:gd name="connsiteY856" fmla="*/ 2232750 h 3841500"/>
              <a:gd name="connsiteX857" fmla="*/ 2544775 w 9145496"/>
              <a:gd name="connsiteY857" fmla="*/ 2281500 h 3841500"/>
              <a:gd name="connsiteX858" fmla="*/ 2496028 w 9145496"/>
              <a:gd name="connsiteY858" fmla="*/ 2232750 h 3841500"/>
              <a:gd name="connsiteX859" fmla="*/ 2544775 w 9145496"/>
              <a:gd name="connsiteY859" fmla="*/ 2184000 h 3841500"/>
              <a:gd name="connsiteX860" fmla="*/ 2232776 w 9145496"/>
              <a:gd name="connsiteY860" fmla="*/ 2184000 h 3841500"/>
              <a:gd name="connsiteX861" fmla="*/ 2281521 w 9145496"/>
              <a:gd name="connsiteY861" fmla="*/ 2232750 h 3841500"/>
              <a:gd name="connsiteX862" fmla="*/ 2232776 w 9145496"/>
              <a:gd name="connsiteY862" fmla="*/ 2281500 h 3841500"/>
              <a:gd name="connsiteX863" fmla="*/ 2184026 w 9145496"/>
              <a:gd name="connsiteY863" fmla="*/ 2232750 h 3841500"/>
              <a:gd name="connsiteX864" fmla="*/ 2232776 w 9145496"/>
              <a:gd name="connsiteY864" fmla="*/ 2184000 h 3841500"/>
              <a:gd name="connsiteX865" fmla="*/ 1920774 w 9145496"/>
              <a:gd name="connsiteY865" fmla="*/ 2184000 h 3841500"/>
              <a:gd name="connsiteX866" fmla="*/ 1969525 w 9145496"/>
              <a:gd name="connsiteY866" fmla="*/ 2232750 h 3841500"/>
              <a:gd name="connsiteX867" fmla="*/ 1920774 w 9145496"/>
              <a:gd name="connsiteY867" fmla="*/ 2281500 h 3841500"/>
              <a:gd name="connsiteX868" fmla="*/ 1872024 w 9145496"/>
              <a:gd name="connsiteY868" fmla="*/ 2232750 h 3841500"/>
              <a:gd name="connsiteX869" fmla="*/ 1920774 w 9145496"/>
              <a:gd name="connsiteY869" fmla="*/ 2184000 h 3841500"/>
              <a:gd name="connsiteX870" fmla="*/ 1608776 w 9145496"/>
              <a:gd name="connsiteY870" fmla="*/ 2184000 h 3841500"/>
              <a:gd name="connsiteX871" fmla="*/ 1657524 w 9145496"/>
              <a:gd name="connsiteY871" fmla="*/ 2232750 h 3841500"/>
              <a:gd name="connsiteX872" fmla="*/ 1608776 w 9145496"/>
              <a:gd name="connsiteY872" fmla="*/ 2281500 h 3841500"/>
              <a:gd name="connsiteX873" fmla="*/ 1560023 w 9145496"/>
              <a:gd name="connsiteY873" fmla="*/ 2232750 h 3841500"/>
              <a:gd name="connsiteX874" fmla="*/ 1608776 w 9145496"/>
              <a:gd name="connsiteY874" fmla="*/ 2184000 h 3841500"/>
              <a:gd name="connsiteX875" fmla="*/ 1296773 w 9145496"/>
              <a:gd name="connsiteY875" fmla="*/ 2184000 h 3841500"/>
              <a:gd name="connsiteX876" fmla="*/ 1345522 w 9145496"/>
              <a:gd name="connsiteY876" fmla="*/ 2232750 h 3841500"/>
              <a:gd name="connsiteX877" fmla="*/ 1296773 w 9145496"/>
              <a:gd name="connsiteY877" fmla="*/ 2281500 h 3841500"/>
              <a:gd name="connsiteX878" fmla="*/ 1248027 w 9145496"/>
              <a:gd name="connsiteY878" fmla="*/ 2232750 h 3841500"/>
              <a:gd name="connsiteX879" fmla="*/ 1296773 w 9145496"/>
              <a:gd name="connsiteY879" fmla="*/ 2184000 h 3841500"/>
              <a:gd name="connsiteX880" fmla="*/ 984777 w 9145496"/>
              <a:gd name="connsiteY880" fmla="*/ 2184000 h 3841500"/>
              <a:gd name="connsiteX881" fmla="*/ 1033527 w 9145496"/>
              <a:gd name="connsiteY881" fmla="*/ 2232750 h 3841500"/>
              <a:gd name="connsiteX882" fmla="*/ 984777 w 9145496"/>
              <a:gd name="connsiteY882" fmla="*/ 2281500 h 3841500"/>
              <a:gd name="connsiteX883" fmla="*/ 936030 w 9145496"/>
              <a:gd name="connsiteY883" fmla="*/ 2232750 h 3841500"/>
              <a:gd name="connsiteX884" fmla="*/ 984777 w 9145496"/>
              <a:gd name="connsiteY884" fmla="*/ 2184000 h 3841500"/>
              <a:gd name="connsiteX885" fmla="*/ 672782 w 9145496"/>
              <a:gd name="connsiteY885" fmla="*/ 2184000 h 3841500"/>
              <a:gd name="connsiteX886" fmla="*/ 721532 w 9145496"/>
              <a:gd name="connsiteY886" fmla="*/ 2232750 h 3841500"/>
              <a:gd name="connsiteX887" fmla="*/ 672782 w 9145496"/>
              <a:gd name="connsiteY887" fmla="*/ 2281500 h 3841500"/>
              <a:gd name="connsiteX888" fmla="*/ 624031 w 9145496"/>
              <a:gd name="connsiteY888" fmla="*/ 2232750 h 3841500"/>
              <a:gd name="connsiteX889" fmla="*/ 672782 w 9145496"/>
              <a:gd name="connsiteY889" fmla="*/ 2184000 h 3841500"/>
              <a:gd name="connsiteX890" fmla="*/ 360773 w 9145496"/>
              <a:gd name="connsiteY890" fmla="*/ 2184000 h 3841500"/>
              <a:gd name="connsiteX891" fmla="*/ 409525 w 9145496"/>
              <a:gd name="connsiteY891" fmla="*/ 2232750 h 3841500"/>
              <a:gd name="connsiteX892" fmla="*/ 360773 w 9145496"/>
              <a:gd name="connsiteY892" fmla="*/ 2281500 h 3841500"/>
              <a:gd name="connsiteX893" fmla="*/ 312027 w 9145496"/>
              <a:gd name="connsiteY893" fmla="*/ 2232750 h 3841500"/>
              <a:gd name="connsiteX894" fmla="*/ 360773 w 9145496"/>
              <a:gd name="connsiteY894" fmla="*/ 2184000 h 3841500"/>
              <a:gd name="connsiteX895" fmla="*/ 48773 w 9145496"/>
              <a:gd name="connsiteY895" fmla="*/ 2184000 h 3841500"/>
              <a:gd name="connsiteX896" fmla="*/ 97524 w 9145496"/>
              <a:gd name="connsiteY896" fmla="*/ 2232750 h 3841500"/>
              <a:gd name="connsiteX897" fmla="*/ 48773 w 9145496"/>
              <a:gd name="connsiteY897" fmla="*/ 2281500 h 3841500"/>
              <a:gd name="connsiteX898" fmla="*/ 23 w 9145496"/>
              <a:gd name="connsiteY898" fmla="*/ 2232750 h 3841500"/>
              <a:gd name="connsiteX899" fmla="*/ 48773 w 9145496"/>
              <a:gd name="connsiteY899" fmla="*/ 2184000 h 3841500"/>
              <a:gd name="connsiteX900" fmla="*/ 9096746 w 9145496"/>
              <a:gd name="connsiteY900" fmla="*/ 1872000 h 3841500"/>
              <a:gd name="connsiteX901" fmla="*/ 9145496 w 9145496"/>
              <a:gd name="connsiteY901" fmla="*/ 1920750 h 3841500"/>
              <a:gd name="connsiteX902" fmla="*/ 9096746 w 9145496"/>
              <a:gd name="connsiteY902" fmla="*/ 1969500 h 3841500"/>
              <a:gd name="connsiteX903" fmla="*/ 9047996 w 9145496"/>
              <a:gd name="connsiteY903" fmla="*/ 1920750 h 3841500"/>
              <a:gd name="connsiteX904" fmla="*/ 9096746 w 9145496"/>
              <a:gd name="connsiteY904" fmla="*/ 1872000 h 3841500"/>
              <a:gd name="connsiteX905" fmla="*/ 8784746 w 9145496"/>
              <a:gd name="connsiteY905" fmla="*/ 1872000 h 3841500"/>
              <a:gd name="connsiteX906" fmla="*/ 8833496 w 9145496"/>
              <a:gd name="connsiteY906" fmla="*/ 1920750 h 3841500"/>
              <a:gd name="connsiteX907" fmla="*/ 8784746 w 9145496"/>
              <a:gd name="connsiteY907" fmla="*/ 1969500 h 3841500"/>
              <a:gd name="connsiteX908" fmla="*/ 8735996 w 9145496"/>
              <a:gd name="connsiteY908" fmla="*/ 1920750 h 3841500"/>
              <a:gd name="connsiteX909" fmla="*/ 8784746 w 9145496"/>
              <a:gd name="connsiteY909" fmla="*/ 1872000 h 3841500"/>
              <a:gd name="connsiteX910" fmla="*/ 8472746 w 9145496"/>
              <a:gd name="connsiteY910" fmla="*/ 1872000 h 3841500"/>
              <a:gd name="connsiteX911" fmla="*/ 8521496 w 9145496"/>
              <a:gd name="connsiteY911" fmla="*/ 1920750 h 3841500"/>
              <a:gd name="connsiteX912" fmla="*/ 8472746 w 9145496"/>
              <a:gd name="connsiteY912" fmla="*/ 1969500 h 3841500"/>
              <a:gd name="connsiteX913" fmla="*/ 8423996 w 9145496"/>
              <a:gd name="connsiteY913" fmla="*/ 1920750 h 3841500"/>
              <a:gd name="connsiteX914" fmla="*/ 8472746 w 9145496"/>
              <a:gd name="connsiteY914" fmla="*/ 1872000 h 3841500"/>
              <a:gd name="connsiteX915" fmla="*/ 8160746 w 9145496"/>
              <a:gd name="connsiteY915" fmla="*/ 1872000 h 3841500"/>
              <a:gd name="connsiteX916" fmla="*/ 8209496 w 9145496"/>
              <a:gd name="connsiteY916" fmla="*/ 1920750 h 3841500"/>
              <a:gd name="connsiteX917" fmla="*/ 8160746 w 9145496"/>
              <a:gd name="connsiteY917" fmla="*/ 1969500 h 3841500"/>
              <a:gd name="connsiteX918" fmla="*/ 8111996 w 9145496"/>
              <a:gd name="connsiteY918" fmla="*/ 1920750 h 3841500"/>
              <a:gd name="connsiteX919" fmla="*/ 8160746 w 9145496"/>
              <a:gd name="connsiteY919" fmla="*/ 1872000 h 3841500"/>
              <a:gd name="connsiteX920" fmla="*/ 7848746 w 9145496"/>
              <a:gd name="connsiteY920" fmla="*/ 1872000 h 3841500"/>
              <a:gd name="connsiteX921" fmla="*/ 7897496 w 9145496"/>
              <a:gd name="connsiteY921" fmla="*/ 1920750 h 3841500"/>
              <a:gd name="connsiteX922" fmla="*/ 7848746 w 9145496"/>
              <a:gd name="connsiteY922" fmla="*/ 1969500 h 3841500"/>
              <a:gd name="connsiteX923" fmla="*/ 7799996 w 9145496"/>
              <a:gd name="connsiteY923" fmla="*/ 1920750 h 3841500"/>
              <a:gd name="connsiteX924" fmla="*/ 7848746 w 9145496"/>
              <a:gd name="connsiteY924" fmla="*/ 1872000 h 3841500"/>
              <a:gd name="connsiteX925" fmla="*/ 7536746 w 9145496"/>
              <a:gd name="connsiteY925" fmla="*/ 1872000 h 3841500"/>
              <a:gd name="connsiteX926" fmla="*/ 7585496 w 9145496"/>
              <a:gd name="connsiteY926" fmla="*/ 1920750 h 3841500"/>
              <a:gd name="connsiteX927" fmla="*/ 7536746 w 9145496"/>
              <a:gd name="connsiteY927" fmla="*/ 1969500 h 3841500"/>
              <a:gd name="connsiteX928" fmla="*/ 7487996 w 9145496"/>
              <a:gd name="connsiteY928" fmla="*/ 1920750 h 3841500"/>
              <a:gd name="connsiteX929" fmla="*/ 7536746 w 9145496"/>
              <a:gd name="connsiteY929" fmla="*/ 1872000 h 3841500"/>
              <a:gd name="connsiteX930" fmla="*/ 7224746 w 9145496"/>
              <a:gd name="connsiteY930" fmla="*/ 1872000 h 3841500"/>
              <a:gd name="connsiteX931" fmla="*/ 7273496 w 9145496"/>
              <a:gd name="connsiteY931" fmla="*/ 1920750 h 3841500"/>
              <a:gd name="connsiteX932" fmla="*/ 7224746 w 9145496"/>
              <a:gd name="connsiteY932" fmla="*/ 1969500 h 3841500"/>
              <a:gd name="connsiteX933" fmla="*/ 7175996 w 9145496"/>
              <a:gd name="connsiteY933" fmla="*/ 1920750 h 3841500"/>
              <a:gd name="connsiteX934" fmla="*/ 7224746 w 9145496"/>
              <a:gd name="connsiteY934" fmla="*/ 1872000 h 3841500"/>
              <a:gd name="connsiteX935" fmla="*/ 6912746 w 9145496"/>
              <a:gd name="connsiteY935" fmla="*/ 1872000 h 3841500"/>
              <a:gd name="connsiteX936" fmla="*/ 6961496 w 9145496"/>
              <a:gd name="connsiteY936" fmla="*/ 1920750 h 3841500"/>
              <a:gd name="connsiteX937" fmla="*/ 6912746 w 9145496"/>
              <a:gd name="connsiteY937" fmla="*/ 1969500 h 3841500"/>
              <a:gd name="connsiteX938" fmla="*/ 6863996 w 9145496"/>
              <a:gd name="connsiteY938" fmla="*/ 1920750 h 3841500"/>
              <a:gd name="connsiteX939" fmla="*/ 6912746 w 9145496"/>
              <a:gd name="connsiteY939" fmla="*/ 1872000 h 3841500"/>
              <a:gd name="connsiteX940" fmla="*/ 6600746 w 9145496"/>
              <a:gd name="connsiteY940" fmla="*/ 1872000 h 3841500"/>
              <a:gd name="connsiteX941" fmla="*/ 6649496 w 9145496"/>
              <a:gd name="connsiteY941" fmla="*/ 1920750 h 3841500"/>
              <a:gd name="connsiteX942" fmla="*/ 6600746 w 9145496"/>
              <a:gd name="connsiteY942" fmla="*/ 1969500 h 3841500"/>
              <a:gd name="connsiteX943" fmla="*/ 6551996 w 9145496"/>
              <a:gd name="connsiteY943" fmla="*/ 1920750 h 3841500"/>
              <a:gd name="connsiteX944" fmla="*/ 6600746 w 9145496"/>
              <a:gd name="connsiteY944" fmla="*/ 1872000 h 3841500"/>
              <a:gd name="connsiteX945" fmla="*/ 6288746 w 9145496"/>
              <a:gd name="connsiteY945" fmla="*/ 1872000 h 3841500"/>
              <a:gd name="connsiteX946" fmla="*/ 6337496 w 9145496"/>
              <a:gd name="connsiteY946" fmla="*/ 1920750 h 3841500"/>
              <a:gd name="connsiteX947" fmla="*/ 6288746 w 9145496"/>
              <a:gd name="connsiteY947" fmla="*/ 1969500 h 3841500"/>
              <a:gd name="connsiteX948" fmla="*/ 6239996 w 9145496"/>
              <a:gd name="connsiteY948" fmla="*/ 1920750 h 3841500"/>
              <a:gd name="connsiteX949" fmla="*/ 6288746 w 9145496"/>
              <a:gd name="connsiteY949" fmla="*/ 1872000 h 3841500"/>
              <a:gd name="connsiteX950" fmla="*/ 5976746 w 9145496"/>
              <a:gd name="connsiteY950" fmla="*/ 1872000 h 3841500"/>
              <a:gd name="connsiteX951" fmla="*/ 6025496 w 9145496"/>
              <a:gd name="connsiteY951" fmla="*/ 1920750 h 3841500"/>
              <a:gd name="connsiteX952" fmla="*/ 5976746 w 9145496"/>
              <a:gd name="connsiteY952" fmla="*/ 1969500 h 3841500"/>
              <a:gd name="connsiteX953" fmla="*/ 5927996 w 9145496"/>
              <a:gd name="connsiteY953" fmla="*/ 1920750 h 3841500"/>
              <a:gd name="connsiteX954" fmla="*/ 5976746 w 9145496"/>
              <a:gd name="connsiteY954" fmla="*/ 1872000 h 3841500"/>
              <a:gd name="connsiteX955" fmla="*/ 5664746 w 9145496"/>
              <a:gd name="connsiteY955" fmla="*/ 1872000 h 3841500"/>
              <a:gd name="connsiteX956" fmla="*/ 5713496 w 9145496"/>
              <a:gd name="connsiteY956" fmla="*/ 1920750 h 3841500"/>
              <a:gd name="connsiteX957" fmla="*/ 5664746 w 9145496"/>
              <a:gd name="connsiteY957" fmla="*/ 1969500 h 3841500"/>
              <a:gd name="connsiteX958" fmla="*/ 5615996 w 9145496"/>
              <a:gd name="connsiteY958" fmla="*/ 1920750 h 3841500"/>
              <a:gd name="connsiteX959" fmla="*/ 5664746 w 9145496"/>
              <a:gd name="connsiteY959" fmla="*/ 1872000 h 3841500"/>
              <a:gd name="connsiteX960" fmla="*/ 5352746 w 9145496"/>
              <a:gd name="connsiteY960" fmla="*/ 1872000 h 3841500"/>
              <a:gd name="connsiteX961" fmla="*/ 5401496 w 9145496"/>
              <a:gd name="connsiteY961" fmla="*/ 1920750 h 3841500"/>
              <a:gd name="connsiteX962" fmla="*/ 5352746 w 9145496"/>
              <a:gd name="connsiteY962" fmla="*/ 1969500 h 3841500"/>
              <a:gd name="connsiteX963" fmla="*/ 5303996 w 9145496"/>
              <a:gd name="connsiteY963" fmla="*/ 1920750 h 3841500"/>
              <a:gd name="connsiteX964" fmla="*/ 5352746 w 9145496"/>
              <a:gd name="connsiteY964" fmla="*/ 1872000 h 3841500"/>
              <a:gd name="connsiteX965" fmla="*/ 5040746 w 9145496"/>
              <a:gd name="connsiteY965" fmla="*/ 1872000 h 3841500"/>
              <a:gd name="connsiteX966" fmla="*/ 5089496 w 9145496"/>
              <a:gd name="connsiteY966" fmla="*/ 1920750 h 3841500"/>
              <a:gd name="connsiteX967" fmla="*/ 5040746 w 9145496"/>
              <a:gd name="connsiteY967" fmla="*/ 1969500 h 3841500"/>
              <a:gd name="connsiteX968" fmla="*/ 4991996 w 9145496"/>
              <a:gd name="connsiteY968" fmla="*/ 1920750 h 3841500"/>
              <a:gd name="connsiteX969" fmla="*/ 5040746 w 9145496"/>
              <a:gd name="connsiteY969" fmla="*/ 1872000 h 3841500"/>
              <a:gd name="connsiteX970" fmla="*/ 4728746 w 9145496"/>
              <a:gd name="connsiteY970" fmla="*/ 1872000 h 3841500"/>
              <a:gd name="connsiteX971" fmla="*/ 4777496 w 9145496"/>
              <a:gd name="connsiteY971" fmla="*/ 1920750 h 3841500"/>
              <a:gd name="connsiteX972" fmla="*/ 4728746 w 9145496"/>
              <a:gd name="connsiteY972" fmla="*/ 1969500 h 3841500"/>
              <a:gd name="connsiteX973" fmla="*/ 4679996 w 9145496"/>
              <a:gd name="connsiteY973" fmla="*/ 1920750 h 3841500"/>
              <a:gd name="connsiteX974" fmla="*/ 4728746 w 9145496"/>
              <a:gd name="connsiteY974" fmla="*/ 1872000 h 3841500"/>
              <a:gd name="connsiteX975" fmla="*/ 4416746 w 9145496"/>
              <a:gd name="connsiteY975" fmla="*/ 1872000 h 3841500"/>
              <a:gd name="connsiteX976" fmla="*/ 4465496 w 9145496"/>
              <a:gd name="connsiteY976" fmla="*/ 1920750 h 3841500"/>
              <a:gd name="connsiteX977" fmla="*/ 4416746 w 9145496"/>
              <a:gd name="connsiteY977" fmla="*/ 1969500 h 3841500"/>
              <a:gd name="connsiteX978" fmla="*/ 4367996 w 9145496"/>
              <a:gd name="connsiteY978" fmla="*/ 1920750 h 3841500"/>
              <a:gd name="connsiteX979" fmla="*/ 4416746 w 9145496"/>
              <a:gd name="connsiteY979" fmla="*/ 1872000 h 3841500"/>
              <a:gd name="connsiteX980" fmla="*/ 4104746 w 9145496"/>
              <a:gd name="connsiteY980" fmla="*/ 1872000 h 3841500"/>
              <a:gd name="connsiteX981" fmla="*/ 4153496 w 9145496"/>
              <a:gd name="connsiteY981" fmla="*/ 1920750 h 3841500"/>
              <a:gd name="connsiteX982" fmla="*/ 4104746 w 9145496"/>
              <a:gd name="connsiteY982" fmla="*/ 1969500 h 3841500"/>
              <a:gd name="connsiteX983" fmla="*/ 4055996 w 9145496"/>
              <a:gd name="connsiteY983" fmla="*/ 1920750 h 3841500"/>
              <a:gd name="connsiteX984" fmla="*/ 4104746 w 9145496"/>
              <a:gd name="connsiteY984" fmla="*/ 1872000 h 3841500"/>
              <a:gd name="connsiteX985" fmla="*/ 3792746 w 9145496"/>
              <a:gd name="connsiteY985" fmla="*/ 1872000 h 3841500"/>
              <a:gd name="connsiteX986" fmla="*/ 3841496 w 9145496"/>
              <a:gd name="connsiteY986" fmla="*/ 1920750 h 3841500"/>
              <a:gd name="connsiteX987" fmla="*/ 3792746 w 9145496"/>
              <a:gd name="connsiteY987" fmla="*/ 1969500 h 3841500"/>
              <a:gd name="connsiteX988" fmla="*/ 3743996 w 9145496"/>
              <a:gd name="connsiteY988" fmla="*/ 1920750 h 3841500"/>
              <a:gd name="connsiteX989" fmla="*/ 3792746 w 9145496"/>
              <a:gd name="connsiteY989" fmla="*/ 1872000 h 3841500"/>
              <a:gd name="connsiteX990" fmla="*/ 3480746 w 9145496"/>
              <a:gd name="connsiteY990" fmla="*/ 1872000 h 3841500"/>
              <a:gd name="connsiteX991" fmla="*/ 3529496 w 9145496"/>
              <a:gd name="connsiteY991" fmla="*/ 1920750 h 3841500"/>
              <a:gd name="connsiteX992" fmla="*/ 3480746 w 9145496"/>
              <a:gd name="connsiteY992" fmla="*/ 1969500 h 3841500"/>
              <a:gd name="connsiteX993" fmla="*/ 3431996 w 9145496"/>
              <a:gd name="connsiteY993" fmla="*/ 1920750 h 3841500"/>
              <a:gd name="connsiteX994" fmla="*/ 3480746 w 9145496"/>
              <a:gd name="connsiteY994" fmla="*/ 1872000 h 3841500"/>
              <a:gd name="connsiteX995" fmla="*/ 3168747 w 9145496"/>
              <a:gd name="connsiteY995" fmla="*/ 1872000 h 3841500"/>
              <a:gd name="connsiteX996" fmla="*/ 3217497 w 9145496"/>
              <a:gd name="connsiteY996" fmla="*/ 1920750 h 3841500"/>
              <a:gd name="connsiteX997" fmla="*/ 3168747 w 9145496"/>
              <a:gd name="connsiteY997" fmla="*/ 1969500 h 3841500"/>
              <a:gd name="connsiteX998" fmla="*/ 3119996 w 9145496"/>
              <a:gd name="connsiteY998" fmla="*/ 1920750 h 3841500"/>
              <a:gd name="connsiteX999" fmla="*/ 3168747 w 9145496"/>
              <a:gd name="connsiteY999" fmla="*/ 1872000 h 3841500"/>
              <a:gd name="connsiteX1000" fmla="*/ 2856746 w 9145496"/>
              <a:gd name="connsiteY1000" fmla="*/ 1872000 h 3841500"/>
              <a:gd name="connsiteX1001" fmla="*/ 2905497 w 9145496"/>
              <a:gd name="connsiteY1001" fmla="*/ 1920750 h 3841500"/>
              <a:gd name="connsiteX1002" fmla="*/ 2856746 w 9145496"/>
              <a:gd name="connsiteY1002" fmla="*/ 1969500 h 3841500"/>
              <a:gd name="connsiteX1003" fmla="*/ 2807996 w 9145496"/>
              <a:gd name="connsiteY1003" fmla="*/ 1920750 h 3841500"/>
              <a:gd name="connsiteX1004" fmla="*/ 2856746 w 9145496"/>
              <a:gd name="connsiteY1004" fmla="*/ 1872000 h 3841500"/>
              <a:gd name="connsiteX1005" fmla="*/ 2544780 w 9145496"/>
              <a:gd name="connsiteY1005" fmla="*/ 1872000 h 3841500"/>
              <a:gd name="connsiteX1006" fmla="*/ 2593531 w 9145496"/>
              <a:gd name="connsiteY1006" fmla="*/ 1920750 h 3841500"/>
              <a:gd name="connsiteX1007" fmla="*/ 2544780 w 9145496"/>
              <a:gd name="connsiteY1007" fmla="*/ 1969500 h 3841500"/>
              <a:gd name="connsiteX1008" fmla="*/ 2496034 w 9145496"/>
              <a:gd name="connsiteY1008" fmla="*/ 1920750 h 3841500"/>
              <a:gd name="connsiteX1009" fmla="*/ 2544780 w 9145496"/>
              <a:gd name="connsiteY1009" fmla="*/ 1872000 h 3841500"/>
              <a:gd name="connsiteX1010" fmla="*/ 2232782 w 9145496"/>
              <a:gd name="connsiteY1010" fmla="*/ 1872000 h 3841500"/>
              <a:gd name="connsiteX1011" fmla="*/ 2281525 w 9145496"/>
              <a:gd name="connsiteY1011" fmla="*/ 1920750 h 3841500"/>
              <a:gd name="connsiteX1012" fmla="*/ 2232782 w 9145496"/>
              <a:gd name="connsiteY1012" fmla="*/ 1969500 h 3841500"/>
              <a:gd name="connsiteX1013" fmla="*/ 2184031 w 9145496"/>
              <a:gd name="connsiteY1013" fmla="*/ 1920750 h 3841500"/>
              <a:gd name="connsiteX1014" fmla="*/ 2232782 w 9145496"/>
              <a:gd name="connsiteY1014" fmla="*/ 1872000 h 3841500"/>
              <a:gd name="connsiteX1015" fmla="*/ 1920780 w 9145496"/>
              <a:gd name="connsiteY1015" fmla="*/ 1872000 h 3841500"/>
              <a:gd name="connsiteX1016" fmla="*/ 1969530 w 9145496"/>
              <a:gd name="connsiteY1016" fmla="*/ 1920750 h 3841500"/>
              <a:gd name="connsiteX1017" fmla="*/ 1920780 w 9145496"/>
              <a:gd name="connsiteY1017" fmla="*/ 1969500 h 3841500"/>
              <a:gd name="connsiteX1018" fmla="*/ 1872029 w 9145496"/>
              <a:gd name="connsiteY1018" fmla="*/ 1920750 h 3841500"/>
              <a:gd name="connsiteX1019" fmla="*/ 1920780 w 9145496"/>
              <a:gd name="connsiteY1019" fmla="*/ 1872000 h 3841500"/>
              <a:gd name="connsiteX1020" fmla="*/ 1608780 w 9145496"/>
              <a:gd name="connsiteY1020" fmla="*/ 1872000 h 3841500"/>
              <a:gd name="connsiteX1021" fmla="*/ 1657530 w 9145496"/>
              <a:gd name="connsiteY1021" fmla="*/ 1920750 h 3841500"/>
              <a:gd name="connsiteX1022" fmla="*/ 1608780 w 9145496"/>
              <a:gd name="connsiteY1022" fmla="*/ 1969500 h 3841500"/>
              <a:gd name="connsiteX1023" fmla="*/ 1560029 w 9145496"/>
              <a:gd name="connsiteY1023" fmla="*/ 1920750 h 3841500"/>
              <a:gd name="connsiteX1024" fmla="*/ 1608780 w 9145496"/>
              <a:gd name="connsiteY1024" fmla="*/ 1872000 h 3841500"/>
              <a:gd name="connsiteX1025" fmla="*/ 1296779 w 9145496"/>
              <a:gd name="connsiteY1025" fmla="*/ 1872000 h 3841500"/>
              <a:gd name="connsiteX1026" fmla="*/ 1345527 w 9145496"/>
              <a:gd name="connsiteY1026" fmla="*/ 1920750 h 3841500"/>
              <a:gd name="connsiteX1027" fmla="*/ 1296779 w 9145496"/>
              <a:gd name="connsiteY1027" fmla="*/ 1969500 h 3841500"/>
              <a:gd name="connsiteX1028" fmla="*/ 1248030 w 9145496"/>
              <a:gd name="connsiteY1028" fmla="*/ 1920750 h 3841500"/>
              <a:gd name="connsiteX1029" fmla="*/ 1296779 w 9145496"/>
              <a:gd name="connsiteY1029" fmla="*/ 1872000 h 3841500"/>
              <a:gd name="connsiteX1030" fmla="*/ 984782 w 9145496"/>
              <a:gd name="connsiteY1030" fmla="*/ 1872000 h 3841500"/>
              <a:gd name="connsiteX1031" fmla="*/ 1033532 w 9145496"/>
              <a:gd name="connsiteY1031" fmla="*/ 1920750 h 3841500"/>
              <a:gd name="connsiteX1032" fmla="*/ 984782 w 9145496"/>
              <a:gd name="connsiteY1032" fmla="*/ 1969500 h 3841500"/>
              <a:gd name="connsiteX1033" fmla="*/ 936034 w 9145496"/>
              <a:gd name="connsiteY1033" fmla="*/ 1920750 h 3841500"/>
              <a:gd name="connsiteX1034" fmla="*/ 984782 w 9145496"/>
              <a:gd name="connsiteY1034" fmla="*/ 1872000 h 3841500"/>
              <a:gd name="connsiteX1035" fmla="*/ 672789 w 9145496"/>
              <a:gd name="connsiteY1035" fmla="*/ 1872000 h 3841500"/>
              <a:gd name="connsiteX1036" fmla="*/ 721538 w 9145496"/>
              <a:gd name="connsiteY1036" fmla="*/ 1920750 h 3841500"/>
              <a:gd name="connsiteX1037" fmla="*/ 672789 w 9145496"/>
              <a:gd name="connsiteY1037" fmla="*/ 1969500 h 3841500"/>
              <a:gd name="connsiteX1038" fmla="*/ 624037 w 9145496"/>
              <a:gd name="connsiteY1038" fmla="*/ 1920750 h 3841500"/>
              <a:gd name="connsiteX1039" fmla="*/ 672789 w 9145496"/>
              <a:gd name="connsiteY1039" fmla="*/ 1872000 h 3841500"/>
              <a:gd name="connsiteX1040" fmla="*/ 360778 w 9145496"/>
              <a:gd name="connsiteY1040" fmla="*/ 1872000 h 3841500"/>
              <a:gd name="connsiteX1041" fmla="*/ 409529 w 9145496"/>
              <a:gd name="connsiteY1041" fmla="*/ 1920750 h 3841500"/>
              <a:gd name="connsiteX1042" fmla="*/ 360778 w 9145496"/>
              <a:gd name="connsiteY1042" fmla="*/ 1969500 h 3841500"/>
              <a:gd name="connsiteX1043" fmla="*/ 312032 w 9145496"/>
              <a:gd name="connsiteY1043" fmla="*/ 1920750 h 3841500"/>
              <a:gd name="connsiteX1044" fmla="*/ 360778 w 9145496"/>
              <a:gd name="connsiteY1044" fmla="*/ 1872000 h 3841500"/>
              <a:gd name="connsiteX1045" fmla="*/ 48778 w 9145496"/>
              <a:gd name="connsiteY1045" fmla="*/ 1872000 h 3841500"/>
              <a:gd name="connsiteX1046" fmla="*/ 97528 w 9145496"/>
              <a:gd name="connsiteY1046" fmla="*/ 1920750 h 3841500"/>
              <a:gd name="connsiteX1047" fmla="*/ 48778 w 9145496"/>
              <a:gd name="connsiteY1047" fmla="*/ 1969500 h 3841500"/>
              <a:gd name="connsiteX1048" fmla="*/ 27 w 9145496"/>
              <a:gd name="connsiteY1048" fmla="*/ 1920750 h 3841500"/>
              <a:gd name="connsiteX1049" fmla="*/ 48778 w 9145496"/>
              <a:gd name="connsiteY1049" fmla="*/ 1872000 h 3841500"/>
              <a:gd name="connsiteX1050" fmla="*/ 9096746 w 9145496"/>
              <a:gd name="connsiteY1050" fmla="*/ 1560000 h 3841500"/>
              <a:gd name="connsiteX1051" fmla="*/ 9145496 w 9145496"/>
              <a:gd name="connsiteY1051" fmla="*/ 1608750 h 3841500"/>
              <a:gd name="connsiteX1052" fmla="*/ 9096746 w 9145496"/>
              <a:gd name="connsiteY1052" fmla="*/ 1657500 h 3841500"/>
              <a:gd name="connsiteX1053" fmla="*/ 9047996 w 9145496"/>
              <a:gd name="connsiteY1053" fmla="*/ 1608750 h 3841500"/>
              <a:gd name="connsiteX1054" fmla="*/ 9096746 w 9145496"/>
              <a:gd name="connsiteY1054" fmla="*/ 1560000 h 3841500"/>
              <a:gd name="connsiteX1055" fmla="*/ 8784746 w 9145496"/>
              <a:gd name="connsiteY1055" fmla="*/ 1560000 h 3841500"/>
              <a:gd name="connsiteX1056" fmla="*/ 8833496 w 9145496"/>
              <a:gd name="connsiteY1056" fmla="*/ 1608750 h 3841500"/>
              <a:gd name="connsiteX1057" fmla="*/ 8784746 w 9145496"/>
              <a:gd name="connsiteY1057" fmla="*/ 1657500 h 3841500"/>
              <a:gd name="connsiteX1058" fmla="*/ 8735996 w 9145496"/>
              <a:gd name="connsiteY1058" fmla="*/ 1608750 h 3841500"/>
              <a:gd name="connsiteX1059" fmla="*/ 8784746 w 9145496"/>
              <a:gd name="connsiteY1059" fmla="*/ 1560000 h 3841500"/>
              <a:gd name="connsiteX1060" fmla="*/ 8472746 w 9145496"/>
              <a:gd name="connsiteY1060" fmla="*/ 1560000 h 3841500"/>
              <a:gd name="connsiteX1061" fmla="*/ 8521496 w 9145496"/>
              <a:gd name="connsiteY1061" fmla="*/ 1608750 h 3841500"/>
              <a:gd name="connsiteX1062" fmla="*/ 8472746 w 9145496"/>
              <a:gd name="connsiteY1062" fmla="*/ 1657500 h 3841500"/>
              <a:gd name="connsiteX1063" fmla="*/ 8423996 w 9145496"/>
              <a:gd name="connsiteY1063" fmla="*/ 1608750 h 3841500"/>
              <a:gd name="connsiteX1064" fmla="*/ 8472746 w 9145496"/>
              <a:gd name="connsiteY1064" fmla="*/ 1560000 h 3841500"/>
              <a:gd name="connsiteX1065" fmla="*/ 8160746 w 9145496"/>
              <a:gd name="connsiteY1065" fmla="*/ 1560000 h 3841500"/>
              <a:gd name="connsiteX1066" fmla="*/ 8209496 w 9145496"/>
              <a:gd name="connsiteY1066" fmla="*/ 1608750 h 3841500"/>
              <a:gd name="connsiteX1067" fmla="*/ 8160746 w 9145496"/>
              <a:gd name="connsiteY1067" fmla="*/ 1657500 h 3841500"/>
              <a:gd name="connsiteX1068" fmla="*/ 8111996 w 9145496"/>
              <a:gd name="connsiteY1068" fmla="*/ 1608750 h 3841500"/>
              <a:gd name="connsiteX1069" fmla="*/ 8160746 w 9145496"/>
              <a:gd name="connsiteY1069" fmla="*/ 1560000 h 3841500"/>
              <a:gd name="connsiteX1070" fmla="*/ 7848746 w 9145496"/>
              <a:gd name="connsiteY1070" fmla="*/ 1560000 h 3841500"/>
              <a:gd name="connsiteX1071" fmla="*/ 7897496 w 9145496"/>
              <a:gd name="connsiteY1071" fmla="*/ 1608750 h 3841500"/>
              <a:gd name="connsiteX1072" fmla="*/ 7848746 w 9145496"/>
              <a:gd name="connsiteY1072" fmla="*/ 1657500 h 3841500"/>
              <a:gd name="connsiteX1073" fmla="*/ 7799996 w 9145496"/>
              <a:gd name="connsiteY1073" fmla="*/ 1608750 h 3841500"/>
              <a:gd name="connsiteX1074" fmla="*/ 7848746 w 9145496"/>
              <a:gd name="connsiteY1074" fmla="*/ 1560000 h 3841500"/>
              <a:gd name="connsiteX1075" fmla="*/ 7536746 w 9145496"/>
              <a:gd name="connsiteY1075" fmla="*/ 1560000 h 3841500"/>
              <a:gd name="connsiteX1076" fmla="*/ 7585496 w 9145496"/>
              <a:gd name="connsiteY1076" fmla="*/ 1608750 h 3841500"/>
              <a:gd name="connsiteX1077" fmla="*/ 7536746 w 9145496"/>
              <a:gd name="connsiteY1077" fmla="*/ 1657500 h 3841500"/>
              <a:gd name="connsiteX1078" fmla="*/ 7487996 w 9145496"/>
              <a:gd name="connsiteY1078" fmla="*/ 1608750 h 3841500"/>
              <a:gd name="connsiteX1079" fmla="*/ 7536746 w 9145496"/>
              <a:gd name="connsiteY1079" fmla="*/ 1560000 h 3841500"/>
              <a:gd name="connsiteX1080" fmla="*/ 7224746 w 9145496"/>
              <a:gd name="connsiteY1080" fmla="*/ 1560000 h 3841500"/>
              <a:gd name="connsiteX1081" fmla="*/ 7273496 w 9145496"/>
              <a:gd name="connsiteY1081" fmla="*/ 1608750 h 3841500"/>
              <a:gd name="connsiteX1082" fmla="*/ 7224746 w 9145496"/>
              <a:gd name="connsiteY1082" fmla="*/ 1657500 h 3841500"/>
              <a:gd name="connsiteX1083" fmla="*/ 7175996 w 9145496"/>
              <a:gd name="connsiteY1083" fmla="*/ 1608750 h 3841500"/>
              <a:gd name="connsiteX1084" fmla="*/ 7224746 w 9145496"/>
              <a:gd name="connsiteY1084" fmla="*/ 1560000 h 3841500"/>
              <a:gd name="connsiteX1085" fmla="*/ 6912746 w 9145496"/>
              <a:gd name="connsiteY1085" fmla="*/ 1560000 h 3841500"/>
              <a:gd name="connsiteX1086" fmla="*/ 6961496 w 9145496"/>
              <a:gd name="connsiteY1086" fmla="*/ 1608750 h 3841500"/>
              <a:gd name="connsiteX1087" fmla="*/ 6912746 w 9145496"/>
              <a:gd name="connsiteY1087" fmla="*/ 1657500 h 3841500"/>
              <a:gd name="connsiteX1088" fmla="*/ 6863996 w 9145496"/>
              <a:gd name="connsiteY1088" fmla="*/ 1608750 h 3841500"/>
              <a:gd name="connsiteX1089" fmla="*/ 6912746 w 9145496"/>
              <a:gd name="connsiteY1089" fmla="*/ 1560000 h 3841500"/>
              <a:gd name="connsiteX1090" fmla="*/ 6600746 w 9145496"/>
              <a:gd name="connsiteY1090" fmla="*/ 1560000 h 3841500"/>
              <a:gd name="connsiteX1091" fmla="*/ 6649496 w 9145496"/>
              <a:gd name="connsiteY1091" fmla="*/ 1608750 h 3841500"/>
              <a:gd name="connsiteX1092" fmla="*/ 6600746 w 9145496"/>
              <a:gd name="connsiteY1092" fmla="*/ 1657500 h 3841500"/>
              <a:gd name="connsiteX1093" fmla="*/ 6551996 w 9145496"/>
              <a:gd name="connsiteY1093" fmla="*/ 1608750 h 3841500"/>
              <a:gd name="connsiteX1094" fmla="*/ 6600746 w 9145496"/>
              <a:gd name="connsiteY1094" fmla="*/ 1560000 h 3841500"/>
              <a:gd name="connsiteX1095" fmla="*/ 6288746 w 9145496"/>
              <a:gd name="connsiteY1095" fmla="*/ 1560000 h 3841500"/>
              <a:gd name="connsiteX1096" fmla="*/ 6337496 w 9145496"/>
              <a:gd name="connsiteY1096" fmla="*/ 1608750 h 3841500"/>
              <a:gd name="connsiteX1097" fmla="*/ 6288746 w 9145496"/>
              <a:gd name="connsiteY1097" fmla="*/ 1657500 h 3841500"/>
              <a:gd name="connsiteX1098" fmla="*/ 6239996 w 9145496"/>
              <a:gd name="connsiteY1098" fmla="*/ 1608750 h 3841500"/>
              <a:gd name="connsiteX1099" fmla="*/ 6288746 w 9145496"/>
              <a:gd name="connsiteY1099" fmla="*/ 1560000 h 3841500"/>
              <a:gd name="connsiteX1100" fmla="*/ 5976746 w 9145496"/>
              <a:gd name="connsiteY1100" fmla="*/ 1560000 h 3841500"/>
              <a:gd name="connsiteX1101" fmla="*/ 6025496 w 9145496"/>
              <a:gd name="connsiteY1101" fmla="*/ 1608750 h 3841500"/>
              <a:gd name="connsiteX1102" fmla="*/ 5976746 w 9145496"/>
              <a:gd name="connsiteY1102" fmla="*/ 1657500 h 3841500"/>
              <a:gd name="connsiteX1103" fmla="*/ 5927996 w 9145496"/>
              <a:gd name="connsiteY1103" fmla="*/ 1608750 h 3841500"/>
              <a:gd name="connsiteX1104" fmla="*/ 5976746 w 9145496"/>
              <a:gd name="connsiteY1104" fmla="*/ 1560000 h 3841500"/>
              <a:gd name="connsiteX1105" fmla="*/ 5664746 w 9145496"/>
              <a:gd name="connsiteY1105" fmla="*/ 1560000 h 3841500"/>
              <a:gd name="connsiteX1106" fmla="*/ 5713496 w 9145496"/>
              <a:gd name="connsiteY1106" fmla="*/ 1608750 h 3841500"/>
              <a:gd name="connsiteX1107" fmla="*/ 5664746 w 9145496"/>
              <a:gd name="connsiteY1107" fmla="*/ 1657500 h 3841500"/>
              <a:gd name="connsiteX1108" fmla="*/ 5615996 w 9145496"/>
              <a:gd name="connsiteY1108" fmla="*/ 1608750 h 3841500"/>
              <a:gd name="connsiteX1109" fmla="*/ 5664746 w 9145496"/>
              <a:gd name="connsiteY1109" fmla="*/ 1560000 h 3841500"/>
              <a:gd name="connsiteX1110" fmla="*/ 5352746 w 9145496"/>
              <a:gd name="connsiteY1110" fmla="*/ 1560000 h 3841500"/>
              <a:gd name="connsiteX1111" fmla="*/ 5401496 w 9145496"/>
              <a:gd name="connsiteY1111" fmla="*/ 1608750 h 3841500"/>
              <a:gd name="connsiteX1112" fmla="*/ 5352746 w 9145496"/>
              <a:gd name="connsiteY1112" fmla="*/ 1657500 h 3841500"/>
              <a:gd name="connsiteX1113" fmla="*/ 5303996 w 9145496"/>
              <a:gd name="connsiteY1113" fmla="*/ 1608750 h 3841500"/>
              <a:gd name="connsiteX1114" fmla="*/ 5352746 w 9145496"/>
              <a:gd name="connsiteY1114" fmla="*/ 1560000 h 3841500"/>
              <a:gd name="connsiteX1115" fmla="*/ 5040746 w 9145496"/>
              <a:gd name="connsiteY1115" fmla="*/ 1560000 h 3841500"/>
              <a:gd name="connsiteX1116" fmla="*/ 5089496 w 9145496"/>
              <a:gd name="connsiteY1116" fmla="*/ 1608750 h 3841500"/>
              <a:gd name="connsiteX1117" fmla="*/ 5040746 w 9145496"/>
              <a:gd name="connsiteY1117" fmla="*/ 1657500 h 3841500"/>
              <a:gd name="connsiteX1118" fmla="*/ 4991996 w 9145496"/>
              <a:gd name="connsiteY1118" fmla="*/ 1608750 h 3841500"/>
              <a:gd name="connsiteX1119" fmla="*/ 5040746 w 9145496"/>
              <a:gd name="connsiteY1119" fmla="*/ 1560000 h 3841500"/>
              <a:gd name="connsiteX1120" fmla="*/ 4728746 w 9145496"/>
              <a:gd name="connsiteY1120" fmla="*/ 1560000 h 3841500"/>
              <a:gd name="connsiteX1121" fmla="*/ 4777496 w 9145496"/>
              <a:gd name="connsiteY1121" fmla="*/ 1608750 h 3841500"/>
              <a:gd name="connsiteX1122" fmla="*/ 4728746 w 9145496"/>
              <a:gd name="connsiteY1122" fmla="*/ 1657500 h 3841500"/>
              <a:gd name="connsiteX1123" fmla="*/ 4679996 w 9145496"/>
              <a:gd name="connsiteY1123" fmla="*/ 1608750 h 3841500"/>
              <a:gd name="connsiteX1124" fmla="*/ 4728746 w 9145496"/>
              <a:gd name="connsiteY1124" fmla="*/ 1560000 h 3841500"/>
              <a:gd name="connsiteX1125" fmla="*/ 4416746 w 9145496"/>
              <a:gd name="connsiteY1125" fmla="*/ 1560000 h 3841500"/>
              <a:gd name="connsiteX1126" fmla="*/ 4465496 w 9145496"/>
              <a:gd name="connsiteY1126" fmla="*/ 1608750 h 3841500"/>
              <a:gd name="connsiteX1127" fmla="*/ 4416746 w 9145496"/>
              <a:gd name="connsiteY1127" fmla="*/ 1657500 h 3841500"/>
              <a:gd name="connsiteX1128" fmla="*/ 4367996 w 9145496"/>
              <a:gd name="connsiteY1128" fmla="*/ 1608750 h 3841500"/>
              <a:gd name="connsiteX1129" fmla="*/ 4416746 w 9145496"/>
              <a:gd name="connsiteY1129" fmla="*/ 1560000 h 3841500"/>
              <a:gd name="connsiteX1130" fmla="*/ 4104746 w 9145496"/>
              <a:gd name="connsiteY1130" fmla="*/ 1560000 h 3841500"/>
              <a:gd name="connsiteX1131" fmla="*/ 4153496 w 9145496"/>
              <a:gd name="connsiteY1131" fmla="*/ 1608750 h 3841500"/>
              <a:gd name="connsiteX1132" fmla="*/ 4104746 w 9145496"/>
              <a:gd name="connsiteY1132" fmla="*/ 1657500 h 3841500"/>
              <a:gd name="connsiteX1133" fmla="*/ 4055996 w 9145496"/>
              <a:gd name="connsiteY1133" fmla="*/ 1608750 h 3841500"/>
              <a:gd name="connsiteX1134" fmla="*/ 4104746 w 9145496"/>
              <a:gd name="connsiteY1134" fmla="*/ 1560000 h 3841500"/>
              <a:gd name="connsiteX1135" fmla="*/ 3792746 w 9145496"/>
              <a:gd name="connsiteY1135" fmla="*/ 1560000 h 3841500"/>
              <a:gd name="connsiteX1136" fmla="*/ 3841496 w 9145496"/>
              <a:gd name="connsiteY1136" fmla="*/ 1608750 h 3841500"/>
              <a:gd name="connsiteX1137" fmla="*/ 3792746 w 9145496"/>
              <a:gd name="connsiteY1137" fmla="*/ 1657500 h 3841500"/>
              <a:gd name="connsiteX1138" fmla="*/ 3743996 w 9145496"/>
              <a:gd name="connsiteY1138" fmla="*/ 1608750 h 3841500"/>
              <a:gd name="connsiteX1139" fmla="*/ 3792746 w 9145496"/>
              <a:gd name="connsiteY1139" fmla="*/ 1560000 h 3841500"/>
              <a:gd name="connsiteX1140" fmla="*/ 3480746 w 9145496"/>
              <a:gd name="connsiteY1140" fmla="*/ 1560000 h 3841500"/>
              <a:gd name="connsiteX1141" fmla="*/ 3529496 w 9145496"/>
              <a:gd name="connsiteY1141" fmla="*/ 1608750 h 3841500"/>
              <a:gd name="connsiteX1142" fmla="*/ 3480746 w 9145496"/>
              <a:gd name="connsiteY1142" fmla="*/ 1657500 h 3841500"/>
              <a:gd name="connsiteX1143" fmla="*/ 3431996 w 9145496"/>
              <a:gd name="connsiteY1143" fmla="*/ 1608750 h 3841500"/>
              <a:gd name="connsiteX1144" fmla="*/ 3480746 w 9145496"/>
              <a:gd name="connsiteY1144" fmla="*/ 1560000 h 3841500"/>
              <a:gd name="connsiteX1145" fmla="*/ 3168747 w 9145496"/>
              <a:gd name="connsiteY1145" fmla="*/ 1560000 h 3841500"/>
              <a:gd name="connsiteX1146" fmla="*/ 3217497 w 9145496"/>
              <a:gd name="connsiteY1146" fmla="*/ 1608750 h 3841500"/>
              <a:gd name="connsiteX1147" fmla="*/ 3168747 w 9145496"/>
              <a:gd name="connsiteY1147" fmla="*/ 1657500 h 3841500"/>
              <a:gd name="connsiteX1148" fmla="*/ 3119996 w 9145496"/>
              <a:gd name="connsiteY1148" fmla="*/ 1608750 h 3841500"/>
              <a:gd name="connsiteX1149" fmla="*/ 3168747 w 9145496"/>
              <a:gd name="connsiteY1149" fmla="*/ 1560000 h 3841500"/>
              <a:gd name="connsiteX1150" fmla="*/ 2856746 w 9145496"/>
              <a:gd name="connsiteY1150" fmla="*/ 1560000 h 3841500"/>
              <a:gd name="connsiteX1151" fmla="*/ 2905497 w 9145496"/>
              <a:gd name="connsiteY1151" fmla="*/ 1608750 h 3841500"/>
              <a:gd name="connsiteX1152" fmla="*/ 2856746 w 9145496"/>
              <a:gd name="connsiteY1152" fmla="*/ 1657500 h 3841500"/>
              <a:gd name="connsiteX1153" fmla="*/ 2807996 w 9145496"/>
              <a:gd name="connsiteY1153" fmla="*/ 1608750 h 3841500"/>
              <a:gd name="connsiteX1154" fmla="*/ 2856746 w 9145496"/>
              <a:gd name="connsiteY1154" fmla="*/ 1560000 h 3841500"/>
              <a:gd name="connsiteX1155" fmla="*/ 2544786 w 9145496"/>
              <a:gd name="connsiteY1155" fmla="*/ 1560000 h 3841500"/>
              <a:gd name="connsiteX1156" fmla="*/ 2593536 w 9145496"/>
              <a:gd name="connsiteY1156" fmla="*/ 1608750 h 3841500"/>
              <a:gd name="connsiteX1157" fmla="*/ 2544786 w 9145496"/>
              <a:gd name="connsiteY1157" fmla="*/ 1657500 h 3841500"/>
              <a:gd name="connsiteX1158" fmla="*/ 2496041 w 9145496"/>
              <a:gd name="connsiteY1158" fmla="*/ 1608750 h 3841500"/>
              <a:gd name="connsiteX1159" fmla="*/ 2544786 w 9145496"/>
              <a:gd name="connsiteY1159" fmla="*/ 1560000 h 3841500"/>
              <a:gd name="connsiteX1160" fmla="*/ 2232786 w 9145496"/>
              <a:gd name="connsiteY1160" fmla="*/ 1560000 h 3841500"/>
              <a:gd name="connsiteX1161" fmla="*/ 2281530 w 9145496"/>
              <a:gd name="connsiteY1161" fmla="*/ 1608750 h 3841500"/>
              <a:gd name="connsiteX1162" fmla="*/ 2232786 w 9145496"/>
              <a:gd name="connsiteY1162" fmla="*/ 1657500 h 3841500"/>
              <a:gd name="connsiteX1163" fmla="*/ 2184037 w 9145496"/>
              <a:gd name="connsiteY1163" fmla="*/ 1608750 h 3841500"/>
              <a:gd name="connsiteX1164" fmla="*/ 2232786 w 9145496"/>
              <a:gd name="connsiteY1164" fmla="*/ 1560000 h 3841500"/>
              <a:gd name="connsiteX1165" fmla="*/ 1920785 w 9145496"/>
              <a:gd name="connsiteY1165" fmla="*/ 1560000 h 3841500"/>
              <a:gd name="connsiteX1166" fmla="*/ 1969535 w 9145496"/>
              <a:gd name="connsiteY1166" fmla="*/ 1608750 h 3841500"/>
              <a:gd name="connsiteX1167" fmla="*/ 1920785 w 9145496"/>
              <a:gd name="connsiteY1167" fmla="*/ 1657500 h 3841500"/>
              <a:gd name="connsiteX1168" fmla="*/ 1872034 w 9145496"/>
              <a:gd name="connsiteY1168" fmla="*/ 1608750 h 3841500"/>
              <a:gd name="connsiteX1169" fmla="*/ 1920785 w 9145496"/>
              <a:gd name="connsiteY1169" fmla="*/ 1560000 h 3841500"/>
              <a:gd name="connsiteX1170" fmla="*/ 1608785 w 9145496"/>
              <a:gd name="connsiteY1170" fmla="*/ 1560000 h 3841500"/>
              <a:gd name="connsiteX1171" fmla="*/ 1657533 w 9145496"/>
              <a:gd name="connsiteY1171" fmla="*/ 1608750 h 3841500"/>
              <a:gd name="connsiteX1172" fmla="*/ 1608785 w 9145496"/>
              <a:gd name="connsiteY1172" fmla="*/ 1657500 h 3841500"/>
              <a:gd name="connsiteX1173" fmla="*/ 1560032 w 9145496"/>
              <a:gd name="connsiteY1173" fmla="*/ 1608750 h 3841500"/>
              <a:gd name="connsiteX1174" fmla="*/ 1608785 w 9145496"/>
              <a:gd name="connsiteY1174" fmla="*/ 1560000 h 3841500"/>
              <a:gd name="connsiteX1175" fmla="*/ 1296782 w 9145496"/>
              <a:gd name="connsiteY1175" fmla="*/ 1560000 h 3841500"/>
              <a:gd name="connsiteX1176" fmla="*/ 1345531 w 9145496"/>
              <a:gd name="connsiteY1176" fmla="*/ 1608750 h 3841500"/>
              <a:gd name="connsiteX1177" fmla="*/ 1296782 w 9145496"/>
              <a:gd name="connsiteY1177" fmla="*/ 1657500 h 3841500"/>
              <a:gd name="connsiteX1178" fmla="*/ 1248036 w 9145496"/>
              <a:gd name="connsiteY1178" fmla="*/ 1608750 h 3841500"/>
              <a:gd name="connsiteX1179" fmla="*/ 1296782 w 9145496"/>
              <a:gd name="connsiteY1179" fmla="*/ 1560000 h 3841500"/>
              <a:gd name="connsiteX1180" fmla="*/ 984787 w 9145496"/>
              <a:gd name="connsiteY1180" fmla="*/ 1560000 h 3841500"/>
              <a:gd name="connsiteX1181" fmla="*/ 1033538 w 9145496"/>
              <a:gd name="connsiteY1181" fmla="*/ 1608750 h 3841500"/>
              <a:gd name="connsiteX1182" fmla="*/ 984787 w 9145496"/>
              <a:gd name="connsiteY1182" fmla="*/ 1657500 h 3841500"/>
              <a:gd name="connsiteX1183" fmla="*/ 936039 w 9145496"/>
              <a:gd name="connsiteY1183" fmla="*/ 1608750 h 3841500"/>
              <a:gd name="connsiteX1184" fmla="*/ 984787 w 9145496"/>
              <a:gd name="connsiteY1184" fmla="*/ 1560000 h 3841500"/>
              <a:gd name="connsiteX1185" fmla="*/ 672794 w 9145496"/>
              <a:gd name="connsiteY1185" fmla="*/ 1560000 h 3841500"/>
              <a:gd name="connsiteX1186" fmla="*/ 721545 w 9145496"/>
              <a:gd name="connsiteY1186" fmla="*/ 1608750 h 3841500"/>
              <a:gd name="connsiteX1187" fmla="*/ 672794 w 9145496"/>
              <a:gd name="connsiteY1187" fmla="*/ 1657500 h 3841500"/>
              <a:gd name="connsiteX1188" fmla="*/ 624044 w 9145496"/>
              <a:gd name="connsiteY1188" fmla="*/ 1608750 h 3841500"/>
              <a:gd name="connsiteX1189" fmla="*/ 672794 w 9145496"/>
              <a:gd name="connsiteY1189" fmla="*/ 1560000 h 3841500"/>
              <a:gd name="connsiteX1190" fmla="*/ 360782 w 9145496"/>
              <a:gd name="connsiteY1190" fmla="*/ 1560000 h 3841500"/>
              <a:gd name="connsiteX1191" fmla="*/ 409534 w 9145496"/>
              <a:gd name="connsiteY1191" fmla="*/ 1608750 h 3841500"/>
              <a:gd name="connsiteX1192" fmla="*/ 360782 w 9145496"/>
              <a:gd name="connsiteY1192" fmla="*/ 1657500 h 3841500"/>
              <a:gd name="connsiteX1193" fmla="*/ 312037 w 9145496"/>
              <a:gd name="connsiteY1193" fmla="*/ 1608750 h 3841500"/>
              <a:gd name="connsiteX1194" fmla="*/ 360782 w 9145496"/>
              <a:gd name="connsiteY1194" fmla="*/ 1560000 h 3841500"/>
              <a:gd name="connsiteX1195" fmla="*/ 48782 w 9145496"/>
              <a:gd name="connsiteY1195" fmla="*/ 1560000 h 3841500"/>
              <a:gd name="connsiteX1196" fmla="*/ 97533 w 9145496"/>
              <a:gd name="connsiteY1196" fmla="*/ 1608750 h 3841500"/>
              <a:gd name="connsiteX1197" fmla="*/ 48782 w 9145496"/>
              <a:gd name="connsiteY1197" fmla="*/ 1657500 h 3841500"/>
              <a:gd name="connsiteX1198" fmla="*/ 32 w 9145496"/>
              <a:gd name="connsiteY1198" fmla="*/ 1608750 h 3841500"/>
              <a:gd name="connsiteX1199" fmla="*/ 48782 w 9145496"/>
              <a:gd name="connsiteY1199" fmla="*/ 1560000 h 3841500"/>
              <a:gd name="connsiteX1200" fmla="*/ 9096746 w 9145496"/>
              <a:gd name="connsiteY1200" fmla="*/ 1248000 h 3841500"/>
              <a:gd name="connsiteX1201" fmla="*/ 9145496 w 9145496"/>
              <a:gd name="connsiteY1201" fmla="*/ 1296750 h 3841500"/>
              <a:gd name="connsiteX1202" fmla="*/ 9096746 w 9145496"/>
              <a:gd name="connsiteY1202" fmla="*/ 1345500 h 3841500"/>
              <a:gd name="connsiteX1203" fmla="*/ 9047996 w 9145496"/>
              <a:gd name="connsiteY1203" fmla="*/ 1296750 h 3841500"/>
              <a:gd name="connsiteX1204" fmla="*/ 9096746 w 9145496"/>
              <a:gd name="connsiteY1204" fmla="*/ 1248000 h 3841500"/>
              <a:gd name="connsiteX1205" fmla="*/ 8784746 w 9145496"/>
              <a:gd name="connsiteY1205" fmla="*/ 1248000 h 3841500"/>
              <a:gd name="connsiteX1206" fmla="*/ 8833496 w 9145496"/>
              <a:gd name="connsiteY1206" fmla="*/ 1296750 h 3841500"/>
              <a:gd name="connsiteX1207" fmla="*/ 8784746 w 9145496"/>
              <a:gd name="connsiteY1207" fmla="*/ 1345500 h 3841500"/>
              <a:gd name="connsiteX1208" fmla="*/ 8735996 w 9145496"/>
              <a:gd name="connsiteY1208" fmla="*/ 1296750 h 3841500"/>
              <a:gd name="connsiteX1209" fmla="*/ 8784746 w 9145496"/>
              <a:gd name="connsiteY1209" fmla="*/ 1248000 h 3841500"/>
              <a:gd name="connsiteX1210" fmla="*/ 8472746 w 9145496"/>
              <a:gd name="connsiteY1210" fmla="*/ 1248000 h 3841500"/>
              <a:gd name="connsiteX1211" fmla="*/ 8521496 w 9145496"/>
              <a:gd name="connsiteY1211" fmla="*/ 1296750 h 3841500"/>
              <a:gd name="connsiteX1212" fmla="*/ 8472746 w 9145496"/>
              <a:gd name="connsiteY1212" fmla="*/ 1345500 h 3841500"/>
              <a:gd name="connsiteX1213" fmla="*/ 8423996 w 9145496"/>
              <a:gd name="connsiteY1213" fmla="*/ 1296750 h 3841500"/>
              <a:gd name="connsiteX1214" fmla="*/ 8472746 w 9145496"/>
              <a:gd name="connsiteY1214" fmla="*/ 1248000 h 3841500"/>
              <a:gd name="connsiteX1215" fmla="*/ 8160746 w 9145496"/>
              <a:gd name="connsiteY1215" fmla="*/ 1248000 h 3841500"/>
              <a:gd name="connsiteX1216" fmla="*/ 8209496 w 9145496"/>
              <a:gd name="connsiteY1216" fmla="*/ 1296750 h 3841500"/>
              <a:gd name="connsiteX1217" fmla="*/ 8160746 w 9145496"/>
              <a:gd name="connsiteY1217" fmla="*/ 1345500 h 3841500"/>
              <a:gd name="connsiteX1218" fmla="*/ 8111996 w 9145496"/>
              <a:gd name="connsiteY1218" fmla="*/ 1296750 h 3841500"/>
              <a:gd name="connsiteX1219" fmla="*/ 8160746 w 9145496"/>
              <a:gd name="connsiteY1219" fmla="*/ 1248000 h 3841500"/>
              <a:gd name="connsiteX1220" fmla="*/ 7848746 w 9145496"/>
              <a:gd name="connsiteY1220" fmla="*/ 1248000 h 3841500"/>
              <a:gd name="connsiteX1221" fmla="*/ 7897496 w 9145496"/>
              <a:gd name="connsiteY1221" fmla="*/ 1296750 h 3841500"/>
              <a:gd name="connsiteX1222" fmla="*/ 7848746 w 9145496"/>
              <a:gd name="connsiteY1222" fmla="*/ 1345500 h 3841500"/>
              <a:gd name="connsiteX1223" fmla="*/ 7799996 w 9145496"/>
              <a:gd name="connsiteY1223" fmla="*/ 1296750 h 3841500"/>
              <a:gd name="connsiteX1224" fmla="*/ 7848746 w 9145496"/>
              <a:gd name="connsiteY1224" fmla="*/ 1248000 h 3841500"/>
              <a:gd name="connsiteX1225" fmla="*/ 7536746 w 9145496"/>
              <a:gd name="connsiteY1225" fmla="*/ 1248000 h 3841500"/>
              <a:gd name="connsiteX1226" fmla="*/ 7585496 w 9145496"/>
              <a:gd name="connsiteY1226" fmla="*/ 1296750 h 3841500"/>
              <a:gd name="connsiteX1227" fmla="*/ 7536746 w 9145496"/>
              <a:gd name="connsiteY1227" fmla="*/ 1345500 h 3841500"/>
              <a:gd name="connsiteX1228" fmla="*/ 7487996 w 9145496"/>
              <a:gd name="connsiteY1228" fmla="*/ 1296750 h 3841500"/>
              <a:gd name="connsiteX1229" fmla="*/ 7536746 w 9145496"/>
              <a:gd name="connsiteY1229" fmla="*/ 1248000 h 3841500"/>
              <a:gd name="connsiteX1230" fmla="*/ 7224746 w 9145496"/>
              <a:gd name="connsiteY1230" fmla="*/ 1248000 h 3841500"/>
              <a:gd name="connsiteX1231" fmla="*/ 7273496 w 9145496"/>
              <a:gd name="connsiteY1231" fmla="*/ 1296750 h 3841500"/>
              <a:gd name="connsiteX1232" fmla="*/ 7224746 w 9145496"/>
              <a:gd name="connsiteY1232" fmla="*/ 1345500 h 3841500"/>
              <a:gd name="connsiteX1233" fmla="*/ 7175996 w 9145496"/>
              <a:gd name="connsiteY1233" fmla="*/ 1296750 h 3841500"/>
              <a:gd name="connsiteX1234" fmla="*/ 7224746 w 9145496"/>
              <a:gd name="connsiteY1234" fmla="*/ 1248000 h 3841500"/>
              <a:gd name="connsiteX1235" fmla="*/ 6912746 w 9145496"/>
              <a:gd name="connsiteY1235" fmla="*/ 1248000 h 3841500"/>
              <a:gd name="connsiteX1236" fmla="*/ 6961496 w 9145496"/>
              <a:gd name="connsiteY1236" fmla="*/ 1296750 h 3841500"/>
              <a:gd name="connsiteX1237" fmla="*/ 6912746 w 9145496"/>
              <a:gd name="connsiteY1237" fmla="*/ 1345500 h 3841500"/>
              <a:gd name="connsiteX1238" fmla="*/ 6863996 w 9145496"/>
              <a:gd name="connsiteY1238" fmla="*/ 1296750 h 3841500"/>
              <a:gd name="connsiteX1239" fmla="*/ 6912746 w 9145496"/>
              <a:gd name="connsiteY1239" fmla="*/ 1248000 h 3841500"/>
              <a:gd name="connsiteX1240" fmla="*/ 6600746 w 9145496"/>
              <a:gd name="connsiteY1240" fmla="*/ 1248000 h 3841500"/>
              <a:gd name="connsiteX1241" fmla="*/ 6649496 w 9145496"/>
              <a:gd name="connsiteY1241" fmla="*/ 1296750 h 3841500"/>
              <a:gd name="connsiteX1242" fmla="*/ 6600746 w 9145496"/>
              <a:gd name="connsiteY1242" fmla="*/ 1345500 h 3841500"/>
              <a:gd name="connsiteX1243" fmla="*/ 6551996 w 9145496"/>
              <a:gd name="connsiteY1243" fmla="*/ 1296750 h 3841500"/>
              <a:gd name="connsiteX1244" fmla="*/ 6600746 w 9145496"/>
              <a:gd name="connsiteY1244" fmla="*/ 1248000 h 3841500"/>
              <a:gd name="connsiteX1245" fmla="*/ 6288746 w 9145496"/>
              <a:gd name="connsiteY1245" fmla="*/ 1248000 h 3841500"/>
              <a:gd name="connsiteX1246" fmla="*/ 6337496 w 9145496"/>
              <a:gd name="connsiteY1246" fmla="*/ 1296750 h 3841500"/>
              <a:gd name="connsiteX1247" fmla="*/ 6288746 w 9145496"/>
              <a:gd name="connsiteY1247" fmla="*/ 1345500 h 3841500"/>
              <a:gd name="connsiteX1248" fmla="*/ 6239996 w 9145496"/>
              <a:gd name="connsiteY1248" fmla="*/ 1296750 h 3841500"/>
              <a:gd name="connsiteX1249" fmla="*/ 6288746 w 9145496"/>
              <a:gd name="connsiteY1249" fmla="*/ 1248000 h 3841500"/>
              <a:gd name="connsiteX1250" fmla="*/ 5976746 w 9145496"/>
              <a:gd name="connsiteY1250" fmla="*/ 1248000 h 3841500"/>
              <a:gd name="connsiteX1251" fmla="*/ 6025496 w 9145496"/>
              <a:gd name="connsiteY1251" fmla="*/ 1296750 h 3841500"/>
              <a:gd name="connsiteX1252" fmla="*/ 5976746 w 9145496"/>
              <a:gd name="connsiteY1252" fmla="*/ 1345500 h 3841500"/>
              <a:gd name="connsiteX1253" fmla="*/ 5927996 w 9145496"/>
              <a:gd name="connsiteY1253" fmla="*/ 1296750 h 3841500"/>
              <a:gd name="connsiteX1254" fmla="*/ 5976746 w 9145496"/>
              <a:gd name="connsiteY1254" fmla="*/ 1248000 h 3841500"/>
              <a:gd name="connsiteX1255" fmla="*/ 5664746 w 9145496"/>
              <a:gd name="connsiteY1255" fmla="*/ 1248000 h 3841500"/>
              <a:gd name="connsiteX1256" fmla="*/ 5713496 w 9145496"/>
              <a:gd name="connsiteY1256" fmla="*/ 1296750 h 3841500"/>
              <a:gd name="connsiteX1257" fmla="*/ 5664746 w 9145496"/>
              <a:gd name="connsiteY1257" fmla="*/ 1345500 h 3841500"/>
              <a:gd name="connsiteX1258" fmla="*/ 5615996 w 9145496"/>
              <a:gd name="connsiteY1258" fmla="*/ 1296750 h 3841500"/>
              <a:gd name="connsiteX1259" fmla="*/ 5664746 w 9145496"/>
              <a:gd name="connsiteY1259" fmla="*/ 1248000 h 3841500"/>
              <a:gd name="connsiteX1260" fmla="*/ 5352746 w 9145496"/>
              <a:gd name="connsiteY1260" fmla="*/ 1248000 h 3841500"/>
              <a:gd name="connsiteX1261" fmla="*/ 5401496 w 9145496"/>
              <a:gd name="connsiteY1261" fmla="*/ 1296750 h 3841500"/>
              <a:gd name="connsiteX1262" fmla="*/ 5352746 w 9145496"/>
              <a:gd name="connsiteY1262" fmla="*/ 1345500 h 3841500"/>
              <a:gd name="connsiteX1263" fmla="*/ 5303996 w 9145496"/>
              <a:gd name="connsiteY1263" fmla="*/ 1296750 h 3841500"/>
              <a:gd name="connsiteX1264" fmla="*/ 5352746 w 9145496"/>
              <a:gd name="connsiteY1264" fmla="*/ 1248000 h 3841500"/>
              <a:gd name="connsiteX1265" fmla="*/ 5040746 w 9145496"/>
              <a:gd name="connsiteY1265" fmla="*/ 1248000 h 3841500"/>
              <a:gd name="connsiteX1266" fmla="*/ 5089496 w 9145496"/>
              <a:gd name="connsiteY1266" fmla="*/ 1296750 h 3841500"/>
              <a:gd name="connsiteX1267" fmla="*/ 5040746 w 9145496"/>
              <a:gd name="connsiteY1267" fmla="*/ 1345500 h 3841500"/>
              <a:gd name="connsiteX1268" fmla="*/ 4991996 w 9145496"/>
              <a:gd name="connsiteY1268" fmla="*/ 1296750 h 3841500"/>
              <a:gd name="connsiteX1269" fmla="*/ 5040746 w 9145496"/>
              <a:gd name="connsiteY1269" fmla="*/ 1248000 h 3841500"/>
              <a:gd name="connsiteX1270" fmla="*/ 4728746 w 9145496"/>
              <a:gd name="connsiteY1270" fmla="*/ 1248000 h 3841500"/>
              <a:gd name="connsiteX1271" fmla="*/ 4777496 w 9145496"/>
              <a:gd name="connsiteY1271" fmla="*/ 1296750 h 3841500"/>
              <a:gd name="connsiteX1272" fmla="*/ 4728746 w 9145496"/>
              <a:gd name="connsiteY1272" fmla="*/ 1345500 h 3841500"/>
              <a:gd name="connsiteX1273" fmla="*/ 4679996 w 9145496"/>
              <a:gd name="connsiteY1273" fmla="*/ 1296750 h 3841500"/>
              <a:gd name="connsiteX1274" fmla="*/ 4728746 w 9145496"/>
              <a:gd name="connsiteY1274" fmla="*/ 1248000 h 3841500"/>
              <a:gd name="connsiteX1275" fmla="*/ 4416746 w 9145496"/>
              <a:gd name="connsiteY1275" fmla="*/ 1248000 h 3841500"/>
              <a:gd name="connsiteX1276" fmla="*/ 4465496 w 9145496"/>
              <a:gd name="connsiteY1276" fmla="*/ 1296750 h 3841500"/>
              <a:gd name="connsiteX1277" fmla="*/ 4416746 w 9145496"/>
              <a:gd name="connsiteY1277" fmla="*/ 1345500 h 3841500"/>
              <a:gd name="connsiteX1278" fmla="*/ 4367996 w 9145496"/>
              <a:gd name="connsiteY1278" fmla="*/ 1296750 h 3841500"/>
              <a:gd name="connsiteX1279" fmla="*/ 4416746 w 9145496"/>
              <a:gd name="connsiteY1279" fmla="*/ 1248000 h 3841500"/>
              <a:gd name="connsiteX1280" fmla="*/ 4104746 w 9145496"/>
              <a:gd name="connsiteY1280" fmla="*/ 1248000 h 3841500"/>
              <a:gd name="connsiteX1281" fmla="*/ 4153496 w 9145496"/>
              <a:gd name="connsiteY1281" fmla="*/ 1296750 h 3841500"/>
              <a:gd name="connsiteX1282" fmla="*/ 4104746 w 9145496"/>
              <a:gd name="connsiteY1282" fmla="*/ 1345500 h 3841500"/>
              <a:gd name="connsiteX1283" fmla="*/ 4055996 w 9145496"/>
              <a:gd name="connsiteY1283" fmla="*/ 1296750 h 3841500"/>
              <a:gd name="connsiteX1284" fmla="*/ 4104746 w 9145496"/>
              <a:gd name="connsiteY1284" fmla="*/ 1248000 h 3841500"/>
              <a:gd name="connsiteX1285" fmla="*/ 3792746 w 9145496"/>
              <a:gd name="connsiteY1285" fmla="*/ 1248000 h 3841500"/>
              <a:gd name="connsiteX1286" fmla="*/ 3841496 w 9145496"/>
              <a:gd name="connsiteY1286" fmla="*/ 1296750 h 3841500"/>
              <a:gd name="connsiteX1287" fmla="*/ 3792746 w 9145496"/>
              <a:gd name="connsiteY1287" fmla="*/ 1345500 h 3841500"/>
              <a:gd name="connsiteX1288" fmla="*/ 3743996 w 9145496"/>
              <a:gd name="connsiteY1288" fmla="*/ 1296750 h 3841500"/>
              <a:gd name="connsiteX1289" fmla="*/ 3792746 w 9145496"/>
              <a:gd name="connsiteY1289" fmla="*/ 1248000 h 3841500"/>
              <a:gd name="connsiteX1290" fmla="*/ 3480746 w 9145496"/>
              <a:gd name="connsiteY1290" fmla="*/ 1248000 h 3841500"/>
              <a:gd name="connsiteX1291" fmla="*/ 3529496 w 9145496"/>
              <a:gd name="connsiteY1291" fmla="*/ 1296750 h 3841500"/>
              <a:gd name="connsiteX1292" fmla="*/ 3480746 w 9145496"/>
              <a:gd name="connsiteY1292" fmla="*/ 1345500 h 3841500"/>
              <a:gd name="connsiteX1293" fmla="*/ 3431996 w 9145496"/>
              <a:gd name="connsiteY1293" fmla="*/ 1296750 h 3841500"/>
              <a:gd name="connsiteX1294" fmla="*/ 3480746 w 9145496"/>
              <a:gd name="connsiteY1294" fmla="*/ 1248000 h 3841500"/>
              <a:gd name="connsiteX1295" fmla="*/ 3168747 w 9145496"/>
              <a:gd name="connsiteY1295" fmla="*/ 1248000 h 3841500"/>
              <a:gd name="connsiteX1296" fmla="*/ 3217497 w 9145496"/>
              <a:gd name="connsiteY1296" fmla="*/ 1296750 h 3841500"/>
              <a:gd name="connsiteX1297" fmla="*/ 3168747 w 9145496"/>
              <a:gd name="connsiteY1297" fmla="*/ 1345500 h 3841500"/>
              <a:gd name="connsiteX1298" fmla="*/ 3119996 w 9145496"/>
              <a:gd name="connsiteY1298" fmla="*/ 1296750 h 3841500"/>
              <a:gd name="connsiteX1299" fmla="*/ 3168747 w 9145496"/>
              <a:gd name="connsiteY1299" fmla="*/ 1248000 h 3841500"/>
              <a:gd name="connsiteX1300" fmla="*/ 2856746 w 9145496"/>
              <a:gd name="connsiteY1300" fmla="*/ 1248000 h 3841500"/>
              <a:gd name="connsiteX1301" fmla="*/ 2905497 w 9145496"/>
              <a:gd name="connsiteY1301" fmla="*/ 1296750 h 3841500"/>
              <a:gd name="connsiteX1302" fmla="*/ 2856746 w 9145496"/>
              <a:gd name="connsiteY1302" fmla="*/ 1345500 h 3841500"/>
              <a:gd name="connsiteX1303" fmla="*/ 2807996 w 9145496"/>
              <a:gd name="connsiteY1303" fmla="*/ 1296750 h 3841500"/>
              <a:gd name="connsiteX1304" fmla="*/ 2856746 w 9145496"/>
              <a:gd name="connsiteY1304" fmla="*/ 1248000 h 3841500"/>
              <a:gd name="connsiteX1305" fmla="*/ 2544791 w 9145496"/>
              <a:gd name="connsiteY1305" fmla="*/ 1248000 h 3841500"/>
              <a:gd name="connsiteX1306" fmla="*/ 2593541 w 9145496"/>
              <a:gd name="connsiteY1306" fmla="*/ 1296750 h 3841500"/>
              <a:gd name="connsiteX1307" fmla="*/ 2544791 w 9145496"/>
              <a:gd name="connsiteY1307" fmla="*/ 1345500 h 3841500"/>
              <a:gd name="connsiteX1308" fmla="*/ 2496045 w 9145496"/>
              <a:gd name="connsiteY1308" fmla="*/ 1296750 h 3841500"/>
              <a:gd name="connsiteX1309" fmla="*/ 2544791 w 9145496"/>
              <a:gd name="connsiteY1309" fmla="*/ 1248000 h 3841500"/>
              <a:gd name="connsiteX1310" fmla="*/ 2232792 w 9145496"/>
              <a:gd name="connsiteY1310" fmla="*/ 1248000 h 3841500"/>
              <a:gd name="connsiteX1311" fmla="*/ 2281534 w 9145496"/>
              <a:gd name="connsiteY1311" fmla="*/ 1296750 h 3841500"/>
              <a:gd name="connsiteX1312" fmla="*/ 2232792 w 9145496"/>
              <a:gd name="connsiteY1312" fmla="*/ 1345500 h 3841500"/>
              <a:gd name="connsiteX1313" fmla="*/ 2184042 w 9145496"/>
              <a:gd name="connsiteY1313" fmla="*/ 1296750 h 3841500"/>
              <a:gd name="connsiteX1314" fmla="*/ 2232792 w 9145496"/>
              <a:gd name="connsiteY1314" fmla="*/ 1248000 h 3841500"/>
              <a:gd name="connsiteX1315" fmla="*/ 1920789 w 9145496"/>
              <a:gd name="connsiteY1315" fmla="*/ 1248000 h 3841500"/>
              <a:gd name="connsiteX1316" fmla="*/ 1969541 w 9145496"/>
              <a:gd name="connsiteY1316" fmla="*/ 1296750 h 3841500"/>
              <a:gd name="connsiteX1317" fmla="*/ 1920789 w 9145496"/>
              <a:gd name="connsiteY1317" fmla="*/ 1345500 h 3841500"/>
              <a:gd name="connsiteX1318" fmla="*/ 1872038 w 9145496"/>
              <a:gd name="connsiteY1318" fmla="*/ 1296750 h 3841500"/>
              <a:gd name="connsiteX1319" fmla="*/ 1920789 w 9145496"/>
              <a:gd name="connsiteY1319" fmla="*/ 1248000 h 3841500"/>
              <a:gd name="connsiteX1320" fmla="*/ 1608789 w 9145496"/>
              <a:gd name="connsiteY1320" fmla="*/ 1248000 h 3841500"/>
              <a:gd name="connsiteX1321" fmla="*/ 1657539 w 9145496"/>
              <a:gd name="connsiteY1321" fmla="*/ 1296750 h 3841500"/>
              <a:gd name="connsiteX1322" fmla="*/ 1608789 w 9145496"/>
              <a:gd name="connsiteY1322" fmla="*/ 1345500 h 3841500"/>
              <a:gd name="connsiteX1323" fmla="*/ 1560038 w 9145496"/>
              <a:gd name="connsiteY1323" fmla="*/ 1296750 h 3841500"/>
              <a:gd name="connsiteX1324" fmla="*/ 1608789 w 9145496"/>
              <a:gd name="connsiteY1324" fmla="*/ 1248000 h 3841500"/>
              <a:gd name="connsiteX1325" fmla="*/ 1296788 w 9145496"/>
              <a:gd name="connsiteY1325" fmla="*/ 1248000 h 3841500"/>
              <a:gd name="connsiteX1326" fmla="*/ 1345536 w 9145496"/>
              <a:gd name="connsiteY1326" fmla="*/ 1296750 h 3841500"/>
              <a:gd name="connsiteX1327" fmla="*/ 1296788 w 9145496"/>
              <a:gd name="connsiteY1327" fmla="*/ 1345500 h 3841500"/>
              <a:gd name="connsiteX1328" fmla="*/ 1248041 w 9145496"/>
              <a:gd name="connsiteY1328" fmla="*/ 1296750 h 3841500"/>
              <a:gd name="connsiteX1329" fmla="*/ 1296788 w 9145496"/>
              <a:gd name="connsiteY1329" fmla="*/ 1248000 h 3841500"/>
              <a:gd name="connsiteX1330" fmla="*/ 984793 w 9145496"/>
              <a:gd name="connsiteY1330" fmla="*/ 1248000 h 3841500"/>
              <a:gd name="connsiteX1331" fmla="*/ 1033542 w 9145496"/>
              <a:gd name="connsiteY1331" fmla="*/ 1296750 h 3841500"/>
              <a:gd name="connsiteX1332" fmla="*/ 984793 w 9145496"/>
              <a:gd name="connsiteY1332" fmla="*/ 1345500 h 3841500"/>
              <a:gd name="connsiteX1333" fmla="*/ 936044 w 9145496"/>
              <a:gd name="connsiteY1333" fmla="*/ 1296750 h 3841500"/>
              <a:gd name="connsiteX1334" fmla="*/ 984793 w 9145496"/>
              <a:gd name="connsiteY1334" fmla="*/ 1248000 h 3841500"/>
              <a:gd name="connsiteX1335" fmla="*/ 672800 w 9145496"/>
              <a:gd name="connsiteY1335" fmla="*/ 1248000 h 3841500"/>
              <a:gd name="connsiteX1336" fmla="*/ 721550 w 9145496"/>
              <a:gd name="connsiteY1336" fmla="*/ 1296750 h 3841500"/>
              <a:gd name="connsiteX1337" fmla="*/ 672800 w 9145496"/>
              <a:gd name="connsiteY1337" fmla="*/ 1345500 h 3841500"/>
              <a:gd name="connsiteX1338" fmla="*/ 624050 w 9145496"/>
              <a:gd name="connsiteY1338" fmla="*/ 1296750 h 3841500"/>
              <a:gd name="connsiteX1339" fmla="*/ 672800 w 9145496"/>
              <a:gd name="connsiteY1339" fmla="*/ 1248000 h 3841500"/>
              <a:gd name="connsiteX1340" fmla="*/ 360787 w 9145496"/>
              <a:gd name="connsiteY1340" fmla="*/ 1248000 h 3841500"/>
              <a:gd name="connsiteX1341" fmla="*/ 409539 w 9145496"/>
              <a:gd name="connsiteY1341" fmla="*/ 1296750 h 3841500"/>
              <a:gd name="connsiteX1342" fmla="*/ 360787 w 9145496"/>
              <a:gd name="connsiteY1342" fmla="*/ 1345500 h 3841500"/>
              <a:gd name="connsiteX1343" fmla="*/ 312042 w 9145496"/>
              <a:gd name="connsiteY1343" fmla="*/ 1296750 h 3841500"/>
              <a:gd name="connsiteX1344" fmla="*/ 360787 w 9145496"/>
              <a:gd name="connsiteY1344" fmla="*/ 1248000 h 3841500"/>
              <a:gd name="connsiteX1345" fmla="*/ 48787 w 9145496"/>
              <a:gd name="connsiteY1345" fmla="*/ 1248000 h 3841500"/>
              <a:gd name="connsiteX1346" fmla="*/ 97537 w 9145496"/>
              <a:gd name="connsiteY1346" fmla="*/ 1296750 h 3841500"/>
              <a:gd name="connsiteX1347" fmla="*/ 48787 w 9145496"/>
              <a:gd name="connsiteY1347" fmla="*/ 1345500 h 3841500"/>
              <a:gd name="connsiteX1348" fmla="*/ 36 w 9145496"/>
              <a:gd name="connsiteY1348" fmla="*/ 1296750 h 3841500"/>
              <a:gd name="connsiteX1349" fmla="*/ 48787 w 9145496"/>
              <a:gd name="connsiteY1349" fmla="*/ 1248000 h 3841500"/>
              <a:gd name="connsiteX1350" fmla="*/ 9096746 w 9145496"/>
              <a:gd name="connsiteY1350" fmla="*/ 936000 h 3841500"/>
              <a:gd name="connsiteX1351" fmla="*/ 9145496 w 9145496"/>
              <a:gd name="connsiteY1351" fmla="*/ 984750 h 3841500"/>
              <a:gd name="connsiteX1352" fmla="*/ 9096746 w 9145496"/>
              <a:gd name="connsiteY1352" fmla="*/ 1033500 h 3841500"/>
              <a:gd name="connsiteX1353" fmla="*/ 9047996 w 9145496"/>
              <a:gd name="connsiteY1353" fmla="*/ 984750 h 3841500"/>
              <a:gd name="connsiteX1354" fmla="*/ 9096746 w 9145496"/>
              <a:gd name="connsiteY1354" fmla="*/ 936000 h 3841500"/>
              <a:gd name="connsiteX1355" fmla="*/ 8784746 w 9145496"/>
              <a:gd name="connsiteY1355" fmla="*/ 936000 h 3841500"/>
              <a:gd name="connsiteX1356" fmla="*/ 8833496 w 9145496"/>
              <a:gd name="connsiteY1356" fmla="*/ 984750 h 3841500"/>
              <a:gd name="connsiteX1357" fmla="*/ 8784746 w 9145496"/>
              <a:gd name="connsiteY1357" fmla="*/ 1033500 h 3841500"/>
              <a:gd name="connsiteX1358" fmla="*/ 8735996 w 9145496"/>
              <a:gd name="connsiteY1358" fmla="*/ 984750 h 3841500"/>
              <a:gd name="connsiteX1359" fmla="*/ 8784746 w 9145496"/>
              <a:gd name="connsiteY1359" fmla="*/ 936000 h 3841500"/>
              <a:gd name="connsiteX1360" fmla="*/ 8472746 w 9145496"/>
              <a:gd name="connsiteY1360" fmla="*/ 936000 h 3841500"/>
              <a:gd name="connsiteX1361" fmla="*/ 8521496 w 9145496"/>
              <a:gd name="connsiteY1361" fmla="*/ 984750 h 3841500"/>
              <a:gd name="connsiteX1362" fmla="*/ 8472746 w 9145496"/>
              <a:gd name="connsiteY1362" fmla="*/ 1033500 h 3841500"/>
              <a:gd name="connsiteX1363" fmla="*/ 8423996 w 9145496"/>
              <a:gd name="connsiteY1363" fmla="*/ 984750 h 3841500"/>
              <a:gd name="connsiteX1364" fmla="*/ 8472746 w 9145496"/>
              <a:gd name="connsiteY1364" fmla="*/ 936000 h 3841500"/>
              <a:gd name="connsiteX1365" fmla="*/ 8160746 w 9145496"/>
              <a:gd name="connsiteY1365" fmla="*/ 936000 h 3841500"/>
              <a:gd name="connsiteX1366" fmla="*/ 8209496 w 9145496"/>
              <a:gd name="connsiteY1366" fmla="*/ 984750 h 3841500"/>
              <a:gd name="connsiteX1367" fmla="*/ 8160746 w 9145496"/>
              <a:gd name="connsiteY1367" fmla="*/ 1033500 h 3841500"/>
              <a:gd name="connsiteX1368" fmla="*/ 8111996 w 9145496"/>
              <a:gd name="connsiteY1368" fmla="*/ 984750 h 3841500"/>
              <a:gd name="connsiteX1369" fmla="*/ 8160746 w 9145496"/>
              <a:gd name="connsiteY1369" fmla="*/ 936000 h 3841500"/>
              <a:gd name="connsiteX1370" fmla="*/ 7848746 w 9145496"/>
              <a:gd name="connsiteY1370" fmla="*/ 936000 h 3841500"/>
              <a:gd name="connsiteX1371" fmla="*/ 7897496 w 9145496"/>
              <a:gd name="connsiteY1371" fmla="*/ 984750 h 3841500"/>
              <a:gd name="connsiteX1372" fmla="*/ 7848746 w 9145496"/>
              <a:gd name="connsiteY1372" fmla="*/ 1033500 h 3841500"/>
              <a:gd name="connsiteX1373" fmla="*/ 7799996 w 9145496"/>
              <a:gd name="connsiteY1373" fmla="*/ 984750 h 3841500"/>
              <a:gd name="connsiteX1374" fmla="*/ 7848746 w 9145496"/>
              <a:gd name="connsiteY1374" fmla="*/ 936000 h 3841500"/>
              <a:gd name="connsiteX1375" fmla="*/ 7536746 w 9145496"/>
              <a:gd name="connsiteY1375" fmla="*/ 936000 h 3841500"/>
              <a:gd name="connsiteX1376" fmla="*/ 7585496 w 9145496"/>
              <a:gd name="connsiteY1376" fmla="*/ 984750 h 3841500"/>
              <a:gd name="connsiteX1377" fmla="*/ 7536746 w 9145496"/>
              <a:gd name="connsiteY1377" fmla="*/ 1033500 h 3841500"/>
              <a:gd name="connsiteX1378" fmla="*/ 7487996 w 9145496"/>
              <a:gd name="connsiteY1378" fmla="*/ 984750 h 3841500"/>
              <a:gd name="connsiteX1379" fmla="*/ 7536746 w 9145496"/>
              <a:gd name="connsiteY1379" fmla="*/ 936000 h 3841500"/>
              <a:gd name="connsiteX1380" fmla="*/ 7224746 w 9145496"/>
              <a:gd name="connsiteY1380" fmla="*/ 936000 h 3841500"/>
              <a:gd name="connsiteX1381" fmla="*/ 7273496 w 9145496"/>
              <a:gd name="connsiteY1381" fmla="*/ 984750 h 3841500"/>
              <a:gd name="connsiteX1382" fmla="*/ 7224746 w 9145496"/>
              <a:gd name="connsiteY1382" fmla="*/ 1033500 h 3841500"/>
              <a:gd name="connsiteX1383" fmla="*/ 7175996 w 9145496"/>
              <a:gd name="connsiteY1383" fmla="*/ 984750 h 3841500"/>
              <a:gd name="connsiteX1384" fmla="*/ 7224746 w 9145496"/>
              <a:gd name="connsiteY1384" fmla="*/ 936000 h 3841500"/>
              <a:gd name="connsiteX1385" fmla="*/ 6912746 w 9145496"/>
              <a:gd name="connsiteY1385" fmla="*/ 936000 h 3841500"/>
              <a:gd name="connsiteX1386" fmla="*/ 6961496 w 9145496"/>
              <a:gd name="connsiteY1386" fmla="*/ 984750 h 3841500"/>
              <a:gd name="connsiteX1387" fmla="*/ 6912746 w 9145496"/>
              <a:gd name="connsiteY1387" fmla="*/ 1033500 h 3841500"/>
              <a:gd name="connsiteX1388" fmla="*/ 6863996 w 9145496"/>
              <a:gd name="connsiteY1388" fmla="*/ 984750 h 3841500"/>
              <a:gd name="connsiteX1389" fmla="*/ 6912746 w 9145496"/>
              <a:gd name="connsiteY1389" fmla="*/ 936000 h 3841500"/>
              <a:gd name="connsiteX1390" fmla="*/ 6600746 w 9145496"/>
              <a:gd name="connsiteY1390" fmla="*/ 936000 h 3841500"/>
              <a:gd name="connsiteX1391" fmla="*/ 6649496 w 9145496"/>
              <a:gd name="connsiteY1391" fmla="*/ 984750 h 3841500"/>
              <a:gd name="connsiteX1392" fmla="*/ 6600746 w 9145496"/>
              <a:gd name="connsiteY1392" fmla="*/ 1033500 h 3841500"/>
              <a:gd name="connsiteX1393" fmla="*/ 6551996 w 9145496"/>
              <a:gd name="connsiteY1393" fmla="*/ 984750 h 3841500"/>
              <a:gd name="connsiteX1394" fmla="*/ 6600746 w 9145496"/>
              <a:gd name="connsiteY1394" fmla="*/ 936000 h 3841500"/>
              <a:gd name="connsiteX1395" fmla="*/ 6288746 w 9145496"/>
              <a:gd name="connsiteY1395" fmla="*/ 936000 h 3841500"/>
              <a:gd name="connsiteX1396" fmla="*/ 6337496 w 9145496"/>
              <a:gd name="connsiteY1396" fmla="*/ 984750 h 3841500"/>
              <a:gd name="connsiteX1397" fmla="*/ 6288746 w 9145496"/>
              <a:gd name="connsiteY1397" fmla="*/ 1033500 h 3841500"/>
              <a:gd name="connsiteX1398" fmla="*/ 6239996 w 9145496"/>
              <a:gd name="connsiteY1398" fmla="*/ 984750 h 3841500"/>
              <a:gd name="connsiteX1399" fmla="*/ 6288746 w 9145496"/>
              <a:gd name="connsiteY1399" fmla="*/ 936000 h 3841500"/>
              <a:gd name="connsiteX1400" fmla="*/ 5976746 w 9145496"/>
              <a:gd name="connsiteY1400" fmla="*/ 936000 h 3841500"/>
              <a:gd name="connsiteX1401" fmla="*/ 6025496 w 9145496"/>
              <a:gd name="connsiteY1401" fmla="*/ 984750 h 3841500"/>
              <a:gd name="connsiteX1402" fmla="*/ 5976746 w 9145496"/>
              <a:gd name="connsiteY1402" fmla="*/ 1033500 h 3841500"/>
              <a:gd name="connsiteX1403" fmla="*/ 5927996 w 9145496"/>
              <a:gd name="connsiteY1403" fmla="*/ 984750 h 3841500"/>
              <a:gd name="connsiteX1404" fmla="*/ 5976746 w 9145496"/>
              <a:gd name="connsiteY1404" fmla="*/ 936000 h 3841500"/>
              <a:gd name="connsiteX1405" fmla="*/ 5664746 w 9145496"/>
              <a:gd name="connsiteY1405" fmla="*/ 936000 h 3841500"/>
              <a:gd name="connsiteX1406" fmla="*/ 5713496 w 9145496"/>
              <a:gd name="connsiteY1406" fmla="*/ 984750 h 3841500"/>
              <a:gd name="connsiteX1407" fmla="*/ 5664746 w 9145496"/>
              <a:gd name="connsiteY1407" fmla="*/ 1033500 h 3841500"/>
              <a:gd name="connsiteX1408" fmla="*/ 5615996 w 9145496"/>
              <a:gd name="connsiteY1408" fmla="*/ 984750 h 3841500"/>
              <a:gd name="connsiteX1409" fmla="*/ 5664746 w 9145496"/>
              <a:gd name="connsiteY1409" fmla="*/ 936000 h 3841500"/>
              <a:gd name="connsiteX1410" fmla="*/ 5352746 w 9145496"/>
              <a:gd name="connsiteY1410" fmla="*/ 936000 h 3841500"/>
              <a:gd name="connsiteX1411" fmla="*/ 5401496 w 9145496"/>
              <a:gd name="connsiteY1411" fmla="*/ 984750 h 3841500"/>
              <a:gd name="connsiteX1412" fmla="*/ 5352746 w 9145496"/>
              <a:gd name="connsiteY1412" fmla="*/ 1033500 h 3841500"/>
              <a:gd name="connsiteX1413" fmla="*/ 5303996 w 9145496"/>
              <a:gd name="connsiteY1413" fmla="*/ 984750 h 3841500"/>
              <a:gd name="connsiteX1414" fmla="*/ 5352746 w 9145496"/>
              <a:gd name="connsiteY1414" fmla="*/ 936000 h 3841500"/>
              <a:gd name="connsiteX1415" fmla="*/ 5040746 w 9145496"/>
              <a:gd name="connsiteY1415" fmla="*/ 936000 h 3841500"/>
              <a:gd name="connsiteX1416" fmla="*/ 5089496 w 9145496"/>
              <a:gd name="connsiteY1416" fmla="*/ 984750 h 3841500"/>
              <a:gd name="connsiteX1417" fmla="*/ 5040746 w 9145496"/>
              <a:gd name="connsiteY1417" fmla="*/ 1033500 h 3841500"/>
              <a:gd name="connsiteX1418" fmla="*/ 4991996 w 9145496"/>
              <a:gd name="connsiteY1418" fmla="*/ 984750 h 3841500"/>
              <a:gd name="connsiteX1419" fmla="*/ 5040746 w 9145496"/>
              <a:gd name="connsiteY1419" fmla="*/ 936000 h 3841500"/>
              <a:gd name="connsiteX1420" fmla="*/ 4728746 w 9145496"/>
              <a:gd name="connsiteY1420" fmla="*/ 936000 h 3841500"/>
              <a:gd name="connsiteX1421" fmla="*/ 4777496 w 9145496"/>
              <a:gd name="connsiteY1421" fmla="*/ 984750 h 3841500"/>
              <a:gd name="connsiteX1422" fmla="*/ 4728746 w 9145496"/>
              <a:gd name="connsiteY1422" fmla="*/ 1033500 h 3841500"/>
              <a:gd name="connsiteX1423" fmla="*/ 4679996 w 9145496"/>
              <a:gd name="connsiteY1423" fmla="*/ 984750 h 3841500"/>
              <a:gd name="connsiteX1424" fmla="*/ 4728746 w 9145496"/>
              <a:gd name="connsiteY1424" fmla="*/ 936000 h 3841500"/>
              <a:gd name="connsiteX1425" fmla="*/ 4416746 w 9145496"/>
              <a:gd name="connsiteY1425" fmla="*/ 936000 h 3841500"/>
              <a:gd name="connsiteX1426" fmla="*/ 4465496 w 9145496"/>
              <a:gd name="connsiteY1426" fmla="*/ 984750 h 3841500"/>
              <a:gd name="connsiteX1427" fmla="*/ 4416746 w 9145496"/>
              <a:gd name="connsiteY1427" fmla="*/ 1033500 h 3841500"/>
              <a:gd name="connsiteX1428" fmla="*/ 4367996 w 9145496"/>
              <a:gd name="connsiteY1428" fmla="*/ 984750 h 3841500"/>
              <a:gd name="connsiteX1429" fmla="*/ 4416746 w 9145496"/>
              <a:gd name="connsiteY1429" fmla="*/ 936000 h 3841500"/>
              <a:gd name="connsiteX1430" fmla="*/ 4104746 w 9145496"/>
              <a:gd name="connsiteY1430" fmla="*/ 936000 h 3841500"/>
              <a:gd name="connsiteX1431" fmla="*/ 4153496 w 9145496"/>
              <a:gd name="connsiteY1431" fmla="*/ 984750 h 3841500"/>
              <a:gd name="connsiteX1432" fmla="*/ 4104746 w 9145496"/>
              <a:gd name="connsiteY1432" fmla="*/ 1033500 h 3841500"/>
              <a:gd name="connsiteX1433" fmla="*/ 4055996 w 9145496"/>
              <a:gd name="connsiteY1433" fmla="*/ 984750 h 3841500"/>
              <a:gd name="connsiteX1434" fmla="*/ 4104746 w 9145496"/>
              <a:gd name="connsiteY1434" fmla="*/ 936000 h 3841500"/>
              <a:gd name="connsiteX1435" fmla="*/ 3792746 w 9145496"/>
              <a:gd name="connsiteY1435" fmla="*/ 936000 h 3841500"/>
              <a:gd name="connsiteX1436" fmla="*/ 3841496 w 9145496"/>
              <a:gd name="connsiteY1436" fmla="*/ 984750 h 3841500"/>
              <a:gd name="connsiteX1437" fmla="*/ 3792746 w 9145496"/>
              <a:gd name="connsiteY1437" fmla="*/ 1033500 h 3841500"/>
              <a:gd name="connsiteX1438" fmla="*/ 3743996 w 9145496"/>
              <a:gd name="connsiteY1438" fmla="*/ 984750 h 3841500"/>
              <a:gd name="connsiteX1439" fmla="*/ 3792746 w 9145496"/>
              <a:gd name="connsiteY1439" fmla="*/ 936000 h 3841500"/>
              <a:gd name="connsiteX1440" fmla="*/ 3480746 w 9145496"/>
              <a:gd name="connsiteY1440" fmla="*/ 936000 h 3841500"/>
              <a:gd name="connsiteX1441" fmla="*/ 3529496 w 9145496"/>
              <a:gd name="connsiteY1441" fmla="*/ 984750 h 3841500"/>
              <a:gd name="connsiteX1442" fmla="*/ 3480746 w 9145496"/>
              <a:gd name="connsiteY1442" fmla="*/ 1033500 h 3841500"/>
              <a:gd name="connsiteX1443" fmla="*/ 3431996 w 9145496"/>
              <a:gd name="connsiteY1443" fmla="*/ 984750 h 3841500"/>
              <a:gd name="connsiteX1444" fmla="*/ 3480746 w 9145496"/>
              <a:gd name="connsiteY1444" fmla="*/ 936000 h 3841500"/>
              <a:gd name="connsiteX1445" fmla="*/ 3168747 w 9145496"/>
              <a:gd name="connsiteY1445" fmla="*/ 936000 h 3841500"/>
              <a:gd name="connsiteX1446" fmla="*/ 3217497 w 9145496"/>
              <a:gd name="connsiteY1446" fmla="*/ 984750 h 3841500"/>
              <a:gd name="connsiteX1447" fmla="*/ 3168747 w 9145496"/>
              <a:gd name="connsiteY1447" fmla="*/ 1033500 h 3841500"/>
              <a:gd name="connsiteX1448" fmla="*/ 3119996 w 9145496"/>
              <a:gd name="connsiteY1448" fmla="*/ 984750 h 3841500"/>
              <a:gd name="connsiteX1449" fmla="*/ 3168747 w 9145496"/>
              <a:gd name="connsiteY1449" fmla="*/ 936000 h 3841500"/>
              <a:gd name="connsiteX1450" fmla="*/ 2856746 w 9145496"/>
              <a:gd name="connsiteY1450" fmla="*/ 936000 h 3841500"/>
              <a:gd name="connsiteX1451" fmla="*/ 2905497 w 9145496"/>
              <a:gd name="connsiteY1451" fmla="*/ 984750 h 3841500"/>
              <a:gd name="connsiteX1452" fmla="*/ 2856746 w 9145496"/>
              <a:gd name="connsiteY1452" fmla="*/ 1033500 h 3841500"/>
              <a:gd name="connsiteX1453" fmla="*/ 2807996 w 9145496"/>
              <a:gd name="connsiteY1453" fmla="*/ 984750 h 3841500"/>
              <a:gd name="connsiteX1454" fmla="*/ 2856746 w 9145496"/>
              <a:gd name="connsiteY1454" fmla="*/ 936000 h 3841500"/>
              <a:gd name="connsiteX1455" fmla="*/ 2544796 w 9145496"/>
              <a:gd name="connsiteY1455" fmla="*/ 936000 h 3841500"/>
              <a:gd name="connsiteX1456" fmla="*/ 2593547 w 9145496"/>
              <a:gd name="connsiteY1456" fmla="*/ 984750 h 3841500"/>
              <a:gd name="connsiteX1457" fmla="*/ 2544796 w 9145496"/>
              <a:gd name="connsiteY1457" fmla="*/ 1033500 h 3841500"/>
              <a:gd name="connsiteX1458" fmla="*/ 2496050 w 9145496"/>
              <a:gd name="connsiteY1458" fmla="*/ 984750 h 3841500"/>
              <a:gd name="connsiteX1459" fmla="*/ 2544796 w 9145496"/>
              <a:gd name="connsiteY1459" fmla="*/ 936000 h 3841500"/>
              <a:gd name="connsiteX1460" fmla="*/ 2232798 w 9145496"/>
              <a:gd name="connsiteY1460" fmla="*/ 936000 h 3841500"/>
              <a:gd name="connsiteX1461" fmla="*/ 2281538 w 9145496"/>
              <a:gd name="connsiteY1461" fmla="*/ 984750 h 3841500"/>
              <a:gd name="connsiteX1462" fmla="*/ 2232798 w 9145496"/>
              <a:gd name="connsiteY1462" fmla="*/ 1033500 h 3841500"/>
              <a:gd name="connsiteX1463" fmla="*/ 2184047 w 9145496"/>
              <a:gd name="connsiteY1463" fmla="*/ 984750 h 3841500"/>
              <a:gd name="connsiteX1464" fmla="*/ 2232798 w 9145496"/>
              <a:gd name="connsiteY1464" fmla="*/ 936000 h 3841500"/>
              <a:gd name="connsiteX1465" fmla="*/ 1920794 w 9145496"/>
              <a:gd name="connsiteY1465" fmla="*/ 936000 h 3841500"/>
              <a:gd name="connsiteX1466" fmla="*/ 1969545 w 9145496"/>
              <a:gd name="connsiteY1466" fmla="*/ 984750 h 3841500"/>
              <a:gd name="connsiteX1467" fmla="*/ 1920794 w 9145496"/>
              <a:gd name="connsiteY1467" fmla="*/ 1033500 h 3841500"/>
              <a:gd name="connsiteX1468" fmla="*/ 1872044 w 9145496"/>
              <a:gd name="connsiteY1468" fmla="*/ 984750 h 3841500"/>
              <a:gd name="connsiteX1469" fmla="*/ 1920794 w 9145496"/>
              <a:gd name="connsiteY1469" fmla="*/ 936000 h 3841500"/>
              <a:gd name="connsiteX1470" fmla="*/ 1608793 w 9145496"/>
              <a:gd name="connsiteY1470" fmla="*/ 936000 h 3841500"/>
              <a:gd name="connsiteX1471" fmla="*/ 1657542 w 9145496"/>
              <a:gd name="connsiteY1471" fmla="*/ 984750 h 3841500"/>
              <a:gd name="connsiteX1472" fmla="*/ 1608793 w 9145496"/>
              <a:gd name="connsiteY1472" fmla="*/ 1033500 h 3841500"/>
              <a:gd name="connsiteX1473" fmla="*/ 1560041 w 9145496"/>
              <a:gd name="connsiteY1473" fmla="*/ 984750 h 3841500"/>
              <a:gd name="connsiteX1474" fmla="*/ 1608793 w 9145496"/>
              <a:gd name="connsiteY1474" fmla="*/ 936000 h 3841500"/>
              <a:gd name="connsiteX1475" fmla="*/ 1296792 w 9145496"/>
              <a:gd name="connsiteY1475" fmla="*/ 936000 h 3841500"/>
              <a:gd name="connsiteX1476" fmla="*/ 1345540 w 9145496"/>
              <a:gd name="connsiteY1476" fmla="*/ 984750 h 3841500"/>
              <a:gd name="connsiteX1477" fmla="*/ 1296792 w 9145496"/>
              <a:gd name="connsiteY1477" fmla="*/ 1033500 h 3841500"/>
              <a:gd name="connsiteX1478" fmla="*/ 1248046 w 9145496"/>
              <a:gd name="connsiteY1478" fmla="*/ 984750 h 3841500"/>
              <a:gd name="connsiteX1479" fmla="*/ 1296792 w 9145496"/>
              <a:gd name="connsiteY1479" fmla="*/ 936000 h 3841500"/>
              <a:gd name="connsiteX1480" fmla="*/ 984797 w 9145496"/>
              <a:gd name="connsiteY1480" fmla="*/ 936000 h 3841500"/>
              <a:gd name="connsiteX1481" fmla="*/ 1033549 w 9145496"/>
              <a:gd name="connsiteY1481" fmla="*/ 984750 h 3841500"/>
              <a:gd name="connsiteX1482" fmla="*/ 984797 w 9145496"/>
              <a:gd name="connsiteY1482" fmla="*/ 1033500 h 3841500"/>
              <a:gd name="connsiteX1483" fmla="*/ 936050 w 9145496"/>
              <a:gd name="connsiteY1483" fmla="*/ 984750 h 3841500"/>
              <a:gd name="connsiteX1484" fmla="*/ 984797 w 9145496"/>
              <a:gd name="connsiteY1484" fmla="*/ 936000 h 3841500"/>
              <a:gd name="connsiteX1485" fmla="*/ 672807 w 9145496"/>
              <a:gd name="connsiteY1485" fmla="*/ 936000 h 3841500"/>
              <a:gd name="connsiteX1486" fmla="*/ 721556 w 9145496"/>
              <a:gd name="connsiteY1486" fmla="*/ 984750 h 3841500"/>
              <a:gd name="connsiteX1487" fmla="*/ 672807 w 9145496"/>
              <a:gd name="connsiteY1487" fmla="*/ 1033500 h 3841500"/>
              <a:gd name="connsiteX1488" fmla="*/ 624056 w 9145496"/>
              <a:gd name="connsiteY1488" fmla="*/ 984750 h 3841500"/>
              <a:gd name="connsiteX1489" fmla="*/ 672807 w 9145496"/>
              <a:gd name="connsiteY1489" fmla="*/ 936000 h 3841500"/>
              <a:gd name="connsiteX1490" fmla="*/ 360791 w 9145496"/>
              <a:gd name="connsiteY1490" fmla="*/ 936000 h 3841500"/>
              <a:gd name="connsiteX1491" fmla="*/ 409544 w 9145496"/>
              <a:gd name="connsiteY1491" fmla="*/ 984750 h 3841500"/>
              <a:gd name="connsiteX1492" fmla="*/ 360791 w 9145496"/>
              <a:gd name="connsiteY1492" fmla="*/ 1033500 h 3841500"/>
              <a:gd name="connsiteX1493" fmla="*/ 312047 w 9145496"/>
              <a:gd name="connsiteY1493" fmla="*/ 984750 h 3841500"/>
              <a:gd name="connsiteX1494" fmla="*/ 360791 w 9145496"/>
              <a:gd name="connsiteY1494" fmla="*/ 936000 h 3841500"/>
              <a:gd name="connsiteX1495" fmla="*/ 48791 w 9145496"/>
              <a:gd name="connsiteY1495" fmla="*/ 936000 h 3841500"/>
              <a:gd name="connsiteX1496" fmla="*/ 97542 w 9145496"/>
              <a:gd name="connsiteY1496" fmla="*/ 984750 h 3841500"/>
              <a:gd name="connsiteX1497" fmla="*/ 48791 w 9145496"/>
              <a:gd name="connsiteY1497" fmla="*/ 1033500 h 3841500"/>
              <a:gd name="connsiteX1498" fmla="*/ 41 w 9145496"/>
              <a:gd name="connsiteY1498" fmla="*/ 984750 h 3841500"/>
              <a:gd name="connsiteX1499" fmla="*/ 48791 w 9145496"/>
              <a:gd name="connsiteY1499" fmla="*/ 936000 h 3841500"/>
              <a:gd name="connsiteX1500" fmla="*/ 9096746 w 9145496"/>
              <a:gd name="connsiteY1500" fmla="*/ 624000 h 3841500"/>
              <a:gd name="connsiteX1501" fmla="*/ 9145496 w 9145496"/>
              <a:gd name="connsiteY1501" fmla="*/ 672750 h 3841500"/>
              <a:gd name="connsiteX1502" fmla="*/ 9096746 w 9145496"/>
              <a:gd name="connsiteY1502" fmla="*/ 721500 h 3841500"/>
              <a:gd name="connsiteX1503" fmla="*/ 9047996 w 9145496"/>
              <a:gd name="connsiteY1503" fmla="*/ 672750 h 3841500"/>
              <a:gd name="connsiteX1504" fmla="*/ 9096746 w 9145496"/>
              <a:gd name="connsiteY1504" fmla="*/ 624000 h 3841500"/>
              <a:gd name="connsiteX1505" fmla="*/ 8784746 w 9145496"/>
              <a:gd name="connsiteY1505" fmla="*/ 624000 h 3841500"/>
              <a:gd name="connsiteX1506" fmla="*/ 8833496 w 9145496"/>
              <a:gd name="connsiteY1506" fmla="*/ 672750 h 3841500"/>
              <a:gd name="connsiteX1507" fmla="*/ 8784746 w 9145496"/>
              <a:gd name="connsiteY1507" fmla="*/ 721500 h 3841500"/>
              <a:gd name="connsiteX1508" fmla="*/ 8735996 w 9145496"/>
              <a:gd name="connsiteY1508" fmla="*/ 672750 h 3841500"/>
              <a:gd name="connsiteX1509" fmla="*/ 8784746 w 9145496"/>
              <a:gd name="connsiteY1509" fmla="*/ 624000 h 3841500"/>
              <a:gd name="connsiteX1510" fmla="*/ 8472746 w 9145496"/>
              <a:gd name="connsiteY1510" fmla="*/ 624000 h 3841500"/>
              <a:gd name="connsiteX1511" fmla="*/ 8521496 w 9145496"/>
              <a:gd name="connsiteY1511" fmla="*/ 672750 h 3841500"/>
              <a:gd name="connsiteX1512" fmla="*/ 8472746 w 9145496"/>
              <a:gd name="connsiteY1512" fmla="*/ 721500 h 3841500"/>
              <a:gd name="connsiteX1513" fmla="*/ 8423996 w 9145496"/>
              <a:gd name="connsiteY1513" fmla="*/ 672750 h 3841500"/>
              <a:gd name="connsiteX1514" fmla="*/ 8472746 w 9145496"/>
              <a:gd name="connsiteY1514" fmla="*/ 624000 h 3841500"/>
              <a:gd name="connsiteX1515" fmla="*/ 8160746 w 9145496"/>
              <a:gd name="connsiteY1515" fmla="*/ 624000 h 3841500"/>
              <a:gd name="connsiteX1516" fmla="*/ 8209496 w 9145496"/>
              <a:gd name="connsiteY1516" fmla="*/ 672750 h 3841500"/>
              <a:gd name="connsiteX1517" fmla="*/ 8160746 w 9145496"/>
              <a:gd name="connsiteY1517" fmla="*/ 721500 h 3841500"/>
              <a:gd name="connsiteX1518" fmla="*/ 8111996 w 9145496"/>
              <a:gd name="connsiteY1518" fmla="*/ 672750 h 3841500"/>
              <a:gd name="connsiteX1519" fmla="*/ 8160746 w 9145496"/>
              <a:gd name="connsiteY1519" fmla="*/ 624000 h 3841500"/>
              <a:gd name="connsiteX1520" fmla="*/ 7848746 w 9145496"/>
              <a:gd name="connsiteY1520" fmla="*/ 624000 h 3841500"/>
              <a:gd name="connsiteX1521" fmla="*/ 7897496 w 9145496"/>
              <a:gd name="connsiteY1521" fmla="*/ 672750 h 3841500"/>
              <a:gd name="connsiteX1522" fmla="*/ 7848746 w 9145496"/>
              <a:gd name="connsiteY1522" fmla="*/ 721500 h 3841500"/>
              <a:gd name="connsiteX1523" fmla="*/ 7799996 w 9145496"/>
              <a:gd name="connsiteY1523" fmla="*/ 672750 h 3841500"/>
              <a:gd name="connsiteX1524" fmla="*/ 7848746 w 9145496"/>
              <a:gd name="connsiteY1524" fmla="*/ 624000 h 3841500"/>
              <a:gd name="connsiteX1525" fmla="*/ 7536746 w 9145496"/>
              <a:gd name="connsiteY1525" fmla="*/ 624000 h 3841500"/>
              <a:gd name="connsiteX1526" fmla="*/ 7585496 w 9145496"/>
              <a:gd name="connsiteY1526" fmla="*/ 672750 h 3841500"/>
              <a:gd name="connsiteX1527" fmla="*/ 7536746 w 9145496"/>
              <a:gd name="connsiteY1527" fmla="*/ 721500 h 3841500"/>
              <a:gd name="connsiteX1528" fmla="*/ 7487996 w 9145496"/>
              <a:gd name="connsiteY1528" fmla="*/ 672750 h 3841500"/>
              <a:gd name="connsiteX1529" fmla="*/ 7536746 w 9145496"/>
              <a:gd name="connsiteY1529" fmla="*/ 624000 h 3841500"/>
              <a:gd name="connsiteX1530" fmla="*/ 7224746 w 9145496"/>
              <a:gd name="connsiteY1530" fmla="*/ 624000 h 3841500"/>
              <a:gd name="connsiteX1531" fmla="*/ 7273496 w 9145496"/>
              <a:gd name="connsiteY1531" fmla="*/ 672750 h 3841500"/>
              <a:gd name="connsiteX1532" fmla="*/ 7224746 w 9145496"/>
              <a:gd name="connsiteY1532" fmla="*/ 721500 h 3841500"/>
              <a:gd name="connsiteX1533" fmla="*/ 7175996 w 9145496"/>
              <a:gd name="connsiteY1533" fmla="*/ 672750 h 3841500"/>
              <a:gd name="connsiteX1534" fmla="*/ 7224746 w 9145496"/>
              <a:gd name="connsiteY1534" fmla="*/ 624000 h 3841500"/>
              <a:gd name="connsiteX1535" fmla="*/ 6912746 w 9145496"/>
              <a:gd name="connsiteY1535" fmla="*/ 624000 h 3841500"/>
              <a:gd name="connsiteX1536" fmla="*/ 6961496 w 9145496"/>
              <a:gd name="connsiteY1536" fmla="*/ 672750 h 3841500"/>
              <a:gd name="connsiteX1537" fmla="*/ 6912746 w 9145496"/>
              <a:gd name="connsiteY1537" fmla="*/ 721500 h 3841500"/>
              <a:gd name="connsiteX1538" fmla="*/ 6863996 w 9145496"/>
              <a:gd name="connsiteY1538" fmla="*/ 672750 h 3841500"/>
              <a:gd name="connsiteX1539" fmla="*/ 6912746 w 9145496"/>
              <a:gd name="connsiteY1539" fmla="*/ 624000 h 3841500"/>
              <a:gd name="connsiteX1540" fmla="*/ 6600746 w 9145496"/>
              <a:gd name="connsiteY1540" fmla="*/ 624000 h 3841500"/>
              <a:gd name="connsiteX1541" fmla="*/ 6649496 w 9145496"/>
              <a:gd name="connsiteY1541" fmla="*/ 672750 h 3841500"/>
              <a:gd name="connsiteX1542" fmla="*/ 6600746 w 9145496"/>
              <a:gd name="connsiteY1542" fmla="*/ 721500 h 3841500"/>
              <a:gd name="connsiteX1543" fmla="*/ 6551996 w 9145496"/>
              <a:gd name="connsiteY1543" fmla="*/ 672750 h 3841500"/>
              <a:gd name="connsiteX1544" fmla="*/ 6600746 w 9145496"/>
              <a:gd name="connsiteY1544" fmla="*/ 624000 h 3841500"/>
              <a:gd name="connsiteX1545" fmla="*/ 6288746 w 9145496"/>
              <a:gd name="connsiteY1545" fmla="*/ 624000 h 3841500"/>
              <a:gd name="connsiteX1546" fmla="*/ 6337496 w 9145496"/>
              <a:gd name="connsiteY1546" fmla="*/ 672750 h 3841500"/>
              <a:gd name="connsiteX1547" fmla="*/ 6288746 w 9145496"/>
              <a:gd name="connsiteY1547" fmla="*/ 721500 h 3841500"/>
              <a:gd name="connsiteX1548" fmla="*/ 6239996 w 9145496"/>
              <a:gd name="connsiteY1548" fmla="*/ 672750 h 3841500"/>
              <a:gd name="connsiteX1549" fmla="*/ 6288746 w 9145496"/>
              <a:gd name="connsiteY1549" fmla="*/ 624000 h 3841500"/>
              <a:gd name="connsiteX1550" fmla="*/ 5976746 w 9145496"/>
              <a:gd name="connsiteY1550" fmla="*/ 624000 h 3841500"/>
              <a:gd name="connsiteX1551" fmla="*/ 6025496 w 9145496"/>
              <a:gd name="connsiteY1551" fmla="*/ 672750 h 3841500"/>
              <a:gd name="connsiteX1552" fmla="*/ 5976746 w 9145496"/>
              <a:gd name="connsiteY1552" fmla="*/ 721500 h 3841500"/>
              <a:gd name="connsiteX1553" fmla="*/ 5927996 w 9145496"/>
              <a:gd name="connsiteY1553" fmla="*/ 672750 h 3841500"/>
              <a:gd name="connsiteX1554" fmla="*/ 5976746 w 9145496"/>
              <a:gd name="connsiteY1554" fmla="*/ 624000 h 3841500"/>
              <a:gd name="connsiteX1555" fmla="*/ 5664746 w 9145496"/>
              <a:gd name="connsiteY1555" fmla="*/ 624000 h 3841500"/>
              <a:gd name="connsiteX1556" fmla="*/ 5713496 w 9145496"/>
              <a:gd name="connsiteY1556" fmla="*/ 672750 h 3841500"/>
              <a:gd name="connsiteX1557" fmla="*/ 5664746 w 9145496"/>
              <a:gd name="connsiteY1557" fmla="*/ 721500 h 3841500"/>
              <a:gd name="connsiteX1558" fmla="*/ 5615996 w 9145496"/>
              <a:gd name="connsiteY1558" fmla="*/ 672750 h 3841500"/>
              <a:gd name="connsiteX1559" fmla="*/ 5664746 w 9145496"/>
              <a:gd name="connsiteY1559" fmla="*/ 624000 h 3841500"/>
              <a:gd name="connsiteX1560" fmla="*/ 5352746 w 9145496"/>
              <a:gd name="connsiteY1560" fmla="*/ 624000 h 3841500"/>
              <a:gd name="connsiteX1561" fmla="*/ 5401496 w 9145496"/>
              <a:gd name="connsiteY1561" fmla="*/ 672750 h 3841500"/>
              <a:gd name="connsiteX1562" fmla="*/ 5352746 w 9145496"/>
              <a:gd name="connsiteY1562" fmla="*/ 721500 h 3841500"/>
              <a:gd name="connsiteX1563" fmla="*/ 5303996 w 9145496"/>
              <a:gd name="connsiteY1563" fmla="*/ 672750 h 3841500"/>
              <a:gd name="connsiteX1564" fmla="*/ 5352746 w 9145496"/>
              <a:gd name="connsiteY1564" fmla="*/ 624000 h 3841500"/>
              <a:gd name="connsiteX1565" fmla="*/ 5040746 w 9145496"/>
              <a:gd name="connsiteY1565" fmla="*/ 624000 h 3841500"/>
              <a:gd name="connsiteX1566" fmla="*/ 5089496 w 9145496"/>
              <a:gd name="connsiteY1566" fmla="*/ 672750 h 3841500"/>
              <a:gd name="connsiteX1567" fmla="*/ 5040746 w 9145496"/>
              <a:gd name="connsiteY1567" fmla="*/ 721500 h 3841500"/>
              <a:gd name="connsiteX1568" fmla="*/ 4991996 w 9145496"/>
              <a:gd name="connsiteY1568" fmla="*/ 672750 h 3841500"/>
              <a:gd name="connsiteX1569" fmla="*/ 5040746 w 9145496"/>
              <a:gd name="connsiteY1569" fmla="*/ 624000 h 3841500"/>
              <a:gd name="connsiteX1570" fmla="*/ 4728746 w 9145496"/>
              <a:gd name="connsiteY1570" fmla="*/ 624000 h 3841500"/>
              <a:gd name="connsiteX1571" fmla="*/ 4777496 w 9145496"/>
              <a:gd name="connsiteY1571" fmla="*/ 672750 h 3841500"/>
              <a:gd name="connsiteX1572" fmla="*/ 4728746 w 9145496"/>
              <a:gd name="connsiteY1572" fmla="*/ 721500 h 3841500"/>
              <a:gd name="connsiteX1573" fmla="*/ 4679996 w 9145496"/>
              <a:gd name="connsiteY1573" fmla="*/ 672750 h 3841500"/>
              <a:gd name="connsiteX1574" fmla="*/ 4728746 w 9145496"/>
              <a:gd name="connsiteY1574" fmla="*/ 624000 h 3841500"/>
              <a:gd name="connsiteX1575" fmla="*/ 4416746 w 9145496"/>
              <a:gd name="connsiteY1575" fmla="*/ 624000 h 3841500"/>
              <a:gd name="connsiteX1576" fmla="*/ 4465496 w 9145496"/>
              <a:gd name="connsiteY1576" fmla="*/ 672750 h 3841500"/>
              <a:gd name="connsiteX1577" fmla="*/ 4416746 w 9145496"/>
              <a:gd name="connsiteY1577" fmla="*/ 721500 h 3841500"/>
              <a:gd name="connsiteX1578" fmla="*/ 4367996 w 9145496"/>
              <a:gd name="connsiteY1578" fmla="*/ 672750 h 3841500"/>
              <a:gd name="connsiteX1579" fmla="*/ 4416746 w 9145496"/>
              <a:gd name="connsiteY1579" fmla="*/ 624000 h 3841500"/>
              <a:gd name="connsiteX1580" fmla="*/ 4104746 w 9145496"/>
              <a:gd name="connsiteY1580" fmla="*/ 624000 h 3841500"/>
              <a:gd name="connsiteX1581" fmla="*/ 4153496 w 9145496"/>
              <a:gd name="connsiteY1581" fmla="*/ 672750 h 3841500"/>
              <a:gd name="connsiteX1582" fmla="*/ 4104746 w 9145496"/>
              <a:gd name="connsiteY1582" fmla="*/ 721500 h 3841500"/>
              <a:gd name="connsiteX1583" fmla="*/ 4055996 w 9145496"/>
              <a:gd name="connsiteY1583" fmla="*/ 672750 h 3841500"/>
              <a:gd name="connsiteX1584" fmla="*/ 4104746 w 9145496"/>
              <a:gd name="connsiteY1584" fmla="*/ 624000 h 3841500"/>
              <a:gd name="connsiteX1585" fmla="*/ 3792746 w 9145496"/>
              <a:gd name="connsiteY1585" fmla="*/ 624000 h 3841500"/>
              <a:gd name="connsiteX1586" fmla="*/ 3841496 w 9145496"/>
              <a:gd name="connsiteY1586" fmla="*/ 672750 h 3841500"/>
              <a:gd name="connsiteX1587" fmla="*/ 3792746 w 9145496"/>
              <a:gd name="connsiteY1587" fmla="*/ 721500 h 3841500"/>
              <a:gd name="connsiteX1588" fmla="*/ 3743996 w 9145496"/>
              <a:gd name="connsiteY1588" fmla="*/ 672750 h 3841500"/>
              <a:gd name="connsiteX1589" fmla="*/ 3792746 w 9145496"/>
              <a:gd name="connsiteY1589" fmla="*/ 624000 h 3841500"/>
              <a:gd name="connsiteX1590" fmla="*/ 3480746 w 9145496"/>
              <a:gd name="connsiteY1590" fmla="*/ 624000 h 3841500"/>
              <a:gd name="connsiteX1591" fmla="*/ 3529496 w 9145496"/>
              <a:gd name="connsiteY1591" fmla="*/ 672750 h 3841500"/>
              <a:gd name="connsiteX1592" fmla="*/ 3480746 w 9145496"/>
              <a:gd name="connsiteY1592" fmla="*/ 721500 h 3841500"/>
              <a:gd name="connsiteX1593" fmla="*/ 3431996 w 9145496"/>
              <a:gd name="connsiteY1593" fmla="*/ 672750 h 3841500"/>
              <a:gd name="connsiteX1594" fmla="*/ 3480746 w 9145496"/>
              <a:gd name="connsiteY1594" fmla="*/ 624000 h 3841500"/>
              <a:gd name="connsiteX1595" fmla="*/ 3168747 w 9145496"/>
              <a:gd name="connsiteY1595" fmla="*/ 624000 h 3841500"/>
              <a:gd name="connsiteX1596" fmla="*/ 3217497 w 9145496"/>
              <a:gd name="connsiteY1596" fmla="*/ 672750 h 3841500"/>
              <a:gd name="connsiteX1597" fmla="*/ 3168747 w 9145496"/>
              <a:gd name="connsiteY1597" fmla="*/ 721500 h 3841500"/>
              <a:gd name="connsiteX1598" fmla="*/ 3119996 w 9145496"/>
              <a:gd name="connsiteY1598" fmla="*/ 672750 h 3841500"/>
              <a:gd name="connsiteX1599" fmla="*/ 3168747 w 9145496"/>
              <a:gd name="connsiteY1599" fmla="*/ 624000 h 3841500"/>
              <a:gd name="connsiteX1600" fmla="*/ 2856746 w 9145496"/>
              <a:gd name="connsiteY1600" fmla="*/ 624000 h 3841500"/>
              <a:gd name="connsiteX1601" fmla="*/ 2905497 w 9145496"/>
              <a:gd name="connsiteY1601" fmla="*/ 672750 h 3841500"/>
              <a:gd name="connsiteX1602" fmla="*/ 2856746 w 9145496"/>
              <a:gd name="connsiteY1602" fmla="*/ 721500 h 3841500"/>
              <a:gd name="connsiteX1603" fmla="*/ 2807996 w 9145496"/>
              <a:gd name="connsiteY1603" fmla="*/ 672750 h 3841500"/>
              <a:gd name="connsiteX1604" fmla="*/ 2856746 w 9145496"/>
              <a:gd name="connsiteY1604" fmla="*/ 624000 h 3841500"/>
              <a:gd name="connsiteX1605" fmla="*/ 2544802 w 9145496"/>
              <a:gd name="connsiteY1605" fmla="*/ 624000 h 3841500"/>
              <a:gd name="connsiteX1606" fmla="*/ 2593551 w 9145496"/>
              <a:gd name="connsiteY1606" fmla="*/ 672750 h 3841500"/>
              <a:gd name="connsiteX1607" fmla="*/ 2544802 w 9145496"/>
              <a:gd name="connsiteY1607" fmla="*/ 721500 h 3841500"/>
              <a:gd name="connsiteX1608" fmla="*/ 2496055 w 9145496"/>
              <a:gd name="connsiteY1608" fmla="*/ 672750 h 3841500"/>
              <a:gd name="connsiteX1609" fmla="*/ 2544802 w 9145496"/>
              <a:gd name="connsiteY1609" fmla="*/ 624000 h 3841500"/>
              <a:gd name="connsiteX1610" fmla="*/ 2232802 w 9145496"/>
              <a:gd name="connsiteY1610" fmla="*/ 624000 h 3841500"/>
              <a:gd name="connsiteX1611" fmla="*/ 2281543 w 9145496"/>
              <a:gd name="connsiteY1611" fmla="*/ 672750 h 3841500"/>
              <a:gd name="connsiteX1612" fmla="*/ 2232802 w 9145496"/>
              <a:gd name="connsiteY1612" fmla="*/ 721500 h 3841500"/>
              <a:gd name="connsiteX1613" fmla="*/ 2184053 w 9145496"/>
              <a:gd name="connsiteY1613" fmla="*/ 672750 h 3841500"/>
              <a:gd name="connsiteX1614" fmla="*/ 2232802 w 9145496"/>
              <a:gd name="connsiteY1614" fmla="*/ 624000 h 3841500"/>
              <a:gd name="connsiteX1615" fmla="*/ 1920799 w 9145496"/>
              <a:gd name="connsiteY1615" fmla="*/ 624000 h 3841500"/>
              <a:gd name="connsiteX1616" fmla="*/ 1969550 w 9145496"/>
              <a:gd name="connsiteY1616" fmla="*/ 672750 h 3841500"/>
              <a:gd name="connsiteX1617" fmla="*/ 1920799 w 9145496"/>
              <a:gd name="connsiteY1617" fmla="*/ 721500 h 3841500"/>
              <a:gd name="connsiteX1618" fmla="*/ 1872049 w 9145496"/>
              <a:gd name="connsiteY1618" fmla="*/ 672750 h 3841500"/>
              <a:gd name="connsiteX1619" fmla="*/ 1920799 w 9145496"/>
              <a:gd name="connsiteY1619" fmla="*/ 624000 h 3841500"/>
              <a:gd name="connsiteX1620" fmla="*/ 1608799 w 9145496"/>
              <a:gd name="connsiteY1620" fmla="*/ 624000 h 3841500"/>
              <a:gd name="connsiteX1621" fmla="*/ 1657547 w 9145496"/>
              <a:gd name="connsiteY1621" fmla="*/ 672750 h 3841500"/>
              <a:gd name="connsiteX1622" fmla="*/ 1608799 w 9145496"/>
              <a:gd name="connsiteY1622" fmla="*/ 721500 h 3841500"/>
              <a:gd name="connsiteX1623" fmla="*/ 1560047 w 9145496"/>
              <a:gd name="connsiteY1623" fmla="*/ 672750 h 3841500"/>
              <a:gd name="connsiteX1624" fmla="*/ 1608799 w 9145496"/>
              <a:gd name="connsiteY1624" fmla="*/ 624000 h 3841500"/>
              <a:gd name="connsiteX1625" fmla="*/ 1296797 w 9145496"/>
              <a:gd name="connsiteY1625" fmla="*/ 624000 h 3841500"/>
              <a:gd name="connsiteX1626" fmla="*/ 1345545 w 9145496"/>
              <a:gd name="connsiteY1626" fmla="*/ 672750 h 3841500"/>
              <a:gd name="connsiteX1627" fmla="*/ 1296797 w 9145496"/>
              <a:gd name="connsiteY1627" fmla="*/ 721500 h 3841500"/>
              <a:gd name="connsiteX1628" fmla="*/ 1248052 w 9145496"/>
              <a:gd name="connsiteY1628" fmla="*/ 672750 h 3841500"/>
              <a:gd name="connsiteX1629" fmla="*/ 1296797 w 9145496"/>
              <a:gd name="connsiteY1629" fmla="*/ 624000 h 3841500"/>
              <a:gd name="connsiteX1630" fmla="*/ 984802 w 9145496"/>
              <a:gd name="connsiteY1630" fmla="*/ 624000 h 3841500"/>
              <a:gd name="connsiteX1631" fmla="*/ 1033552 w 9145496"/>
              <a:gd name="connsiteY1631" fmla="*/ 672750 h 3841500"/>
              <a:gd name="connsiteX1632" fmla="*/ 984802 w 9145496"/>
              <a:gd name="connsiteY1632" fmla="*/ 721500 h 3841500"/>
              <a:gd name="connsiteX1633" fmla="*/ 936057 w 9145496"/>
              <a:gd name="connsiteY1633" fmla="*/ 672750 h 3841500"/>
              <a:gd name="connsiteX1634" fmla="*/ 984802 w 9145496"/>
              <a:gd name="connsiteY1634" fmla="*/ 624000 h 3841500"/>
              <a:gd name="connsiteX1635" fmla="*/ 672812 w 9145496"/>
              <a:gd name="connsiteY1635" fmla="*/ 624000 h 3841500"/>
              <a:gd name="connsiteX1636" fmla="*/ 721563 w 9145496"/>
              <a:gd name="connsiteY1636" fmla="*/ 672750 h 3841500"/>
              <a:gd name="connsiteX1637" fmla="*/ 672812 w 9145496"/>
              <a:gd name="connsiteY1637" fmla="*/ 721500 h 3841500"/>
              <a:gd name="connsiteX1638" fmla="*/ 624062 w 9145496"/>
              <a:gd name="connsiteY1638" fmla="*/ 672750 h 3841500"/>
              <a:gd name="connsiteX1639" fmla="*/ 672812 w 9145496"/>
              <a:gd name="connsiteY1639" fmla="*/ 624000 h 3841500"/>
              <a:gd name="connsiteX1640" fmla="*/ 360796 w 9145496"/>
              <a:gd name="connsiteY1640" fmla="*/ 624000 h 3841500"/>
              <a:gd name="connsiteX1641" fmla="*/ 409549 w 9145496"/>
              <a:gd name="connsiteY1641" fmla="*/ 672750 h 3841500"/>
              <a:gd name="connsiteX1642" fmla="*/ 360796 w 9145496"/>
              <a:gd name="connsiteY1642" fmla="*/ 721500 h 3841500"/>
              <a:gd name="connsiteX1643" fmla="*/ 312052 w 9145496"/>
              <a:gd name="connsiteY1643" fmla="*/ 672750 h 3841500"/>
              <a:gd name="connsiteX1644" fmla="*/ 360796 w 9145496"/>
              <a:gd name="connsiteY1644" fmla="*/ 624000 h 3841500"/>
              <a:gd name="connsiteX1645" fmla="*/ 48796 w 9145496"/>
              <a:gd name="connsiteY1645" fmla="*/ 624000 h 3841500"/>
              <a:gd name="connsiteX1646" fmla="*/ 97546 w 9145496"/>
              <a:gd name="connsiteY1646" fmla="*/ 672750 h 3841500"/>
              <a:gd name="connsiteX1647" fmla="*/ 48796 w 9145496"/>
              <a:gd name="connsiteY1647" fmla="*/ 721500 h 3841500"/>
              <a:gd name="connsiteX1648" fmla="*/ 45 w 9145496"/>
              <a:gd name="connsiteY1648" fmla="*/ 672750 h 3841500"/>
              <a:gd name="connsiteX1649" fmla="*/ 48796 w 9145496"/>
              <a:gd name="connsiteY1649" fmla="*/ 624000 h 3841500"/>
              <a:gd name="connsiteX1650" fmla="*/ 9096746 w 9145496"/>
              <a:gd name="connsiteY1650" fmla="*/ 312000 h 3841500"/>
              <a:gd name="connsiteX1651" fmla="*/ 9145496 w 9145496"/>
              <a:gd name="connsiteY1651" fmla="*/ 360750 h 3841500"/>
              <a:gd name="connsiteX1652" fmla="*/ 9096746 w 9145496"/>
              <a:gd name="connsiteY1652" fmla="*/ 409500 h 3841500"/>
              <a:gd name="connsiteX1653" fmla="*/ 9047996 w 9145496"/>
              <a:gd name="connsiteY1653" fmla="*/ 360750 h 3841500"/>
              <a:gd name="connsiteX1654" fmla="*/ 9096746 w 9145496"/>
              <a:gd name="connsiteY1654" fmla="*/ 312000 h 3841500"/>
              <a:gd name="connsiteX1655" fmla="*/ 8784746 w 9145496"/>
              <a:gd name="connsiteY1655" fmla="*/ 312000 h 3841500"/>
              <a:gd name="connsiteX1656" fmla="*/ 8833496 w 9145496"/>
              <a:gd name="connsiteY1656" fmla="*/ 360750 h 3841500"/>
              <a:gd name="connsiteX1657" fmla="*/ 8784746 w 9145496"/>
              <a:gd name="connsiteY1657" fmla="*/ 409500 h 3841500"/>
              <a:gd name="connsiteX1658" fmla="*/ 8735996 w 9145496"/>
              <a:gd name="connsiteY1658" fmla="*/ 360750 h 3841500"/>
              <a:gd name="connsiteX1659" fmla="*/ 8784746 w 9145496"/>
              <a:gd name="connsiteY1659" fmla="*/ 312000 h 3841500"/>
              <a:gd name="connsiteX1660" fmla="*/ 8472746 w 9145496"/>
              <a:gd name="connsiteY1660" fmla="*/ 312000 h 3841500"/>
              <a:gd name="connsiteX1661" fmla="*/ 8521496 w 9145496"/>
              <a:gd name="connsiteY1661" fmla="*/ 360750 h 3841500"/>
              <a:gd name="connsiteX1662" fmla="*/ 8472746 w 9145496"/>
              <a:gd name="connsiteY1662" fmla="*/ 409500 h 3841500"/>
              <a:gd name="connsiteX1663" fmla="*/ 8423996 w 9145496"/>
              <a:gd name="connsiteY1663" fmla="*/ 360750 h 3841500"/>
              <a:gd name="connsiteX1664" fmla="*/ 8472746 w 9145496"/>
              <a:gd name="connsiteY1664" fmla="*/ 312000 h 3841500"/>
              <a:gd name="connsiteX1665" fmla="*/ 8160746 w 9145496"/>
              <a:gd name="connsiteY1665" fmla="*/ 312000 h 3841500"/>
              <a:gd name="connsiteX1666" fmla="*/ 8209496 w 9145496"/>
              <a:gd name="connsiteY1666" fmla="*/ 360750 h 3841500"/>
              <a:gd name="connsiteX1667" fmla="*/ 8160746 w 9145496"/>
              <a:gd name="connsiteY1667" fmla="*/ 409500 h 3841500"/>
              <a:gd name="connsiteX1668" fmla="*/ 8111996 w 9145496"/>
              <a:gd name="connsiteY1668" fmla="*/ 360750 h 3841500"/>
              <a:gd name="connsiteX1669" fmla="*/ 8160746 w 9145496"/>
              <a:gd name="connsiteY1669" fmla="*/ 312000 h 3841500"/>
              <a:gd name="connsiteX1670" fmla="*/ 7848746 w 9145496"/>
              <a:gd name="connsiteY1670" fmla="*/ 312000 h 3841500"/>
              <a:gd name="connsiteX1671" fmla="*/ 7897496 w 9145496"/>
              <a:gd name="connsiteY1671" fmla="*/ 360750 h 3841500"/>
              <a:gd name="connsiteX1672" fmla="*/ 7848746 w 9145496"/>
              <a:gd name="connsiteY1672" fmla="*/ 409500 h 3841500"/>
              <a:gd name="connsiteX1673" fmla="*/ 7799996 w 9145496"/>
              <a:gd name="connsiteY1673" fmla="*/ 360750 h 3841500"/>
              <a:gd name="connsiteX1674" fmla="*/ 7848746 w 9145496"/>
              <a:gd name="connsiteY1674" fmla="*/ 312000 h 3841500"/>
              <a:gd name="connsiteX1675" fmla="*/ 7536746 w 9145496"/>
              <a:gd name="connsiteY1675" fmla="*/ 312000 h 3841500"/>
              <a:gd name="connsiteX1676" fmla="*/ 7585496 w 9145496"/>
              <a:gd name="connsiteY1676" fmla="*/ 360750 h 3841500"/>
              <a:gd name="connsiteX1677" fmla="*/ 7536746 w 9145496"/>
              <a:gd name="connsiteY1677" fmla="*/ 409500 h 3841500"/>
              <a:gd name="connsiteX1678" fmla="*/ 7487996 w 9145496"/>
              <a:gd name="connsiteY1678" fmla="*/ 360750 h 3841500"/>
              <a:gd name="connsiteX1679" fmla="*/ 7536746 w 9145496"/>
              <a:gd name="connsiteY1679" fmla="*/ 312000 h 3841500"/>
              <a:gd name="connsiteX1680" fmla="*/ 7224746 w 9145496"/>
              <a:gd name="connsiteY1680" fmla="*/ 312000 h 3841500"/>
              <a:gd name="connsiteX1681" fmla="*/ 7273496 w 9145496"/>
              <a:gd name="connsiteY1681" fmla="*/ 360750 h 3841500"/>
              <a:gd name="connsiteX1682" fmla="*/ 7224746 w 9145496"/>
              <a:gd name="connsiteY1682" fmla="*/ 409500 h 3841500"/>
              <a:gd name="connsiteX1683" fmla="*/ 7175996 w 9145496"/>
              <a:gd name="connsiteY1683" fmla="*/ 360750 h 3841500"/>
              <a:gd name="connsiteX1684" fmla="*/ 7224746 w 9145496"/>
              <a:gd name="connsiteY1684" fmla="*/ 312000 h 3841500"/>
              <a:gd name="connsiteX1685" fmla="*/ 6912746 w 9145496"/>
              <a:gd name="connsiteY1685" fmla="*/ 312000 h 3841500"/>
              <a:gd name="connsiteX1686" fmla="*/ 6961496 w 9145496"/>
              <a:gd name="connsiteY1686" fmla="*/ 360750 h 3841500"/>
              <a:gd name="connsiteX1687" fmla="*/ 6912746 w 9145496"/>
              <a:gd name="connsiteY1687" fmla="*/ 409500 h 3841500"/>
              <a:gd name="connsiteX1688" fmla="*/ 6863996 w 9145496"/>
              <a:gd name="connsiteY1688" fmla="*/ 360750 h 3841500"/>
              <a:gd name="connsiteX1689" fmla="*/ 6912746 w 9145496"/>
              <a:gd name="connsiteY1689" fmla="*/ 312000 h 3841500"/>
              <a:gd name="connsiteX1690" fmla="*/ 6600746 w 9145496"/>
              <a:gd name="connsiteY1690" fmla="*/ 312000 h 3841500"/>
              <a:gd name="connsiteX1691" fmla="*/ 6649496 w 9145496"/>
              <a:gd name="connsiteY1691" fmla="*/ 360750 h 3841500"/>
              <a:gd name="connsiteX1692" fmla="*/ 6600746 w 9145496"/>
              <a:gd name="connsiteY1692" fmla="*/ 409500 h 3841500"/>
              <a:gd name="connsiteX1693" fmla="*/ 6551996 w 9145496"/>
              <a:gd name="connsiteY1693" fmla="*/ 360750 h 3841500"/>
              <a:gd name="connsiteX1694" fmla="*/ 6600746 w 9145496"/>
              <a:gd name="connsiteY1694" fmla="*/ 312000 h 3841500"/>
              <a:gd name="connsiteX1695" fmla="*/ 6288746 w 9145496"/>
              <a:gd name="connsiteY1695" fmla="*/ 312000 h 3841500"/>
              <a:gd name="connsiteX1696" fmla="*/ 6337496 w 9145496"/>
              <a:gd name="connsiteY1696" fmla="*/ 360750 h 3841500"/>
              <a:gd name="connsiteX1697" fmla="*/ 6288746 w 9145496"/>
              <a:gd name="connsiteY1697" fmla="*/ 409500 h 3841500"/>
              <a:gd name="connsiteX1698" fmla="*/ 6239996 w 9145496"/>
              <a:gd name="connsiteY1698" fmla="*/ 360750 h 3841500"/>
              <a:gd name="connsiteX1699" fmla="*/ 6288746 w 9145496"/>
              <a:gd name="connsiteY1699" fmla="*/ 312000 h 3841500"/>
              <a:gd name="connsiteX1700" fmla="*/ 5976746 w 9145496"/>
              <a:gd name="connsiteY1700" fmla="*/ 312000 h 3841500"/>
              <a:gd name="connsiteX1701" fmla="*/ 6025496 w 9145496"/>
              <a:gd name="connsiteY1701" fmla="*/ 360750 h 3841500"/>
              <a:gd name="connsiteX1702" fmla="*/ 5976746 w 9145496"/>
              <a:gd name="connsiteY1702" fmla="*/ 409500 h 3841500"/>
              <a:gd name="connsiteX1703" fmla="*/ 5927996 w 9145496"/>
              <a:gd name="connsiteY1703" fmla="*/ 360750 h 3841500"/>
              <a:gd name="connsiteX1704" fmla="*/ 5976746 w 9145496"/>
              <a:gd name="connsiteY1704" fmla="*/ 312000 h 3841500"/>
              <a:gd name="connsiteX1705" fmla="*/ 5664746 w 9145496"/>
              <a:gd name="connsiteY1705" fmla="*/ 312000 h 3841500"/>
              <a:gd name="connsiteX1706" fmla="*/ 5713496 w 9145496"/>
              <a:gd name="connsiteY1706" fmla="*/ 360750 h 3841500"/>
              <a:gd name="connsiteX1707" fmla="*/ 5664746 w 9145496"/>
              <a:gd name="connsiteY1707" fmla="*/ 409500 h 3841500"/>
              <a:gd name="connsiteX1708" fmla="*/ 5615996 w 9145496"/>
              <a:gd name="connsiteY1708" fmla="*/ 360750 h 3841500"/>
              <a:gd name="connsiteX1709" fmla="*/ 5664746 w 9145496"/>
              <a:gd name="connsiteY1709" fmla="*/ 312000 h 3841500"/>
              <a:gd name="connsiteX1710" fmla="*/ 5352746 w 9145496"/>
              <a:gd name="connsiteY1710" fmla="*/ 312000 h 3841500"/>
              <a:gd name="connsiteX1711" fmla="*/ 5401496 w 9145496"/>
              <a:gd name="connsiteY1711" fmla="*/ 360750 h 3841500"/>
              <a:gd name="connsiteX1712" fmla="*/ 5352746 w 9145496"/>
              <a:gd name="connsiteY1712" fmla="*/ 409500 h 3841500"/>
              <a:gd name="connsiteX1713" fmla="*/ 5303996 w 9145496"/>
              <a:gd name="connsiteY1713" fmla="*/ 360750 h 3841500"/>
              <a:gd name="connsiteX1714" fmla="*/ 5352746 w 9145496"/>
              <a:gd name="connsiteY1714" fmla="*/ 312000 h 3841500"/>
              <a:gd name="connsiteX1715" fmla="*/ 5040746 w 9145496"/>
              <a:gd name="connsiteY1715" fmla="*/ 312000 h 3841500"/>
              <a:gd name="connsiteX1716" fmla="*/ 5089496 w 9145496"/>
              <a:gd name="connsiteY1716" fmla="*/ 360750 h 3841500"/>
              <a:gd name="connsiteX1717" fmla="*/ 5040746 w 9145496"/>
              <a:gd name="connsiteY1717" fmla="*/ 409500 h 3841500"/>
              <a:gd name="connsiteX1718" fmla="*/ 4991996 w 9145496"/>
              <a:gd name="connsiteY1718" fmla="*/ 360750 h 3841500"/>
              <a:gd name="connsiteX1719" fmla="*/ 5040746 w 9145496"/>
              <a:gd name="connsiteY1719" fmla="*/ 312000 h 3841500"/>
              <a:gd name="connsiteX1720" fmla="*/ 4728746 w 9145496"/>
              <a:gd name="connsiteY1720" fmla="*/ 312000 h 3841500"/>
              <a:gd name="connsiteX1721" fmla="*/ 4777496 w 9145496"/>
              <a:gd name="connsiteY1721" fmla="*/ 360750 h 3841500"/>
              <a:gd name="connsiteX1722" fmla="*/ 4728746 w 9145496"/>
              <a:gd name="connsiteY1722" fmla="*/ 409500 h 3841500"/>
              <a:gd name="connsiteX1723" fmla="*/ 4679996 w 9145496"/>
              <a:gd name="connsiteY1723" fmla="*/ 360750 h 3841500"/>
              <a:gd name="connsiteX1724" fmla="*/ 4728746 w 9145496"/>
              <a:gd name="connsiteY1724" fmla="*/ 312000 h 3841500"/>
              <a:gd name="connsiteX1725" fmla="*/ 4416746 w 9145496"/>
              <a:gd name="connsiteY1725" fmla="*/ 312000 h 3841500"/>
              <a:gd name="connsiteX1726" fmla="*/ 4465496 w 9145496"/>
              <a:gd name="connsiteY1726" fmla="*/ 360750 h 3841500"/>
              <a:gd name="connsiteX1727" fmla="*/ 4416746 w 9145496"/>
              <a:gd name="connsiteY1727" fmla="*/ 409500 h 3841500"/>
              <a:gd name="connsiteX1728" fmla="*/ 4367996 w 9145496"/>
              <a:gd name="connsiteY1728" fmla="*/ 360750 h 3841500"/>
              <a:gd name="connsiteX1729" fmla="*/ 4416746 w 9145496"/>
              <a:gd name="connsiteY1729" fmla="*/ 312000 h 3841500"/>
              <a:gd name="connsiteX1730" fmla="*/ 4104746 w 9145496"/>
              <a:gd name="connsiteY1730" fmla="*/ 312000 h 3841500"/>
              <a:gd name="connsiteX1731" fmla="*/ 4153496 w 9145496"/>
              <a:gd name="connsiteY1731" fmla="*/ 360750 h 3841500"/>
              <a:gd name="connsiteX1732" fmla="*/ 4104746 w 9145496"/>
              <a:gd name="connsiteY1732" fmla="*/ 409500 h 3841500"/>
              <a:gd name="connsiteX1733" fmla="*/ 4055996 w 9145496"/>
              <a:gd name="connsiteY1733" fmla="*/ 360750 h 3841500"/>
              <a:gd name="connsiteX1734" fmla="*/ 4104746 w 9145496"/>
              <a:gd name="connsiteY1734" fmla="*/ 312000 h 3841500"/>
              <a:gd name="connsiteX1735" fmla="*/ 3792746 w 9145496"/>
              <a:gd name="connsiteY1735" fmla="*/ 312000 h 3841500"/>
              <a:gd name="connsiteX1736" fmla="*/ 3841496 w 9145496"/>
              <a:gd name="connsiteY1736" fmla="*/ 360750 h 3841500"/>
              <a:gd name="connsiteX1737" fmla="*/ 3792746 w 9145496"/>
              <a:gd name="connsiteY1737" fmla="*/ 409500 h 3841500"/>
              <a:gd name="connsiteX1738" fmla="*/ 3743996 w 9145496"/>
              <a:gd name="connsiteY1738" fmla="*/ 360750 h 3841500"/>
              <a:gd name="connsiteX1739" fmla="*/ 3792746 w 9145496"/>
              <a:gd name="connsiteY1739" fmla="*/ 312000 h 3841500"/>
              <a:gd name="connsiteX1740" fmla="*/ 3480746 w 9145496"/>
              <a:gd name="connsiteY1740" fmla="*/ 312000 h 3841500"/>
              <a:gd name="connsiteX1741" fmla="*/ 3529496 w 9145496"/>
              <a:gd name="connsiteY1741" fmla="*/ 360750 h 3841500"/>
              <a:gd name="connsiteX1742" fmla="*/ 3480746 w 9145496"/>
              <a:gd name="connsiteY1742" fmla="*/ 409500 h 3841500"/>
              <a:gd name="connsiteX1743" fmla="*/ 3431996 w 9145496"/>
              <a:gd name="connsiteY1743" fmla="*/ 360750 h 3841500"/>
              <a:gd name="connsiteX1744" fmla="*/ 3480746 w 9145496"/>
              <a:gd name="connsiteY1744" fmla="*/ 312000 h 3841500"/>
              <a:gd name="connsiteX1745" fmla="*/ 3168747 w 9145496"/>
              <a:gd name="connsiteY1745" fmla="*/ 312000 h 3841500"/>
              <a:gd name="connsiteX1746" fmla="*/ 3217497 w 9145496"/>
              <a:gd name="connsiteY1746" fmla="*/ 360750 h 3841500"/>
              <a:gd name="connsiteX1747" fmla="*/ 3168747 w 9145496"/>
              <a:gd name="connsiteY1747" fmla="*/ 409500 h 3841500"/>
              <a:gd name="connsiteX1748" fmla="*/ 3119996 w 9145496"/>
              <a:gd name="connsiteY1748" fmla="*/ 360750 h 3841500"/>
              <a:gd name="connsiteX1749" fmla="*/ 3168747 w 9145496"/>
              <a:gd name="connsiteY1749" fmla="*/ 312000 h 3841500"/>
              <a:gd name="connsiteX1750" fmla="*/ 2856746 w 9145496"/>
              <a:gd name="connsiteY1750" fmla="*/ 312000 h 3841500"/>
              <a:gd name="connsiteX1751" fmla="*/ 2905497 w 9145496"/>
              <a:gd name="connsiteY1751" fmla="*/ 360750 h 3841500"/>
              <a:gd name="connsiteX1752" fmla="*/ 2856746 w 9145496"/>
              <a:gd name="connsiteY1752" fmla="*/ 409500 h 3841500"/>
              <a:gd name="connsiteX1753" fmla="*/ 2807996 w 9145496"/>
              <a:gd name="connsiteY1753" fmla="*/ 360750 h 3841500"/>
              <a:gd name="connsiteX1754" fmla="*/ 2856746 w 9145496"/>
              <a:gd name="connsiteY1754" fmla="*/ 312000 h 3841500"/>
              <a:gd name="connsiteX1755" fmla="*/ 2544806 w 9145496"/>
              <a:gd name="connsiteY1755" fmla="*/ 312000 h 3841500"/>
              <a:gd name="connsiteX1756" fmla="*/ 2593556 w 9145496"/>
              <a:gd name="connsiteY1756" fmla="*/ 360750 h 3841500"/>
              <a:gd name="connsiteX1757" fmla="*/ 2544806 w 9145496"/>
              <a:gd name="connsiteY1757" fmla="*/ 409500 h 3841500"/>
              <a:gd name="connsiteX1758" fmla="*/ 2496061 w 9145496"/>
              <a:gd name="connsiteY1758" fmla="*/ 360750 h 3841500"/>
              <a:gd name="connsiteX1759" fmla="*/ 2544806 w 9145496"/>
              <a:gd name="connsiteY1759" fmla="*/ 312000 h 3841500"/>
              <a:gd name="connsiteX1760" fmla="*/ 2232809 w 9145496"/>
              <a:gd name="connsiteY1760" fmla="*/ 312000 h 3841500"/>
              <a:gd name="connsiteX1761" fmla="*/ 2281547 w 9145496"/>
              <a:gd name="connsiteY1761" fmla="*/ 360750 h 3841500"/>
              <a:gd name="connsiteX1762" fmla="*/ 2232809 w 9145496"/>
              <a:gd name="connsiteY1762" fmla="*/ 409500 h 3841500"/>
              <a:gd name="connsiteX1763" fmla="*/ 2184058 w 9145496"/>
              <a:gd name="connsiteY1763" fmla="*/ 360750 h 3841500"/>
              <a:gd name="connsiteX1764" fmla="*/ 2232809 w 9145496"/>
              <a:gd name="connsiteY1764" fmla="*/ 312000 h 3841500"/>
              <a:gd name="connsiteX1765" fmla="*/ 1920805 w 9145496"/>
              <a:gd name="connsiteY1765" fmla="*/ 312000 h 3841500"/>
              <a:gd name="connsiteX1766" fmla="*/ 1969554 w 9145496"/>
              <a:gd name="connsiteY1766" fmla="*/ 360750 h 3841500"/>
              <a:gd name="connsiteX1767" fmla="*/ 1920805 w 9145496"/>
              <a:gd name="connsiteY1767" fmla="*/ 409500 h 3841500"/>
              <a:gd name="connsiteX1768" fmla="*/ 1872053 w 9145496"/>
              <a:gd name="connsiteY1768" fmla="*/ 360750 h 3841500"/>
              <a:gd name="connsiteX1769" fmla="*/ 1920805 w 9145496"/>
              <a:gd name="connsiteY1769" fmla="*/ 312000 h 3841500"/>
              <a:gd name="connsiteX1770" fmla="*/ 1608802 w 9145496"/>
              <a:gd name="connsiteY1770" fmla="*/ 312000 h 3841500"/>
              <a:gd name="connsiteX1771" fmla="*/ 1657551 w 9145496"/>
              <a:gd name="connsiteY1771" fmla="*/ 360750 h 3841500"/>
              <a:gd name="connsiteX1772" fmla="*/ 1608802 w 9145496"/>
              <a:gd name="connsiteY1772" fmla="*/ 409500 h 3841500"/>
              <a:gd name="connsiteX1773" fmla="*/ 1560050 w 9145496"/>
              <a:gd name="connsiteY1773" fmla="*/ 360750 h 3841500"/>
              <a:gd name="connsiteX1774" fmla="*/ 1608802 w 9145496"/>
              <a:gd name="connsiteY1774" fmla="*/ 312000 h 3841500"/>
              <a:gd name="connsiteX1775" fmla="*/ 1296801 w 9145496"/>
              <a:gd name="connsiteY1775" fmla="*/ 312000 h 3841500"/>
              <a:gd name="connsiteX1776" fmla="*/ 1345549 w 9145496"/>
              <a:gd name="connsiteY1776" fmla="*/ 360750 h 3841500"/>
              <a:gd name="connsiteX1777" fmla="*/ 1296801 w 9145496"/>
              <a:gd name="connsiteY1777" fmla="*/ 409500 h 3841500"/>
              <a:gd name="connsiteX1778" fmla="*/ 1248055 w 9145496"/>
              <a:gd name="connsiteY1778" fmla="*/ 360750 h 3841500"/>
              <a:gd name="connsiteX1779" fmla="*/ 1296801 w 9145496"/>
              <a:gd name="connsiteY1779" fmla="*/ 312000 h 3841500"/>
              <a:gd name="connsiteX1780" fmla="*/ 984808 w 9145496"/>
              <a:gd name="connsiteY1780" fmla="*/ 312000 h 3841500"/>
              <a:gd name="connsiteX1781" fmla="*/ 1033558 w 9145496"/>
              <a:gd name="connsiteY1781" fmla="*/ 360750 h 3841500"/>
              <a:gd name="connsiteX1782" fmla="*/ 984808 w 9145496"/>
              <a:gd name="connsiteY1782" fmla="*/ 409500 h 3841500"/>
              <a:gd name="connsiteX1783" fmla="*/ 936061 w 9145496"/>
              <a:gd name="connsiteY1783" fmla="*/ 360750 h 3841500"/>
              <a:gd name="connsiteX1784" fmla="*/ 984808 w 9145496"/>
              <a:gd name="connsiteY1784" fmla="*/ 312000 h 3841500"/>
              <a:gd name="connsiteX1785" fmla="*/ 672818 w 9145496"/>
              <a:gd name="connsiteY1785" fmla="*/ 312000 h 3841500"/>
              <a:gd name="connsiteX1786" fmla="*/ 721568 w 9145496"/>
              <a:gd name="connsiteY1786" fmla="*/ 360750 h 3841500"/>
              <a:gd name="connsiteX1787" fmla="*/ 672818 w 9145496"/>
              <a:gd name="connsiteY1787" fmla="*/ 409500 h 3841500"/>
              <a:gd name="connsiteX1788" fmla="*/ 624068 w 9145496"/>
              <a:gd name="connsiteY1788" fmla="*/ 360750 h 3841500"/>
              <a:gd name="connsiteX1789" fmla="*/ 672818 w 9145496"/>
              <a:gd name="connsiteY1789" fmla="*/ 312000 h 3841500"/>
              <a:gd name="connsiteX1790" fmla="*/ 360800 w 9145496"/>
              <a:gd name="connsiteY1790" fmla="*/ 312000 h 3841500"/>
              <a:gd name="connsiteX1791" fmla="*/ 409554 w 9145496"/>
              <a:gd name="connsiteY1791" fmla="*/ 360750 h 3841500"/>
              <a:gd name="connsiteX1792" fmla="*/ 360800 w 9145496"/>
              <a:gd name="connsiteY1792" fmla="*/ 409500 h 3841500"/>
              <a:gd name="connsiteX1793" fmla="*/ 312057 w 9145496"/>
              <a:gd name="connsiteY1793" fmla="*/ 360750 h 3841500"/>
              <a:gd name="connsiteX1794" fmla="*/ 360800 w 9145496"/>
              <a:gd name="connsiteY1794" fmla="*/ 312000 h 3841500"/>
              <a:gd name="connsiteX1795" fmla="*/ 48800 w 9145496"/>
              <a:gd name="connsiteY1795" fmla="*/ 312000 h 3841500"/>
              <a:gd name="connsiteX1796" fmla="*/ 97551 w 9145496"/>
              <a:gd name="connsiteY1796" fmla="*/ 360750 h 3841500"/>
              <a:gd name="connsiteX1797" fmla="*/ 48800 w 9145496"/>
              <a:gd name="connsiteY1797" fmla="*/ 409500 h 3841500"/>
              <a:gd name="connsiteX1798" fmla="*/ 50 w 9145496"/>
              <a:gd name="connsiteY1798" fmla="*/ 360750 h 3841500"/>
              <a:gd name="connsiteX1799" fmla="*/ 48800 w 9145496"/>
              <a:gd name="connsiteY1799" fmla="*/ 312000 h 3841500"/>
              <a:gd name="connsiteX1800" fmla="*/ 9096746 w 9145496"/>
              <a:gd name="connsiteY1800" fmla="*/ 0 h 3841500"/>
              <a:gd name="connsiteX1801" fmla="*/ 9145496 w 9145496"/>
              <a:gd name="connsiteY1801" fmla="*/ 48750 h 3841500"/>
              <a:gd name="connsiteX1802" fmla="*/ 9096746 w 9145496"/>
              <a:gd name="connsiteY1802" fmla="*/ 97500 h 3841500"/>
              <a:gd name="connsiteX1803" fmla="*/ 9047996 w 9145496"/>
              <a:gd name="connsiteY1803" fmla="*/ 48750 h 3841500"/>
              <a:gd name="connsiteX1804" fmla="*/ 9096746 w 9145496"/>
              <a:gd name="connsiteY1804" fmla="*/ 0 h 3841500"/>
              <a:gd name="connsiteX1805" fmla="*/ 8784746 w 9145496"/>
              <a:gd name="connsiteY1805" fmla="*/ 0 h 3841500"/>
              <a:gd name="connsiteX1806" fmla="*/ 8833496 w 9145496"/>
              <a:gd name="connsiteY1806" fmla="*/ 48750 h 3841500"/>
              <a:gd name="connsiteX1807" fmla="*/ 8784746 w 9145496"/>
              <a:gd name="connsiteY1807" fmla="*/ 97500 h 3841500"/>
              <a:gd name="connsiteX1808" fmla="*/ 8735996 w 9145496"/>
              <a:gd name="connsiteY1808" fmla="*/ 48750 h 3841500"/>
              <a:gd name="connsiteX1809" fmla="*/ 8784746 w 9145496"/>
              <a:gd name="connsiteY1809" fmla="*/ 0 h 3841500"/>
              <a:gd name="connsiteX1810" fmla="*/ 8472746 w 9145496"/>
              <a:gd name="connsiteY1810" fmla="*/ 0 h 3841500"/>
              <a:gd name="connsiteX1811" fmla="*/ 8521496 w 9145496"/>
              <a:gd name="connsiteY1811" fmla="*/ 48750 h 3841500"/>
              <a:gd name="connsiteX1812" fmla="*/ 8472746 w 9145496"/>
              <a:gd name="connsiteY1812" fmla="*/ 97500 h 3841500"/>
              <a:gd name="connsiteX1813" fmla="*/ 8423996 w 9145496"/>
              <a:gd name="connsiteY1813" fmla="*/ 48750 h 3841500"/>
              <a:gd name="connsiteX1814" fmla="*/ 8472746 w 9145496"/>
              <a:gd name="connsiteY1814" fmla="*/ 0 h 3841500"/>
              <a:gd name="connsiteX1815" fmla="*/ 8160746 w 9145496"/>
              <a:gd name="connsiteY1815" fmla="*/ 0 h 3841500"/>
              <a:gd name="connsiteX1816" fmla="*/ 8209496 w 9145496"/>
              <a:gd name="connsiteY1816" fmla="*/ 48750 h 3841500"/>
              <a:gd name="connsiteX1817" fmla="*/ 8160746 w 9145496"/>
              <a:gd name="connsiteY1817" fmla="*/ 97500 h 3841500"/>
              <a:gd name="connsiteX1818" fmla="*/ 8111996 w 9145496"/>
              <a:gd name="connsiteY1818" fmla="*/ 48750 h 3841500"/>
              <a:gd name="connsiteX1819" fmla="*/ 8160746 w 9145496"/>
              <a:gd name="connsiteY1819" fmla="*/ 0 h 3841500"/>
              <a:gd name="connsiteX1820" fmla="*/ 7848746 w 9145496"/>
              <a:gd name="connsiteY1820" fmla="*/ 0 h 3841500"/>
              <a:gd name="connsiteX1821" fmla="*/ 7897496 w 9145496"/>
              <a:gd name="connsiteY1821" fmla="*/ 48750 h 3841500"/>
              <a:gd name="connsiteX1822" fmla="*/ 7848746 w 9145496"/>
              <a:gd name="connsiteY1822" fmla="*/ 97500 h 3841500"/>
              <a:gd name="connsiteX1823" fmla="*/ 7799996 w 9145496"/>
              <a:gd name="connsiteY1823" fmla="*/ 48750 h 3841500"/>
              <a:gd name="connsiteX1824" fmla="*/ 7848746 w 9145496"/>
              <a:gd name="connsiteY1824" fmla="*/ 0 h 3841500"/>
              <a:gd name="connsiteX1825" fmla="*/ 7536746 w 9145496"/>
              <a:gd name="connsiteY1825" fmla="*/ 0 h 3841500"/>
              <a:gd name="connsiteX1826" fmla="*/ 7585496 w 9145496"/>
              <a:gd name="connsiteY1826" fmla="*/ 48750 h 3841500"/>
              <a:gd name="connsiteX1827" fmla="*/ 7536746 w 9145496"/>
              <a:gd name="connsiteY1827" fmla="*/ 97500 h 3841500"/>
              <a:gd name="connsiteX1828" fmla="*/ 7487996 w 9145496"/>
              <a:gd name="connsiteY1828" fmla="*/ 48750 h 3841500"/>
              <a:gd name="connsiteX1829" fmla="*/ 7536746 w 9145496"/>
              <a:gd name="connsiteY1829" fmla="*/ 0 h 3841500"/>
              <a:gd name="connsiteX1830" fmla="*/ 7224746 w 9145496"/>
              <a:gd name="connsiteY1830" fmla="*/ 0 h 3841500"/>
              <a:gd name="connsiteX1831" fmla="*/ 7273496 w 9145496"/>
              <a:gd name="connsiteY1831" fmla="*/ 48750 h 3841500"/>
              <a:gd name="connsiteX1832" fmla="*/ 7224746 w 9145496"/>
              <a:gd name="connsiteY1832" fmla="*/ 97500 h 3841500"/>
              <a:gd name="connsiteX1833" fmla="*/ 7175996 w 9145496"/>
              <a:gd name="connsiteY1833" fmla="*/ 48750 h 3841500"/>
              <a:gd name="connsiteX1834" fmla="*/ 7224746 w 9145496"/>
              <a:gd name="connsiteY1834" fmla="*/ 0 h 3841500"/>
              <a:gd name="connsiteX1835" fmla="*/ 6912746 w 9145496"/>
              <a:gd name="connsiteY1835" fmla="*/ 0 h 3841500"/>
              <a:gd name="connsiteX1836" fmla="*/ 6961496 w 9145496"/>
              <a:gd name="connsiteY1836" fmla="*/ 48750 h 3841500"/>
              <a:gd name="connsiteX1837" fmla="*/ 6912746 w 9145496"/>
              <a:gd name="connsiteY1837" fmla="*/ 97500 h 3841500"/>
              <a:gd name="connsiteX1838" fmla="*/ 6863996 w 9145496"/>
              <a:gd name="connsiteY1838" fmla="*/ 48750 h 3841500"/>
              <a:gd name="connsiteX1839" fmla="*/ 6912746 w 9145496"/>
              <a:gd name="connsiteY1839" fmla="*/ 0 h 3841500"/>
              <a:gd name="connsiteX1840" fmla="*/ 6600746 w 9145496"/>
              <a:gd name="connsiteY1840" fmla="*/ 0 h 3841500"/>
              <a:gd name="connsiteX1841" fmla="*/ 6649496 w 9145496"/>
              <a:gd name="connsiteY1841" fmla="*/ 48750 h 3841500"/>
              <a:gd name="connsiteX1842" fmla="*/ 6600746 w 9145496"/>
              <a:gd name="connsiteY1842" fmla="*/ 97500 h 3841500"/>
              <a:gd name="connsiteX1843" fmla="*/ 6551996 w 9145496"/>
              <a:gd name="connsiteY1843" fmla="*/ 48750 h 3841500"/>
              <a:gd name="connsiteX1844" fmla="*/ 6600746 w 9145496"/>
              <a:gd name="connsiteY1844" fmla="*/ 0 h 3841500"/>
              <a:gd name="connsiteX1845" fmla="*/ 6288746 w 9145496"/>
              <a:gd name="connsiteY1845" fmla="*/ 0 h 3841500"/>
              <a:gd name="connsiteX1846" fmla="*/ 6337496 w 9145496"/>
              <a:gd name="connsiteY1846" fmla="*/ 48750 h 3841500"/>
              <a:gd name="connsiteX1847" fmla="*/ 6288746 w 9145496"/>
              <a:gd name="connsiteY1847" fmla="*/ 97500 h 3841500"/>
              <a:gd name="connsiteX1848" fmla="*/ 6239996 w 9145496"/>
              <a:gd name="connsiteY1848" fmla="*/ 48750 h 3841500"/>
              <a:gd name="connsiteX1849" fmla="*/ 6288746 w 9145496"/>
              <a:gd name="connsiteY1849" fmla="*/ 0 h 3841500"/>
              <a:gd name="connsiteX1850" fmla="*/ 5976746 w 9145496"/>
              <a:gd name="connsiteY1850" fmla="*/ 0 h 3841500"/>
              <a:gd name="connsiteX1851" fmla="*/ 6025496 w 9145496"/>
              <a:gd name="connsiteY1851" fmla="*/ 48750 h 3841500"/>
              <a:gd name="connsiteX1852" fmla="*/ 5976746 w 9145496"/>
              <a:gd name="connsiteY1852" fmla="*/ 97500 h 3841500"/>
              <a:gd name="connsiteX1853" fmla="*/ 5927996 w 9145496"/>
              <a:gd name="connsiteY1853" fmla="*/ 48750 h 3841500"/>
              <a:gd name="connsiteX1854" fmla="*/ 5976746 w 9145496"/>
              <a:gd name="connsiteY1854" fmla="*/ 0 h 3841500"/>
              <a:gd name="connsiteX1855" fmla="*/ 5664746 w 9145496"/>
              <a:gd name="connsiteY1855" fmla="*/ 0 h 3841500"/>
              <a:gd name="connsiteX1856" fmla="*/ 5713496 w 9145496"/>
              <a:gd name="connsiteY1856" fmla="*/ 48750 h 3841500"/>
              <a:gd name="connsiteX1857" fmla="*/ 5664746 w 9145496"/>
              <a:gd name="connsiteY1857" fmla="*/ 97500 h 3841500"/>
              <a:gd name="connsiteX1858" fmla="*/ 5615996 w 9145496"/>
              <a:gd name="connsiteY1858" fmla="*/ 48750 h 3841500"/>
              <a:gd name="connsiteX1859" fmla="*/ 5664746 w 9145496"/>
              <a:gd name="connsiteY1859" fmla="*/ 0 h 3841500"/>
              <a:gd name="connsiteX1860" fmla="*/ 5352746 w 9145496"/>
              <a:gd name="connsiteY1860" fmla="*/ 0 h 3841500"/>
              <a:gd name="connsiteX1861" fmla="*/ 5401496 w 9145496"/>
              <a:gd name="connsiteY1861" fmla="*/ 48750 h 3841500"/>
              <a:gd name="connsiteX1862" fmla="*/ 5352746 w 9145496"/>
              <a:gd name="connsiteY1862" fmla="*/ 97500 h 3841500"/>
              <a:gd name="connsiteX1863" fmla="*/ 5303996 w 9145496"/>
              <a:gd name="connsiteY1863" fmla="*/ 48750 h 3841500"/>
              <a:gd name="connsiteX1864" fmla="*/ 5352746 w 9145496"/>
              <a:gd name="connsiteY1864" fmla="*/ 0 h 3841500"/>
              <a:gd name="connsiteX1865" fmla="*/ 5040746 w 9145496"/>
              <a:gd name="connsiteY1865" fmla="*/ 0 h 3841500"/>
              <a:gd name="connsiteX1866" fmla="*/ 5089496 w 9145496"/>
              <a:gd name="connsiteY1866" fmla="*/ 48750 h 3841500"/>
              <a:gd name="connsiteX1867" fmla="*/ 5040746 w 9145496"/>
              <a:gd name="connsiteY1867" fmla="*/ 97500 h 3841500"/>
              <a:gd name="connsiteX1868" fmla="*/ 4991996 w 9145496"/>
              <a:gd name="connsiteY1868" fmla="*/ 48750 h 3841500"/>
              <a:gd name="connsiteX1869" fmla="*/ 5040746 w 9145496"/>
              <a:gd name="connsiteY1869" fmla="*/ 0 h 3841500"/>
              <a:gd name="connsiteX1870" fmla="*/ 4728746 w 9145496"/>
              <a:gd name="connsiteY1870" fmla="*/ 0 h 3841500"/>
              <a:gd name="connsiteX1871" fmla="*/ 4777496 w 9145496"/>
              <a:gd name="connsiteY1871" fmla="*/ 48750 h 3841500"/>
              <a:gd name="connsiteX1872" fmla="*/ 4728746 w 9145496"/>
              <a:gd name="connsiteY1872" fmla="*/ 97500 h 3841500"/>
              <a:gd name="connsiteX1873" fmla="*/ 4679996 w 9145496"/>
              <a:gd name="connsiteY1873" fmla="*/ 48750 h 3841500"/>
              <a:gd name="connsiteX1874" fmla="*/ 4728746 w 9145496"/>
              <a:gd name="connsiteY1874" fmla="*/ 0 h 3841500"/>
              <a:gd name="connsiteX1875" fmla="*/ 4416746 w 9145496"/>
              <a:gd name="connsiteY1875" fmla="*/ 0 h 3841500"/>
              <a:gd name="connsiteX1876" fmla="*/ 4465496 w 9145496"/>
              <a:gd name="connsiteY1876" fmla="*/ 48750 h 3841500"/>
              <a:gd name="connsiteX1877" fmla="*/ 4416746 w 9145496"/>
              <a:gd name="connsiteY1877" fmla="*/ 97500 h 3841500"/>
              <a:gd name="connsiteX1878" fmla="*/ 4367996 w 9145496"/>
              <a:gd name="connsiteY1878" fmla="*/ 48750 h 3841500"/>
              <a:gd name="connsiteX1879" fmla="*/ 4416746 w 9145496"/>
              <a:gd name="connsiteY1879" fmla="*/ 0 h 3841500"/>
              <a:gd name="connsiteX1880" fmla="*/ 4104746 w 9145496"/>
              <a:gd name="connsiteY1880" fmla="*/ 0 h 3841500"/>
              <a:gd name="connsiteX1881" fmla="*/ 4153496 w 9145496"/>
              <a:gd name="connsiteY1881" fmla="*/ 48750 h 3841500"/>
              <a:gd name="connsiteX1882" fmla="*/ 4104746 w 9145496"/>
              <a:gd name="connsiteY1882" fmla="*/ 97500 h 3841500"/>
              <a:gd name="connsiteX1883" fmla="*/ 4055996 w 9145496"/>
              <a:gd name="connsiteY1883" fmla="*/ 48750 h 3841500"/>
              <a:gd name="connsiteX1884" fmla="*/ 4104746 w 9145496"/>
              <a:gd name="connsiteY1884" fmla="*/ 0 h 3841500"/>
              <a:gd name="connsiteX1885" fmla="*/ 3792746 w 9145496"/>
              <a:gd name="connsiteY1885" fmla="*/ 0 h 3841500"/>
              <a:gd name="connsiteX1886" fmla="*/ 3841496 w 9145496"/>
              <a:gd name="connsiteY1886" fmla="*/ 48750 h 3841500"/>
              <a:gd name="connsiteX1887" fmla="*/ 3792746 w 9145496"/>
              <a:gd name="connsiteY1887" fmla="*/ 97500 h 3841500"/>
              <a:gd name="connsiteX1888" fmla="*/ 3743996 w 9145496"/>
              <a:gd name="connsiteY1888" fmla="*/ 48750 h 3841500"/>
              <a:gd name="connsiteX1889" fmla="*/ 3792746 w 9145496"/>
              <a:gd name="connsiteY1889" fmla="*/ 0 h 3841500"/>
              <a:gd name="connsiteX1890" fmla="*/ 3480746 w 9145496"/>
              <a:gd name="connsiteY1890" fmla="*/ 0 h 3841500"/>
              <a:gd name="connsiteX1891" fmla="*/ 3529496 w 9145496"/>
              <a:gd name="connsiteY1891" fmla="*/ 48750 h 3841500"/>
              <a:gd name="connsiteX1892" fmla="*/ 3480746 w 9145496"/>
              <a:gd name="connsiteY1892" fmla="*/ 97500 h 3841500"/>
              <a:gd name="connsiteX1893" fmla="*/ 3431996 w 9145496"/>
              <a:gd name="connsiteY1893" fmla="*/ 48750 h 3841500"/>
              <a:gd name="connsiteX1894" fmla="*/ 3480746 w 9145496"/>
              <a:gd name="connsiteY1894" fmla="*/ 0 h 3841500"/>
              <a:gd name="connsiteX1895" fmla="*/ 3168747 w 9145496"/>
              <a:gd name="connsiteY1895" fmla="*/ 0 h 3841500"/>
              <a:gd name="connsiteX1896" fmla="*/ 3217497 w 9145496"/>
              <a:gd name="connsiteY1896" fmla="*/ 48750 h 3841500"/>
              <a:gd name="connsiteX1897" fmla="*/ 3168747 w 9145496"/>
              <a:gd name="connsiteY1897" fmla="*/ 97500 h 3841500"/>
              <a:gd name="connsiteX1898" fmla="*/ 3119996 w 9145496"/>
              <a:gd name="connsiteY1898" fmla="*/ 48750 h 3841500"/>
              <a:gd name="connsiteX1899" fmla="*/ 3168747 w 9145496"/>
              <a:gd name="connsiteY1899" fmla="*/ 0 h 3841500"/>
              <a:gd name="connsiteX1900" fmla="*/ 2856746 w 9145496"/>
              <a:gd name="connsiteY1900" fmla="*/ 0 h 3841500"/>
              <a:gd name="connsiteX1901" fmla="*/ 2905497 w 9145496"/>
              <a:gd name="connsiteY1901" fmla="*/ 48750 h 3841500"/>
              <a:gd name="connsiteX1902" fmla="*/ 2856746 w 9145496"/>
              <a:gd name="connsiteY1902" fmla="*/ 97500 h 3841500"/>
              <a:gd name="connsiteX1903" fmla="*/ 2807996 w 9145496"/>
              <a:gd name="connsiteY1903" fmla="*/ 48750 h 3841500"/>
              <a:gd name="connsiteX1904" fmla="*/ 2856746 w 9145496"/>
              <a:gd name="connsiteY1904" fmla="*/ 0 h 3841500"/>
              <a:gd name="connsiteX1905" fmla="*/ 2544811 w 9145496"/>
              <a:gd name="connsiteY1905" fmla="*/ 0 h 3841500"/>
              <a:gd name="connsiteX1906" fmla="*/ 2593561 w 9145496"/>
              <a:gd name="connsiteY1906" fmla="*/ 48750 h 3841500"/>
              <a:gd name="connsiteX1907" fmla="*/ 2544811 w 9145496"/>
              <a:gd name="connsiteY1907" fmla="*/ 97500 h 3841500"/>
              <a:gd name="connsiteX1908" fmla="*/ 2496067 w 9145496"/>
              <a:gd name="connsiteY1908" fmla="*/ 48750 h 3841500"/>
              <a:gd name="connsiteX1909" fmla="*/ 2544811 w 9145496"/>
              <a:gd name="connsiteY1909" fmla="*/ 0 h 3841500"/>
              <a:gd name="connsiteX1910" fmla="*/ 2232812 w 9145496"/>
              <a:gd name="connsiteY1910" fmla="*/ 0 h 3841500"/>
              <a:gd name="connsiteX1911" fmla="*/ 2281552 w 9145496"/>
              <a:gd name="connsiteY1911" fmla="*/ 48750 h 3841500"/>
              <a:gd name="connsiteX1912" fmla="*/ 2232812 w 9145496"/>
              <a:gd name="connsiteY1912" fmla="*/ 97500 h 3841500"/>
              <a:gd name="connsiteX1913" fmla="*/ 2184064 w 9145496"/>
              <a:gd name="connsiteY1913" fmla="*/ 48750 h 3841500"/>
              <a:gd name="connsiteX1914" fmla="*/ 2232812 w 9145496"/>
              <a:gd name="connsiteY1914" fmla="*/ 0 h 3841500"/>
              <a:gd name="connsiteX1915" fmla="*/ 1920809 w 9145496"/>
              <a:gd name="connsiteY1915" fmla="*/ 0 h 3841500"/>
              <a:gd name="connsiteX1916" fmla="*/ 1969559 w 9145496"/>
              <a:gd name="connsiteY1916" fmla="*/ 48750 h 3841500"/>
              <a:gd name="connsiteX1917" fmla="*/ 1920809 w 9145496"/>
              <a:gd name="connsiteY1917" fmla="*/ 97500 h 3841500"/>
              <a:gd name="connsiteX1918" fmla="*/ 1872058 w 9145496"/>
              <a:gd name="connsiteY1918" fmla="*/ 48750 h 3841500"/>
              <a:gd name="connsiteX1919" fmla="*/ 1920809 w 9145496"/>
              <a:gd name="connsiteY1919" fmla="*/ 0 h 3841500"/>
              <a:gd name="connsiteX1920" fmla="*/ 1608808 w 9145496"/>
              <a:gd name="connsiteY1920" fmla="*/ 0 h 3841500"/>
              <a:gd name="connsiteX1921" fmla="*/ 1657556 w 9145496"/>
              <a:gd name="connsiteY1921" fmla="*/ 48750 h 3841500"/>
              <a:gd name="connsiteX1922" fmla="*/ 1608808 w 9145496"/>
              <a:gd name="connsiteY1922" fmla="*/ 97500 h 3841500"/>
              <a:gd name="connsiteX1923" fmla="*/ 1560056 w 9145496"/>
              <a:gd name="connsiteY1923" fmla="*/ 48750 h 3841500"/>
              <a:gd name="connsiteX1924" fmla="*/ 1608808 w 9145496"/>
              <a:gd name="connsiteY1924" fmla="*/ 0 h 3841500"/>
              <a:gd name="connsiteX1925" fmla="*/ 1296806 w 9145496"/>
              <a:gd name="connsiteY1925" fmla="*/ 0 h 3841500"/>
              <a:gd name="connsiteX1926" fmla="*/ 1345554 w 9145496"/>
              <a:gd name="connsiteY1926" fmla="*/ 48750 h 3841500"/>
              <a:gd name="connsiteX1927" fmla="*/ 1296806 w 9145496"/>
              <a:gd name="connsiteY1927" fmla="*/ 97500 h 3841500"/>
              <a:gd name="connsiteX1928" fmla="*/ 1248061 w 9145496"/>
              <a:gd name="connsiteY1928" fmla="*/ 48750 h 3841500"/>
              <a:gd name="connsiteX1929" fmla="*/ 1296806 w 9145496"/>
              <a:gd name="connsiteY1929" fmla="*/ 0 h 3841500"/>
              <a:gd name="connsiteX1930" fmla="*/ 984813 w 9145496"/>
              <a:gd name="connsiteY1930" fmla="*/ 0 h 3841500"/>
              <a:gd name="connsiteX1931" fmla="*/ 1033563 w 9145496"/>
              <a:gd name="connsiteY1931" fmla="*/ 48750 h 3841500"/>
              <a:gd name="connsiteX1932" fmla="*/ 984813 w 9145496"/>
              <a:gd name="connsiteY1932" fmla="*/ 97500 h 3841500"/>
              <a:gd name="connsiteX1933" fmla="*/ 936066 w 9145496"/>
              <a:gd name="connsiteY1933" fmla="*/ 48750 h 3841500"/>
              <a:gd name="connsiteX1934" fmla="*/ 984813 w 9145496"/>
              <a:gd name="connsiteY1934" fmla="*/ 0 h 3841500"/>
              <a:gd name="connsiteX1935" fmla="*/ 672825 w 9145496"/>
              <a:gd name="connsiteY1935" fmla="*/ 0 h 3841500"/>
              <a:gd name="connsiteX1936" fmla="*/ 721574 w 9145496"/>
              <a:gd name="connsiteY1936" fmla="*/ 48750 h 3841500"/>
              <a:gd name="connsiteX1937" fmla="*/ 672825 w 9145496"/>
              <a:gd name="connsiteY1937" fmla="*/ 97500 h 3841500"/>
              <a:gd name="connsiteX1938" fmla="*/ 624074 w 9145496"/>
              <a:gd name="connsiteY1938" fmla="*/ 48750 h 3841500"/>
              <a:gd name="connsiteX1939" fmla="*/ 672825 w 9145496"/>
              <a:gd name="connsiteY1939" fmla="*/ 0 h 3841500"/>
              <a:gd name="connsiteX1940" fmla="*/ 360805 w 9145496"/>
              <a:gd name="connsiteY1940" fmla="*/ 0 h 3841500"/>
              <a:gd name="connsiteX1941" fmla="*/ 409558 w 9145496"/>
              <a:gd name="connsiteY1941" fmla="*/ 48750 h 3841500"/>
              <a:gd name="connsiteX1942" fmla="*/ 360805 w 9145496"/>
              <a:gd name="connsiteY1942" fmla="*/ 97500 h 3841500"/>
              <a:gd name="connsiteX1943" fmla="*/ 312062 w 9145496"/>
              <a:gd name="connsiteY1943" fmla="*/ 48750 h 3841500"/>
              <a:gd name="connsiteX1944" fmla="*/ 360805 w 9145496"/>
              <a:gd name="connsiteY1944" fmla="*/ 0 h 3841500"/>
              <a:gd name="connsiteX1945" fmla="*/ 48805 w 9145496"/>
              <a:gd name="connsiteY1945" fmla="*/ 0 h 3841500"/>
              <a:gd name="connsiteX1946" fmla="*/ 97555 w 9145496"/>
              <a:gd name="connsiteY1946" fmla="*/ 48750 h 3841500"/>
              <a:gd name="connsiteX1947" fmla="*/ 48805 w 9145496"/>
              <a:gd name="connsiteY1947" fmla="*/ 97500 h 3841500"/>
              <a:gd name="connsiteX1948" fmla="*/ 55 w 9145496"/>
              <a:gd name="connsiteY1948" fmla="*/ 48750 h 3841500"/>
              <a:gd name="connsiteX1949" fmla="*/ 48805 w 9145496"/>
              <a:gd name="connsiteY1949" fmla="*/ 0 h 3841500"/>
            </a:gdLst>
            <a:ahLst/>
            <a:cxnLst/>
            <a:rect l="l" t="t" r="r" b="b"/>
            <a:pathLst>
              <a:path w="9145496" h="3841500">
                <a:moveTo>
                  <a:pt x="9096746" y="3744000"/>
                </a:moveTo>
                <a:cubicBezTo>
                  <a:pt x="9123670" y="3744000"/>
                  <a:pt x="9145496" y="3765826"/>
                  <a:pt x="9145496" y="3792750"/>
                </a:cubicBezTo>
                <a:cubicBezTo>
                  <a:pt x="9145496" y="3819674"/>
                  <a:pt x="9123670" y="3841500"/>
                  <a:pt x="9096746" y="3841500"/>
                </a:cubicBezTo>
                <a:cubicBezTo>
                  <a:pt x="9069822" y="3841500"/>
                  <a:pt x="9047996" y="3819674"/>
                  <a:pt x="9047996" y="3792750"/>
                </a:cubicBezTo>
                <a:cubicBezTo>
                  <a:pt x="9047996" y="3765826"/>
                  <a:pt x="9069822" y="3744000"/>
                  <a:pt x="9096746" y="3744000"/>
                </a:cubicBezTo>
                <a:close/>
                <a:moveTo>
                  <a:pt x="8784746" y="3744000"/>
                </a:moveTo>
                <a:cubicBezTo>
                  <a:pt x="8811670" y="3744000"/>
                  <a:pt x="8833496" y="3765826"/>
                  <a:pt x="8833496" y="3792750"/>
                </a:cubicBezTo>
                <a:cubicBezTo>
                  <a:pt x="8833496" y="3819674"/>
                  <a:pt x="8811670" y="3841500"/>
                  <a:pt x="8784746" y="3841500"/>
                </a:cubicBezTo>
                <a:cubicBezTo>
                  <a:pt x="8757822" y="3841500"/>
                  <a:pt x="8735996" y="3819674"/>
                  <a:pt x="8735996" y="3792750"/>
                </a:cubicBezTo>
                <a:cubicBezTo>
                  <a:pt x="8735996" y="3765826"/>
                  <a:pt x="8757822" y="3744000"/>
                  <a:pt x="8784746" y="3744000"/>
                </a:cubicBezTo>
                <a:close/>
                <a:moveTo>
                  <a:pt x="8472746" y="3744000"/>
                </a:moveTo>
                <a:cubicBezTo>
                  <a:pt x="8499670" y="3744000"/>
                  <a:pt x="8521496" y="3765826"/>
                  <a:pt x="8521496" y="3792750"/>
                </a:cubicBezTo>
                <a:cubicBezTo>
                  <a:pt x="8521496" y="3819674"/>
                  <a:pt x="8499670" y="3841500"/>
                  <a:pt x="8472746" y="3841500"/>
                </a:cubicBezTo>
                <a:cubicBezTo>
                  <a:pt x="8445822" y="3841500"/>
                  <a:pt x="8423996" y="3819674"/>
                  <a:pt x="8423996" y="3792750"/>
                </a:cubicBezTo>
                <a:cubicBezTo>
                  <a:pt x="8423996" y="3765826"/>
                  <a:pt x="8445822" y="3744000"/>
                  <a:pt x="8472746" y="3744000"/>
                </a:cubicBezTo>
                <a:close/>
                <a:moveTo>
                  <a:pt x="8160746" y="3744000"/>
                </a:moveTo>
                <a:cubicBezTo>
                  <a:pt x="8187670" y="3744000"/>
                  <a:pt x="8209496" y="3765826"/>
                  <a:pt x="8209496" y="3792750"/>
                </a:cubicBezTo>
                <a:cubicBezTo>
                  <a:pt x="8209496" y="3819674"/>
                  <a:pt x="8187670" y="3841500"/>
                  <a:pt x="8160746" y="3841500"/>
                </a:cubicBezTo>
                <a:cubicBezTo>
                  <a:pt x="8133822" y="3841500"/>
                  <a:pt x="8111996" y="3819674"/>
                  <a:pt x="8111996" y="3792750"/>
                </a:cubicBezTo>
                <a:cubicBezTo>
                  <a:pt x="8111996" y="3765826"/>
                  <a:pt x="8133822" y="3744000"/>
                  <a:pt x="8160746" y="3744000"/>
                </a:cubicBezTo>
                <a:close/>
                <a:moveTo>
                  <a:pt x="7848746" y="3744000"/>
                </a:moveTo>
                <a:cubicBezTo>
                  <a:pt x="7875670" y="3744000"/>
                  <a:pt x="7897496" y="3765826"/>
                  <a:pt x="7897496" y="3792750"/>
                </a:cubicBezTo>
                <a:cubicBezTo>
                  <a:pt x="7897496" y="3819674"/>
                  <a:pt x="7875670" y="3841500"/>
                  <a:pt x="7848746" y="3841500"/>
                </a:cubicBezTo>
                <a:cubicBezTo>
                  <a:pt x="7821822" y="3841500"/>
                  <a:pt x="7799996" y="3819674"/>
                  <a:pt x="7799996" y="3792750"/>
                </a:cubicBezTo>
                <a:cubicBezTo>
                  <a:pt x="7799996" y="3765826"/>
                  <a:pt x="7821822" y="3744000"/>
                  <a:pt x="7848746" y="3744000"/>
                </a:cubicBezTo>
                <a:close/>
                <a:moveTo>
                  <a:pt x="7536746" y="3744000"/>
                </a:moveTo>
                <a:cubicBezTo>
                  <a:pt x="7563670" y="3744000"/>
                  <a:pt x="7585496" y="3765826"/>
                  <a:pt x="7585496" y="3792750"/>
                </a:cubicBezTo>
                <a:cubicBezTo>
                  <a:pt x="7585496" y="3819674"/>
                  <a:pt x="7563670" y="3841500"/>
                  <a:pt x="7536746" y="3841500"/>
                </a:cubicBezTo>
                <a:cubicBezTo>
                  <a:pt x="7509822" y="3841500"/>
                  <a:pt x="7487996" y="3819674"/>
                  <a:pt x="7487996" y="3792750"/>
                </a:cubicBezTo>
                <a:cubicBezTo>
                  <a:pt x="7487996" y="3765826"/>
                  <a:pt x="7509822" y="3744000"/>
                  <a:pt x="7536746" y="3744000"/>
                </a:cubicBezTo>
                <a:close/>
                <a:moveTo>
                  <a:pt x="7224746" y="3744000"/>
                </a:moveTo>
                <a:cubicBezTo>
                  <a:pt x="7251670" y="3744000"/>
                  <a:pt x="7273496" y="3765826"/>
                  <a:pt x="7273496" y="3792750"/>
                </a:cubicBezTo>
                <a:cubicBezTo>
                  <a:pt x="7273496" y="3819674"/>
                  <a:pt x="7251670" y="3841500"/>
                  <a:pt x="7224746" y="3841500"/>
                </a:cubicBezTo>
                <a:cubicBezTo>
                  <a:pt x="7197822" y="3841500"/>
                  <a:pt x="7175996" y="3819674"/>
                  <a:pt x="7175996" y="3792750"/>
                </a:cubicBezTo>
                <a:cubicBezTo>
                  <a:pt x="7175996" y="3765826"/>
                  <a:pt x="7197822" y="3744000"/>
                  <a:pt x="7224746" y="3744000"/>
                </a:cubicBezTo>
                <a:close/>
                <a:moveTo>
                  <a:pt x="6912746" y="3744000"/>
                </a:moveTo>
                <a:cubicBezTo>
                  <a:pt x="6939670" y="3744000"/>
                  <a:pt x="6961496" y="3765826"/>
                  <a:pt x="6961496" y="3792750"/>
                </a:cubicBezTo>
                <a:cubicBezTo>
                  <a:pt x="6961496" y="3819674"/>
                  <a:pt x="6939670" y="3841500"/>
                  <a:pt x="6912746" y="3841500"/>
                </a:cubicBezTo>
                <a:cubicBezTo>
                  <a:pt x="6885822" y="3841500"/>
                  <a:pt x="6863996" y="3819674"/>
                  <a:pt x="6863996" y="3792750"/>
                </a:cubicBezTo>
                <a:cubicBezTo>
                  <a:pt x="6863996" y="3765826"/>
                  <a:pt x="6885822" y="3744000"/>
                  <a:pt x="6912746" y="3744000"/>
                </a:cubicBezTo>
                <a:close/>
                <a:moveTo>
                  <a:pt x="6600746" y="3744000"/>
                </a:moveTo>
                <a:cubicBezTo>
                  <a:pt x="6627670" y="3744000"/>
                  <a:pt x="6649496" y="3765826"/>
                  <a:pt x="6649496" y="3792750"/>
                </a:cubicBezTo>
                <a:cubicBezTo>
                  <a:pt x="6649496" y="3819674"/>
                  <a:pt x="6627670" y="3841500"/>
                  <a:pt x="6600746" y="3841500"/>
                </a:cubicBezTo>
                <a:cubicBezTo>
                  <a:pt x="6573822" y="3841500"/>
                  <a:pt x="6551996" y="3819674"/>
                  <a:pt x="6551996" y="3792750"/>
                </a:cubicBezTo>
                <a:cubicBezTo>
                  <a:pt x="6551996" y="3765826"/>
                  <a:pt x="6573822" y="3744000"/>
                  <a:pt x="6600746" y="3744000"/>
                </a:cubicBezTo>
                <a:close/>
                <a:moveTo>
                  <a:pt x="6288746" y="3744000"/>
                </a:moveTo>
                <a:cubicBezTo>
                  <a:pt x="6315670" y="3744000"/>
                  <a:pt x="6337496" y="3765826"/>
                  <a:pt x="6337496" y="3792750"/>
                </a:cubicBezTo>
                <a:cubicBezTo>
                  <a:pt x="6337496" y="3819674"/>
                  <a:pt x="6315670" y="3841500"/>
                  <a:pt x="6288746" y="3841500"/>
                </a:cubicBezTo>
                <a:cubicBezTo>
                  <a:pt x="6261822" y="3841500"/>
                  <a:pt x="6239996" y="3819674"/>
                  <a:pt x="6239996" y="3792750"/>
                </a:cubicBezTo>
                <a:cubicBezTo>
                  <a:pt x="6239996" y="3765826"/>
                  <a:pt x="6261822" y="3744000"/>
                  <a:pt x="6288746" y="3744000"/>
                </a:cubicBezTo>
                <a:close/>
                <a:moveTo>
                  <a:pt x="5976746" y="3744000"/>
                </a:moveTo>
                <a:cubicBezTo>
                  <a:pt x="6003670" y="3744000"/>
                  <a:pt x="6025496" y="3765826"/>
                  <a:pt x="6025496" y="3792750"/>
                </a:cubicBezTo>
                <a:cubicBezTo>
                  <a:pt x="6025496" y="3819674"/>
                  <a:pt x="6003670" y="3841500"/>
                  <a:pt x="5976746" y="3841500"/>
                </a:cubicBezTo>
                <a:cubicBezTo>
                  <a:pt x="5949822" y="3841500"/>
                  <a:pt x="5927996" y="3819674"/>
                  <a:pt x="5927996" y="3792750"/>
                </a:cubicBezTo>
                <a:cubicBezTo>
                  <a:pt x="5927996" y="3765826"/>
                  <a:pt x="5949822" y="3744000"/>
                  <a:pt x="5976746" y="3744000"/>
                </a:cubicBezTo>
                <a:close/>
                <a:moveTo>
                  <a:pt x="5664746" y="3744000"/>
                </a:moveTo>
                <a:cubicBezTo>
                  <a:pt x="5691670" y="3744000"/>
                  <a:pt x="5713496" y="3765826"/>
                  <a:pt x="5713496" y="3792750"/>
                </a:cubicBezTo>
                <a:cubicBezTo>
                  <a:pt x="5713496" y="3819674"/>
                  <a:pt x="5691670" y="3841500"/>
                  <a:pt x="5664746" y="3841500"/>
                </a:cubicBezTo>
                <a:cubicBezTo>
                  <a:pt x="5637822" y="3841500"/>
                  <a:pt x="5615996" y="3819674"/>
                  <a:pt x="5615996" y="3792750"/>
                </a:cubicBezTo>
                <a:cubicBezTo>
                  <a:pt x="5615996" y="3765826"/>
                  <a:pt x="5637822" y="3744000"/>
                  <a:pt x="5664746" y="3744000"/>
                </a:cubicBezTo>
                <a:close/>
                <a:moveTo>
                  <a:pt x="5352746" y="3744000"/>
                </a:moveTo>
                <a:cubicBezTo>
                  <a:pt x="5379670" y="3744000"/>
                  <a:pt x="5401496" y="3765826"/>
                  <a:pt x="5401496" y="3792750"/>
                </a:cubicBezTo>
                <a:cubicBezTo>
                  <a:pt x="5401496" y="3819674"/>
                  <a:pt x="5379670" y="3841500"/>
                  <a:pt x="5352746" y="3841500"/>
                </a:cubicBezTo>
                <a:cubicBezTo>
                  <a:pt x="5325822" y="3841500"/>
                  <a:pt x="5303996" y="3819674"/>
                  <a:pt x="5303996" y="3792750"/>
                </a:cubicBezTo>
                <a:cubicBezTo>
                  <a:pt x="5303996" y="3765826"/>
                  <a:pt x="5325822" y="3744000"/>
                  <a:pt x="5352746" y="3744000"/>
                </a:cubicBezTo>
                <a:close/>
                <a:moveTo>
                  <a:pt x="5040746" y="3744000"/>
                </a:moveTo>
                <a:cubicBezTo>
                  <a:pt x="5067670" y="3744000"/>
                  <a:pt x="5089496" y="3765826"/>
                  <a:pt x="5089496" y="3792750"/>
                </a:cubicBezTo>
                <a:cubicBezTo>
                  <a:pt x="5089496" y="3819674"/>
                  <a:pt x="5067670" y="3841500"/>
                  <a:pt x="5040746" y="3841500"/>
                </a:cubicBezTo>
                <a:cubicBezTo>
                  <a:pt x="5013822" y="3841500"/>
                  <a:pt x="4991996" y="3819674"/>
                  <a:pt x="4991996" y="3792750"/>
                </a:cubicBezTo>
                <a:cubicBezTo>
                  <a:pt x="4991996" y="3765826"/>
                  <a:pt x="5013822" y="3744000"/>
                  <a:pt x="5040746" y="3744000"/>
                </a:cubicBezTo>
                <a:close/>
                <a:moveTo>
                  <a:pt x="4728746" y="3744000"/>
                </a:moveTo>
                <a:cubicBezTo>
                  <a:pt x="4755670" y="3744000"/>
                  <a:pt x="4777496" y="3765826"/>
                  <a:pt x="4777496" y="3792750"/>
                </a:cubicBezTo>
                <a:cubicBezTo>
                  <a:pt x="4777496" y="3819674"/>
                  <a:pt x="4755670" y="3841500"/>
                  <a:pt x="4728746" y="3841500"/>
                </a:cubicBezTo>
                <a:cubicBezTo>
                  <a:pt x="4701822" y="3841500"/>
                  <a:pt x="4679996" y="3819674"/>
                  <a:pt x="4679996" y="3792750"/>
                </a:cubicBezTo>
                <a:cubicBezTo>
                  <a:pt x="4679996" y="3765826"/>
                  <a:pt x="4701822" y="3744000"/>
                  <a:pt x="4728746" y="3744000"/>
                </a:cubicBezTo>
                <a:close/>
                <a:moveTo>
                  <a:pt x="4416746" y="3744000"/>
                </a:moveTo>
                <a:cubicBezTo>
                  <a:pt x="4443670" y="3744000"/>
                  <a:pt x="4465496" y="3765826"/>
                  <a:pt x="4465496" y="3792750"/>
                </a:cubicBezTo>
                <a:cubicBezTo>
                  <a:pt x="4465496" y="3819674"/>
                  <a:pt x="4443670" y="3841500"/>
                  <a:pt x="4416746" y="3841500"/>
                </a:cubicBezTo>
                <a:cubicBezTo>
                  <a:pt x="4389822" y="3841500"/>
                  <a:pt x="4367996" y="3819674"/>
                  <a:pt x="4367996" y="3792750"/>
                </a:cubicBezTo>
                <a:cubicBezTo>
                  <a:pt x="4367996" y="3765826"/>
                  <a:pt x="4389822" y="3744000"/>
                  <a:pt x="4416746" y="3744000"/>
                </a:cubicBezTo>
                <a:close/>
                <a:moveTo>
                  <a:pt x="4104746" y="3744000"/>
                </a:moveTo>
                <a:cubicBezTo>
                  <a:pt x="4131670" y="3744000"/>
                  <a:pt x="4153496" y="3765826"/>
                  <a:pt x="4153496" y="3792750"/>
                </a:cubicBezTo>
                <a:cubicBezTo>
                  <a:pt x="4153496" y="3819674"/>
                  <a:pt x="4131670" y="3841500"/>
                  <a:pt x="4104746" y="3841500"/>
                </a:cubicBezTo>
                <a:cubicBezTo>
                  <a:pt x="4077822" y="3841500"/>
                  <a:pt x="4055996" y="3819674"/>
                  <a:pt x="4055996" y="3792750"/>
                </a:cubicBezTo>
                <a:cubicBezTo>
                  <a:pt x="4055996" y="3765826"/>
                  <a:pt x="4077822" y="3744000"/>
                  <a:pt x="4104746" y="3744000"/>
                </a:cubicBezTo>
                <a:close/>
                <a:moveTo>
                  <a:pt x="3792746" y="3744000"/>
                </a:moveTo>
                <a:cubicBezTo>
                  <a:pt x="3819670" y="3744000"/>
                  <a:pt x="3841496" y="3765826"/>
                  <a:pt x="3841496" y="3792750"/>
                </a:cubicBezTo>
                <a:cubicBezTo>
                  <a:pt x="3841496" y="3819674"/>
                  <a:pt x="3819670" y="3841500"/>
                  <a:pt x="3792746" y="3841500"/>
                </a:cubicBezTo>
                <a:cubicBezTo>
                  <a:pt x="3765822" y="3841500"/>
                  <a:pt x="3743996" y="3819674"/>
                  <a:pt x="3743996" y="3792750"/>
                </a:cubicBezTo>
                <a:cubicBezTo>
                  <a:pt x="3743996" y="3765826"/>
                  <a:pt x="3765822" y="3744000"/>
                  <a:pt x="3792746" y="3744000"/>
                </a:cubicBezTo>
                <a:close/>
                <a:moveTo>
                  <a:pt x="3480746" y="3744000"/>
                </a:moveTo>
                <a:cubicBezTo>
                  <a:pt x="3507670" y="3744000"/>
                  <a:pt x="3529496" y="3765826"/>
                  <a:pt x="3529496" y="3792750"/>
                </a:cubicBezTo>
                <a:cubicBezTo>
                  <a:pt x="3529496" y="3819674"/>
                  <a:pt x="3507670" y="3841500"/>
                  <a:pt x="3480746" y="3841500"/>
                </a:cubicBezTo>
                <a:cubicBezTo>
                  <a:pt x="3453822" y="3841500"/>
                  <a:pt x="3431996" y="3819674"/>
                  <a:pt x="3431996" y="3792750"/>
                </a:cubicBezTo>
                <a:cubicBezTo>
                  <a:pt x="3431996" y="3765826"/>
                  <a:pt x="3453822" y="3744000"/>
                  <a:pt x="3480746" y="3744000"/>
                </a:cubicBezTo>
                <a:close/>
                <a:moveTo>
                  <a:pt x="3168747" y="3744000"/>
                </a:moveTo>
                <a:cubicBezTo>
                  <a:pt x="3195671" y="3744000"/>
                  <a:pt x="3217497" y="3765826"/>
                  <a:pt x="3217497" y="3792750"/>
                </a:cubicBezTo>
                <a:cubicBezTo>
                  <a:pt x="3217497" y="3819674"/>
                  <a:pt x="3195671" y="3841500"/>
                  <a:pt x="3168747" y="3841500"/>
                </a:cubicBezTo>
                <a:cubicBezTo>
                  <a:pt x="3141822" y="3841500"/>
                  <a:pt x="3119996" y="3819674"/>
                  <a:pt x="3119996" y="3792750"/>
                </a:cubicBezTo>
                <a:cubicBezTo>
                  <a:pt x="3119996" y="3765826"/>
                  <a:pt x="3141822" y="3744000"/>
                  <a:pt x="3168747" y="3744000"/>
                </a:cubicBezTo>
                <a:close/>
                <a:moveTo>
                  <a:pt x="2856746" y="3744000"/>
                </a:moveTo>
                <a:cubicBezTo>
                  <a:pt x="2883671" y="3744000"/>
                  <a:pt x="2905497" y="3765826"/>
                  <a:pt x="2905497" y="3792750"/>
                </a:cubicBezTo>
                <a:cubicBezTo>
                  <a:pt x="2905497" y="3819674"/>
                  <a:pt x="2883671" y="3841500"/>
                  <a:pt x="2856746" y="3841500"/>
                </a:cubicBezTo>
                <a:cubicBezTo>
                  <a:pt x="2829822" y="3841500"/>
                  <a:pt x="2807996" y="3819674"/>
                  <a:pt x="2807996" y="3792750"/>
                </a:cubicBezTo>
                <a:cubicBezTo>
                  <a:pt x="2807996" y="3765826"/>
                  <a:pt x="2829822" y="3744000"/>
                  <a:pt x="2856746" y="3744000"/>
                </a:cubicBezTo>
                <a:close/>
                <a:moveTo>
                  <a:pt x="2544750" y="3744000"/>
                </a:moveTo>
                <a:cubicBezTo>
                  <a:pt x="2571674" y="3744000"/>
                  <a:pt x="2593500" y="3765826"/>
                  <a:pt x="2593500" y="3792750"/>
                </a:cubicBezTo>
                <a:cubicBezTo>
                  <a:pt x="2593500" y="3819674"/>
                  <a:pt x="2571674" y="3841500"/>
                  <a:pt x="2544750" y="3841500"/>
                </a:cubicBezTo>
                <a:cubicBezTo>
                  <a:pt x="2517826" y="3841500"/>
                  <a:pt x="2496000" y="3819674"/>
                  <a:pt x="2496000" y="3792750"/>
                </a:cubicBezTo>
                <a:cubicBezTo>
                  <a:pt x="2496000" y="3765826"/>
                  <a:pt x="2517826" y="3744000"/>
                  <a:pt x="2544750" y="3744000"/>
                </a:cubicBezTo>
                <a:close/>
                <a:moveTo>
                  <a:pt x="2232750" y="3744000"/>
                </a:moveTo>
                <a:cubicBezTo>
                  <a:pt x="2259674" y="3744000"/>
                  <a:pt x="2281500" y="3765826"/>
                  <a:pt x="2281500" y="3792750"/>
                </a:cubicBezTo>
                <a:cubicBezTo>
                  <a:pt x="2281500" y="3819674"/>
                  <a:pt x="2259674" y="3841500"/>
                  <a:pt x="2232750" y="3841500"/>
                </a:cubicBezTo>
                <a:cubicBezTo>
                  <a:pt x="2205827" y="3841500"/>
                  <a:pt x="2184001" y="3819674"/>
                  <a:pt x="2184001" y="3792750"/>
                </a:cubicBezTo>
                <a:cubicBezTo>
                  <a:pt x="2184001" y="3765826"/>
                  <a:pt x="2205827" y="3744000"/>
                  <a:pt x="2232750" y="3744000"/>
                </a:cubicBezTo>
                <a:close/>
                <a:moveTo>
                  <a:pt x="1920751" y="3744000"/>
                </a:moveTo>
                <a:cubicBezTo>
                  <a:pt x="1947674" y="3744000"/>
                  <a:pt x="1969500" y="3765826"/>
                  <a:pt x="1969500" y="3792750"/>
                </a:cubicBezTo>
                <a:cubicBezTo>
                  <a:pt x="1969500" y="3819674"/>
                  <a:pt x="1947674" y="3841500"/>
                  <a:pt x="1920751" y="3841500"/>
                </a:cubicBezTo>
                <a:cubicBezTo>
                  <a:pt x="1893826" y="3841500"/>
                  <a:pt x="1872000" y="3819674"/>
                  <a:pt x="1872000" y="3792750"/>
                </a:cubicBezTo>
                <a:cubicBezTo>
                  <a:pt x="1872000" y="3765826"/>
                  <a:pt x="1893826" y="3744000"/>
                  <a:pt x="1920751" y="3744000"/>
                </a:cubicBezTo>
                <a:close/>
                <a:moveTo>
                  <a:pt x="1608750" y="3744000"/>
                </a:moveTo>
                <a:cubicBezTo>
                  <a:pt x="1635673" y="3744000"/>
                  <a:pt x="1657501" y="3765826"/>
                  <a:pt x="1657501" y="3792750"/>
                </a:cubicBezTo>
                <a:cubicBezTo>
                  <a:pt x="1657501" y="3819674"/>
                  <a:pt x="1635673" y="3841500"/>
                  <a:pt x="1608750" y="3841500"/>
                </a:cubicBezTo>
                <a:cubicBezTo>
                  <a:pt x="1581828" y="3841500"/>
                  <a:pt x="1560000" y="3819674"/>
                  <a:pt x="1560000" y="3792750"/>
                </a:cubicBezTo>
                <a:cubicBezTo>
                  <a:pt x="1560000" y="3765826"/>
                  <a:pt x="1581828" y="3744000"/>
                  <a:pt x="1608750" y="3744000"/>
                </a:cubicBezTo>
                <a:close/>
                <a:moveTo>
                  <a:pt x="1296750" y="3744000"/>
                </a:moveTo>
                <a:cubicBezTo>
                  <a:pt x="1323675" y="3744000"/>
                  <a:pt x="1345501" y="3765826"/>
                  <a:pt x="1345501" y="3792750"/>
                </a:cubicBezTo>
                <a:cubicBezTo>
                  <a:pt x="1345501" y="3819674"/>
                  <a:pt x="1323675" y="3841500"/>
                  <a:pt x="1296750" y="3841500"/>
                </a:cubicBezTo>
                <a:cubicBezTo>
                  <a:pt x="1269826" y="3841500"/>
                  <a:pt x="1248000" y="3819674"/>
                  <a:pt x="1248000" y="3792750"/>
                </a:cubicBezTo>
                <a:cubicBezTo>
                  <a:pt x="1248000" y="3765826"/>
                  <a:pt x="1269826" y="3744000"/>
                  <a:pt x="1296750" y="3744000"/>
                </a:cubicBezTo>
                <a:close/>
                <a:moveTo>
                  <a:pt x="984752" y="3744000"/>
                </a:moveTo>
                <a:cubicBezTo>
                  <a:pt x="1011674" y="3744000"/>
                  <a:pt x="1033501" y="3765826"/>
                  <a:pt x="1033501" y="3792750"/>
                </a:cubicBezTo>
                <a:cubicBezTo>
                  <a:pt x="1033501" y="3819674"/>
                  <a:pt x="1011674" y="3841500"/>
                  <a:pt x="984752" y="3841500"/>
                </a:cubicBezTo>
                <a:cubicBezTo>
                  <a:pt x="957827" y="3841500"/>
                  <a:pt x="936001" y="3819674"/>
                  <a:pt x="936001" y="3792750"/>
                </a:cubicBezTo>
                <a:cubicBezTo>
                  <a:pt x="936001" y="3765826"/>
                  <a:pt x="957827" y="3744000"/>
                  <a:pt x="984752" y="3744000"/>
                </a:cubicBezTo>
                <a:close/>
                <a:moveTo>
                  <a:pt x="672752" y="3744000"/>
                </a:moveTo>
                <a:cubicBezTo>
                  <a:pt x="699676" y="3744000"/>
                  <a:pt x="721502" y="3765826"/>
                  <a:pt x="721502" y="3792750"/>
                </a:cubicBezTo>
                <a:cubicBezTo>
                  <a:pt x="721502" y="3819674"/>
                  <a:pt x="699676" y="3841500"/>
                  <a:pt x="672752" y="3841500"/>
                </a:cubicBezTo>
                <a:cubicBezTo>
                  <a:pt x="645829" y="3841500"/>
                  <a:pt x="624003" y="3819674"/>
                  <a:pt x="624003" y="3792750"/>
                </a:cubicBezTo>
                <a:cubicBezTo>
                  <a:pt x="624003" y="3765826"/>
                  <a:pt x="645829" y="3744000"/>
                  <a:pt x="672752" y="3744000"/>
                </a:cubicBezTo>
                <a:close/>
                <a:moveTo>
                  <a:pt x="360750" y="3744000"/>
                </a:moveTo>
                <a:cubicBezTo>
                  <a:pt x="387675" y="3744000"/>
                  <a:pt x="409501" y="3765826"/>
                  <a:pt x="409501" y="3792750"/>
                </a:cubicBezTo>
                <a:cubicBezTo>
                  <a:pt x="409501" y="3819674"/>
                  <a:pt x="387675" y="3841500"/>
                  <a:pt x="360750" y="3841500"/>
                </a:cubicBezTo>
                <a:cubicBezTo>
                  <a:pt x="333826" y="3841500"/>
                  <a:pt x="312001" y="3819674"/>
                  <a:pt x="312001" y="3792750"/>
                </a:cubicBezTo>
                <a:cubicBezTo>
                  <a:pt x="312001" y="3765826"/>
                  <a:pt x="333826" y="3744000"/>
                  <a:pt x="360750" y="3744000"/>
                </a:cubicBezTo>
                <a:close/>
                <a:moveTo>
                  <a:pt x="48751" y="3744000"/>
                </a:moveTo>
                <a:cubicBezTo>
                  <a:pt x="75675" y="3744000"/>
                  <a:pt x="97501" y="3765826"/>
                  <a:pt x="97501" y="3792750"/>
                </a:cubicBezTo>
                <a:cubicBezTo>
                  <a:pt x="97501" y="3819674"/>
                  <a:pt x="75675" y="3841500"/>
                  <a:pt x="48751" y="3841500"/>
                </a:cubicBezTo>
                <a:cubicBezTo>
                  <a:pt x="21827" y="3841500"/>
                  <a:pt x="0" y="3819674"/>
                  <a:pt x="0" y="3792750"/>
                </a:cubicBezTo>
                <a:cubicBezTo>
                  <a:pt x="0" y="3765826"/>
                  <a:pt x="21827" y="3744000"/>
                  <a:pt x="48751" y="3744000"/>
                </a:cubicBezTo>
                <a:close/>
                <a:moveTo>
                  <a:pt x="9096746" y="3432000"/>
                </a:moveTo>
                <a:cubicBezTo>
                  <a:pt x="9123670" y="3432000"/>
                  <a:pt x="9145496" y="3453826"/>
                  <a:pt x="9145496" y="3480750"/>
                </a:cubicBezTo>
                <a:cubicBezTo>
                  <a:pt x="9145496" y="3507674"/>
                  <a:pt x="9123670" y="3529500"/>
                  <a:pt x="9096746" y="3529500"/>
                </a:cubicBezTo>
                <a:cubicBezTo>
                  <a:pt x="9069822" y="3529500"/>
                  <a:pt x="9047996" y="3507674"/>
                  <a:pt x="9047996" y="3480750"/>
                </a:cubicBezTo>
                <a:cubicBezTo>
                  <a:pt x="9047996" y="3453826"/>
                  <a:pt x="9069822" y="3432000"/>
                  <a:pt x="9096746" y="3432000"/>
                </a:cubicBezTo>
                <a:close/>
                <a:moveTo>
                  <a:pt x="8784746" y="3432000"/>
                </a:moveTo>
                <a:cubicBezTo>
                  <a:pt x="8811670" y="3432000"/>
                  <a:pt x="8833496" y="3453826"/>
                  <a:pt x="8833496" y="3480750"/>
                </a:cubicBezTo>
                <a:cubicBezTo>
                  <a:pt x="8833496" y="3507674"/>
                  <a:pt x="8811670" y="3529500"/>
                  <a:pt x="8784746" y="3529500"/>
                </a:cubicBezTo>
                <a:cubicBezTo>
                  <a:pt x="8757822" y="3529500"/>
                  <a:pt x="8735996" y="3507674"/>
                  <a:pt x="8735996" y="3480750"/>
                </a:cubicBezTo>
                <a:cubicBezTo>
                  <a:pt x="8735996" y="3453826"/>
                  <a:pt x="8757822" y="3432000"/>
                  <a:pt x="8784746" y="3432000"/>
                </a:cubicBezTo>
                <a:close/>
                <a:moveTo>
                  <a:pt x="8472746" y="3432000"/>
                </a:moveTo>
                <a:cubicBezTo>
                  <a:pt x="8499670" y="3432000"/>
                  <a:pt x="8521496" y="3453826"/>
                  <a:pt x="8521496" y="3480750"/>
                </a:cubicBezTo>
                <a:cubicBezTo>
                  <a:pt x="8521496" y="3507674"/>
                  <a:pt x="8499670" y="3529500"/>
                  <a:pt x="8472746" y="3529500"/>
                </a:cubicBezTo>
                <a:cubicBezTo>
                  <a:pt x="8445822" y="3529500"/>
                  <a:pt x="8423996" y="3507674"/>
                  <a:pt x="8423996" y="3480750"/>
                </a:cubicBezTo>
                <a:cubicBezTo>
                  <a:pt x="8423996" y="3453826"/>
                  <a:pt x="8445822" y="3432000"/>
                  <a:pt x="8472746" y="3432000"/>
                </a:cubicBezTo>
                <a:close/>
                <a:moveTo>
                  <a:pt x="8160746" y="3432000"/>
                </a:moveTo>
                <a:cubicBezTo>
                  <a:pt x="8187670" y="3432000"/>
                  <a:pt x="8209496" y="3453826"/>
                  <a:pt x="8209496" y="3480750"/>
                </a:cubicBezTo>
                <a:cubicBezTo>
                  <a:pt x="8209496" y="3507674"/>
                  <a:pt x="8187670" y="3529500"/>
                  <a:pt x="8160746" y="3529500"/>
                </a:cubicBezTo>
                <a:cubicBezTo>
                  <a:pt x="8133822" y="3529500"/>
                  <a:pt x="8111996" y="3507674"/>
                  <a:pt x="8111996" y="3480750"/>
                </a:cubicBezTo>
                <a:cubicBezTo>
                  <a:pt x="8111996" y="3453826"/>
                  <a:pt x="8133822" y="3432000"/>
                  <a:pt x="8160746" y="3432000"/>
                </a:cubicBezTo>
                <a:close/>
                <a:moveTo>
                  <a:pt x="7848746" y="3432000"/>
                </a:moveTo>
                <a:cubicBezTo>
                  <a:pt x="7875670" y="3432000"/>
                  <a:pt x="7897496" y="3453826"/>
                  <a:pt x="7897496" y="3480750"/>
                </a:cubicBezTo>
                <a:cubicBezTo>
                  <a:pt x="7897496" y="3507674"/>
                  <a:pt x="7875670" y="3529500"/>
                  <a:pt x="7848746" y="3529500"/>
                </a:cubicBezTo>
                <a:cubicBezTo>
                  <a:pt x="7821822" y="3529500"/>
                  <a:pt x="7799996" y="3507674"/>
                  <a:pt x="7799996" y="3480750"/>
                </a:cubicBezTo>
                <a:cubicBezTo>
                  <a:pt x="7799996" y="3453826"/>
                  <a:pt x="7821822" y="3432000"/>
                  <a:pt x="7848746" y="3432000"/>
                </a:cubicBezTo>
                <a:close/>
                <a:moveTo>
                  <a:pt x="7536746" y="3432000"/>
                </a:moveTo>
                <a:cubicBezTo>
                  <a:pt x="7563670" y="3432000"/>
                  <a:pt x="7585496" y="3453826"/>
                  <a:pt x="7585496" y="3480750"/>
                </a:cubicBezTo>
                <a:cubicBezTo>
                  <a:pt x="7585496" y="3507674"/>
                  <a:pt x="7563670" y="3529500"/>
                  <a:pt x="7536746" y="3529500"/>
                </a:cubicBezTo>
                <a:cubicBezTo>
                  <a:pt x="7509822" y="3529500"/>
                  <a:pt x="7487996" y="3507674"/>
                  <a:pt x="7487996" y="3480750"/>
                </a:cubicBezTo>
                <a:cubicBezTo>
                  <a:pt x="7487996" y="3453826"/>
                  <a:pt x="7509822" y="3432000"/>
                  <a:pt x="7536746" y="3432000"/>
                </a:cubicBezTo>
                <a:close/>
                <a:moveTo>
                  <a:pt x="7224746" y="3432000"/>
                </a:moveTo>
                <a:cubicBezTo>
                  <a:pt x="7251670" y="3432000"/>
                  <a:pt x="7273496" y="3453826"/>
                  <a:pt x="7273496" y="3480750"/>
                </a:cubicBezTo>
                <a:cubicBezTo>
                  <a:pt x="7273496" y="3507674"/>
                  <a:pt x="7251670" y="3529500"/>
                  <a:pt x="7224746" y="3529500"/>
                </a:cubicBezTo>
                <a:cubicBezTo>
                  <a:pt x="7197822" y="3529500"/>
                  <a:pt x="7175996" y="3507674"/>
                  <a:pt x="7175996" y="3480750"/>
                </a:cubicBezTo>
                <a:cubicBezTo>
                  <a:pt x="7175996" y="3453826"/>
                  <a:pt x="7197822" y="3432000"/>
                  <a:pt x="7224746" y="3432000"/>
                </a:cubicBezTo>
                <a:close/>
                <a:moveTo>
                  <a:pt x="6912746" y="3432000"/>
                </a:moveTo>
                <a:cubicBezTo>
                  <a:pt x="6939670" y="3432000"/>
                  <a:pt x="6961496" y="3453826"/>
                  <a:pt x="6961496" y="3480750"/>
                </a:cubicBezTo>
                <a:cubicBezTo>
                  <a:pt x="6961496" y="3507674"/>
                  <a:pt x="6939670" y="3529500"/>
                  <a:pt x="6912746" y="3529500"/>
                </a:cubicBezTo>
                <a:cubicBezTo>
                  <a:pt x="6885822" y="3529500"/>
                  <a:pt x="6863996" y="3507674"/>
                  <a:pt x="6863996" y="3480750"/>
                </a:cubicBezTo>
                <a:cubicBezTo>
                  <a:pt x="6863996" y="3453826"/>
                  <a:pt x="6885822" y="3432000"/>
                  <a:pt x="6912746" y="3432000"/>
                </a:cubicBezTo>
                <a:close/>
                <a:moveTo>
                  <a:pt x="6600746" y="3432000"/>
                </a:moveTo>
                <a:cubicBezTo>
                  <a:pt x="6627670" y="3432000"/>
                  <a:pt x="6649496" y="3453826"/>
                  <a:pt x="6649496" y="3480750"/>
                </a:cubicBezTo>
                <a:cubicBezTo>
                  <a:pt x="6649496" y="3507674"/>
                  <a:pt x="6627670" y="3529500"/>
                  <a:pt x="6600746" y="3529500"/>
                </a:cubicBezTo>
                <a:cubicBezTo>
                  <a:pt x="6573822" y="3529500"/>
                  <a:pt x="6551996" y="3507674"/>
                  <a:pt x="6551996" y="3480750"/>
                </a:cubicBezTo>
                <a:cubicBezTo>
                  <a:pt x="6551996" y="3453826"/>
                  <a:pt x="6573822" y="3432000"/>
                  <a:pt x="6600746" y="3432000"/>
                </a:cubicBezTo>
                <a:close/>
                <a:moveTo>
                  <a:pt x="6288746" y="3432000"/>
                </a:moveTo>
                <a:cubicBezTo>
                  <a:pt x="6315670" y="3432000"/>
                  <a:pt x="6337496" y="3453826"/>
                  <a:pt x="6337496" y="3480750"/>
                </a:cubicBezTo>
                <a:cubicBezTo>
                  <a:pt x="6337496" y="3507674"/>
                  <a:pt x="6315670" y="3529500"/>
                  <a:pt x="6288746" y="3529500"/>
                </a:cubicBezTo>
                <a:cubicBezTo>
                  <a:pt x="6261822" y="3529500"/>
                  <a:pt x="6239996" y="3507674"/>
                  <a:pt x="6239996" y="3480750"/>
                </a:cubicBezTo>
                <a:cubicBezTo>
                  <a:pt x="6239996" y="3453826"/>
                  <a:pt x="6261822" y="3432000"/>
                  <a:pt x="6288746" y="3432000"/>
                </a:cubicBezTo>
                <a:close/>
                <a:moveTo>
                  <a:pt x="5976746" y="3432000"/>
                </a:moveTo>
                <a:cubicBezTo>
                  <a:pt x="6003670" y="3432000"/>
                  <a:pt x="6025496" y="3453826"/>
                  <a:pt x="6025496" y="3480750"/>
                </a:cubicBezTo>
                <a:cubicBezTo>
                  <a:pt x="6025496" y="3507674"/>
                  <a:pt x="6003670" y="3529500"/>
                  <a:pt x="5976746" y="3529500"/>
                </a:cubicBezTo>
                <a:cubicBezTo>
                  <a:pt x="5949822" y="3529500"/>
                  <a:pt x="5927996" y="3507674"/>
                  <a:pt x="5927996" y="3480750"/>
                </a:cubicBezTo>
                <a:cubicBezTo>
                  <a:pt x="5927996" y="3453826"/>
                  <a:pt x="5949822" y="3432000"/>
                  <a:pt x="5976746" y="3432000"/>
                </a:cubicBezTo>
                <a:close/>
                <a:moveTo>
                  <a:pt x="5664746" y="3432000"/>
                </a:moveTo>
                <a:cubicBezTo>
                  <a:pt x="5691670" y="3432000"/>
                  <a:pt x="5713496" y="3453826"/>
                  <a:pt x="5713496" y="3480750"/>
                </a:cubicBezTo>
                <a:cubicBezTo>
                  <a:pt x="5713496" y="3507674"/>
                  <a:pt x="5691670" y="3529500"/>
                  <a:pt x="5664746" y="3529500"/>
                </a:cubicBezTo>
                <a:cubicBezTo>
                  <a:pt x="5637822" y="3529500"/>
                  <a:pt x="5615996" y="3507674"/>
                  <a:pt x="5615996" y="3480750"/>
                </a:cubicBezTo>
                <a:cubicBezTo>
                  <a:pt x="5615996" y="3453826"/>
                  <a:pt x="5637822" y="3432000"/>
                  <a:pt x="5664746" y="3432000"/>
                </a:cubicBezTo>
                <a:close/>
                <a:moveTo>
                  <a:pt x="5352746" y="3432000"/>
                </a:moveTo>
                <a:cubicBezTo>
                  <a:pt x="5379670" y="3432000"/>
                  <a:pt x="5401496" y="3453826"/>
                  <a:pt x="5401496" y="3480750"/>
                </a:cubicBezTo>
                <a:cubicBezTo>
                  <a:pt x="5401496" y="3507674"/>
                  <a:pt x="5379670" y="3529500"/>
                  <a:pt x="5352746" y="3529500"/>
                </a:cubicBezTo>
                <a:cubicBezTo>
                  <a:pt x="5325822" y="3529500"/>
                  <a:pt x="5303996" y="3507674"/>
                  <a:pt x="5303996" y="3480750"/>
                </a:cubicBezTo>
                <a:cubicBezTo>
                  <a:pt x="5303996" y="3453826"/>
                  <a:pt x="5325822" y="3432000"/>
                  <a:pt x="5352746" y="3432000"/>
                </a:cubicBezTo>
                <a:close/>
                <a:moveTo>
                  <a:pt x="5040746" y="3432000"/>
                </a:moveTo>
                <a:cubicBezTo>
                  <a:pt x="5067670" y="3432000"/>
                  <a:pt x="5089496" y="3453826"/>
                  <a:pt x="5089496" y="3480750"/>
                </a:cubicBezTo>
                <a:cubicBezTo>
                  <a:pt x="5089496" y="3507674"/>
                  <a:pt x="5067670" y="3529500"/>
                  <a:pt x="5040746" y="3529500"/>
                </a:cubicBezTo>
                <a:cubicBezTo>
                  <a:pt x="5013822" y="3529500"/>
                  <a:pt x="4991996" y="3507674"/>
                  <a:pt x="4991996" y="3480750"/>
                </a:cubicBezTo>
                <a:cubicBezTo>
                  <a:pt x="4991996" y="3453826"/>
                  <a:pt x="5013822" y="3432000"/>
                  <a:pt x="5040746" y="3432000"/>
                </a:cubicBezTo>
                <a:close/>
                <a:moveTo>
                  <a:pt x="4728746" y="3432000"/>
                </a:moveTo>
                <a:cubicBezTo>
                  <a:pt x="4755670" y="3432000"/>
                  <a:pt x="4777496" y="3453826"/>
                  <a:pt x="4777496" y="3480750"/>
                </a:cubicBezTo>
                <a:cubicBezTo>
                  <a:pt x="4777496" y="3507674"/>
                  <a:pt x="4755670" y="3529500"/>
                  <a:pt x="4728746" y="3529500"/>
                </a:cubicBezTo>
                <a:cubicBezTo>
                  <a:pt x="4701822" y="3529500"/>
                  <a:pt x="4679996" y="3507674"/>
                  <a:pt x="4679996" y="3480750"/>
                </a:cubicBezTo>
                <a:cubicBezTo>
                  <a:pt x="4679996" y="3453826"/>
                  <a:pt x="4701822" y="3432000"/>
                  <a:pt x="4728746" y="3432000"/>
                </a:cubicBezTo>
                <a:close/>
                <a:moveTo>
                  <a:pt x="4416746" y="3432000"/>
                </a:moveTo>
                <a:cubicBezTo>
                  <a:pt x="4443670" y="3432000"/>
                  <a:pt x="4465496" y="3453826"/>
                  <a:pt x="4465496" y="3480750"/>
                </a:cubicBezTo>
                <a:cubicBezTo>
                  <a:pt x="4465496" y="3507674"/>
                  <a:pt x="4443670" y="3529500"/>
                  <a:pt x="4416746" y="3529500"/>
                </a:cubicBezTo>
                <a:cubicBezTo>
                  <a:pt x="4389822" y="3529500"/>
                  <a:pt x="4367996" y="3507674"/>
                  <a:pt x="4367996" y="3480750"/>
                </a:cubicBezTo>
                <a:cubicBezTo>
                  <a:pt x="4367996" y="3453826"/>
                  <a:pt x="4389822" y="3432000"/>
                  <a:pt x="4416746" y="3432000"/>
                </a:cubicBezTo>
                <a:close/>
                <a:moveTo>
                  <a:pt x="4104746" y="3432000"/>
                </a:moveTo>
                <a:cubicBezTo>
                  <a:pt x="4131670" y="3432000"/>
                  <a:pt x="4153496" y="3453826"/>
                  <a:pt x="4153496" y="3480750"/>
                </a:cubicBezTo>
                <a:cubicBezTo>
                  <a:pt x="4153496" y="3507674"/>
                  <a:pt x="4131670" y="3529500"/>
                  <a:pt x="4104746" y="3529500"/>
                </a:cubicBezTo>
                <a:cubicBezTo>
                  <a:pt x="4077822" y="3529500"/>
                  <a:pt x="4055996" y="3507674"/>
                  <a:pt x="4055996" y="3480750"/>
                </a:cubicBezTo>
                <a:cubicBezTo>
                  <a:pt x="4055996" y="3453826"/>
                  <a:pt x="4077822" y="3432000"/>
                  <a:pt x="4104746" y="3432000"/>
                </a:cubicBezTo>
                <a:close/>
                <a:moveTo>
                  <a:pt x="3792746" y="3432000"/>
                </a:moveTo>
                <a:cubicBezTo>
                  <a:pt x="3819670" y="3432000"/>
                  <a:pt x="3841496" y="3453826"/>
                  <a:pt x="3841496" y="3480750"/>
                </a:cubicBezTo>
                <a:cubicBezTo>
                  <a:pt x="3841496" y="3507674"/>
                  <a:pt x="3819670" y="3529500"/>
                  <a:pt x="3792746" y="3529500"/>
                </a:cubicBezTo>
                <a:cubicBezTo>
                  <a:pt x="3765822" y="3529500"/>
                  <a:pt x="3743996" y="3507674"/>
                  <a:pt x="3743996" y="3480750"/>
                </a:cubicBezTo>
                <a:cubicBezTo>
                  <a:pt x="3743996" y="3453826"/>
                  <a:pt x="3765822" y="3432000"/>
                  <a:pt x="3792746" y="3432000"/>
                </a:cubicBezTo>
                <a:close/>
                <a:moveTo>
                  <a:pt x="3480746" y="3432000"/>
                </a:moveTo>
                <a:cubicBezTo>
                  <a:pt x="3507670" y="3432000"/>
                  <a:pt x="3529496" y="3453826"/>
                  <a:pt x="3529496" y="3480750"/>
                </a:cubicBezTo>
                <a:cubicBezTo>
                  <a:pt x="3529496" y="3507674"/>
                  <a:pt x="3507670" y="3529500"/>
                  <a:pt x="3480746" y="3529500"/>
                </a:cubicBezTo>
                <a:cubicBezTo>
                  <a:pt x="3453822" y="3529500"/>
                  <a:pt x="3431996" y="3507674"/>
                  <a:pt x="3431996" y="3480750"/>
                </a:cubicBezTo>
                <a:cubicBezTo>
                  <a:pt x="3431996" y="3453826"/>
                  <a:pt x="3453822" y="3432000"/>
                  <a:pt x="3480746" y="3432000"/>
                </a:cubicBezTo>
                <a:close/>
                <a:moveTo>
                  <a:pt x="3168747" y="3432000"/>
                </a:moveTo>
                <a:cubicBezTo>
                  <a:pt x="3195671" y="3432000"/>
                  <a:pt x="3217497" y="3453826"/>
                  <a:pt x="3217497" y="3480750"/>
                </a:cubicBezTo>
                <a:cubicBezTo>
                  <a:pt x="3217497" y="3507674"/>
                  <a:pt x="3195671" y="3529500"/>
                  <a:pt x="3168747" y="3529500"/>
                </a:cubicBezTo>
                <a:cubicBezTo>
                  <a:pt x="3141822" y="3529500"/>
                  <a:pt x="3119996" y="3507674"/>
                  <a:pt x="3119996" y="3480750"/>
                </a:cubicBezTo>
                <a:cubicBezTo>
                  <a:pt x="3119996" y="3453826"/>
                  <a:pt x="3141822" y="3432000"/>
                  <a:pt x="3168747" y="3432000"/>
                </a:cubicBezTo>
                <a:close/>
                <a:moveTo>
                  <a:pt x="2856746" y="3432000"/>
                </a:moveTo>
                <a:cubicBezTo>
                  <a:pt x="2883671" y="3432000"/>
                  <a:pt x="2905497" y="3453826"/>
                  <a:pt x="2905497" y="3480750"/>
                </a:cubicBezTo>
                <a:cubicBezTo>
                  <a:pt x="2905497" y="3507674"/>
                  <a:pt x="2883671" y="3529500"/>
                  <a:pt x="2856746" y="3529500"/>
                </a:cubicBezTo>
                <a:cubicBezTo>
                  <a:pt x="2829822" y="3529500"/>
                  <a:pt x="2807996" y="3507674"/>
                  <a:pt x="2807996" y="3480750"/>
                </a:cubicBezTo>
                <a:cubicBezTo>
                  <a:pt x="2807996" y="3453826"/>
                  <a:pt x="2829822" y="3432000"/>
                  <a:pt x="2856746" y="3432000"/>
                </a:cubicBezTo>
                <a:close/>
                <a:moveTo>
                  <a:pt x="2544755" y="3432000"/>
                </a:moveTo>
                <a:cubicBezTo>
                  <a:pt x="2571680" y="3432000"/>
                  <a:pt x="2593505" y="3453826"/>
                  <a:pt x="2593505" y="3480750"/>
                </a:cubicBezTo>
                <a:cubicBezTo>
                  <a:pt x="2593505" y="3507674"/>
                  <a:pt x="2571680" y="3529500"/>
                  <a:pt x="2544755" y="3529500"/>
                </a:cubicBezTo>
                <a:cubicBezTo>
                  <a:pt x="2517832" y="3529500"/>
                  <a:pt x="2496005" y="3507674"/>
                  <a:pt x="2496005" y="3480750"/>
                </a:cubicBezTo>
                <a:cubicBezTo>
                  <a:pt x="2496005" y="3453826"/>
                  <a:pt x="2517832" y="3432000"/>
                  <a:pt x="2544755" y="3432000"/>
                </a:cubicBezTo>
                <a:close/>
                <a:moveTo>
                  <a:pt x="2232757" y="3432000"/>
                </a:moveTo>
                <a:cubicBezTo>
                  <a:pt x="2259678" y="3432000"/>
                  <a:pt x="2281504" y="3453826"/>
                  <a:pt x="2281504" y="3480750"/>
                </a:cubicBezTo>
                <a:cubicBezTo>
                  <a:pt x="2281504" y="3507674"/>
                  <a:pt x="2259678" y="3529500"/>
                  <a:pt x="2232757" y="3529500"/>
                </a:cubicBezTo>
                <a:cubicBezTo>
                  <a:pt x="2205832" y="3529500"/>
                  <a:pt x="2184005" y="3507674"/>
                  <a:pt x="2184005" y="3480750"/>
                </a:cubicBezTo>
                <a:cubicBezTo>
                  <a:pt x="2184005" y="3453826"/>
                  <a:pt x="2205832" y="3432000"/>
                  <a:pt x="2232757" y="3432000"/>
                </a:cubicBezTo>
                <a:close/>
                <a:moveTo>
                  <a:pt x="1920754" y="3432000"/>
                </a:moveTo>
                <a:cubicBezTo>
                  <a:pt x="1947679" y="3432000"/>
                  <a:pt x="1969507" y="3453826"/>
                  <a:pt x="1969507" y="3480750"/>
                </a:cubicBezTo>
                <a:cubicBezTo>
                  <a:pt x="1969507" y="3507674"/>
                  <a:pt x="1947679" y="3529500"/>
                  <a:pt x="1920754" y="3529500"/>
                </a:cubicBezTo>
                <a:cubicBezTo>
                  <a:pt x="1893832" y="3529500"/>
                  <a:pt x="1872004" y="3507674"/>
                  <a:pt x="1872004" y="3480750"/>
                </a:cubicBezTo>
                <a:cubicBezTo>
                  <a:pt x="1872004" y="3453826"/>
                  <a:pt x="1893832" y="3432000"/>
                  <a:pt x="1920754" y="3432000"/>
                </a:cubicBezTo>
                <a:close/>
                <a:moveTo>
                  <a:pt x="1608756" y="3432000"/>
                </a:moveTo>
                <a:cubicBezTo>
                  <a:pt x="1635679" y="3432000"/>
                  <a:pt x="1657506" y="3453826"/>
                  <a:pt x="1657506" y="3480750"/>
                </a:cubicBezTo>
                <a:cubicBezTo>
                  <a:pt x="1657506" y="3507674"/>
                  <a:pt x="1635679" y="3529500"/>
                  <a:pt x="1608756" y="3529500"/>
                </a:cubicBezTo>
                <a:cubicBezTo>
                  <a:pt x="1581831" y="3529500"/>
                  <a:pt x="1560005" y="3507674"/>
                  <a:pt x="1560005" y="3480750"/>
                </a:cubicBezTo>
                <a:cubicBezTo>
                  <a:pt x="1560005" y="3453826"/>
                  <a:pt x="1581831" y="3432000"/>
                  <a:pt x="1608756" y="3432000"/>
                </a:cubicBezTo>
                <a:close/>
                <a:moveTo>
                  <a:pt x="1296756" y="3432000"/>
                </a:moveTo>
                <a:cubicBezTo>
                  <a:pt x="1323679" y="3432000"/>
                  <a:pt x="1345504" y="3453826"/>
                  <a:pt x="1345504" y="3480750"/>
                </a:cubicBezTo>
                <a:cubicBezTo>
                  <a:pt x="1345504" y="3507674"/>
                  <a:pt x="1323679" y="3529500"/>
                  <a:pt x="1296756" y="3529500"/>
                </a:cubicBezTo>
                <a:cubicBezTo>
                  <a:pt x="1269831" y="3529500"/>
                  <a:pt x="1248006" y="3507674"/>
                  <a:pt x="1248006" y="3480750"/>
                </a:cubicBezTo>
                <a:cubicBezTo>
                  <a:pt x="1248006" y="3453826"/>
                  <a:pt x="1269831" y="3432000"/>
                  <a:pt x="1296756" y="3432000"/>
                </a:cubicBezTo>
                <a:close/>
                <a:moveTo>
                  <a:pt x="984756" y="3432000"/>
                </a:moveTo>
                <a:cubicBezTo>
                  <a:pt x="1011680" y="3432000"/>
                  <a:pt x="1033506" y="3453826"/>
                  <a:pt x="1033506" y="3480750"/>
                </a:cubicBezTo>
                <a:cubicBezTo>
                  <a:pt x="1033506" y="3507674"/>
                  <a:pt x="1011680" y="3529500"/>
                  <a:pt x="984756" y="3529500"/>
                </a:cubicBezTo>
                <a:cubicBezTo>
                  <a:pt x="957833" y="3529500"/>
                  <a:pt x="936007" y="3507674"/>
                  <a:pt x="936007" y="3480750"/>
                </a:cubicBezTo>
                <a:cubicBezTo>
                  <a:pt x="936007" y="3453826"/>
                  <a:pt x="957833" y="3432000"/>
                  <a:pt x="984756" y="3432000"/>
                </a:cubicBezTo>
                <a:close/>
                <a:moveTo>
                  <a:pt x="672757" y="3432000"/>
                </a:moveTo>
                <a:cubicBezTo>
                  <a:pt x="699681" y="3432000"/>
                  <a:pt x="721509" y="3453826"/>
                  <a:pt x="721509" y="3480750"/>
                </a:cubicBezTo>
                <a:cubicBezTo>
                  <a:pt x="721509" y="3507674"/>
                  <a:pt x="699681" y="3529500"/>
                  <a:pt x="672757" y="3529500"/>
                </a:cubicBezTo>
                <a:cubicBezTo>
                  <a:pt x="645834" y="3529500"/>
                  <a:pt x="624008" y="3507674"/>
                  <a:pt x="624008" y="3480750"/>
                </a:cubicBezTo>
                <a:cubicBezTo>
                  <a:pt x="624008" y="3453826"/>
                  <a:pt x="645834" y="3432000"/>
                  <a:pt x="672757" y="3432000"/>
                </a:cubicBezTo>
                <a:close/>
                <a:moveTo>
                  <a:pt x="360755" y="3432000"/>
                </a:moveTo>
                <a:cubicBezTo>
                  <a:pt x="387679" y="3432000"/>
                  <a:pt x="409506" y="3453826"/>
                  <a:pt x="409506" y="3480750"/>
                </a:cubicBezTo>
                <a:cubicBezTo>
                  <a:pt x="409506" y="3507674"/>
                  <a:pt x="387679" y="3529500"/>
                  <a:pt x="360755" y="3529500"/>
                </a:cubicBezTo>
                <a:cubicBezTo>
                  <a:pt x="333831" y="3529500"/>
                  <a:pt x="312006" y="3507674"/>
                  <a:pt x="312006" y="3480750"/>
                </a:cubicBezTo>
                <a:cubicBezTo>
                  <a:pt x="312006" y="3453826"/>
                  <a:pt x="333831" y="3432000"/>
                  <a:pt x="360755" y="3432000"/>
                </a:cubicBezTo>
                <a:close/>
                <a:moveTo>
                  <a:pt x="48755" y="3432000"/>
                </a:moveTo>
                <a:cubicBezTo>
                  <a:pt x="75679" y="3432000"/>
                  <a:pt x="97506" y="3453826"/>
                  <a:pt x="97506" y="3480750"/>
                </a:cubicBezTo>
                <a:cubicBezTo>
                  <a:pt x="97506" y="3507674"/>
                  <a:pt x="75679" y="3529500"/>
                  <a:pt x="48755" y="3529500"/>
                </a:cubicBezTo>
                <a:cubicBezTo>
                  <a:pt x="21831" y="3529500"/>
                  <a:pt x="5" y="3507674"/>
                  <a:pt x="5" y="3480750"/>
                </a:cubicBezTo>
                <a:cubicBezTo>
                  <a:pt x="5" y="3453826"/>
                  <a:pt x="21831" y="3432000"/>
                  <a:pt x="48755" y="3432000"/>
                </a:cubicBezTo>
                <a:close/>
                <a:moveTo>
                  <a:pt x="9096746" y="3120001"/>
                </a:moveTo>
                <a:cubicBezTo>
                  <a:pt x="9123670" y="3120001"/>
                  <a:pt x="9145496" y="3141827"/>
                  <a:pt x="9145496" y="3168751"/>
                </a:cubicBezTo>
                <a:cubicBezTo>
                  <a:pt x="9145496" y="3195675"/>
                  <a:pt x="9123670" y="3217501"/>
                  <a:pt x="9096746" y="3217501"/>
                </a:cubicBezTo>
                <a:cubicBezTo>
                  <a:pt x="9069822" y="3217501"/>
                  <a:pt x="9047996" y="3195675"/>
                  <a:pt x="9047996" y="3168751"/>
                </a:cubicBezTo>
                <a:cubicBezTo>
                  <a:pt x="9047996" y="3141827"/>
                  <a:pt x="9069822" y="3120001"/>
                  <a:pt x="9096746" y="3120001"/>
                </a:cubicBezTo>
                <a:close/>
                <a:moveTo>
                  <a:pt x="8784746" y="3120001"/>
                </a:moveTo>
                <a:cubicBezTo>
                  <a:pt x="8811670" y="3120001"/>
                  <a:pt x="8833496" y="3141827"/>
                  <a:pt x="8833496" y="3168751"/>
                </a:cubicBezTo>
                <a:cubicBezTo>
                  <a:pt x="8833496" y="3195675"/>
                  <a:pt x="8811670" y="3217501"/>
                  <a:pt x="8784746" y="3217501"/>
                </a:cubicBezTo>
                <a:cubicBezTo>
                  <a:pt x="8757822" y="3217501"/>
                  <a:pt x="8735996" y="3195675"/>
                  <a:pt x="8735996" y="3168751"/>
                </a:cubicBezTo>
                <a:cubicBezTo>
                  <a:pt x="8735996" y="3141827"/>
                  <a:pt x="8757822" y="3120001"/>
                  <a:pt x="8784746" y="3120001"/>
                </a:cubicBezTo>
                <a:close/>
                <a:moveTo>
                  <a:pt x="8472746" y="3120001"/>
                </a:moveTo>
                <a:cubicBezTo>
                  <a:pt x="8499670" y="3120001"/>
                  <a:pt x="8521496" y="3141827"/>
                  <a:pt x="8521496" y="3168751"/>
                </a:cubicBezTo>
                <a:cubicBezTo>
                  <a:pt x="8521496" y="3195675"/>
                  <a:pt x="8499670" y="3217501"/>
                  <a:pt x="8472746" y="3217501"/>
                </a:cubicBezTo>
                <a:cubicBezTo>
                  <a:pt x="8445822" y="3217501"/>
                  <a:pt x="8423996" y="3195675"/>
                  <a:pt x="8423996" y="3168751"/>
                </a:cubicBezTo>
                <a:cubicBezTo>
                  <a:pt x="8423996" y="3141827"/>
                  <a:pt x="8445822" y="3120001"/>
                  <a:pt x="8472746" y="3120001"/>
                </a:cubicBezTo>
                <a:close/>
                <a:moveTo>
                  <a:pt x="8160746" y="3120001"/>
                </a:moveTo>
                <a:cubicBezTo>
                  <a:pt x="8187670" y="3120001"/>
                  <a:pt x="8209496" y="3141827"/>
                  <a:pt x="8209496" y="3168751"/>
                </a:cubicBezTo>
                <a:cubicBezTo>
                  <a:pt x="8209496" y="3195675"/>
                  <a:pt x="8187670" y="3217501"/>
                  <a:pt x="8160746" y="3217501"/>
                </a:cubicBezTo>
                <a:cubicBezTo>
                  <a:pt x="8133822" y="3217501"/>
                  <a:pt x="8111996" y="3195675"/>
                  <a:pt x="8111996" y="3168751"/>
                </a:cubicBezTo>
                <a:cubicBezTo>
                  <a:pt x="8111996" y="3141827"/>
                  <a:pt x="8133822" y="3120001"/>
                  <a:pt x="8160746" y="3120001"/>
                </a:cubicBezTo>
                <a:close/>
                <a:moveTo>
                  <a:pt x="7848746" y="3120001"/>
                </a:moveTo>
                <a:cubicBezTo>
                  <a:pt x="7875670" y="3120001"/>
                  <a:pt x="7897496" y="3141827"/>
                  <a:pt x="7897496" y="3168751"/>
                </a:cubicBezTo>
                <a:cubicBezTo>
                  <a:pt x="7897496" y="3195675"/>
                  <a:pt x="7875670" y="3217501"/>
                  <a:pt x="7848746" y="3217501"/>
                </a:cubicBezTo>
                <a:cubicBezTo>
                  <a:pt x="7821822" y="3217501"/>
                  <a:pt x="7799996" y="3195675"/>
                  <a:pt x="7799996" y="3168751"/>
                </a:cubicBezTo>
                <a:cubicBezTo>
                  <a:pt x="7799996" y="3141827"/>
                  <a:pt x="7821822" y="3120001"/>
                  <a:pt x="7848746" y="3120001"/>
                </a:cubicBezTo>
                <a:close/>
                <a:moveTo>
                  <a:pt x="7536746" y="3120001"/>
                </a:moveTo>
                <a:cubicBezTo>
                  <a:pt x="7563670" y="3120001"/>
                  <a:pt x="7585496" y="3141827"/>
                  <a:pt x="7585496" y="3168751"/>
                </a:cubicBezTo>
                <a:cubicBezTo>
                  <a:pt x="7585496" y="3195675"/>
                  <a:pt x="7563670" y="3217501"/>
                  <a:pt x="7536746" y="3217501"/>
                </a:cubicBezTo>
                <a:cubicBezTo>
                  <a:pt x="7509822" y="3217501"/>
                  <a:pt x="7487996" y="3195675"/>
                  <a:pt x="7487996" y="3168751"/>
                </a:cubicBezTo>
                <a:cubicBezTo>
                  <a:pt x="7487996" y="3141827"/>
                  <a:pt x="7509822" y="3120001"/>
                  <a:pt x="7536746" y="3120001"/>
                </a:cubicBezTo>
                <a:close/>
                <a:moveTo>
                  <a:pt x="7224746" y="3120001"/>
                </a:moveTo>
                <a:cubicBezTo>
                  <a:pt x="7251670" y="3120001"/>
                  <a:pt x="7273496" y="3141827"/>
                  <a:pt x="7273496" y="3168751"/>
                </a:cubicBezTo>
                <a:cubicBezTo>
                  <a:pt x="7273496" y="3195675"/>
                  <a:pt x="7251670" y="3217501"/>
                  <a:pt x="7224746" y="3217501"/>
                </a:cubicBezTo>
                <a:cubicBezTo>
                  <a:pt x="7197822" y="3217501"/>
                  <a:pt x="7175996" y="3195675"/>
                  <a:pt x="7175996" y="3168751"/>
                </a:cubicBezTo>
                <a:cubicBezTo>
                  <a:pt x="7175996" y="3141827"/>
                  <a:pt x="7197822" y="3120001"/>
                  <a:pt x="7224746" y="3120001"/>
                </a:cubicBezTo>
                <a:close/>
                <a:moveTo>
                  <a:pt x="6912746" y="3120001"/>
                </a:moveTo>
                <a:cubicBezTo>
                  <a:pt x="6939670" y="3120001"/>
                  <a:pt x="6961496" y="3141827"/>
                  <a:pt x="6961496" y="3168751"/>
                </a:cubicBezTo>
                <a:cubicBezTo>
                  <a:pt x="6961496" y="3195675"/>
                  <a:pt x="6939670" y="3217501"/>
                  <a:pt x="6912746" y="3217501"/>
                </a:cubicBezTo>
                <a:cubicBezTo>
                  <a:pt x="6885822" y="3217501"/>
                  <a:pt x="6863996" y="3195675"/>
                  <a:pt x="6863996" y="3168751"/>
                </a:cubicBezTo>
                <a:cubicBezTo>
                  <a:pt x="6863996" y="3141827"/>
                  <a:pt x="6885822" y="3120001"/>
                  <a:pt x="6912746" y="3120001"/>
                </a:cubicBezTo>
                <a:close/>
                <a:moveTo>
                  <a:pt x="6600746" y="3120001"/>
                </a:moveTo>
                <a:cubicBezTo>
                  <a:pt x="6627670" y="3120001"/>
                  <a:pt x="6649496" y="3141827"/>
                  <a:pt x="6649496" y="3168751"/>
                </a:cubicBezTo>
                <a:cubicBezTo>
                  <a:pt x="6649496" y="3195675"/>
                  <a:pt x="6627670" y="3217501"/>
                  <a:pt x="6600746" y="3217501"/>
                </a:cubicBezTo>
                <a:cubicBezTo>
                  <a:pt x="6573822" y="3217501"/>
                  <a:pt x="6551996" y="3195675"/>
                  <a:pt x="6551996" y="3168751"/>
                </a:cubicBezTo>
                <a:cubicBezTo>
                  <a:pt x="6551996" y="3141827"/>
                  <a:pt x="6573822" y="3120001"/>
                  <a:pt x="6600746" y="3120001"/>
                </a:cubicBezTo>
                <a:close/>
                <a:moveTo>
                  <a:pt x="6288746" y="3120001"/>
                </a:moveTo>
                <a:cubicBezTo>
                  <a:pt x="6315670" y="3120001"/>
                  <a:pt x="6337496" y="3141827"/>
                  <a:pt x="6337496" y="3168751"/>
                </a:cubicBezTo>
                <a:cubicBezTo>
                  <a:pt x="6337496" y="3195675"/>
                  <a:pt x="6315670" y="3217501"/>
                  <a:pt x="6288746" y="3217501"/>
                </a:cubicBezTo>
                <a:cubicBezTo>
                  <a:pt x="6261822" y="3217501"/>
                  <a:pt x="6239996" y="3195675"/>
                  <a:pt x="6239996" y="3168751"/>
                </a:cubicBezTo>
                <a:cubicBezTo>
                  <a:pt x="6239996" y="3141827"/>
                  <a:pt x="6261822" y="3120001"/>
                  <a:pt x="6288746" y="3120001"/>
                </a:cubicBezTo>
                <a:close/>
                <a:moveTo>
                  <a:pt x="5976746" y="3120001"/>
                </a:moveTo>
                <a:cubicBezTo>
                  <a:pt x="6003670" y="3120001"/>
                  <a:pt x="6025496" y="3141827"/>
                  <a:pt x="6025496" y="3168751"/>
                </a:cubicBezTo>
                <a:cubicBezTo>
                  <a:pt x="6025496" y="3195675"/>
                  <a:pt x="6003670" y="3217501"/>
                  <a:pt x="5976746" y="3217501"/>
                </a:cubicBezTo>
                <a:cubicBezTo>
                  <a:pt x="5949822" y="3217501"/>
                  <a:pt x="5927996" y="3195675"/>
                  <a:pt x="5927996" y="3168751"/>
                </a:cubicBezTo>
                <a:cubicBezTo>
                  <a:pt x="5927996" y="3141827"/>
                  <a:pt x="5949822" y="3120001"/>
                  <a:pt x="5976746" y="3120001"/>
                </a:cubicBezTo>
                <a:close/>
                <a:moveTo>
                  <a:pt x="5664746" y="3120001"/>
                </a:moveTo>
                <a:cubicBezTo>
                  <a:pt x="5691670" y="3120001"/>
                  <a:pt x="5713496" y="3141827"/>
                  <a:pt x="5713496" y="3168751"/>
                </a:cubicBezTo>
                <a:cubicBezTo>
                  <a:pt x="5713496" y="3195675"/>
                  <a:pt x="5691670" y="3217501"/>
                  <a:pt x="5664746" y="3217501"/>
                </a:cubicBezTo>
                <a:cubicBezTo>
                  <a:pt x="5637822" y="3217501"/>
                  <a:pt x="5615996" y="3195675"/>
                  <a:pt x="5615996" y="3168751"/>
                </a:cubicBezTo>
                <a:cubicBezTo>
                  <a:pt x="5615996" y="3141827"/>
                  <a:pt x="5637822" y="3120001"/>
                  <a:pt x="5664746" y="3120001"/>
                </a:cubicBezTo>
                <a:close/>
                <a:moveTo>
                  <a:pt x="5352746" y="3120001"/>
                </a:moveTo>
                <a:cubicBezTo>
                  <a:pt x="5379670" y="3120001"/>
                  <a:pt x="5401496" y="3141827"/>
                  <a:pt x="5401496" y="3168751"/>
                </a:cubicBezTo>
                <a:cubicBezTo>
                  <a:pt x="5401496" y="3195675"/>
                  <a:pt x="5379670" y="3217501"/>
                  <a:pt x="5352746" y="3217501"/>
                </a:cubicBezTo>
                <a:cubicBezTo>
                  <a:pt x="5325822" y="3217501"/>
                  <a:pt x="5303996" y="3195675"/>
                  <a:pt x="5303996" y="3168751"/>
                </a:cubicBezTo>
                <a:cubicBezTo>
                  <a:pt x="5303996" y="3141827"/>
                  <a:pt x="5325822" y="3120001"/>
                  <a:pt x="5352746" y="3120001"/>
                </a:cubicBezTo>
                <a:close/>
                <a:moveTo>
                  <a:pt x="5040746" y="3120001"/>
                </a:moveTo>
                <a:cubicBezTo>
                  <a:pt x="5067670" y="3120001"/>
                  <a:pt x="5089496" y="3141827"/>
                  <a:pt x="5089496" y="3168751"/>
                </a:cubicBezTo>
                <a:cubicBezTo>
                  <a:pt x="5089496" y="3195675"/>
                  <a:pt x="5067670" y="3217501"/>
                  <a:pt x="5040746" y="3217501"/>
                </a:cubicBezTo>
                <a:cubicBezTo>
                  <a:pt x="5013822" y="3217501"/>
                  <a:pt x="4991996" y="3195675"/>
                  <a:pt x="4991996" y="3168751"/>
                </a:cubicBezTo>
                <a:cubicBezTo>
                  <a:pt x="4991996" y="3141827"/>
                  <a:pt x="5013822" y="3120001"/>
                  <a:pt x="5040746" y="3120001"/>
                </a:cubicBezTo>
                <a:close/>
                <a:moveTo>
                  <a:pt x="4728746" y="3120001"/>
                </a:moveTo>
                <a:cubicBezTo>
                  <a:pt x="4755670" y="3120001"/>
                  <a:pt x="4777496" y="3141827"/>
                  <a:pt x="4777496" y="3168751"/>
                </a:cubicBezTo>
                <a:cubicBezTo>
                  <a:pt x="4777496" y="3195675"/>
                  <a:pt x="4755670" y="3217501"/>
                  <a:pt x="4728746" y="3217501"/>
                </a:cubicBezTo>
                <a:cubicBezTo>
                  <a:pt x="4701822" y="3217501"/>
                  <a:pt x="4679996" y="3195675"/>
                  <a:pt x="4679996" y="3168751"/>
                </a:cubicBezTo>
                <a:cubicBezTo>
                  <a:pt x="4679996" y="3141827"/>
                  <a:pt x="4701822" y="3120001"/>
                  <a:pt x="4728746" y="3120001"/>
                </a:cubicBezTo>
                <a:close/>
                <a:moveTo>
                  <a:pt x="4416746" y="3120001"/>
                </a:moveTo>
                <a:cubicBezTo>
                  <a:pt x="4443670" y="3120001"/>
                  <a:pt x="4465496" y="3141827"/>
                  <a:pt x="4465496" y="3168751"/>
                </a:cubicBezTo>
                <a:cubicBezTo>
                  <a:pt x="4465496" y="3195675"/>
                  <a:pt x="4443670" y="3217501"/>
                  <a:pt x="4416746" y="3217501"/>
                </a:cubicBezTo>
                <a:cubicBezTo>
                  <a:pt x="4389822" y="3217501"/>
                  <a:pt x="4367996" y="3195675"/>
                  <a:pt x="4367996" y="3168751"/>
                </a:cubicBezTo>
                <a:cubicBezTo>
                  <a:pt x="4367996" y="3141827"/>
                  <a:pt x="4389822" y="3120001"/>
                  <a:pt x="4416746" y="3120001"/>
                </a:cubicBezTo>
                <a:close/>
                <a:moveTo>
                  <a:pt x="4104746" y="3120001"/>
                </a:moveTo>
                <a:cubicBezTo>
                  <a:pt x="4131670" y="3120001"/>
                  <a:pt x="4153496" y="3141827"/>
                  <a:pt x="4153496" y="3168751"/>
                </a:cubicBezTo>
                <a:cubicBezTo>
                  <a:pt x="4153496" y="3195675"/>
                  <a:pt x="4131670" y="3217501"/>
                  <a:pt x="4104746" y="3217501"/>
                </a:cubicBezTo>
                <a:cubicBezTo>
                  <a:pt x="4077822" y="3217501"/>
                  <a:pt x="4055996" y="3195675"/>
                  <a:pt x="4055996" y="3168751"/>
                </a:cubicBezTo>
                <a:cubicBezTo>
                  <a:pt x="4055996" y="3141827"/>
                  <a:pt x="4077822" y="3120001"/>
                  <a:pt x="4104746" y="3120001"/>
                </a:cubicBezTo>
                <a:close/>
                <a:moveTo>
                  <a:pt x="3792746" y="3120001"/>
                </a:moveTo>
                <a:cubicBezTo>
                  <a:pt x="3819670" y="3120001"/>
                  <a:pt x="3841496" y="3141827"/>
                  <a:pt x="3841496" y="3168751"/>
                </a:cubicBezTo>
                <a:cubicBezTo>
                  <a:pt x="3841496" y="3195675"/>
                  <a:pt x="3819670" y="3217501"/>
                  <a:pt x="3792746" y="3217501"/>
                </a:cubicBezTo>
                <a:cubicBezTo>
                  <a:pt x="3765822" y="3217501"/>
                  <a:pt x="3743996" y="3195675"/>
                  <a:pt x="3743996" y="3168751"/>
                </a:cubicBezTo>
                <a:cubicBezTo>
                  <a:pt x="3743996" y="3141827"/>
                  <a:pt x="3765822" y="3120001"/>
                  <a:pt x="3792746" y="3120001"/>
                </a:cubicBezTo>
                <a:close/>
                <a:moveTo>
                  <a:pt x="3480746" y="3120001"/>
                </a:moveTo>
                <a:cubicBezTo>
                  <a:pt x="3507670" y="3120001"/>
                  <a:pt x="3529496" y="3141827"/>
                  <a:pt x="3529496" y="3168751"/>
                </a:cubicBezTo>
                <a:cubicBezTo>
                  <a:pt x="3529496" y="3195675"/>
                  <a:pt x="3507670" y="3217501"/>
                  <a:pt x="3480746" y="3217501"/>
                </a:cubicBezTo>
                <a:cubicBezTo>
                  <a:pt x="3453822" y="3217501"/>
                  <a:pt x="3431996" y="3195675"/>
                  <a:pt x="3431996" y="3168751"/>
                </a:cubicBezTo>
                <a:cubicBezTo>
                  <a:pt x="3431996" y="3141827"/>
                  <a:pt x="3453822" y="3120001"/>
                  <a:pt x="3480746" y="3120001"/>
                </a:cubicBezTo>
                <a:close/>
                <a:moveTo>
                  <a:pt x="3168747" y="3120001"/>
                </a:moveTo>
                <a:cubicBezTo>
                  <a:pt x="3195671" y="3120001"/>
                  <a:pt x="3217497" y="3141827"/>
                  <a:pt x="3217497" y="3168751"/>
                </a:cubicBezTo>
                <a:cubicBezTo>
                  <a:pt x="3217497" y="3195675"/>
                  <a:pt x="3195671" y="3217501"/>
                  <a:pt x="3168747" y="3217501"/>
                </a:cubicBezTo>
                <a:cubicBezTo>
                  <a:pt x="3141822" y="3217501"/>
                  <a:pt x="3119996" y="3195675"/>
                  <a:pt x="3119996" y="3168751"/>
                </a:cubicBezTo>
                <a:cubicBezTo>
                  <a:pt x="3119996" y="3141827"/>
                  <a:pt x="3141822" y="3120001"/>
                  <a:pt x="3168747" y="3120001"/>
                </a:cubicBezTo>
                <a:close/>
                <a:moveTo>
                  <a:pt x="2856746" y="3120001"/>
                </a:moveTo>
                <a:cubicBezTo>
                  <a:pt x="2883671" y="3120001"/>
                  <a:pt x="2905497" y="3141827"/>
                  <a:pt x="2905497" y="3168751"/>
                </a:cubicBezTo>
                <a:cubicBezTo>
                  <a:pt x="2905497" y="3195675"/>
                  <a:pt x="2883671" y="3217501"/>
                  <a:pt x="2856746" y="3217501"/>
                </a:cubicBezTo>
                <a:cubicBezTo>
                  <a:pt x="2829822" y="3217501"/>
                  <a:pt x="2807996" y="3195675"/>
                  <a:pt x="2807996" y="3168751"/>
                </a:cubicBezTo>
                <a:cubicBezTo>
                  <a:pt x="2807996" y="3141827"/>
                  <a:pt x="2829822" y="3120001"/>
                  <a:pt x="2856746" y="3120001"/>
                </a:cubicBezTo>
                <a:close/>
                <a:moveTo>
                  <a:pt x="2544760" y="3120001"/>
                </a:moveTo>
                <a:cubicBezTo>
                  <a:pt x="2571685" y="3120001"/>
                  <a:pt x="2593511" y="3141827"/>
                  <a:pt x="2593511" y="3168751"/>
                </a:cubicBezTo>
                <a:cubicBezTo>
                  <a:pt x="2593511" y="3195675"/>
                  <a:pt x="2571685" y="3217501"/>
                  <a:pt x="2544760" y="3217501"/>
                </a:cubicBezTo>
                <a:cubicBezTo>
                  <a:pt x="2517838" y="3217501"/>
                  <a:pt x="2496011" y="3195675"/>
                  <a:pt x="2496011" y="3168751"/>
                </a:cubicBezTo>
                <a:cubicBezTo>
                  <a:pt x="2496011" y="3141827"/>
                  <a:pt x="2517838" y="3120001"/>
                  <a:pt x="2544760" y="3120001"/>
                </a:cubicBezTo>
                <a:close/>
                <a:moveTo>
                  <a:pt x="2232761" y="3120001"/>
                </a:moveTo>
                <a:cubicBezTo>
                  <a:pt x="2259683" y="3120001"/>
                  <a:pt x="2281509" y="3141827"/>
                  <a:pt x="2281509" y="3168751"/>
                </a:cubicBezTo>
                <a:cubicBezTo>
                  <a:pt x="2281509" y="3195675"/>
                  <a:pt x="2259683" y="3217501"/>
                  <a:pt x="2232761" y="3217501"/>
                </a:cubicBezTo>
                <a:cubicBezTo>
                  <a:pt x="2205837" y="3217501"/>
                  <a:pt x="2184010" y="3195675"/>
                  <a:pt x="2184010" y="3168751"/>
                </a:cubicBezTo>
                <a:cubicBezTo>
                  <a:pt x="2184010" y="3141827"/>
                  <a:pt x="2205837" y="3120001"/>
                  <a:pt x="2232761" y="3120001"/>
                </a:cubicBezTo>
                <a:close/>
                <a:moveTo>
                  <a:pt x="1920760" y="3120001"/>
                </a:moveTo>
                <a:cubicBezTo>
                  <a:pt x="1947683" y="3120001"/>
                  <a:pt x="1969511" y="3141827"/>
                  <a:pt x="1969511" y="3168751"/>
                </a:cubicBezTo>
                <a:cubicBezTo>
                  <a:pt x="1969511" y="3195675"/>
                  <a:pt x="1947683" y="3217501"/>
                  <a:pt x="1920760" y="3217501"/>
                </a:cubicBezTo>
                <a:cubicBezTo>
                  <a:pt x="1893836" y="3217501"/>
                  <a:pt x="1872009" y="3195675"/>
                  <a:pt x="1872009" y="3168751"/>
                </a:cubicBezTo>
                <a:cubicBezTo>
                  <a:pt x="1872009" y="3141827"/>
                  <a:pt x="1893836" y="3120001"/>
                  <a:pt x="1920760" y="3120001"/>
                </a:cubicBezTo>
                <a:close/>
                <a:moveTo>
                  <a:pt x="1608760" y="3120001"/>
                </a:moveTo>
                <a:cubicBezTo>
                  <a:pt x="1635682" y="3120001"/>
                  <a:pt x="1657510" y="3141827"/>
                  <a:pt x="1657510" y="3168751"/>
                </a:cubicBezTo>
                <a:cubicBezTo>
                  <a:pt x="1657510" y="3195675"/>
                  <a:pt x="1635682" y="3217501"/>
                  <a:pt x="1608760" y="3217501"/>
                </a:cubicBezTo>
                <a:cubicBezTo>
                  <a:pt x="1581837" y="3217501"/>
                  <a:pt x="1560009" y="3195675"/>
                  <a:pt x="1560009" y="3168751"/>
                </a:cubicBezTo>
                <a:cubicBezTo>
                  <a:pt x="1560009" y="3141827"/>
                  <a:pt x="1581837" y="3120001"/>
                  <a:pt x="1608760" y="3120001"/>
                </a:cubicBezTo>
                <a:close/>
                <a:moveTo>
                  <a:pt x="1296760" y="3120001"/>
                </a:moveTo>
                <a:cubicBezTo>
                  <a:pt x="1323684" y="3120001"/>
                  <a:pt x="1345509" y="3141827"/>
                  <a:pt x="1345509" y="3168751"/>
                </a:cubicBezTo>
                <a:cubicBezTo>
                  <a:pt x="1345509" y="3195675"/>
                  <a:pt x="1323684" y="3217501"/>
                  <a:pt x="1296760" y="3217501"/>
                </a:cubicBezTo>
                <a:cubicBezTo>
                  <a:pt x="1269836" y="3217501"/>
                  <a:pt x="1248011" y="3195675"/>
                  <a:pt x="1248011" y="3168751"/>
                </a:cubicBezTo>
                <a:cubicBezTo>
                  <a:pt x="1248011" y="3141827"/>
                  <a:pt x="1269836" y="3120001"/>
                  <a:pt x="1296760" y="3120001"/>
                </a:cubicBezTo>
                <a:close/>
                <a:moveTo>
                  <a:pt x="984761" y="3120001"/>
                </a:moveTo>
                <a:cubicBezTo>
                  <a:pt x="1011685" y="3120001"/>
                  <a:pt x="1033511" y="3141827"/>
                  <a:pt x="1033511" y="3168751"/>
                </a:cubicBezTo>
                <a:cubicBezTo>
                  <a:pt x="1033511" y="3195675"/>
                  <a:pt x="1011685" y="3217501"/>
                  <a:pt x="984761" y="3217501"/>
                </a:cubicBezTo>
                <a:cubicBezTo>
                  <a:pt x="957837" y="3217501"/>
                  <a:pt x="936012" y="3195675"/>
                  <a:pt x="936012" y="3168751"/>
                </a:cubicBezTo>
                <a:cubicBezTo>
                  <a:pt x="936012" y="3141827"/>
                  <a:pt x="957837" y="3120001"/>
                  <a:pt x="984761" y="3120001"/>
                </a:cubicBezTo>
                <a:close/>
                <a:moveTo>
                  <a:pt x="672764" y="3120001"/>
                </a:moveTo>
                <a:cubicBezTo>
                  <a:pt x="699687" y="3120001"/>
                  <a:pt x="721514" y="3141827"/>
                  <a:pt x="721514" y="3168751"/>
                </a:cubicBezTo>
                <a:cubicBezTo>
                  <a:pt x="721514" y="3195675"/>
                  <a:pt x="699687" y="3217501"/>
                  <a:pt x="672764" y="3217501"/>
                </a:cubicBezTo>
                <a:cubicBezTo>
                  <a:pt x="645840" y="3217501"/>
                  <a:pt x="624014" y="3195675"/>
                  <a:pt x="624014" y="3168751"/>
                </a:cubicBezTo>
                <a:cubicBezTo>
                  <a:pt x="624014" y="3141827"/>
                  <a:pt x="645840" y="3120001"/>
                  <a:pt x="672764" y="3120001"/>
                </a:cubicBezTo>
                <a:close/>
                <a:moveTo>
                  <a:pt x="360760" y="3120001"/>
                </a:moveTo>
                <a:cubicBezTo>
                  <a:pt x="387684" y="3120001"/>
                  <a:pt x="409510" y="3141827"/>
                  <a:pt x="409510" y="3168751"/>
                </a:cubicBezTo>
                <a:cubicBezTo>
                  <a:pt x="409510" y="3195675"/>
                  <a:pt x="387684" y="3217501"/>
                  <a:pt x="360760" y="3217501"/>
                </a:cubicBezTo>
                <a:cubicBezTo>
                  <a:pt x="333835" y="3217501"/>
                  <a:pt x="312012" y="3195675"/>
                  <a:pt x="312012" y="3168751"/>
                </a:cubicBezTo>
                <a:cubicBezTo>
                  <a:pt x="312012" y="3141827"/>
                  <a:pt x="333835" y="3120001"/>
                  <a:pt x="360760" y="3120001"/>
                </a:cubicBezTo>
                <a:close/>
                <a:moveTo>
                  <a:pt x="48760" y="3120001"/>
                </a:moveTo>
                <a:cubicBezTo>
                  <a:pt x="75684" y="3120001"/>
                  <a:pt x="97510" y="3141827"/>
                  <a:pt x="97510" y="3168751"/>
                </a:cubicBezTo>
                <a:cubicBezTo>
                  <a:pt x="97510" y="3195675"/>
                  <a:pt x="75684" y="3217501"/>
                  <a:pt x="48760" y="3217501"/>
                </a:cubicBezTo>
                <a:cubicBezTo>
                  <a:pt x="21836" y="3217501"/>
                  <a:pt x="9" y="3195675"/>
                  <a:pt x="9" y="3168751"/>
                </a:cubicBezTo>
                <a:cubicBezTo>
                  <a:pt x="9" y="3141827"/>
                  <a:pt x="21836" y="3120001"/>
                  <a:pt x="48760" y="3120001"/>
                </a:cubicBezTo>
                <a:close/>
                <a:moveTo>
                  <a:pt x="9096746" y="2808000"/>
                </a:moveTo>
                <a:cubicBezTo>
                  <a:pt x="9123670" y="2808000"/>
                  <a:pt x="9145496" y="2829826"/>
                  <a:pt x="9145496" y="2856750"/>
                </a:cubicBezTo>
                <a:cubicBezTo>
                  <a:pt x="9145496" y="2883674"/>
                  <a:pt x="9123670" y="2905500"/>
                  <a:pt x="9096746" y="2905500"/>
                </a:cubicBezTo>
                <a:cubicBezTo>
                  <a:pt x="9069822" y="2905500"/>
                  <a:pt x="9047996" y="2883674"/>
                  <a:pt x="9047996" y="2856750"/>
                </a:cubicBezTo>
                <a:cubicBezTo>
                  <a:pt x="9047996" y="2829826"/>
                  <a:pt x="9069822" y="2808000"/>
                  <a:pt x="9096746" y="2808000"/>
                </a:cubicBezTo>
                <a:close/>
                <a:moveTo>
                  <a:pt x="8784746" y="2808000"/>
                </a:moveTo>
                <a:cubicBezTo>
                  <a:pt x="8811670" y="2808000"/>
                  <a:pt x="8833496" y="2829826"/>
                  <a:pt x="8833496" y="2856750"/>
                </a:cubicBezTo>
                <a:cubicBezTo>
                  <a:pt x="8833496" y="2883674"/>
                  <a:pt x="8811670" y="2905500"/>
                  <a:pt x="8784746" y="2905500"/>
                </a:cubicBezTo>
                <a:cubicBezTo>
                  <a:pt x="8757822" y="2905500"/>
                  <a:pt x="8735996" y="2883674"/>
                  <a:pt x="8735996" y="2856750"/>
                </a:cubicBezTo>
                <a:cubicBezTo>
                  <a:pt x="8735996" y="2829826"/>
                  <a:pt x="8757822" y="2808000"/>
                  <a:pt x="8784746" y="2808000"/>
                </a:cubicBezTo>
                <a:close/>
                <a:moveTo>
                  <a:pt x="8472746" y="2808000"/>
                </a:moveTo>
                <a:cubicBezTo>
                  <a:pt x="8499670" y="2808000"/>
                  <a:pt x="8521496" y="2829826"/>
                  <a:pt x="8521496" y="2856750"/>
                </a:cubicBezTo>
                <a:cubicBezTo>
                  <a:pt x="8521496" y="2883674"/>
                  <a:pt x="8499670" y="2905500"/>
                  <a:pt x="8472746" y="2905500"/>
                </a:cubicBezTo>
                <a:cubicBezTo>
                  <a:pt x="8445822" y="2905500"/>
                  <a:pt x="8423996" y="2883674"/>
                  <a:pt x="8423996" y="2856750"/>
                </a:cubicBezTo>
                <a:cubicBezTo>
                  <a:pt x="8423996" y="2829826"/>
                  <a:pt x="8445822" y="2808000"/>
                  <a:pt x="8472746" y="2808000"/>
                </a:cubicBezTo>
                <a:close/>
                <a:moveTo>
                  <a:pt x="8160746" y="2808000"/>
                </a:moveTo>
                <a:cubicBezTo>
                  <a:pt x="8187670" y="2808000"/>
                  <a:pt x="8209496" y="2829826"/>
                  <a:pt x="8209496" y="2856750"/>
                </a:cubicBezTo>
                <a:cubicBezTo>
                  <a:pt x="8209496" y="2883674"/>
                  <a:pt x="8187670" y="2905500"/>
                  <a:pt x="8160746" y="2905500"/>
                </a:cubicBezTo>
                <a:cubicBezTo>
                  <a:pt x="8133822" y="2905500"/>
                  <a:pt x="8111996" y="2883674"/>
                  <a:pt x="8111996" y="2856750"/>
                </a:cubicBezTo>
                <a:cubicBezTo>
                  <a:pt x="8111996" y="2829826"/>
                  <a:pt x="8133822" y="2808000"/>
                  <a:pt x="8160746" y="2808000"/>
                </a:cubicBezTo>
                <a:close/>
                <a:moveTo>
                  <a:pt x="7848746" y="2808000"/>
                </a:moveTo>
                <a:cubicBezTo>
                  <a:pt x="7875670" y="2808000"/>
                  <a:pt x="7897496" y="2829826"/>
                  <a:pt x="7897496" y="2856750"/>
                </a:cubicBezTo>
                <a:cubicBezTo>
                  <a:pt x="7897496" y="2883674"/>
                  <a:pt x="7875670" y="2905500"/>
                  <a:pt x="7848746" y="2905500"/>
                </a:cubicBezTo>
                <a:cubicBezTo>
                  <a:pt x="7821822" y="2905500"/>
                  <a:pt x="7799996" y="2883674"/>
                  <a:pt x="7799996" y="2856750"/>
                </a:cubicBezTo>
                <a:cubicBezTo>
                  <a:pt x="7799996" y="2829826"/>
                  <a:pt x="7821822" y="2808000"/>
                  <a:pt x="7848746" y="2808000"/>
                </a:cubicBezTo>
                <a:close/>
                <a:moveTo>
                  <a:pt x="7536746" y="2808000"/>
                </a:moveTo>
                <a:cubicBezTo>
                  <a:pt x="7563670" y="2808000"/>
                  <a:pt x="7585496" y="2829826"/>
                  <a:pt x="7585496" y="2856750"/>
                </a:cubicBezTo>
                <a:cubicBezTo>
                  <a:pt x="7585496" y="2883674"/>
                  <a:pt x="7563670" y="2905500"/>
                  <a:pt x="7536746" y="2905500"/>
                </a:cubicBezTo>
                <a:cubicBezTo>
                  <a:pt x="7509822" y="2905500"/>
                  <a:pt x="7487996" y="2883674"/>
                  <a:pt x="7487996" y="2856750"/>
                </a:cubicBezTo>
                <a:cubicBezTo>
                  <a:pt x="7487996" y="2829826"/>
                  <a:pt x="7509822" y="2808000"/>
                  <a:pt x="7536746" y="2808000"/>
                </a:cubicBezTo>
                <a:close/>
                <a:moveTo>
                  <a:pt x="7224746" y="2808000"/>
                </a:moveTo>
                <a:cubicBezTo>
                  <a:pt x="7251670" y="2808000"/>
                  <a:pt x="7273496" y="2829826"/>
                  <a:pt x="7273496" y="2856750"/>
                </a:cubicBezTo>
                <a:cubicBezTo>
                  <a:pt x="7273496" y="2883674"/>
                  <a:pt x="7251670" y="2905500"/>
                  <a:pt x="7224746" y="2905500"/>
                </a:cubicBezTo>
                <a:cubicBezTo>
                  <a:pt x="7197822" y="2905500"/>
                  <a:pt x="7175996" y="2883674"/>
                  <a:pt x="7175996" y="2856750"/>
                </a:cubicBezTo>
                <a:cubicBezTo>
                  <a:pt x="7175996" y="2829826"/>
                  <a:pt x="7197822" y="2808000"/>
                  <a:pt x="7224746" y="2808000"/>
                </a:cubicBezTo>
                <a:close/>
                <a:moveTo>
                  <a:pt x="6912746" y="2808000"/>
                </a:moveTo>
                <a:cubicBezTo>
                  <a:pt x="6939670" y="2808000"/>
                  <a:pt x="6961496" y="2829826"/>
                  <a:pt x="6961496" y="2856750"/>
                </a:cubicBezTo>
                <a:cubicBezTo>
                  <a:pt x="6961496" y="2883674"/>
                  <a:pt x="6939670" y="2905500"/>
                  <a:pt x="6912746" y="2905500"/>
                </a:cubicBezTo>
                <a:cubicBezTo>
                  <a:pt x="6885822" y="2905500"/>
                  <a:pt x="6863996" y="2883674"/>
                  <a:pt x="6863996" y="2856750"/>
                </a:cubicBezTo>
                <a:cubicBezTo>
                  <a:pt x="6863996" y="2829826"/>
                  <a:pt x="6885822" y="2808000"/>
                  <a:pt x="6912746" y="2808000"/>
                </a:cubicBezTo>
                <a:close/>
                <a:moveTo>
                  <a:pt x="6600746" y="2808000"/>
                </a:moveTo>
                <a:cubicBezTo>
                  <a:pt x="6627670" y="2808000"/>
                  <a:pt x="6649496" y="2829826"/>
                  <a:pt x="6649496" y="2856750"/>
                </a:cubicBezTo>
                <a:cubicBezTo>
                  <a:pt x="6649496" y="2883674"/>
                  <a:pt x="6627670" y="2905500"/>
                  <a:pt x="6600746" y="2905500"/>
                </a:cubicBezTo>
                <a:cubicBezTo>
                  <a:pt x="6573822" y="2905500"/>
                  <a:pt x="6551996" y="2883674"/>
                  <a:pt x="6551996" y="2856750"/>
                </a:cubicBezTo>
                <a:cubicBezTo>
                  <a:pt x="6551996" y="2829826"/>
                  <a:pt x="6573822" y="2808000"/>
                  <a:pt x="6600746" y="2808000"/>
                </a:cubicBezTo>
                <a:close/>
                <a:moveTo>
                  <a:pt x="6288746" y="2808000"/>
                </a:moveTo>
                <a:cubicBezTo>
                  <a:pt x="6315670" y="2808000"/>
                  <a:pt x="6337496" y="2829826"/>
                  <a:pt x="6337496" y="2856750"/>
                </a:cubicBezTo>
                <a:cubicBezTo>
                  <a:pt x="6337496" y="2883674"/>
                  <a:pt x="6315670" y="2905500"/>
                  <a:pt x="6288746" y="2905500"/>
                </a:cubicBezTo>
                <a:cubicBezTo>
                  <a:pt x="6261822" y="2905500"/>
                  <a:pt x="6239996" y="2883674"/>
                  <a:pt x="6239996" y="2856750"/>
                </a:cubicBezTo>
                <a:cubicBezTo>
                  <a:pt x="6239996" y="2829826"/>
                  <a:pt x="6261822" y="2808000"/>
                  <a:pt x="6288746" y="2808000"/>
                </a:cubicBezTo>
                <a:close/>
                <a:moveTo>
                  <a:pt x="5976746" y="2808000"/>
                </a:moveTo>
                <a:cubicBezTo>
                  <a:pt x="6003670" y="2808000"/>
                  <a:pt x="6025496" y="2829826"/>
                  <a:pt x="6025496" y="2856750"/>
                </a:cubicBezTo>
                <a:cubicBezTo>
                  <a:pt x="6025496" y="2883674"/>
                  <a:pt x="6003670" y="2905500"/>
                  <a:pt x="5976746" y="2905500"/>
                </a:cubicBezTo>
                <a:cubicBezTo>
                  <a:pt x="5949822" y="2905500"/>
                  <a:pt x="5927996" y="2883674"/>
                  <a:pt x="5927996" y="2856750"/>
                </a:cubicBezTo>
                <a:cubicBezTo>
                  <a:pt x="5927996" y="2829826"/>
                  <a:pt x="5949822" y="2808000"/>
                  <a:pt x="5976746" y="2808000"/>
                </a:cubicBezTo>
                <a:close/>
                <a:moveTo>
                  <a:pt x="5664746" y="2808000"/>
                </a:moveTo>
                <a:cubicBezTo>
                  <a:pt x="5691670" y="2808000"/>
                  <a:pt x="5713496" y="2829826"/>
                  <a:pt x="5713496" y="2856750"/>
                </a:cubicBezTo>
                <a:cubicBezTo>
                  <a:pt x="5713496" y="2883674"/>
                  <a:pt x="5691670" y="2905500"/>
                  <a:pt x="5664746" y="2905500"/>
                </a:cubicBezTo>
                <a:cubicBezTo>
                  <a:pt x="5637822" y="2905500"/>
                  <a:pt x="5615996" y="2883674"/>
                  <a:pt x="5615996" y="2856750"/>
                </a:cubicBezTo>
                <a:cubicBezTo>
                  <a:pt x="5615996" y="2829826"/>
                  <a:pt x="5637822" y="2808000"/>
                  <a:pt x="5664746" y="2808000"/>
                </a:cubicBezTo>
                <a:close/>
                <a:moveTo>
                  <a:pt x="5352746" y="2808000"/>
                </a:moveTo>
                <a:cubicBezTo>
                  <a:pt x="5379670" y="2808000"/>
                  <a:pt x="5401496" y="2829826"/>
                  <a:pt x="5401496" y="2856750"/>
                </a:cubicBezTo>
                <a:cubicBezTo>
                  <a:pt x="5401496" y="2883674"/>
                  <a:pt x="5379670" y="2905500"/>
                  <a:pt x="5352746" y="2905500"/>
                </a:cubicBezTo>
                <a:cubicBezTo>
                  <a:pt x="5325822" y="2905500"/>
                  <a:pt x="5303996" y="2883674"/>
                  <a:pt x="5303996" y="2856750"/>
                </a:cubicBezTo>
                <a:cubicBezTo>
                  <a:pt x="5303996" y="2829826"/>
                  <a:pt x="5325822" y="2808000"/>
                  <a:pt x="5352746" y="2808000"/>
                </a:cubicBezTo>
                <a:close/>
                <a:moveTo>
                  <a:pt x="5040746" y="2808000"/>
                </a:moveTo>
                <a:cubicBezTo>
                  <a:pt x="5067670" y="2808000"/>
                  <a:pt x="5089496" y="2829826"/>
                  <a:pt x="5089496" y="2856750"/>
                </a:cubicBezTo>
                <a:cubicBezTo>
                  <a:pt x="5089496" y="2883674"/>
                  <a:pt x="5067670" y="2905500"/>
                  <a:pt x="5040746" y="2905500"/>
                </a:cubicBezTo>
                <a:cubicBezTo>
                  <a:pt x="5013822" y="2905500"/>
                  <a:pt x="4991996" y="2883674"/>
                  <a:pt x="4991996" y="2856750"/>
                </a:cubicBezTo>
                <a:cubicBezTo>
                  <a:pt x="4991996" y="2829826"/>
                  <a:pt x="5013822" y="2808000"/>
                  <a:pt x="5040746" y="2808000"/>
                </a:cubicBezTo>
                <a:close/>
                <a:moveTo>
                  <a:pt x="4728746" y="2808000"/>
                </a:moveTo>
                <a:cubicBezTo>
                  <a:pt x="4755670" y="2808000"/>
                  <a:pt x="4777496" y="2829826"/>
                  <a:pt x="4777496" y="2856750"/>
                </a:cubicBezTo>
                <a:cubicBezTo>
                  <a:pt x="4777496" y="2883674"/>
                  <a:pt x="4755670" y="2905500"/>
                  <a:pt x="4728746" y="2905500"/>
                </a:cubicBezTo>
                <a:cubicBezTo>
                  <a:pt x="4701822" y="2905500"/>
                  <a:pt x="4679996" y="2883674"/>
                  <a:pt x="4679996" y="2856750"/>
                </a:cubicBezTo>
                <a:cubicBezTo>
                  <a:pt x="4679996" y="2829826"/>
                  <a:pt x="4701822" y="2808000"/>
                  <a:pt x="4728746" y="2808000"/>
                </a:cubicBezTo>
                <a:close/>
                <a:moveTo>
                  <a:pt x="4416746" y="2808000"/>
                </a:moveTo>
                <a:cubicBezTo>
                  <a:pt x="4443670" y="2808000"/>
                  <a:pt x="4465496" y="2829826"/>
                  <a:pt x="4465496" y="2856750"/>
                </a:cubicBezTo>
                <a:cubicBezTo>
                  <a:pt x="4465496" y="2883674"/>
                  <a:pt x="4443670" y="2905500"/>
                  <a:pt x="4416746" y="2905500"/>
                </a:cubicBezTo>
                <a:cubicBezTo>
                  <a:pt x="4389822" y="2905500"/>
                  <a:pt x="4367996" y="2883674"/>
                  <a:pt x="4367996" y="2856750"/>
                </a:cubicBezTo>
                <a:cubicBezTo>
                  <a:pt x="4367996" y="2829826"/>
                  <a:pt x="4389822" y="2808000"/>
                  <a:pt x="4416746" y="2808000"/>
                </a:cubicBezTo>
                <a:close/>
                <a:moveTo>
                  <a:pt x="4104746" y="2808000"/>
                </a:moveTo>
                <a:cubicBezTo>
                  <a:pt x="4131670" y="2808000"/>
                  <a:pt x="4153496" y="2829826"/>
                  <a:pt x="4153496" y="2856750"/>
                </a:cubicBezTo>
                <a:cubicBezTo>
                  <a:pt x="4153496" y="2883674"/>
                  <a:pt x="4131670" y="2905500"/>
                  <a:pt x="4104746" y="2905500"/>
                </a:cubicBezTo>
                <a:cubicBezTo>
                  <a:pt x="4077822" y="2905500"/>
                  <a:pt x="4055996" y="2883674"/>
                  <a:pt x="4055996" y="2856750"/>
                </a:cubicBezTo>
                <a:cubicBezTo>
                  <a:pt x="4055996" y="2829826"/>
                  <a:pt x="4077822" y="2808000"/>
                  <a:pt x="4104746" y="2808000"/>
                </a:cubicBezTo>
                <a:close/>
                <a:moveTo>
                  <a:pt x="3792746" y="2808000"/>
                </a:moveTo>
                <a:cubicBezTo>
                  <a:pt x="3819670" y="2808000"/>
                  <a:pt x="3841496" y="2829826"/>
                  <a:pt x="3841496" y="2856750"/>
                </a:cubicBezTo>
                <a:cubicBezTo>
                  <a:pt x="3841496" y="2883674"/>
                  <a:pt x="3819670" y="2905500"/>
                  <a:pt x="3792746" y="2905500"/>
                </a:cubicBezTo>
                <a:cubicBezTo>
                  <a:pt x="3765822" y="2905500"/>
                  <a:pt x="3743996" y="2883674"/>
                  <a:pt x="3743996" y="2856750"/>
                </a:cubicBezTo>
                <a:cubicBezTo>
                  <a:pt x="3743996" y="2829826"/>
                  <a:pt x="3765822" y="2808000"/>
                  <a:pt x="3792746" y="2808000"/>
                </a:cubicBezTo>
                <a:close/>
                <a:moveTo>
                  <a:pt x="3480746" y="2808000"/>
                </a:moveTo>
                <a:cubicBezTo>
                  <a:pt x="3507670" y="2808000"/>
                  <a:pt x="3529496" y="2829826"/>
                  <a:pt x="3529496" y="2856750"/>
                </a:cubicBezTo>
                <a:cubicBezTo>
                  <a:pt x="3529496" y="2883674"/>
                  <a:pt x="3507670" y="2905500"/>
                  <a:pt x="3480746" y="2905500"/>
                </a:cubicBezTo>
                <a:cubicBezTo>
                  <a:pt x="3453822" y="2905500"/>
                  <a:pt x="3431996" y="2883674"/>
                  <a:pt x="3431996" y="2856750"/>
                </a:cubicBezTo>
                <a:cubicBezTo>
                  <a:pt x="3431996" y="2829826"/>
                  <a:pt x="3453822" y="2808000"/>
                  <a:pt x="3480746" y="2808000"/>
                </a:cubicBezTo>
                <a:close/>
                <a:moveTo>
                  <a:pt x="3168747" y="2808000"/>
                </a:moveTo>
                <a:cubicBezTo>
                  <a:pt x="3195671" y="2808000"/>
                  <a:pt x="3217497" y="2829826"/>
                  <a:pt x="3217497" y="2856750"/>
                </a:cubicBezTo>
                <a:cubicBezTo>
                  <a:pt x="3217497" y="2883674"/>
                  <a:pt x="3195671" y="2905500"/>
                  <a:pt x="3168747" y="2905500"/>
                </a:cubicBezTo>
                <a:cubicBezTo>
                  <a:pt x="3141822" y="2905500"/>
                  <a:pt x="3119996" y="2883674"/>
                  <a:pt x="3119996" y="2856750"/>
                </a:cubicBezTo>
                <a:cubicBezTo>
                  <a:pt x="3119996" y="2829826"/>
                  <a:pt x="3141822" y="2808000"/>
                  <a:pt x="3168747" y="2808000"/>
                </a:cubicBezTo>
                <a:close/>
                <a:moveTo>
                  <a:pt x="2856746" y="2808000"/>
                </a:moveTo>
                <a:cubicBezTo>
                  <a:pt x="2883671" y="2808000"/>
                  <a:pt x="2905497" y="2829826"/>
                  <a:pt x="2905497" y="2856750"/>
                </a:cubicBezTo>
                <a:cubicBezTo>
                  <a:pt x="2905497" y="2883674"/>
                  <a:pt x="2883671" y="2905500"/>
                  <a:pt x="2856746" y="2905500"/>
                </a:cubicBezTo>
                <a:cubicBezTo>
                  <a:pt x="2829822" y="2905500"/>
                  <a:pt x="2807996" y="2883674"/>
                  <a:pt x="2807996" y="2856750"/>
                </a:cubicBezTo>
                <a:cubicBezTo>
                  <a:pt x="2807996" y="2829826"/>
                  <a:pt x="2829822" y="2808000"/>
                  <a:pt x="2856746" y="2808000"/>
                </a:cubicBezTo>
                <a:close/>
                <a:moveTo>
                  <a:pt x="2544766" y="2808000"/>
                </a:moveTo>
                <a:cubicBezTo>
                  <a:pt x="2571690" y="2808000"/>
                  <a:pt x="2593515" y="2829826"/>
                  <a:pt x="2593515" y="2856750"/>
                </a:cubicBezTo>
                <a:cubicBezTo>
                  <a:pt x="2593515" y="2883674"/>
                  <a:pt x="2571690" y="2905500"/>
                  <a:pt x="2544766" y="2905500"/>
                </a:cubicBezTo>
                <a:cubicBezTo>
                  <a:pt x="2517843" y="2905500"/>
                  <a:pt x="2496016" y="2883674"/>
                  <a:pt x="2496016" y="2856750"/>
                </a:cubicBezTo>
                <a:cubicBezTo>
                  <a:pt x="2496016" y="2829826"/>
                  <a:pt x="2517843" y="2808000"/>
                  <a:pt x="2544766" y="2808000"/>
                </a:cubicBezTo>
                <a:close/>
                <a:moveTo>
                  <a:pt x="2232766" y="2808000"/>
                </a:moveTo>
                <a:cubicBezTo>
                  <a:pt x="2259689" y="2808000"/>
                  <a:pt x="2281512" y="2829826"/>
                  <a:pt x="2281512" y="2856750"/>
                </a:cubicBezTo>
                <a:cubicBezTo>
                  <a:pt x="2281512" y="2883674"/>
                  <a:pt x="2259689" y="2905500"/>
                  <a:pt x="2232766" y="2905500"/>
                </a:cubicBezTo>
                <a:cubicBezTo>
                  <a:pt x="2205843" y="2905500"/>
                  <a:pt x="2184016" y="2883674"/>
                  <a:pt x="2184016" y="2856750"/>
                </a:cubicBezTo>
                <a:cubicBezTo>
                  <a:pt x="2184016" y="2829826"/>
                  <a:pt x="2205843" y="2808000"/>
                  <a:pt x="2232766" y="2808000"/>
                </a:cubicBezTo>
                <a:close/>
                <a:moveTo>
                  <a:pt x="1920764" y="2808000"/>
                </a:moveTo>
                <a:cubicBezTo>
                  <a:pt x="1947688" y="2808000"/>
                  <a:pt x="1969516" y="2829826"/>
                  <a:pt x="1969516" y="2856750"/>
                </a:cubicBezTo>
                <a:cubicBezTo>
                  <a:pt x="1969516" y="2883674"/>
                  <a:pt x="1947688" y="2905500"/>
                  <a:pt x="1920764" y="2905500"/>
                </a:cubicBezTo>
                <a:cubicBezTo>
                  <a:pt x="1893841" y="2905500"/>
                  <a:pt x="1872013" y="2883674"/>
                  <a:pt x="1872013" y="2856750"/>
                </a:cubicBezTo>
                <a:cubicBezTo>
                  <a:pt x="1872013" y="2829826"/>
                  <a:pt x="1893841" y="2808000"/>
                  <a:pt x="1920764" y="2808000"/>
                </a:cubicBezTo>
                <a:close/>
                <a:moveTo>
                  <a:pt x="1608765" y="2808000"/>
                </a:moveTo>
                <a:cubicBezTo>
                  <a:pt x="1635687" y="2808000"/>
                  <a:pt x="1657515" y="2829826"/>
                  <a:pt x="1657515" y="2856750"/>
                </a:cubicBezTo>
                <a:cubicBezTo>
                  <a:pt x="1657515" y="2883674"/>
                  <a:pt x="1635687" y="2905500"/>
                  <a:pt x="1608765" y="2905500"/>
                </a:cubicBezTo>
                <a:cubicBezTo>
                  <a:pt x="1581841" y="2905500"/>
                  <a:pt x="1560014" y="2883674"/>
                  <a:pt x="1560014" y="2856750"/>
                </a:cubicBezTo>
                <a:cubicBezTo>
                  <a:pt x="1560014" y="2829826"/>
                  <a:pt x="1581841" y="2808000"/>
                  <a:pt x="1608765" y="2808000"/>
                </a:cubicBezTo>
                <a:close/>
                <a:moveTo>
                  <a:pt x="1296764" y="2808000"/>
                </a:moveTo>
                <a:cubicBezTo>
                  <a:pt x="1323688" y="2808000"/>
                  <a:pt x="1345513" y="2829826"/>
                  <a:pt x="1345513" y="2856750"/>
                </a:cubicBezTo>
                <a:cubicBezTo>
                  <a:pt x="1345513" y="2883674"/>
                  <a:pt x="1323688" y="2905500"/>
                  <a:pt x="1296764" y="2905500"/>
                </a:cubicBezTo>
                <a:cubicBezTo>
                  <a:pt x="1269840" y="2905500"/>
                  <a:pt x="1248016" y="2883674"/>
                  <a:pt x="1248016" y="2856750"/>
                </a:cubicBezTo>
                <a:cubicBezTo>
                  <a:pt x="1248016" y="2829826"/>
                  <a:pt x="1269840" y="2808000"/>
                  <a:pt x="1296764" y="2808000"/>
                </a:cubicBezTo>
                <a:close/>
                <a:moveTo>
                  <a:pt x="984766" y="2808000"/>
                </a:moveTo>
                <a:cubicBezTo>
                  <a:pt x="1011690" y="2808000"/>
                  <a:pt x="1033516" y="2829826"/>
                  <a:pt x="1033516" y="2856750"/>
                </a:cubicBezTo>
                <a:cubicBezTo>
                  <a:pt x="1033516" y="2883674"/>
                  <a:pt x="1011690" y="2905500"/>
                  <a:pt x="984766" y="2905500"/>
                </a:cubicBezTo>
                <a:cubicBezTo>
                  <a:pt x="957842" y="2905500"/>
                  <a:pt x="936018" y="2883674"/>
                  <a:pt x="936018" y="2856750"/>
                </a:cubicBezTo>
                <a:cubicBezTo>
                  <a:pt x="936018" y="2829826"/>
                  <a:pt x="957842" y="2808000"/>
                  <a:pt x="984766" y="2808000"/>
                </a:cubicBezTo>
                <a:close/>
                <a:moveTo>
                  <a:pt x="672769" y="2808000"/>
                </a:moveTo>
                <a:cubicBezTo>
                  <a:pt x="699694" y="2808000"/>
                  <a:pt x="721520" y="2829826"/>
                  <a:pt x="721520" y="2856750"/>
                </a:cubicBezTo>
                <a:cubicBezTo>
                  <a:pt x="721520" y="2883674"/>
                  <a:pt x="699694" y="2905500"/>
                  <a:pt x="672769" y="2905500"/>
                </a:cubicBezTo>
                <a:cubicBezTo>
                  <a:pt x="645846" y="2905500"/>
                  <a:pt x="624021" y="2883674"/>
                  <a:pt x="624021" y="2856750"/>
                </a:cubicBezTo>
                <a:cubicBezTo>
                  <a:pt x="624021" y="2829826"/>
                  <a:pt x="645846" y="2808000"/>
                  <a:pt x="672769" y="2808000"/>
                </a:cubicBezTo>
                <a:close/>
                <a:moveTo>
                  <a:pt x="360764" y="2808000"/>
                </a:moveTo>
                <a:cubicBezTo>
                  <a:pt x="387688" y="2808000"/>
                  <a:pt x="409515" y="2829826"/>
                  <a:pt x="409515" y="2856750"/>
                </a:cubicBezTo>
                <a:cubicBezTo>
                  <a:pt x="409515" y="2883674"/>
                  <a:pt x="387688" y="2905500"/>
                  <a:pt x="360764" y="2905500"/>
                </a:cubicBezTo>
                <a:cubicBezTo>
                  <a:pt x="333840" y="2905500"/>
                  <a:pt x="312016" y="2883674"/>
                  <a:pt x="312016" y="2856750"/>
                </a:cubicBezTo>
                <a:cubicBezTo>
                  <a:pt x="312016" y="2829826"/>
                  <a:pt x="333840" y="2808000"/>
                  <a:pt x="360764" y="2808000"/>
                </a:cubicBezTo>
                <a:close/>
                <a:moveTo>
                  <a:pt x="48764" y="2808000"/>
                </a:moveTo>
                <a:cubicBezTo>
                  <a:pt x="75688" y="2808000"/>
                  <a:pt x="97515" y="2829826"/>
                  <a:pt x="97515" y="2856750"/>
                </a:cubicBezTo>
                <a:cubicBezTo>
                  <a:pt x="97515" y="2883674"/>
                  <a:pt x="75688" y="2905500"/>
                  <a:pt x="48764" y="2905500"/>
                </a:cubicBezTo>
                <a:cubicBezTo>
                  <a:pt x="21840" y="2905500"/>
                  <a:pt x="14" y="2883674"/>
                  <a:pt x="14" y="2856750"/>
                </a:cubicBezTo>
                <a:cubicBezTo>
                  <a:pt x="14" y="2829826"/>
                  <a:pt x="21840" y="2808000"/>
                  <a:pt x="48764" y="2808000"/>
                </a:cubicBezTo>
                <a:close/>
                <a:moveTo>
                  <a:pt x="9096746" y="2496000"/>
                </a:moveTo>
                <a:cubicBezTo>
                  <a:pt x="9123670" y="2496000"/>
                  <a:pt x="9145496" y="2517826"/>
                  <a:pt x="9145496" y="2544750"/>
                </a:cubicBezTo>
                <a:cubicBezTo>
                  <a:pt x="9145496" y="2571674"/>
                  <a:pt x="9123670" y="2593500"/>
                  <a:pt x="9096746" y="2593500"/>
                </a:cubicBezTo>
                <a:cubicBezTo>
                  <a:pt x="9069822" y="2593500"/>
                  <a:pt x="9047996" y="2571674"/>
                  <a:pt x="9047996" y="2544750"/>
                </a:cubicBezTo>
                <a:cubicBezTo>
                  <a:pt x="9047996" y="2517826"/>
                  <a:pt x="9069822" y="2496000"/>
                  <a:pt x="9096746" y="2496000"/>
                </a:cubicBezTo>
                <a:close/>
                <a:moveTo>
                  <a:pt x="8784746" y="2496000"/>
                </a:moveTo>
                <a:cubicBezTo>
                  <a:pt x="8811670" y="2496000"/>
                  <a:pt x="8833496" y="2517826"/>
                  <a:pt x="8833496" y="2544750"/>
                </a:cubicBezTo>
                <a:cubicBezTo>
                  <a:pt x="8833496" y="2571674"/>
                  <a:pt x="8811670" y="2593500"/>
                  <a:pt x="8784746" y="2593500"/>
                </a:cubicBezTo>
                <a:cubicBezTo>
                  <a:pt x="8757822" y="2593500"/>
                  <a:pt x="8735996" y="2571674"/>
                  <a:pt x="8735996" y="2544750"/>
                </a:cubicBezTo>
                <a:cubicBezTo>
                  <a:pt x="8735996" y="2517826"/>
                  <a:pt x="8757822" y="2496000"/>
                  <a:pt x="8784746" y="2496000"/>
                </a:cubicBezTo>
                <a:close/>
                <a:moveTo>
                  <a:pt x="8472746" y="2496000"/>
                </a:moveTo>
                <a:cubicBezTo>
                  <a:pt x="8499670" y="2496000"/>
                  <a:pt x="8521496" y="2517826"/>
                  <a:pt x="8521496" y="2544750"/>
                </a:cubicBezTo>
                <a:cubicBezTo>
                  <a:pt x="8521496" y="2571674"/>
                  <a:pt x="8499670" y="2593500"/>
                  <a:pt x="8472746" y="2593500"/>
                </a:cubicBezTo>
                <a:cubicBezTo>
                  <a:pt x="8445822" y="2593500"/>
                  <a:pt x="8423996" y="2571674"/>
                  <a:pt x="8423996" y="2544750"/>
                </a:cubicBezTo>
                <a:cubicBezTo>
                  <a:pt x="8423996" y="2517826"/>
                  <a:pt x="8445822" y="2496000"/>
                  <a:pt x="8472746" y="2496000"/>
                </a:cubicBezTo>
                <a:close/>
                <a:moveTo>
                  <a:pt x="8160746" y="2496000"/>
                </a:moveTo>
                <a:cubicBezTo>
                  <a:pt x="8187670" y="2496000"/>
                  <a:pt x="8209496" y="2517826"/>
                  <a:pt x="8209496" y="2544750"/>
                </a:cubicBezTo>
                <a:cubicBezTo>
                  <a:pt x="8209496" y="2571674"/>
                  <a:pt x="8187670" y="2593500"/>
                  <a:pt x="8160746" y="2593500"/>
                </a:cubicBezTo>
                <a:cubicBezTo>
                  <a:pt x="8133822" y="2593500"/>
                  <a:pt x="8111996" y="2571674"/>
                  <a:pt x="8111996" y="2544750"/>
                </a:cubicBezTo>
                <a:cubicBezTo>
                  <a:pt x="8111996" y="2517826"/>
                  <a:pt x="8133822" y="2496000"/>
                  <a:pt x="8160746" y="2496000"/>
                </a:cubicBezTo>
                <a:close/>
                <a:moveTo>
                  <a:pt x="7848746" y="2496000"/>
                </a:moveTo>
                <a:cubicBezTo>
                  <a:pt x="7875670" y="2496000"/>
                  <a:pt x="7897496" y="2517826"/>
                  <a:pt x="7897496" y="2544750"/>
                </a:cubicBezTo>
                <a:cubicBezTo>
                  <a:pt x="7897496" y="2571674"/>
                  <a:pt x="7875670" y="2593500"/>
                  <a:pt x="7848746" y="2593500"/>
                </a:cubicBezTo>
                <a:cubicBezTo>
                  <a:pt x="7821822" y="2593500"/>
                  <a:pt x="7799996" y="2571674"/>
                  <a:pt x="7799996" y="2544750"/>
                </a:cubicBezTo>
                <a:cubicBezTo>
                  <a:pt x="7799996" y="2517826"/>
                  <a:pt x="7821822" y="2496000"/>
                  <a:pt x="7848746" y="2496000"/>
                </a:cubicBezTo>
                <a:close/>
                <a:moveTo>
                  <a:pt x="7536746" y="2496000"/>
                </a:moveTo>
                <a:cubicBezTo>
                  <a:pt x="7563670" y="2496000"/>
                  <a:pt x="7585496" y="2517826"/>
                  <a:pt x="7585496" y="2544750"/>
                </a:cubicBezTo>
                <a:cubicBezTo>
                  <a:pt x="7585496" y="2571674"/>
                  <a:pt x="7563670" y="2593500"/>
                  <a:pt x="7536746" y="2593500"/>
                </a:cubicBezTo>
                <a:cubicBezTo>
                  <a:pt x="7509822" y="2593500"/>
                  <a:pt x="7487996" y="2571674"/>
                  <a:pt x="7487996" y="2544750"/>
                </a:cubicBezTo>
                <a:cubicBezTo>
                  <a:pt x="7487996" y="2517826"/>
                  <a:pt x="7509822" y="2496000"/>
                  <a:pt x="7536746" y="2496000"/>
                </a:cubicBezTo>
                <a:close/>
                <a:moveTo>
                  <a:pt x="7224746" y="2496000"/>
                </a:moveTo>
                <a:cubicBezTo>
                  <a:pt x="7251670" y="2496000"/>
                  <a:pt x="7273496" y="2517826"/>
                  <a:pt x="7273496" y="2544750"/>
                </a:cubicBezTo>
                <a:cubicBezTo>
                  <a:pt x="7273496" y="2571674"/>
                  <a:pt x="7251670" y="2593500"/>
                  <a:pt x="7224746" y="2593500"/>
                </a:cubicBezTo>
                <a:cubicBezTo>
                  <a:pt x="7197822" y="2593500"/>
                  <a:pt x="7175996" y="2571674"/>
                  <a:pt x="7175996" y="2544750"/>
                </a:cubicBezTo>
                <a:cubicBezTo>
                  <a:pt x="7175996" y="2517826"/>
                  <a:pt x="7197822" y="2496000"/>
                  <a:pt x="7224746" y="2496000"/>
                </a:cubicBezTo>
                <a:close/>
                <a:moveTo>
                  <a:pt x="6912746" y="2496000"/>
                </a:moveTo>
                <a:cubicBezTo>
                  <a:pt x="6939670" y="2496000"/>
                  <a:pt x="6961496" y="2517826"/>
                  <a:pt x="6961496" y="2544750"/>
                </a:cubicBezTo>
                <a:cubicBezTo>
                  <a:pt x="6961496" y="2571674"/>
                  <a:pt x="6939670" y="2593500"/>
                  <a:pt x="6912746" y="2593500"/>
                </a:cubicBezTo>
                <a:cubicBezTo>
                  <a:pt x="6885822" y="2593500"/>
                  <a:pt x="6863996" y="2571674"/>
                  <a:pt x="6863996" y="2544750"/>
                </a:cubicBezTo>
                <a:cubicBezTo>
                  <a:pt x="6863996" y="2517826"/>
                  <a:pt x="6885822" y="2496000"/>
                  <a:pt x="6912746" y="2496000"/>
                </a:cubicBezTo>
                <a:close/>
                <a:moveTo>
                  <a:pt x="6600746" y="2496000"/>
                </a:moveTo>
                <a:cubicBezTo>
                  <a:pt x="6627670" y="2496000"/>
                  <a:pt x="6649496" y="2517826"/>
                  <a:pt x="6649496" y="2544750"/>
                </a:cubicBezTo>
                <a:cubicBezTo>
                  <a:pt x="6649496" y="2571674"/>
                  <a:pt x="6627670" y="2593500"/>
                  <a:pt x="6600746" y="2593500"/>
                </a:cubicBezTo>
                <a:cubicBezTo>
                  <a:pt x="6573822" y="2593500"/>
                  <a:pt x="6551996" y="2571674"/>
                  <a:pt x="6551996" y="2544750"/>
                </a:cubicBezTo>
                <a:cubicBezTo>
                  <a:pt x="6551996" y="2517826"/>
                  <a:pt x="6573822" y="2496000"/>
                  <a:pt x="6600746" y="2496000"/>
                </a:cubicBezTo>
                <a:close/>
                <a:moveTo>
                  <a:pt x="6288746" y="2496000"/>
                </a:moveTo>
                <a:cubicBezTo>
                  <a:pt x="6315670" y="2496000"/>
                  <a:pt x="6337496" y="2517826"/>
                  <a:pt x="6337496" y="2544750"/>
                </a:cubicBezTo>
                <a:cubicBezTo>
                  <a:pt x="6337496" y="2571674"/>
                  <a:pt x="6315670" y="2593500"/>
                  <a:pt x="6288746" y="2593500"/>
                </a:cubicBezTo>
                <a:cubicBezTo>
                  <a:pt x="6261822" y="2593500"/>
                  <a:pt x="6239996" y="2571674"/>
                  <a:pt x="6239996" y="2544750"/>
                </a:cubicBezTo>
                <a:cubicBezTo>
                  <a:pt x="6239996" y="2517826"/>
                  <a:pt x="6261822" y="2496000"/>
                  <a:pt x="6288746" y="2496000"/>
                </a:cubicBezTo>
                <a:close/>
                <a:moveTo>
                  <a:pt x="5976746" y="2496000"/>
                </a:moveTo>
                <a:cubicBezTo>
                  <a:pt x="6003670" y="2496000"/>
                  <a:pt x="6025496" y="2517826"/>
                  <a:pt x="6025496" y="2544750"/>
                </a:cubicBezTo>
                <a:cubicBezTo>
                  <a:pt x="6025496" y="2571674"/>
                  <a:pt x="6003670" y="2593500"/>
                  <a:pt x="5976746" y="2593500"/>
                </a:cubicBezTo>
                <a:cubicBezTo>
                  <a:pt x="5949822" y="2593500"/>
                  <a:pt x="5927996" y="2571674"/>
                  <a:pt x="5927996" y="2544750"/>
                </a:cubicBezTo>
                <a:cubicBezTo>
                  <a:pt x="5927996" y="2517826"/>
                  <a:pt x="5949822" y="2496000"/>
                  <a:pt x="5976746" y="2496000"/>
                </a:cubicBezTo>
                <a:close/>
                <a:moveTo>
                  <a:pt x="5664746" y="2496000"/>
                </a:moveTo>
                <a:cubicBezTo>
                  <a:pt x="5691670" y="2496000"/>
                  <a:pt x="5713496" y="2517826"/>
                  <a:pt x="5713496" y="2544750"/>
                </a:cubicBezTo>
                <a:cubicBezTo>
                  <a:pt x="5713496" y="2571674"/>
                  <a:pt x="5691670" y="2593500"/>
                  <a:pt x="5664746" y="2593500"/>
                </a:cubicBezTo>
                <a:cubicBezTo>
                  <a:pt x="5637822" y="2593500"/>
                  <a:pt x="5615996" y="2571674"/>
                  <a:pt x="5615996" y="2544750"/>
                </a:cubicBezTo>
                <a:cubicBezTo>
                  <a:pt x="5615996" y="2517826"/>
                  <a:pt x="5637822" y="2496000"/>
                  <a:pt x="5664746" y="2496000"/>
                </a:cubicBezTo>
                <a:close/>
                <a:moveTo>
                  <a:pt x="5352746" y="2496000"/>
                </a:moveTo>
                <a:cubicBezTo>
                  <a:pt x="5379670" y="2496000"/>
                  <a:pt x="5401496" y="2517826"/>
                  <a:pt x="5401496" y="2544750"/>
                </a:cubicBezTo>
                <a:cubicBezTo>
                  <a:pt x="5401496" y="2571674"/>
                  <a:pt x="5379670" y="2593500"/>
                  <a:pt x="5352746" y="2593500"/>
                </a:cubicBezTo>
                <a:cubicBezTo>
                  <a:pt x="5325822" y="2593500"/>
                  <a:pt x="5303996" y="2571674"/>
                  <a:pt x="5303996" y="2544750"/>
                </a:cubicBezTo>
                <a:cubicBezTo>
                  <a:pt x="5303996" y="2517826"/>
                  <a:pt x="5325822" y="2496000"/>
                  <a:pt x="5352746" y="2496000"/>
                </a:cubicBezTo>
                <a:close/>
                <a:moveTo>
                  <a:pt x="5040746" y="2496000"/>
                </a:moveTo>
                <a:cubicBezTo>
                  <a:pt x="5067670" y="2496000"/>
                  <a:pt x="5089496" y="2517826"/>
                  <a:pt x="5089496" y="2544750"/>
                </a:cubicBezTo>
                <a:cubicBezTo>
                  <a:pt x="5089496" y="2571674"/>
                  <a:pt x="5067670" y="2593500"/>
                  <a:pt x="5040746" y="2593500"/>
                </a:cubicBezTo>
                <a:cubicBezTo>
                  <a:pt x="5013822" y="2593500"/>
                  <a:pt x="4991996" y="2571674"/>
                  <a:pt x="4991996" y="2544750"/>
                </a:cubicBezTo>
                <a:cubicBezTo>
                  <a:pt x="4991996" y="2517826"/>
                  <a:pt x="5013822" y="2496000"/>
                  <a:pt x="5040746" y="2496000"/>
                </a:cubicBezTo>
                <a:close/>
                <a:moveTo>
                  <a:pt x="4728746" y="2496000"/>
                </a:moveTo>
                <a:cubicBezTo>
                  <a:pt x="4755670" y="2496000"/>
                  <a:pt x="4777496" y="2517826"/>
                  <a:pt x="4777496" y="2544750"/>
                </a:cubicBezTo>
                <a:cubicBezTo>
                  <a:pt x="4777496" y="2571674"/>
                  <a:pt x="4755670" y="2593500"/>
                  <a:pt x="4728746" y="2593500"/>
                </a:cubicBezTo>
                <a:cubicBezTo>
                  <a:pt x="4701822" y="2593500"/>
                  <a:pt x="4679996" y="2571674"/>
                  <a:pt x="4679996" y="2544750"/>
                </a:cubicBezTo>
                <a:cubicBezTo>
                  <a:pt x="4679996" y="2517826"/>
                  <a:pt x="4701822" y="2496000"/>
                  <a:pt x="4728746" y="2496000"/>
                </a:cubicBezTo>
                <a:close/>
                <a:moveTo>
                  <a:pt x="4416746" y="2496000"/>
                </a:moveTo>
                <a:cubicBezTo>
                  <a:pt x="4443670" y="2496000"/>
                  <a:pt x="4465496" y="2517826"/>
                  <a:pt x="4465496" y="2544750"/>
                </a:cubicBezTo>
                <a:cubicBezTo>
                  <a:pt x="4465496" y="2571674"/>
                  <a:pt x="4443670" y="2593500"/>
                  <a:pt x="4416746" y="2593500"/>
                </a:cubicBezTo>
                <a:cubicBezTo>
                  <a:pt x="4389822" y="2593500"/>
                  <a:pt x="4367996" y="2571674"/>
                  <a:pt x="4367996" y="2544750"/>
                </a:cubicBezTo>
                <a:cubicBezTo>
                  <a:pt x="4367996" y="2517826"/>
                  <a:pt x="4389822" y="2496000"/>
                  <a:pt x="4416746" y="2496000"/>
                </a:cubicBezTo>
                <a:close/>
                <a:moveTo>
                  <a:pt x="4104746" y="2496000"/>
                </a:moveTo>
                <a:cubicBezTo>
                  <a:pt x="4131670" y="2496000"/>
                  <a:pt x="4153496" y="2517826"/>
                  <a:pt x="4153496" y="2544750"/>
                </a:cubicBezTo>
                <a:cubicBezTo>
                  <a:pt x="4153496" y="2571674"/>
                  <a:pt x="4131670" y="2593500"/>
                  <a:pt x="4104746" y="2593500"/>
                </a:cubicBezTo>
                <a:cubicBezTo>
                  <a:pt x="4077822" y="2593500"/>
                  <a:pt x="4055996" y="2571674"/>
                  <a:pt x="4055996" y="2544750"/>
                </a:cubicBezTo>
                <a:cubicBezTo>
                  <a:pt x="4055996" y="2517826"/>
                  <a:pt x="4077822" y="2496000"/>
                  <a:pt x="4104746" y="2496000"/>
                </a:cubicBezTo>
                <a:close/>
                <a:moveTo>
                  <a:pt x="3792746" y="2496000"/>
                </a:moveTo>
                <a:cubicBezTo>
                  <a:pt x="3819670" y="2496000"/>
                  <a:pt x="3841496" y="2517826"/>
                  <a:pt x="3841496" y="2544750"/>
                </a:cubicBezTo>
                <a:cubicBezTo>
                  <a:pt x="3841496" y="2571674"/>
                  <a:pt x="3819670" y="2593500"/>
                  <a:pt x="3792746" y="2593500"/>
                </a:cubicBezTo>
                <a:cubicBezTo>
                  <a:pt x="3765822" y="2593500"/>
                  <a:pt x="3743996" y="2571674"/>
                  <a:pt x="3743996" y="2544750"/>
                </a:cubicBezTo>
                <a:cubicBezTo>
                  <a:pt x="3743996" y="2517826"/>
                  <a:pt x="3765822" y="2496000"/>
                  <a:pt x="3792746" y="2496000"/>
                </a:cubicBezTo>
                <a:close/>
                <a:moveTo>
                  <a:pt x="3480746" y="2496000"/>
                </a:moveTo>
                <a:cubicBezTo>
                  <a:pt x="3507670" y="2496000"/>
                  <a:pt x="3529496" y="2517826"/>
                  <a:pt x="3529496" y="2544750"/>
                </a:cubicBezTo>
                <a:cubicBezTo>
                  <a:pt x="3529496" y="2571674"/>
                  <a:pt x="3507670" y="2593500"/>
                  <a:pt x="3480746" y="2593500"/>
                </a:cubicBezTo>
                <a:cubicBezTo>
                  <a:pt x="3453822" y="2593500"/>
                  <a:pt x="3431996" y="2571674"/>
                  <a:pt x="3431996" y="2544750"/>
                </a:cubicBezTo>
                <a:cubicBezTo>
                  <a:pt x="3431996" y="2517826"/>
                  <a:pt x="3453822" y="2496000"/>
                  <a:pt x="3480746" y="2496000"/>
                </a:cubicBezTo>
                <a:close/>
                <a:moveTo>
                  <a:pt x="3168747" y="2496000"/>
                </a:moveTo>
                <a:cubicBezTo>
                  <a:pt x="3195671" y="2496000"/>
                  <a:pt x="3217497" y="2517826"/>
                  <a:pt x="3217497" y="2544750"/>
                </a:cubicBezTo>
                <a:cubicBezTo>
                  <a:pt x="3217497" y="2571674"/>
                  <a:pt x="3195671" y="2593500"/>
                  <a:pt x="3168747" y="2593500"/>
                </a:cubicBezTo>
                <a:cubicBezTo>
                  <a:pt x="3141822" y="2593500"/>
                  <a:pt x="3119996" y="2571674"/>
                  <a:pt x="3119996" y="2544750"/>
                </a:cubicBezTo>
                <a:cubicBezTo>
                  <a:pt x="3119996" y="2517826"/>
                  <a:pt x="3141822" y="2496000"/>
                  <a:pt x="3168747" y="2496000"/>
                </a:cubicBezTo>
                <a:close/>
                <a:moveTo>
                  <a:pt x="2856746" y="2496000"/>
                </a:moveTo>
                <a:cubicBezTo>
                  <a:pt x="2883671" y="2496000"/>
                  <a:pt x="2905497" y="2517826"/>
                  <a:pt x="2905497" y="2544750"/>
                </a:cubicBezTo>
                <a:cubicBezTo>
                  <a:pt x="2905497" y="2571674"/>
                  <a:pt x="2883671" y="2593500"/>
                  <a:pt x="2856746" y="2593500"/>
                </a:cubicBezTo>
                <a:cubicBezTo>
                  <a:pt x="2829822" y="2593500"/>
                  <a:pt x="2807996" y="2571674"/>
                  <a:pt x="2807996" y="2544750"/>
                </a:cubicBezTo>
                <a:cubicBezTo>
                  <a:pt x="2807996" y="2517826"/>
                  <a:pt x="2829822" y="2496000"/>
                  <a:pt x="2856746" y="2496000"/>
                </a:cubicBezTo>
                <a:close/>
                <a:moveTo>
                  <a:pt x="2544770" y="2496000"/>
                </a:moveTo>
                <a:cubicBezTo>
                  <a:pt x="2571696" y="2496000"/>
                  <a:pt x="2593520" y="2517826"/>
                  <a:pt x="2593520" y="2544750"/>
                </a:cubicBezTo>
                <a:cubicBezTo>
                  <a:pt x="2593520" y="2571674"/>
                  <a:pt x="2571696" y="2593500"/>
                  <a:pt x="2544770" y="2593500"/>
                </a:cubicBezTo>
                <a:cubicBezTo>
                  <a:pt x="2517849" y="2593500"/>
                  <a:pt x="2496023" y="2571674"/>
                  <a:pt x="2496023" y="2544750"/>
                </a:cubicBezTo>
                <a:cubicBezTo>
                  <a:pt x="2496023" y="2517826"/>
                  <a:pt x="2517849" y="2496000"/>
                  <a:pt x="2544770" y="2496000"/>
                </a:cubicBezTo>
                <a:close/>
                <a:moveTo>
                  <a:pt x="2232771" y="2496000"/>
                </a:moveTo>
                <a:cubicBezTo>
                  <a:pt x="2259694" y="2496000"/>
                  <a:pt x="2281518" y="2517826"/>
                  <a:pt x="2281518" y="2544750"/>
                </a:cubicBezTo>
                <a:cubicBezTo>
                  <a:pt x="2281518" y="2571674"/>
                  <a:pt x="2259694" y="2593500"/>
                  <a:pt x="2232771" y="2593500"/>
                </a:cubicBezTo>
                <a:cubicBezTo>
                  <a:pt x="2205847" y="2593500"/>
                  <a:pt x="2184021" y="2571674"/>
                  <a:pt x="2184021" y="2544750"/>
                </a:cubicBezTo>
                <a:cubicBezTo>
                  <a:pt x="2184021" y="2517826"/>
                  <a:pt x="2205847" y="2496000"/>
                  <a:pt x="2232771" y="2496000"/>
                </a:cubicBezTo>
                <a:close/>
                <a:moveTo>
                  <a:pt x="1920769" y="2496000"/>
                </a:moveTo>
                <a:cubicBezTo>
                  <a:pt x="1947692" y="2496000"/>
                  <a:pt x="1969520" y="2517826"/>
                  <a:pt x="1969520" y="2544750"/>
                </a:cubicBezTo>
                <a:cubicBezTo>
                  <a:pt x="1969520" y="2571674"/>
                  <a:pt x="1947692" y="2593500"/>
                  <a:pt x="1920769" y="2593500"/>
                </a:cubicBezTo>
                <a:cubicBezTo>
                  <a:pt x="1893845" y="2593500"/>
                  <a:pt x="1872019" y="2571674"/>
                  <a:pt x="1872019" y="2544750"/>
                </a:cubicBezTo>
                <a:cubicBezTo>
                  <a:pt x="1872019" y="2517826"/>
                  <a:pt x="1893845" y="2496000"/>
                  <a:pt x="1920769" y="2496000"/>
                </a:cubicBezTo>
                <a:close/>
                <a:moveTo>
                  <a:pt x="1608769" y="2496000"/>
                </a:moveTo>
                <a:cubicBezTo>
                  <a:pt x="1635691" y="2496000"/>
                  <a:pt x="1657519" y="2517826"/>
                  <a:pt x="1657519" y="2544750"/>
                </a:cubicBezTo>
                <a:cubicBezTo>
                  <a:pt x="1657519" y="2571674"/>
                  <a:pt x="1635691" y="2593500"/>
                  <a:pt x="1608769" y="2593500"/>
                </a:cubicBezTo>
                <a:cubicBezTo>
                  <a:pt x="1581846" y="2593500"/>
                  <a:pt x="1560020" y="2571674"/>
                  <a:pt x="1560020" y="2544750"/>
                </a:cubicBezTo>
                <a:cubicBezTo>
                  <a:pt x="1560020" y="2517826"/>
                  <a:pt x="1581846" y="2496000"/>
                  <a:pt x="1608769" y="2496000"/>
                </a:cubicBezTo>
                <a:close/>
                <a:moveTo>
                  <a:pt x="1296770" y="2496000"/>
                </a:moveTo>
                <a:cubicBezTo>
                  <a:pt x="1323693" y="2496000"/>
                  <a:pt x="1345518" y="2517826"/>
                  <a:pt x="1345518" y="2544750"/>
                </a:cubicBezTo>
                <a:cubicBezTo>
                  <a:pt x="1345518" y="2571674"/>
                  <a:pt x="1323693" y="2593500"/>
                  <a:pt x="1296770" y="2593500"/>
                </a:cubicBezTo>
                <a:cubicBezTo>
                  <a:pt x="1269845" y="2593500"/>
                  <a:pt x="1248020" y="2571674"/>
                  <a:pt x="1248020" y="2544750"/>
                </a:cubicBezTo>
                <a:cubicBezTo>
                  <a:pt x="1248020" y="2517826"/>
                  <a:pt x="1269845" y="2496000"/>
                  <a:pt x="1296770" y="2496000"/>
                </a:cubicBezTo>
                <a:close/>
                <a:moveTo>
                  <a:pt x="984772" y="2496000"/>
                </a:moveTo>
                <a:cubicBezTo>
                  <a:pt x="1011696" y="2496000"/>
                  <a:pt x="1033522" y="2517826"/>
                  <a:pt x="1033522" y="2544750"/>
                </a:cubicBezTo>
                <a:cubicBezTo>
                  <a:pt x="1033522" y="2571674"/>
                  <a:pt x="1011696" y="2593500"/>
                  <a:pt x="984772" y="2593500"/>
                </a:cubicBezTo>
                <a:cubicBezTo>
                  <a:pt x="957849" y="2593500"/>
                  <a:pt x="936023" y="2571674"/>
                  <a:pt x="936023" y="2544750"/>
                </a:cubicBezTo>
                <a:cubicBezTo>
                  <a:pt x="936023" y="2517826"/>
                  <a:pt x="957849" y="2496000"/>
                  <a:pt x="984772" y="2496000"/>
                </a:cubicBezTo>
                <a:close/>
                <a:moveTo>
                  <a:pt x="672775" y="2496000"/>
                </a:moveTo>
                <a:cubicBezTo>
                  <a:pt x="699699" y="2496000"/>
                  <a:pt x="721527" y="2517826"/>
                  <a:pt x="721527" y="2544750"/>
                </a:cubicBezTo>
                <a:cubicBezTo>
                  <a:pt x="721527" y="2571674"/>
                  <a:pt x="699699" y="2593500"/>
                  <a:pt x="672775" y="2593500"/>
                </a:cubicBezTo>
                <a:cubicBezTo>
                  <a:pt x="645852" y="2593500"/>
                  <a:pt x="624026" y="2571674"/>
                  <a:pt x="624026" y="2544750"/>
                </a:cubicBezTo>
                <a:cubicBezTo>
                  <a:pt x="624026" y="2517826"/>
                  <a:pt x="645852" y="2496000"/>
                  <a:pt x="672775" y="2496000"/>
                </a:cubicBezTo>
                <a:close/>
                <a:moveTo>
                  <a:pt x="360769" y="2496000"/>
                </a:moveTo>
                <a:cubicBezTo>
                  <a:pt x="387693" y="2496000"/>
                  <a:pt x="409520" y="2517826"/>
                  <a:pt x="409520" y="2544750"/>
                </a:cubicBezTo>
                <a:cubicBezTo>
                  <a:pt x="409520" y="2571674"/>
                  <a:pt x="387693" y="2593500"/>
                  <a:pt x="360769" y="2593500"/>
                </a:cubicBezTo>
                <a:cubicBezTo>
                  <a:pt x="333845" y="2593500"/>
                  <a:pt x="312021" y="2571674"/>
                  <a:pt x="312021" y="2544750"/>
                </a:cubicBezTo>
                <a:cubicBezTo>
                  <a:pt x="312021" y="2517826"/>
                  <a:pt x="333845" y="2496000"/>
                  <a:pt x="360769" y="2496000"/>
                </a:cubicBezTo>
                <a:close/>
                <a:moveTo>
                  <a:pt x="48769" y="2496000"/>
                </a:moveTo>
                <a:cubicBezTo>
                  <a:pt x="75693" y="2496000"/>
                  <a:pt x="97519" y="2517826"/>
                  <a:pt x="97519" y="2544750"/>
                </a:cubicBezTo>
                <a:cubicBezTo>
                  <a:pt x="97519" y="2571674"/>
                  <a:pt x="75693" y="2593500"/>
                  <a:pt x="48769" y="2593500"/>
                </a:cubicBezTo>
                <a:cubicBezTo>
                  <a:pt x="21845" y="2593500"/>
                  <a:pt x="18" y="2571674"/>
                  <a:pt x="18" y="2544750"/>
                </a:cubicBezTo>
                <a:cubicBezTo>
                  <a:pt x="18" y="2517826"/>
                  <a:pt x="21845" y="2496000"/>
                  <a:pt x="48769" y="2496000"/>
                </a:cubicBezTo>
                <a:close/>
                <a:moveTo>
                  <a:pt x="9096746" y="2184000"/>
                </a:moveTo>
                <a:cubicBezTo>
                  <a:pt x="9123670" y="2184000"/>
                  <a:pt x="9145496" y="2205826"/>
                  <a:pt x="9145496" y="2232750"/>
                </a:cubicBezTo>
                <a:cubicBezTo>
                  <a:pt x="9145496" y="2259674"/>
                  <a:pt x="9123670" y="2281500"/>
                  <a:pt x="9096746" y="2281500"/>
                </a:cubicBezTo>
                <a:cubicBezTo>
                  <a:pt x="9069822" y="2281500"/>
                  <a:pt x="9047996" y="2259674"/>
                  <a:pt x="9047996" y="2232750"/>
                </a:cubicBezTo>
                <a:cubicBezTo>
                  <a:pt x="9047996" y="2205826"/>
                  <a:pt x="9069822" y="2184000"/>
                  <a:pt x="9096746" y="2184000"/>
                </a:cubicBezTo>
                <a:close/>
                <a:moveTo>
                  <a:pt x="8784746" y="2184000"/>
                </a:moveTo>
                <a:cubicBezTo>
                  <a:pt x="8811670" y="2184000"/>
                  <a:pt x="8833496" y="2205826"/>
                  <a:pt x="8833496" y="2232750"/>
                </a:cubicBezTo>
                <a:cubicBezTo>
                  <a:pt x="8833496" y="2259674"/>
                  <a:pt x="8811670" y="2281500"/>
                  <a:pt x="8784746" y="2281500"/>
                </a:cubicBezTo>
                <a:cubicBezTo>
                  <a:pt x="8757822" y="2281500"/>
                  <a:pt x="8735996" y="2259674"/>
                  <a:pt x="8735996" y="2232750"/>
                </a:cubicBezTo>
                <a:cubicBezTo>
                  <a:pt x="8735996" y="2205826"/>
                  <a:pt x="8757822" y="2184000"/>
                  <a:pt x="8784746" y="2184000"/>
                </a:cubicBezTo>
                <a:close/>
                <a:moveTo>
                  <a:pt x="8472746" y="2184000"/>
                </a:moveTo>
                <a:cubicBezTo>
                  <a:pt x="8499670" y="2184000"/>
                  <a:pt x="8521496" y="2205826"/>
                  <a:pt x="8521496" y="2232750"/>
                </a:cubicBezTo>
                <a:cubicBezTo>
                  <a:pt x="8521496" y="2259674"/>
                  <a:pt x="8499670" y="2281500"/>
                  <a:pt x="8472746" y="2281500"/>
                </a:cubicBezTo>
                <a:cubicBezTo>
                  <a:pt x="8445822" y="2281500"/>
                  <a:pt x="8423996" y="2259674"/>
                  <a:pt x="8423996" y="2232750"/>
                </a:cubicBezTo>
                <a:cubicBezTo>
                  <a:pt x="8423996" y="2205826"/>
                  <a:pt x="8445822" y="2184000"/>
                  <a:pt x="8472746" y="2184000"/>
                </a:cubicBezTo>
                <a:close/>
                <a:moveTo>
                  <a:pt x="8160746" y="2184000"/>
                </a:moveTo>
                <a:cubicBezTo>
                  <a:pt x="8187670" y="2184000"/>
                  <a:pt x="8209496" y="2205826"/>
                  <a:pt x="8209496" y="2232750"/>
                </a:cubicBezTo>
                <a:cubicBezTo>
                  <a:pt x="8209496" y="2259674"/>
                  <a:pt x="8187670" y="2281500"/>
                  <a:pt x="8160746" y="2281500"/>
                </a:cubicBezTo>
                <a:cubicBezTo>
                  <a:pt x="8133822" y="2281500"/>
                  <a:pt x="8111996" y="2259674"/>
                  <a:pt x="8111996" y="2232750"/>
                </a:cubicBezTo>
                <a:cubicBezTo>
                  <a:pt x="8111996" y="2205826"/>
                  <a:pt x="8133822" y="2184000"/>
                  <a:pt x="8160746" y="2184000"/>
                </a:cubicBezTo>
                <a:close/>
                <a:moveTo>
                  <a:pt x="7848746" y="2184000"/>
                </a:moveTo>
                <a:cubicBezTo>
                  <a:pt x="7875670" y="2184000"/>
                  <a:pt x="7897496" y="2205826"/>
                  <a:pt x="7897496" y="2232750"/>
                </a:cubicBezTo>
                <a:cubicBezTo>
                  <a:pt x="7897496" y="2259674"/>
                  <a:pt x="7875670" y="2281500"/>
                  <a:pt x="7848746" y="2281500"/>
                </a:cubicBezTo>
                <a:cubicBezTo>
                  <a:pt x="7821822" y="2281500"/>
                  <a:pt x="7799996" y="2259674"/>
                  <a:pt x="7799996" y="2232750"/>
                </a:cubicBezTo>
                <a:cubicBezTo>
                  <a:pt x="7799996" y="2205826"/>
                  <a:pt x="7821822" y="2184000"/>
                  <a:pt x="7848746" y="2184000"/>
                </a:cubicBezTo>
                <a:close/>
                <a:moveTo>
                  <a:pt x="7536746" y="2184000"/>
                </a:moveTo>
                <a:cubicBezTo>
                  <a:pt x="7563670" y="2184000"/>
                  <a:pt x="7585496" y="2205826"/>
                  <a:pt x="7585496" y="2232750"/>
                </a:cubicBezTo>
                <a:cubicBezTo>
                  <a:pt x="7585496" y="2259674"/>
                  <a:pt x="7563670" y="2281500"/>
                  <a:pt x="7536746" y="2281500"/>
                </a:cubicBezTo>
                <a:cubicBezTo>
                  <a:pt x="7509822" y="2281500"/>
                  <a:pt x="7487996" y="2259674"/>
                  <a:pt x="7487996" y="2232750"/>
                </a:cubicBezTo>
                <a:cubicBezTo>
                  <a:pt x="7487996" y="2205826"/>
                  <a:pt x="7509822" y="2184000"/>
                  <a:pt x="7536746" y="2184000"/>
                </a:cubicBezTo>
                <a:close/>
                <a:moveTo>
                  <a:pt x="7224746" y="2184000"/>
                </a:moveTo>
                <a:cubicBezTo>
                  <a:pt x="7251670" y="2184000"/>
                  <a:pt x="7273496" y="2205826"/>
                  <a:pt x="7273496" y="2232750"/>
                </a:cubicBezTo>
                <a:cubicBezTo>
                  <a:pt x="7273496" y="2259674"/>
                  <a:pt x="7251670" y="2281500"/>
                  <a:pt x="7224746" y="2281500"/>
                </a:cubicBezTo>
                <a:cubicBezTo>
                  <a:pt x="7197822" y="2281500"/>
                  <a:pt x="7175996" y="2259674"/>
                  <a:pt x="7175996" y="2232750"/>
                </a:cubicBezTo>
                <a:cubicBezTo>
                  <a:pt x="7175996" y="2205826"/>
                  <a:pt x="7197822" y="2184000"/>
                  <a:pt x="7224746" y="2184000"/>
                </a:cubicBezTo>
                <a:close/>
                <a:moveTo>
                  <a:pt x="6912746" y="2184000"/>
                </a:moveTo>
                <a:cubicBezTo>
                  <a:pt x="6939670" y="2184000"/>
                  <a:pt x="6961496" y="2205826"/>
                  <a:pt x="6961496" y="2232750"/>
                </a:cubicBezTo>
                <a:cubicBezTo>
                  <a:pt x="6961496" y="2259674"/>
                  <a:pt x="6939670" y="2281500"/>
                  <a:pt x="6912746" y="2281500"/>
                </a:cubicBezTo>
                <a:cubicBezTo>
                  <a:pt x="6885822" y="2281500"/>
                  <a:pt x="6863996" y="2259674"/>
                  <a:pt x="6863996" y="2232750"/>
                </a:cubicBezTo>
                <a:cubicBezTo>
                  <a:pt x="6863996" y="2205826"/>
                  <a:pt x="6885822" y="2184000"/>
                  <a:pt x="6912746" y="2184000"/>
                </a:cubicBezTo>
                <a:close/>
                <a:moveTo>
                  <a:pt x="6600746" y="2184000"/>
                </a:moveTo>
                <a:cubicBezTo>
                  <a:pt x="6627670" y="2184000"/>
                  <a:pt x="6649496" y="2205826"/>
                  <a:pt x="6649496" y="2232750"/>
                </a:cubicBezTo>
                <a:cubicBezTo>
                  <a:pt x="6649496" y="2259674"/>
                  <a:pt x="6627670" y="2281500"/>
                  <a:pt x="6600746" y="2281500"/>
                </a:cubicBezTo>
                <a:cubicBezTo>
                  <a:pt x="6573822" y="2281500"/>
                  <a:pt x="6551996" y="2259674"/>
                  <a:pt x="6551996" y="2232750"/>
                </a:cubicBezTo>
                <a:cubicBezTo>
                  <a:pt x="6551996" y="2205826"/>
                  <a:pt x="6573822" y="2184000"/>
                  <a:pt x="6600746" y="2184000"/>
                </a:cubicBezTo>
                <a:close/>
                <a:moveTo>
                  <a:pt x="6288746" y="2184000"/>
                </a:moveTo>
                <a:cubicBezTo>
                  <a:pt x="6315670" y="2184000"/>
                  <a:pt x="6337496" y="2205826"/>
                  <a:pt x="6337496" y="2232750"/>
                </a:cubicBezTo>
                <a:cubicBezTo>
                  <a:pt x="6337496" y="2259674"/>
                  <a:pt x="6315670" y="2281500"/>
                  <a:pt x="6288746" y="2281500"/>
                </a:cubicBezTo>
                <a:cubicBezTo>
                  <a:pt x="6261822" y="2281500"/>
                  <a:pt x="6239996" y="2259674"/>
                  <a:pt x="6239996" y="2232750"/>
                </a:cubicBezTo>
                <a:cubicBezTo>
                  <a:pt x="6239996" y="2205826"/>
                  <a:pt x="6261822" y="2184000"/>
                  <a:pt x="6288746" y="2184000"/>
                </a:cubicBezTo>
                <a:close/>
                <a:moveTo>
                  <a:pt x="5976746" y="2184000"/>
                </a:moveTo>
                <a:cubicBezTo>
                  <a:pt x="6003670" y="2184000"/>
                  <a:pt x="6025496" y="2205826"/>
                  <a:pt x="6025496" y="2232750"/>
                </a:cubicBezTo>
                <a:cubicBezTo>
                  <a:pt x="6025496" y="2259674"/>
                  <a:pt x="6003670" y="2281500"/>
                  <a:pt x="5976746" y="2281500"/>
                </a:cubicBezTo>
                <a:cubicBezTo>
                  <a:pt x="5949822" y="2281500"/>
                  <a:pt x="5927996" y="2259674"/>
                  <a:pt x="5927996" y="2232750"/>
                </a:cubicBezTo>
                <a:cubicBezTo>
                  <a:pt x="5927996" y="2205826"/>
                  <a:pt x="5949822" y="2184000"/>
                  <a:pt x="5976746" y="2184000"/>
                </a:cubicBezTo>
                <a:close/>
                <a:moveTo>
                  <a:pt x="5664746" y="2184000"/>
                </a:moveTo>
                <a:cubicBezTo>
                  <a:pt x="5691670" y="2184000"/>
                  <a:pt x="5713496" y="2205826"/>
                  <a:pt x="5713496" y="2232750"/>
                </a:cubicBezTo>
                <a:cubicBezTo>
                  <a:pt x="5713496" y="2259674"/>
                  <a:pt x="5691670" y="2281500"/>
                  <a:pt x="5664746" y="2281500"/>
                </a:cubicBezTo>
                <a:cubicBezTo>
                  <a:pt x="5637822" y="2281500"/>
                  <a:pt x="5615996" y="2259674"/>
                  <a:pt x="5615996" y="2232750"/>
                </a:cubicBezTo>
                <a:cubicBezTo>
                  <a:pt x="5615996" y="2205826"/>
                  <a:pt x="5637822" y="2184000"/>
                  <a:pt x="5664746" y="2184000"/>
                </a:cubicBezTo>
                <a:close/>
                <a:moveTo>
                  <a:pt x="5352746" y="2184000"/>
                </a:moveTo>
                <a:cubicBezTo>
                  <a:pt x="5379670" y="2184000"/>
                  <a:pt x="5401496" y="2205826"/>
                  <a:pt x="5401496" y="2232750"/>
                </a:cubicBezTo>
                <a:cubicBezTo>
                  <a:pt x="5401496" y="2259674"/>
                  <a:pt x="5379670" y="2281500"/>
                  <a:pt x="5352746" y="2281500"/>
                </a:cubicBezTo>
                <a:cubicBezTo>
                  <a:pt x="5325822" y="2281500"/>
                  <a:pt x="5303996" y="2259674"/>
                  <a:pt x="5303996" y="2232750"/>
                </a:cubicBezTo>
                <a:cubicBezTo>
                  <a:pt x="5303996" y="2205826"/>
                  <a:pt x="5325822" y="2184000"/>
                  <a:pt x="5352746" y="2184000"/>
                </a:cubicBezTo>
                <a:close/>
                <a:moveTo>
                  <a:pt x="5040746" y="2184000"/>
                </a:moveTo>
                <a:cubicBezTo>
                  <a:pt x="5067670" y="2184000"/>
                  <a:pt x="5089496" y="2205826"/>
                  <a:pt x="5089496" y="2232750"/>
                </a:cubicBezTo>
                <a:cubicBezTo>
                  <a:pt x="5089496" y="2259674"/>
                  <a:pt x="5067670" y="2281500"/>
                  <a:pt x="5040746" y="2281500"/>
                </a:cubicBezTo>
                <a:cubicBezTo>
                  <a:pt x="5013822" y="2281500"/>
                  <a:pt x="4991996" y="2259674"/>
                  <a:pt x="4991996" y="2232750"/>
                </a:cubicBezTo>
                <a:cubicBezTo>
                  <a:pt x="4991996" y="2205826"/>
                  <a:pt x="5013822" y="2184000"/>
                  <a:pt x="5040746" y="2184000"/>
                </a:cubicBezTo>
                <a:close/>
                <a:moveTo>
                  <a:pt x="4728746" y="2184000"/>
                </a:moveTo>
                <a:cubicBezTo>
                  <a:pt x="4755670" y="2184000"/>
                  <a:pt x="4777496" y="2205826"/>
                  <a:pt x="4777496" y="2232750"/>
                </a:cubicBezTo>
                <a:cubicBezTo>
                  <a:pt x="4777496" y="2259674"/>
                  <a:pt x="4755670" y="2281500"/>
                  <a:pt x="4728746" y="2281500"/>
                </a:cubicBezTo>
                <a:cubicBezTo>
                  <a:pt x="4701822" y="2281500"/>
                  <a:pt x="4679996" y="2259674"/>
                  <a:pt x="4679996" y="2232750"/>
                </a:cubicBezTo>
                <a:cubicBezTo>
                  <a:pt x="4679996" y="2205826"/>
                  <a:pt x="4701822" y="2184000"/>
                  <a:pt x="4728746" y="2184000"/>
                </a:cubicBezTo>
                <a:close/>
                <a:moveTo>
                  <a:pt x="4416746" y="2184000"/>
                </a:moveTo>
                <a:cubicBezTo>
                  <a:pt x="4443670" y="2184000"/>
                  <a:pt x="4465496" y="2205826"/>
                  <a:pt x="4465496" y="2232750"/>
                </a:cubicBezTo>
                <a:cubicBezTo>
                  <a:pt x="4465496" y="2259674"/>
                  <a:pt x="4443670" y="2281500"/>
                  <a:pt x="4416746" y="2281500"/>
                </a:cubicBezTo>
                <a:cubicBezTo>
                  <a:pt x="4389822" y="2281500"/>
                  <a:pt x="4367996" y="2259674"/>
                  <a:pt x="4367996" y="2232750"/>
                </a:cubicBezTo>
                <a:cubicBezTo>
                  <a:pt x="4367996" y="2205826"/>
                  <a:pt x="4389822" y="2184000"/>
                  <a:pt x="4416746" y="2184000"/>
                </a:cubicBezTo>
                <a:close/>
                <a:moveTo>
                  <a:pt x="4104746" y="2184000"/>
                </a:moveTo>
                <a:cubicBezTo>
                  <a:pt x="4131670" y="2184000"/>
                  <a:pt x="4153496" y="2205826"/>
                  <a:pt x="4153496" y="2232750"/>
                </a:cubicBezTo>
                <a:cubicBezTo>
                  <a:pt x="4153496" y="2259674"/>
                  <a:pt x="4131670" y="2281500"/>
                  <a:pt x="4104746" y="2281500"/>
                </a:cubicBezTo>
                <a:cubicBezTo>
                  <a:pt x="4077822" y="2281500"/>
                  <a:pt x="4055996" y="2259674"/>
                  <a:pt x="4055996" y="2232750"/>
                </a:cubicBezTo>
                <a:cubicBezTo>
                  <a:pt x="4055996" y="2205826"/>
                  <a:pt x="4077822" y="2184000"/>
                  <a:pt x="4104746" y="2184000"/>
                </a:cubicBezTo>
                <a:close/>
                <a:moveTo>
                  <a:pt x="3792746" y="2184000"/>
                </a:moveTo>
                <a:cubicBezTo>
                  <a:pt x="3819670" y="2184000"/>
                  <a:pt x="3841496" y="2205826"/>
                  <a:pt x="3841496" y="2232750"/>
                </a:cubicBezTo>
                <a:cubicBezTo>
                  <a:pt x="3841496" y="2259674"/>
                  <a:pt x="3819670" y="2281500"/>
                  <a:pt x="3792746" y="2281500"/>
                </a:cubicBezTo>
                <a:cubicBezTo>
                  <a:pt x="3765822" y="2281500"/>
                  <a:pt x="3743996" y="2259674"/>
                  <a:pt x="3743996" y="2232750"/>
                </a:cubicBezTo>
                <a:cubicBezTo>
                  <a:pt x="3743996" y="2205826"/>
                  <a:pt x="3765822" y="2184000"/>
                  <a:pt x="3792746" y="2184000"/>
                </a:cubicBezTo>
                <a:close/>
                <a:moveTo>
                  <a:pt x="3480746" y="2184000"/>
                </a:moveTo>
                <a:cubicBezTo>
                  <a:pt x="3507670" y="2184000"/>
                  <a:pt x="3529496" y="2205826"/>
                  <a:pt x="3529496" y="2232750"/>
                </a:cubicBezTo>
                <a:cubicBezTo>
                  <a:pt x="3529496" y="2259674"/>
                  <a:pt x="3507670" y="2281500"/>
                  <a:pt x="3480746" y="2281500"/>
                </a:cubicBezTo>
                <a:cubicBezTo>
                  <a:pt x="3453822" y="2281500"/>
                  <a:pt x="3431996" y="2259674"/>
                  <a:pt x="3431996" y="2232750"/>
                </a:cubicBezTo>
                <a:cubicBezTo>
                  <a:pt x="3431996" y="2205826"/>
                  <a:pt x="3453822" y="2184000"/>
                  <a:pt x="3480746" y="2184000"/>
                </a:cubicBezTo>
                <a:close/>
                <a:moveTo>
                  <a:pt x="3168747" y="2184000"/>
                </a:moveTo>
                <a:cubicBezTo>
                  <a:pt x="3195671" y="2184000"/>
                  <a:pt x="3217497" y="2205826"/>
                  <a:pt x="3217497" y="2232750"/>
                </a:cubicBezTo>
                <a:cubicBezTo>
                  <a:pt x="3217497" y="2259674"/>
                  <a:pt x="3195671" y="2281500"/>
                  <a:pt x="3168747" y="2281500"/>
                </a:cubicBezTo>
                <a:cubicBezTo>
                  <a:pt x="3141822" y="2281500"/>
                  <a:pt x="3119996" y="2259674"/>
                  <a:pt x="3119996" y="2232750"/>
                </a:cubicBezTo>
                <a:cubicBezTo>
                  <a:pt x="3119996" y="2205826"/>
                  <a:pt x="3141822" y="2184000"/>
                  <a:pt x="3168747" y="2184000"/>
                </a:cubicBezTo>
                <a:close/>
                <a:moveTo>
                  <a:pt x="2856746" y="2184000"/>
                </a:moveTo>
                <a:cubicBezTo>
                  <a:pt x="2883671" y="2184000"/>
                  <a:pt x="2905497" y="2205826"/>
                  <a:pt x="2905497" y="2232750"/>
                </a:cubicBezTo>
                <a:cubicBezTo>
                  <a:pt x="2905497" y="2259674"/>
                  <a:pt x="2883671" y="2281500"/>
                  <a:pt x="2856746" y="2281500"/>
                </a:cubicBezTo>
                <a:cubicBezTo>
                  <a:pt x="2829822" y="2281500"/>
                  <a:pt x="2807996" y="2259674"/>
                  <a:pt x="2807996" y="2232750"/>
                </a:cubicBezTo>
                <a:cubicBezTo>
                  <a:pt x="2807996" y="2205826"/>
                  <a:pt x="2829822" y="2184000"/>
                  <a:pt x="2856746" y="2184000"/>
                </a:cubicBezTo>
                <a:close/>
                <a:moveTo>
                  <a:pt x="2544775" y="2184000"/>
                </a:moveTo>
                <a:cubicBezTo>
                  <a:pt x="2571701" y="2184000"/>
                  <a:pt x="2593525" y="2205826"/>
                  <a:pt x="2593525" y="2232750"/>
                </a:cubicBezTo>
                <a:cubicBezTo>
                  <a:pt x="2593525" y="2259674"/>
                  <a:pt x="2571701" y="2281500"/>
                  <a:pt x="2544775" y="2281500"/>
                </a:cubicBezTo>
                <a:cubicBezTo>
                  <a:pt x="2517853" y="2281500"/>
                  <a:pt x="2496028" y="2259674"/>
                  <a:pt x="2496028" y="2232750"/>
                </a:cubicBezTo>
                <a:cubicBezTo>
                  <a:pt x="2496028" y="2205826"/>
                  <a:pt x="2517853" y="2184000"/>
                  <a:pt x="2544775" y="2184000"/>
                </a:cubicBezTo>
                <a:close/>
                <a:moveTo>
                  <a:pt x="2232776" y="2184000"/>
                </a:moveTo>
                <a:cubicBezTo>
                  <a:pt x="2259699" y="2184000"/>
                  <a:pt x="2281521" y="2205826"/>
                  <a:pt x="2281521" y="2232750"/>
                </a:cubicBezTo>
                <a:cubicBezTo>
                  <a:pt x="2281521" y="2259674"/>
                  <a:pt x="2259699" y="2281500"/>
                  <a:pt x="2232776" y="2281500"/>
                </a:cubicBezTo>
                <a:cubicBezTo>
                  <a:pt x="2205854" y="2281500"/>
                  <a:pt x="2184026" y="2259674"/>
                  <a:pt x="2184026" y="2232750"/>
                </a:cubicBezTo>
                <a:cubicBezTo>
                  <a:pt x="2184026" y="2205826"/>
                  <a:pt x="2205854" y="2184000"/>
                  <a:pt x="2232776" y="2184000"/>
                </a:cubicBezTo>
                <a:close/>
                <a:moveTo>
                  <a:pt x="1920774" y="2184000"/>
                </a:moveTo>
                <a:cubicBezTo>
                  <a:pt x="1947697" y="2184000"/>
                  <a:pt x="1969525" y="2205826"/>
                  <a:pt x="1969525" y="2232750"/>
                </a:cubicBezTo>
                <a:cubicBezTo>
                  <a:pt x="1969525" y="2259674"/>
                  <a:pt x="1947697" y="2281500"/>
                  <a:pt x="1920774" y="2281500"/>
                </a:cubicBezTo>
                <a:cubicBezTo>
                  <a:pt x="1893850" y="2281500"/>
                  <a:pt x="1872024" y="2259674"/>
                  <a:pt x="1872024" y="2232750"/>
                </a:cubicBezTo>
                <a:cubicBezTo>
                  <a:pt x="1872024" y="2205826"/>
                  <a:pt x="1893850" y="2184000"/>
                  <a:pt x="1920774" y="2184000"/>
                </a:cubicBezTo>
                <a:close/>
                <a:moveTo>
                  <a:pt x="1608776" y="2184000"/>
                </a:moveTo>
                <a:cubicBezTo>
                  <a:pt x="1635696" y="2184000"/>
                  <a:pt x="1657524" y="2205826"/>
                  <a:pt x="1657524" y="2232750"/>
                </a:cubicBezTo>
                <a:cubicBezTo>
                  <a:pt x="1657524" y="2259674"/>
                  <a:pt x="1635696" y="2281500"/>
                  <a:pt x="1608776" y="2281500"/>
                </a:cubicBezTo>
                <a:cubicBezTo>
                  <a:pt x="1581850" y="2281500"/>
                  <a:pt x="1560023" y="2259674"/>
                  <a:pt x="1560023" y="2232750"/>
                </a:cubicBezTo>
                <a:cubicBezTo>
                  <a:pt x="1560023" y="2205826"/>
                  <a:pt x="1581850" y="2184000"/>
                  <a:pt x="1608776" y="2184000"/>
                </a:cubicBezTo>
                <a:close/>
                <a:moveTo>
                  <a:pt x="1296773" y="2184000"/>
                </a:moveTo>
                <a:cubicBezTo>
                  <a:pt x="1323697" y="2184000"/>
                  <a:pt x="1345522" y="2205826"/>
                  <a:pt x="1345522" y="2232750"/>
                </a:cubicBezTo>
                <a:cubicBezTo>
                  <a:pt x="1345522" y="2259674"/>
                  <a:pt x="1323697" y="2281500"/>
                  <a:pt x="1296773" y="2281500"/>
                </a:cubicBezTo>
                <a:cubicBezTo>
                  <a:pt x="1269851" y="2281500"/>
                  <a:pt x="1248027" y="2259674"/>
                  <a:pt x="1248027" y="2232750"/>
                </a:cubicBezTo>
                <a:cubicBezTo>
                  <a:pt x="1248027" y="2205826"/>
                  <a:pt x="1269851" y="2184000"/>
                  <a:pt x="1296773" y="2184000"/>
                </a:cubicBezTo>
                <a:close/>
                <a:moveTo>
                  <a:pt x="984777" y="2184000"/>
                </a:moveTo>
                <a:cubicBezTo>
                  <a:pt x="1011700" y="2184000"/>
                  <a:pt x="1033527" y="2205826"/>
                  <a:pt x="1033527" y="2232750"/>
                </a:cubicBezTo>
                <a:cubicBezTo>
                  <a:pt x="1033527" y="2259674"/>
                  <a:pt x="1011700" y="2281500"/>
                  <a:pt x="984777" y="2281500"/>
                </a:cubicBezTo>
                <a:cubicBezTo>
                  <a:pt x="957853" y="2281500"/>
                  <a:pt x="936030" y="2259674"/>
                  <a:pt x="936030" y="2232750"/>
                </a:cubicBezTo>
                <a:cubicBezTo>
                  <a:pt x="936030" y="2205826"/>
                  <a:pt x="957853" y="2184000"/>
                  <a:pt x="984777" y="2184000"/>
                </a:cubicBezTo>
                <a:close/>
                <a:moveTo>
                  <a:pt x="672782" y="2184000"/>
                </a:moveTo>
                <a:cubicBezTo>
                  <a:pt x="699705" y="2184000"/>
                  <a:pt x="721532" y="2205826"/>
                  <a:pt x="721532" y="2232750"/>
                </a:cubicBezTo>
                <a:cubicBezTo>
                  <a:pt x="721532" y="2259674"/>
                  <a:pt x="699705" y="2281500"/>
                  <a:pt x="672782" y="2281500"/>
                </a:cubicBezTo>
                <a:cubicBezTo>
                  <a:pt x="645858" y="2281500"/>
                  <a:pt x="624031" y="2259674"/>
                  <a:pt x="624031" y="2232750"/>
                </a:cubicBezTo>
                <a:cubicBezTo>
                  <a:pt x="624031" y="2205826"/>
                  <a:pt x="645858" y="2184000"/>
                  <a:pt x="672782" y="2184000"/>
                </a:cubicBezTo>
                <a:close/>
                <a:moveTo>
                  <a:pt x="360773" y="2184000"/>
                </a:moveTo>
                <a:cubicBezTo>
                  <a:pt x="387697" y="2184000"/>
                  <a:pt x="409525" y="2205826"/>
                  <a:pt x="409525" y="2232750"/>
                </a:cubicBezTo>
                <a:cubicBezTo>
                  <a:pt x="409525" y="2259674"/>
                  <a:pt x="387697" y="2281500"/>
                  <a:pt x="360773" y="2281500"/>
                </a:cubicBezTo>
                <a:cubicBezTo>
                  <a:pt x="333849" y="2281500"/>
                  <a:pt x="312027" y="2259674"/>
                  <a:pt x="312027" y="2232750"/>
                </a:cubicBezTo>
                <a:cubicBezTo>
                  <a:pt x="312027" y="2205826"/>
                  <a:pt x="333849" y="2184000"/>
                  <a:pt x="360773" y="2184000"/>
                </a:cubicBezTo>
                <a:close/>
                <a:moveTo>
                  <a:pt x="48773" y="2184000"/>
                </a:moveTo>
                <a:cubicBezTo>
                  <a:pt x="75697" y="2184000"/>
                  <a:pt x="97524" y="2205826"/>
                  <a:pt x="97524" y="2232750"/>
                </a:cubicBezTo>
                <a:cubicBezTo>
                  <a:pt x="97524" y="2259674"/>
                  <a:pt x="75697" y="2281500"/>
                  <a:pt x="48773" y="2281500"/>
                </a:cubicBezTo>
                <a:cubicBezTo>
                  <a:pt x="21849" y="2281500"/>
                  <a:pt x="23" y="2259674"/>
                  <a:pt x="23" y="2232750"/>
                </a:cubicBezTo>
                <a:cubicBezTo>
                  <a:pt x="23" y="2205826"/>
                  <a:pt x="21849" y="2184000"/>
                  <a:pt x="48773" y="2184000"/>
                </a:cubicBezTo>
                <a:close/>
                <a:moveTo>
                  <a:pt x="9096746" y="1872000"/>
                </a:moveTo>
                <a:cubicBezTo>
                  <a:pt x="9123670" y="1872000"/>
                  <a:pt x="9145496" y="1893826"/>
                  <a:pt x="9145496" y="1920750"/>
                </a:cubicBezTo>
                <a:cubicBezTo>
                  <a:pt x="9145496" y="1947674"/>
                  <a:pt x="9123670" y="1969500"/>
                  <a:pt x="9096746" y="1969500"/>
                </a:cubicBezTo>
                <a:cubicBezTo>
                  <a:pt x="9069822" y="1969500"/>
                  <a:pt x="9047996" y="1947674"/>
                  <a:pt x="9047996" y="1920750"/>
                </a:cubicBezTo>
                <a:cubicBezTo>
                  <a:pt x="9047996" y="1893826"/>
                  <a:pt x="9069822" y="1872000"/>
                  <a:pt x="9096746" y="1872000"/>
                </a:cubicBezTo>
                <a:close/>
                <a:moveTo>
                  <a:pt x="8784746" y="1872000"/>
                </a:moveTo>
                <a:cubicBezTo>
                  <a:pt x="8811670" y="1872000"/>
                  <a:pt x="8833496" y="1893826"/>
                  <a:pt x="8833496" y="1920750"/>
                </a:cubicBezTo>
                <a:cubicBezTo>
                  <a:pt x="8833496" y="1947674"/>
                  <a:pt x="8811670" y="1969500"/>
                  <a:pt x="8784746" y="1969500"/>
                </a:cubicBezTo>
                <a:cubicBezTo>
                  <a:pt x="8757822" y="1969500"/>
                  <a:pt x="8735996" y="1947674"/>
                  <a:pt x="8735996" y="1920750"/>
                </a:cubicBezTo>
                <a:cubicBezTo>
                  <a:pt x="8735996" y="1893826"/>
                  <a:pt x="8757822" y="1872000"/>
                  <a:pt x="8784746" y="1872000"/>
                </a:cubicBezTo>
                <a:close/>
                <a:moveTo>
                  <a:pt x="8472746" y="1872000"/>
                </a:moveTo>
                <a:cubicBezTo>
                  <a:pt x="8499670" y="1872000"/>
                  <a:pt x="8521496" y="1893826"/>
                  <a:pt x="8521496" y="1920750"/>
                </a:cubicBezTo>
                <a:cubicBezTo>
                  <a:pt x="8521496" y="1947674"/>
                  <a:pt x="8499670" y="1969500"/>
                  <a:pt x="8472746" y="1969500"/>
                </a:cubicBezTo>
                <a:cubicBezTo>
                  <a:pt x="8445822" y="1969500"/>
                  <a:pt x="8423996" y="1947674"/>
                  <a:pt x="8423996" y="1920750"/>
                </a:cubicBezTo>
                <a:cubicBezTo>
                  <a:pt x="8423996" y="1893826"/>
                  <a:pt x="8445822" y="1872000"/>
                  <a:pt x="8472746" y="1872000"/>
                </a:cubicBezTo>
                <a:close/>
                <a:moveTo>
                  <a:pt x="8160746" y="1872000"/>
                </a:moveTo>
                <a:cubicBezTo>
                  <a:pt x="8187670" y="1872000"/>
                  <a:pt x="8209496" y="1893826"/>
                  <a:pt x="8209496" y="1920750"/>
                </a:cubicBezTo>
                <a:cubicBezTo>
                  <a:pt x="8209496" y="1947674"/>
                  <a:pt x="8187670" y="1969500"/>
                  <a:pt x="8160746" y="1969500"/>
                </a:cubicBezTo>
                <a:cubicBezTo>
                  <a:pt x="8133822" y="1969500"/>
                  <a:pt x="8111996" y="1947674"/>
                  <a:pt x="8111996" y="1920750"/>
                </a:cubicBezTo>
                <a:cubicBezTo>
                  <a:pt x="8111996" y="1893826"/>
                  <a:pt x="8133822" y="1872000"/>
                  <a:pt x="8160746" y="1872000"/>
                </a:cubicBezTo>
                <a:close/>
                <a:moveTo>
                  <a:pt x="7848746" y="1872000"/>
                </a:moveTo>
                <a:cubicBezTo>
                  <a:pt x="7875670" y="1872000"/>
                  <a:pt x="7897496" y="1893826"/>
                  <a:pt x="7897496" y="1920750"/>
                </a:cubicBezTo>
                <a:cubicBezTo>
                  <a:pt x="7897496" y="1947674"/>
                  <a:pt x="7875670" y="1969500"/>
                  <a:pt x="7848746" y="1969500"/>
                </a:cubicBezTo>
                <a:cubicBezTo>
                  <a:pt x="7821822" y="1969500"/>
                  <a:pt x="7799996" y="1947674"/>
                  <a:pt x="7799996" y="1920750"/>
                </a:cubicBezTo>
                <a:cubicBezTo>
                  <a:pt x="7799996" y="1893826"/>
                  <a:pt x="7821822" y="1872000"/>
                  <a:pt x="7848746" y="1872000"/>
                </a:cubicBezTo>
                <a:close/>
                <a:moveTo>
                  <a:pt x="7536746" y="1872000"/>
                </a:moveTo>
                <a:cubicBezTo>
                  <a:pt x="7563670" y="1872000"/>
                  <a:pt x="7585496" y="1893826"/>
                  <a:pt x="7585496" y="1920750"/>
                </a:cubicBezTo>
                <a:cubicBezTo>
                  <a:pt x="7585496" y="1947674"/>
                  <a:pt x="7563670" y="1969500"/>
                  <a:pt x="7536746" y="1969500"/>
                </a:cubicBezTo>
                <a:cubicBezTo>
                  <a:pt x="7509822" y="1969500"/>
                  <a:pt x="7487996" y="1947674"/>
                  <a:pt x="7487996" y="1920750"/>
                </a:cubicBezTo>
                <a:cubicBezTo>
                  <a:pt x="7487996" y="1893826"/>
                  <a:pt x="7509822" y="1872000"/>
                  <a:pt x="7536746" y="1872000"/>
                </a:cubicBezTo>
                <a:close/>
                <a:moveTo>
                  <a:pt x="7224746" y="1872000"/>
                </a:moveTo>
                <a:cubicBezTo>
                  <a:pt x="7251670" y="1872000"/>
                  <a:pt x="7273496" y="1893826"/>
                  <a:pt x="7273496" y="1920750"/>
                </a:cubicBezTo>
                <a:cubicBezTo>
                  <a:pt x="7273496" y="1947674"/>
                  <a:pt x="7251670" y="1969500"/>
                  <a:pt x="7224746" y="1969500"/>
                </a:cubicBezTo>
                <a:cubicBezTo>
                  <a:pt x="7197822" y="1969500"/>
                  <a:pt x="7175996" y="1947674"/>
                  <a:pt x="7175996" y="1920750"/>
                </a:cubicBezTo>
                <a:cubicBezTo>
                  <a:pt x="7175996" y="1893826"/>
                  <a:pt x="7197822" y="1872000"/>
                  <a:pt x="7224746" y="1872000"/>
                </a:cubicBezTo>
                <a:close/>
                <a:moveTo>
                  <a:pt x="6912746" y="1872000"/>
                </a:moveTo>
                <a:cubicBezTo>
                  <a:pt x="6939670" y="1872000"/>
                  <a:pt x="6961496" y="1893826"/>
                  <a:pt x="6961496" y="1920750"/>
                </a:cubicBezTo>
                <a:cubicBezTo>
                  <a:pt x="6961496" y="1947674"/>
                  <a:pt x="6939670" y="1969500"/>
                  <a:pt x="6912746" y="1969500"/>
                </a:cubicBezTo>
                <a:cubicBezTo>
                  <a:pt x="6885822" y="1969500"/>
                  <a:pt x="6863996" y="1947674"/>
                  <a:pt x="6863996" y="1920750"/>
                </a:cubicBezTo>
                <a:cubicBezTo>
                  <a:pt x="6863996" y="1893826"/>
                  <a:pt x="6885822" y="1872000"/>
                  <a:pt x="6912746" y="1872000"/>
                </a:cubicBezTo>
                <a:close/>
                <a:moveTo>
                  <a:pt x="6600746" y="1872000"/>
                </a:moveTo>
                <a:cubicBezTo>
                  <a:pt x="6627670" y="1872000"/>
                  <a:pt x="6649496" y="1893826"/>
                  <a:pt x="6649496" y="1920750"/>
                </a:cubicBezTo>
                <a:cubicBezTo>
                  <a:pt x="6649496" y="1947674"/>
                  <a:pt x="6627670" y="1969500"/>
                  <a:pt x="6600746" y="1969500"/>
                </a:cubicBezTo>
                <a:cubicBezTo>
                  <a:pt x="6573822" y="1969500"/>
                  <a:pt x="6551996" y="1947674"/>
                  <a:pt x="6551996" y="1920750"/>
                </a:cubicBezTo>
                <a:cubicBezTo>
                  <a:pt x="6551996" y="1893826"/>
                  <a:pt x="6573822" y="1872000"/>
                  <a:pt x="6600746" y="1872000"/>
                </a:cubicBezTo>
                <a:close/>
                <a:moveTo>
                  <a:pt x="6288746" y="1872000"/>
                </a:moveTo>
                <a:cubicBezTo>
                  <a:pt x="6315670" y="1872000"/>
                  <a:pt x="6337496" y="1893826"/>
                  <a:pt x="6337496" y="1920750"/>
                </a:cubicBezTo>
                <a:cubicBezTo>
                  <a:pt x="6337496" y="1947674"/>
                  <a:pt x="6315670" y="1969500"/>
                  <a:pt x="6288746" y="1969500"/>
                </a:cubicBezTo>
                <a:cubicBezTo>
                  <a:pt x="6261822" y="1969500"/>
                  <a:pt x="6239996" y="1947674"/>
                  <a:pt x="6239996" y="1920750"/>
                </a:cubicBezTo>
                <a:cubicBezTo>
                  <a:pt x="6239996" y="1893826"/>
                  <a:pt x="6261822" y="1872000"/>
                  <a:pt x="6288746" y="1872000"/>
                </a:cubicBezTo>
                <a:close/>
                <a:moveTo>
                  <a:pt x="5976746" y="1872000"/>
                </a:moveTo>
                <a:cubicBezTo>
                  <a:pt x="6003670" y="1872000"/>
                  <a:pt x="6025496" y="1893826"/>
                  <a:pt x="6025496" y="1920750"/>
                </a:cubicBezTo>
                <a:cubicBezTo>
                  <a:pt x="6025496" y="1947674"/>
                  <a:pt x="6003670" y="1969500"/>
                  <a:pt x="5976746" y="1969500"/>
                </a:cubicBezTo>
                <a:cubicBezTo>
                  <a:pt x="5949822" y="1969500"/>
                  <a:pt x="5927996" y="1947674"/>
                  <a:pt x="5927996" y="1920750"/>
                </a:cubicBezTo>
                <a:cubicBezTo>
                  <a:pt x="5927996" y="1893826"/>
                  <a:pt x="5949822" y="1872000"/>
                  <a:pt x="5976746" y="1872000"/>
                </a:cubicBezTo>
                <a:close/>
                <a:moveTo>
                  <a:pt x="5664746" y="1872000"/>
                </a:moveTo>
                <a:cubicBezTo>
                  <a:pt x="5691670" y="1872000"/>
                  <a:pt x="5713496" y="1893826"/>
                  <a:pt x="5713496" y="1920750"/>
                </a:cubicBezTo>
                <a:cubicBezTo>
                  <a:pt x="5713496" y="1947674"/>
                  <a:pt x="5691670" y="1969500"/>
                  <a:pt x="5664746" y="1969500"/>
                </a:cubicBezTo>
                <a:cubicBezTo>
                  <a:pt x="5637822" y="1969500"/>
                  <a:pt x="5615996" y="1947674"/>
                  <a:pt x="5615996" y="1920750"/>
                </a:cubicBezTo>
                <a:cubicBezTo>
                  <a:pt x="5615996" y="1893826"/>
                  <a:pt x="5637822" y="1872000"/>
                  <a:pt x="5664746" y="1872000"/>
                </a:cubicBezTo>
                <a:close/>
                <a:moveTo>
                  <a:pt x="5352746" y="1872000"/>
                </a:moveTo>
                <a:cubicBezTo>
                  <a:pt x="5379670" y="1872000"/>
                  <a:pt x="5401496" y="1893826"/>
                  <a:pt x="5401496" y="1920750"/>
                </a:cubicBezTo>
                <a:cubicBezTo>
                  <a:pt x="5401496" y="1947674"/>
                  <a:pt x="5379670" y="1969500"/>
                  <a:pt x="5352746" y="1969500"/>
                </a:cubicBezTo>
                <a:cubicBezTo>
                  <a:pt x="5325822" y="1969500"/>
                  <a:pt x="5303996" y="1947674"/>
                  <a:pt x="5303996" y="1920750"/>
                </a:cubicBezTo>
                <a:cubicBezTo>
                  <a:pt x="5303996" y="1893826"/>
                  <a:pt x="5325822" y="1872000"/>
                  <a:pt x="5352746" y="1872000"/>
                </a:cubicBezTo>
                <a:close/>
                <a:moveTo>
                  <a:pt x="5040746" y="1872000"/>
                </a:moveTo>
                <a:cubicBezTo>
                  <a:pt x="5067670" y="1872000"/>
                  <a:pt x="5089496" y="1893826"/>
                  <a:pt x="5089496" y="1920750"/>
                </a:cubicBezTo>
                <a:cubicBezTo>
                  <a:pt x="5089496" y="1947674"/>
                  <a:pt x="5067670" y="1969500"/>
                  <a:pt x="5040746" y="1969500"/>
                </a:cubicBezTo>
                <a:cubicBezTo>
                  <a:pt x="5013822" y="1969500"/>
                  <a:pt x="4991996" y="1947674"/>
                  <a:pt x="4991996" y="1920750"/>
                </a:cubicBezTo>
                <a:cubicBezTo>
                  <a:pt x="4991996" y="1893826"/>
                  <a:pt x="5013822" y="1872000"/>
                  <a:pt x="5040746" y="1872000"/>
                </a:cubicBezTo>
                <a:close/>
                <a:moveTo>
                  <a:pt x="4728746" y="1872000"/>
                </a:moveTo>
                <a:cubicBezTo>
                  <a:pt x="4755670" y="1872000"/>
                  <a:pt x="4777496" y="1893826"/>
                  <a:pt x="4777496" y="1920750"/>
                </a:cubicBezTo>
                <a:cubicBezTo>
                  <a:pt x="4777496" y="1947674"/>
                  <a:pt x="4755670" y="1969500"/>
                  <a:pt x="4728746" y="1969500"/>
                </a:cubicBezTo>
                <a:cubicBezTo>
                  <a:pt x="4701822" y="1969500"/>
                  <a:pt x="4679996" y="1947674"/>
                  <a:pt x="4679996" y="1920750"/>
                </a:cubicBezTo>
                <a:cubicBezTo>
                  <a:pt x="4679996" y="1893826"/>
                  <a:pt x="4701822" y="1872000"/>
                  <a:pt x="4728746" y="1872000"/>
                </a:cubicBezTo>
                <a:close/>
                <a:moveTo>
                  <a:pt x="4416746" y="1872000"/>
                </a:moveTo>
                <a:cubicBezTo>
                  <a:pt x="4443670" y="1872000"/>
                  <a:pt x="4465496" y="1893826"/>
                  <a:pt x="4465496" y="1920750"/>
                </a:cubicBezTo>
                <a:cubicBezTo>
                  <a:pt x="4465496" y="1947674"/>
                  <a:pt x="4443670" y="1969500"/>
                  <a:pt x="4416746" y="1969500"/>
                </a:cubicBezTo>
                <a:cubicBezTo>
                  <a:pt x="4389822" y="1969500"/>
                  <a:pt x="4367996" y="1947674"/>
                  <a:pt x="4367996" y="1920750"/>
                </a:cubicBezTo>
                <a:cubicBezTo>
                  <a:pt x="4367996" y="1893826"/>
                  <a:pt x="4389822" y="1872000"/>
                  <a:pt x="4416746" y="1872000"/>
                </a:cubicBezTo>
                <a:close/>
                <a:moveTo>
                  <a:pt x="4104746" y="1872000"/>
                </a:moveTo>
                <a:cubicBezTo>
                  <a:pt x="4131670" y="1872000"/>
                  <a:pt x="4153496" y="1893826"/>
                  <a:pt x="4153496" y="1920750"/>
                </a:cubicBezTo>
                <a:cubicBezTo>
                  <a:pt x="4153496" y="1947674"/>
                  <a:pt x="4131670" y="1969500"/>
                  <a:pt x="4104746" y="1969500"/>
                </a:cubicBezTo>
                <a:cubicBezTo>
                  <a:pt x="4077822" y="1969500"/>
                  <a:pt x="4055996" y="1947674"/>
                  <a:pt x="4055996" y="1920750"/>
                </a:cubicBezTo>
                <a:cubicBezTo>
                  <a:pt x="4055996" y="1893826"/>
                  <a:pt x="4077822" y="1872000"/>
                  <a:pt x="4104746" y="1872000"/>
                </a:cubicBezTo>
                <a:close/>
                <a:moveTo>
                  <a:pt x="3792746" y="1872000"/>
                </a:moveTo>
                <a:cubicBezTo>
                  <a:pt x="3819670" y="1872000"/>
                  <a:pt x="3841496" y="1893826"/>
                  <a:pt x="3841496" y="1920750"/>
                </a:cubicBezTo>
                <a:cubicBezTo>
                  <a:pt x="3841496" y="1947674"/>
                  <a:pt x="3819670" y="1969500"/>
                  <a:pt x="3792746" y="1969500"/>
                </a:cubicBezTo>
                <a:cubicBezTo>
                  <a:pt x="3765822" y="1969500"/>
                  <a:pt x="3743996" y="1947674"/>
                  <a:pt x="3743996" y="1920750"/>
                </a:cubicBezTo>
                <a:cubicBezTo>
                  <a:pt x="3743996" y="1893826"/>
                  <a:pt x="3765822" y="1872000"/>
                  <a:pt x="3792746" y="1872000"/>
                </a:cubicBezTo>
                <a:close/>
                <a:moveTo>
                  <a:pt x="3480746" y="1872000"/>
                </a:moveTo>
                <a:cubicBezTo>
                  <a:pt x="3507670" y="1872000"/>
                  <a:pt x="3529496" y="1893826"/>
                  <a:pt x="3529496" y="1920750"/>
                </a:cubicBezTo>
                <a:cubicBezTo>
                  <a:pt x="3529496" y="1947674"/>
                  <a:pt x="3507670" y="1969500"/>
                  <a:pt x="3480746" y="1969500"/>
                </a:cubicBezTo>
                <a:cubicBezTo>
                  <a:pt x="3453822" y="1969500"/>
                  <a:pt x="3431996" y="1947674"/>
                  <a:pt x="3431996" y="1920750"/>
                </a:cubicBezTo>
                <a:cubicBezTo>
                  <a:pt x="3431996" y="1893826"/>
                  <a:pt x="3453822" y="1872000"/>
                  <a:pt x="3480746" y="1872000"/>
                </a:cubicBezTo>
                <a:close/>
                <a:moveTo>
                  <a:pt x="3168747" y="1872000"/>
                </a:moveTo>
                <a:cubicBezTo>
                  <a:pt x="3195671" y="1872000"/>
                  <a:pt x="3217497" y="1893826"/>
                  <a:pt x="3217497" y="1920750"/>
                </a:cubicBezTo>
                <a:cubicBezTo>
                  <a:pt x="3217497" y="1947674"/>
                  <a:pt x="3195671" y="1969500"/>
                  <a:pt x="3168747" y="1969500"/>
                </a:cubicBezTo>
                <a:cubicBezTo>
                  <a:pt x="3141822" y="1969500"/>
                  <a:pt x="3119996" y="1947674"/>
                  <a:pt x="3119996" y="1920750"/>
                </a:cubicBezTo>
                <a:cubicBezTo>
                  <a:pt x="3119996" y="1893826"/>
                  <a:pt x="3141822" y="1872000"/>
                  <a:pt x="3168747" y="1872000"/>
                </a:cubicBezTo>
                <a:close/>
                <a:moveTo>
                  <a:pt x="2856746" y="1872000"/>
                </a:moveTo>
                <a:cubicBezTo>
                  <a:pt x="2883671" y="1872000"/>
                  <a:pt x="2905497" y="1893826"/>
                  <a:pt x="2905497" y="1920750"/>
                </a:cubicBezTo>
                <a:cubicBezTo>
                  <a:pt x="2905497" y="1947674"/>
                  <a:pt x="2883671" y="1969500"/>
                  <a:pt x="2856746" y="1969500"/>
                </a:cubicBezTo>
                <a:cubicBezTo>
                  <a:pt x="2829822" y="1969500"/>
                  <a:pt x="2807996" y="1947674"/>
                  <a:pt x="2807996" y="1920750"/>
                </a:cubicBezTo>
                <a:cubicBezTo>
                  <a:pt x="2807996" y="1893826"/>
                  <a:pt x="2829822" y="1872000"/>
                  <a:pt x="2856746" y="1872000"/>
                </a:cubicBezTo>
                <a:close/>
                <a:moveTo>
                  <a:pt x="2544780" y="1872000"/>
                </a:moveTo>
                <a:cubicBezTo>
                  <a:pt x="2571706" y="1872000"/>
                  <a:pt x="2593531" y="1893826"/>
                  <a:pt x="2593531" y="1920750"/>
                </a:cubicBezTo>
                <a:cubicBezTo>
                  <a:pt x="2593531" y="1947674"/>
                  <a:pt x="2571706" y="1969500"/>
                  <a:pt x="2544780" y="1969500"/>
                </a:cubicBezTo>
                <a:cubicBezTo>
                  <a:pt x="2517858" y="1969500"/>
                  <a:pt x="2496034" y="1947674"/>
                  <a:pt x="2496034" y="1920750"/>
                </a:cubicBezTo>
                <a:cubicBezTo>
                  <a:pt x="2496034" y="1893826"/>
                  <a:pt x="2517858" y="1872000"/>
                  <a:pt x="2544780" y="1872000"/>
                </a:cubicBezTo>
                <a:close/>
                <a:moveTo>
                  <a:pt x="2232782" y="1872000"/>
                </a:moveTo>
                <a:cubicBezTo>
                  <a:pt x="2259704" y="1872000"/>
                  <a:pt x="2281525" y="1893826"/>
                  <a:pt x="2281525" y="1920750"/>
                </a:cubicBezTo>
                <a:cubicBezTo>
                  <a:pt x="2281525" y="1947674"/>
                  <a:pt x="2259704" y="1969500"/>
                  <a:pt x="2232782" y="1969500"/>
                </a:cubicBezTo>
                <a:cubicBezTo>
                  <a:pt x="2205858" y="1969500"/>
                  <a:pt x="2184031" y="1947674"/>
                  <a:pt x="2184031" y="1920750"/>
                </a:cubicBezTo>
                <a:cubicBezTo>
                  <a:pt x="2184031" y="1893826"/>
                  <a:pt x="2205858" y="1872000"/>
                  <a:pt x="2232782" y="1872000"/>
                </a:cubicBezTo>
                <a:close/>
                <a:moveTo>
                  <a:pt x="1920780" y="1872000"/>
                </a:moveTo>
                <a:cubicBezTo>
                  <a:pt x="1947702" y="1872000"/>
                  <a:pt x="1969530" y="1893826"/>
                  <a:pt x="1969530" y="1920750"/>
                </a:cubicBezTo>
                <a:cubicBezTo>
                  <a:pt x="1969530" y="1947674"/>
                  <a:pt x="1947702" y="1969500"/>
                  <a:pt x="1920780" y="1969500"/>
                </a:cubicBezTo>
                <a:cubicBezTo>
                  <a:pt x="1893855" y="1969500"/>
                  <a:pt x="1872029" y="1947674"/>
                  <a:pt x="1872029" y="1920750"/>
                </a:cubicBezTo>
                <a:cubicBezTo>
                  <a:pt x="1872029" y="1893826"/>
                  <a:pt x="1893855" y="1872000"/>
                  <a:pt x="1920780" y="1872000"/>
                </a:cubicBezTo>
                <a:close/>
                <a:moveTo>
                  <a:pt x="1608780" y="1872000"/>
                </a:moveTo>
                <a:cubicBezTo>
                  <a:pt x="1635702" y="1872000"/>
                  <a:pt x="1657530" y="1893826"/>
                  <a:pt x="1657530" y="1920750"/>
                </a:cubicBezTo>
                <a:cubicBezTo>
                  <a:pt x="1657530" y="1947674"/>
                  <a:pt x="1635702" y="1969500"/>
                  <a:pt x="1608780" y="1969500"/>
                </a:cubicBezTo>
                <a:cubicBezTo>
                  <a:pt x="1581855" y="1969500"/>
                  <a:pt x="1560029" y="1947674"/>
                  <a:pt x="1560029" y="1920750"/>
                </a:cubicBezTo>
                <a:cubicBezTo>
                  <a:pt x="1560029" y="1893826"/>
                  <a:pt x="1581855" y="1872000"/>
                  <a:pt x="1608780" y="1872000"/>
                </a:cubicBezTo>
                <a:close/>
                <a:moveTo>
                  <a:pt x="1296779" y="1872000"/>
                </a:moveTo>
                <a:cubicBezTo>
                  <a:pt x="1323702" y="1872000"/>
                  <a:pt x="1345527" y="1893826"/>
                  <a:pt x="1345527" y="1920750"/>
                </a:cubicBezTo>
                <a:cubicBezTo>
                  <a:pt x="1345527" y="1947674"/>
                  <a:pt x="1323702" y="1969500"/>
                  <a:pt x="1296779" y="1969500"/>
                </a:cubicBezTo>
                <a:cubicBezTo>
                  <a:pt x="1269854" y="1969500"/>
                  <a:pt x="1248030" y="1947674"/>
                  <a:pt x="1248030" y="1920750"/>
                </a:cubicBezTo>
                <a:cubicBezTo>
                  <a:pt x="1248030" y="1893826"/>
                  <a:pt x="1269854" y="1872000"/>
                  <a:pt x="1296779" y="1872000"/>
                </a:cubicBezTo>
                <a:close/>
                <a:moveTo>
                  <a:pt x="984782" y="1872000"/>
                </a:moveTo>
                <a:cubicBezTo>
                  <a:pt x="1011705" y="1872000"/>
                  <a:pt x="1033532" y="1893826"/>
                  <a:pt x="1033532" y="1920750"/>
                </a:cubicBezTo>
                <a:cubicBezTo>
                  <a:pt x="1033532" y="1947674"/>
                  <a:pt x="1011705" y="1969500"/>
                  <a:pt x="984782" y="1969500"/>
                </a:cubicBezTo>
                <a:cubicBezTo>
                  <a:pt x="957858" y="1969500"/>
                  <a:pt x="936034" y="1947674"/>
                  <a:pt x="936034" y="1920750"/>
                </a:cubicBezTo>
                <a:cubicBezTo>
                  <a:pt x="936034" y="1893826"/>
                  <a:pt x="957858" y="1872000"/>
                  <a:pt x="984782" y="1872000"/>
                </a:cubicBezTo>
                <a:close/>
                <a:moveTo>
                  <a:pt x="672789" y="1872000"/>
                </a:moveTo>
                <a:cubicBezTo>
                  <a:pt x="699712" y="1872000"/>
                  <a:pt x="721538" y="1893826"/>
                  <a:pt x="721538" y="1920750"/>
                </a:cubicBezTo>
                <a:cubicBezTo>
                  <a:pt x="721538" y="1947674"/>
                  <a:pt x="699712" y="1969500"/>
                  <a:pt x="672789" y="1969500"/>
                </a:cubicBezTo>
                <a:cubicBezTo>
                  <a:pt x="645864" y="1969500"/>
                  <a:pt x="624037" y="1947674"/>
                  <a:pt x="624037" y="1920750"/>
                </a:cubicBezTo>
                <a:cubicBezTo>
                  <a:pt x="624037" y="1893826"/>
                  <a:pt x="645864" y="1872000"/>
                  <a:pt x="672789" y="1872000"/>
                </a:cubicBezTo>
                <a:close/>
                <a:moveTo>
                  <a:pt x="360778" y="1872000"/>
                </a:moveTo>
                <a:cubicBezTo>
                  <a:pt x="387702" y="1872000"/>
                  <a:pt x="409529" y="1893826"/>
                  <a:pt x="409529" y="1920750"/>
                </a:cubicBezTo>
                <a:cubicBezTo>
                  <a:pt x="409529" y="1947674"/>
                  <a:pt x="387702" y="1969500"/>
                  <a:pt x="360778" y="1969500"/>
                </a:cubicBezTo>
                <a:cubicBezTo>
                  <a:pt x="333853" y="1969500"/>
                  <a:pt x="312032" y="1947674"/>
                  <a:pt x="312032" y="1920750"/>
                </a:cubicBezTo>
                <a:cubicBezTo>
                  <a:pt x="312032" y="1893826"/>
                  <a:pt x="333853" y="1872000"/>
                  <a:pt x="360778" y="1872000"/>
                </a:cubicBezTo>
                <a:close/>
                <a:moveTo>
                  <a:pt x="48778" y="1872000"/>
                </a:moveTo>
                <a:cubicBezTo>
                  <a:pt x="75702" y="1872000"/>
                  <a:pt x="97528" y="1893826"/>
                  <a:pt x="97528" y="1920750"/>
                </a:cubicBezTo>
                <a:cubicBezTo>
                  <a:pt x="97528" y="1947674"/>
                  <a:pt x="75702" y="1969500"/>
                  <a:pt x="48778" y="1969500"/>
                </a:cubicBezTo>
                <a:cubicBezTo>
                  <a:pt x="21854" y="1969500"/>
                  <a:pt x="27" y="1947674"/>
                  <a:pt x="27" y="1920750"/>
                </a:cubicBezTo>
                <a:cubicBezTo>
                  <a:pt x="27" y="1893826"/>
                  <a:pt x="21854" y="1872000"/>
                  <a:pt x="48778" y="1872000"/>
                </a:cubicBezTo>
                <a:close/>
                <a:moveTo>
                  <a:pt x="9096746" y="1560000"/>
                </a:moveTo>
                <a:cubicBezTo>
                  <a:pt x="9123670" y="1560000"/>
                  <a:pt x="9145496" y="1581826"/>
                  <a:pt x="9145496" y="1608750"/>
                </a:cubicBezTo>
                <a:cubicBezTo>
                  <a:pt x="9145496" y="1635674"/>
                  <a:pt x="9123670" y="1657500"/>
                  <a:pt x="9096746" y="1657500"/>
                </a:cubicBezTo>
                <a:cubicBezTo>
                  <a:pt x="9069822" y="1657500"/>
                  <a:pt x="9047996" y="1635674"/>
                  <a:pt x="9047996" y="1608750"/>
                </a:cubicBezTo>
                <a:cubicBezTo>
                  <a:pt x="9047996" y="1581826"/>
                  <a:pt x="9069822" y="1560000"/>
                  <a:pt x="9096746" y="1560000"/>
                </a:cubicBezTo>
                <a:close/>
                <a:moveTo>
                  <a:pt x="8784746" y="1560000"/>
                </a:moveTo>
                <a:cubicBezTo>
                  <a:pt x="8811670" y="1560000"/>
                  <a:pt x="8833496" y="1581826"/>
                  <a:pt x="8833496" y="1608750"/>
                </a:cubicBezTo>
                <a:cubicBezTo>
                  <a:pt x="8833496" y="1635674"/>
                  <a:pt x="8811670" y="1657500"/>
                  <a:pt x="8784746" y="1657500"/>
                </a:cubicBezTo>
                <a:cubicBezTo>
                  <a:pt x="8757822" y="1657500"/>
                  <a:pt x="8735996" y="1635674"/>
                  <a:pt x="8735996" y="1608750"/>
                </a:cubicBezTo>
                <a:cubicBezTo>
                  <a:pt x="8735996" y="1581826"/>
                  <a:pt x="8757822" y="1560000"/>
                  <a:pt x="8784746" y="1560000"/>
                </a:cubicBezTo>
                <a:close/>
                <a:moveTo>
                  <a:pt x="8472746" y="1560000"/>
                </a:moveTo>
                <a:cubicBezTo>
                  <a:pt x="8499670" y="1560000"/>
                  <a:pt x="8521496" y="1581826"/>
                  <a:pt x="8521496" y="1608750"/>
                </a:cubicBezTo>
                <a:cubicBezTo>
                  <a:pt x="8521496" y="1635674"/>
                  <a:pt x="8499670" y="1657500"/>
                  <a:pt x="8472746" y="1657500"/>
                </a:cubicBezTo>
                <a:cubicBezTo>
                  <a:pt x="8445822" y="1657500"/>
                  <a:pt x="8423996" y="1635674"/>
                  <a:pt x="8423996" y="1608750"/>
                </a:cubicBezTo>
                <a:cubicBezTo>
                  <a:pt x="8423996" y="1581826"/>
                  <a:pt x="8445822" y="1560000"/>
                  <a:pt x="8472746" y="1560000"/>
                </a:cubicBezTo>
                <a:close/>
                <a:moveTo>
                  <a:pt x="8160746" y="1560000"/>
                </a:moveTo>
                <a:cubicBezTo>
                  <a:pt x="8187670" y="1560000"/>
                  <a:pt x="8209496" y="1581826"/>
                  <a:pt x="8209496" y="1608750"/>
                </a:cubicBezTo>
                <a:cubicBezTo>
                  <a:pt x="8209496" y="1635674"/>
                  <a:pt x="8187670" y="1657500"/>
                  <a:pt x="8160746" y="1657500"/>
                </a:cubicBezTo>
                <a:cubicBezTo>
                  <a:pt x="8133822" y="1657500"/>
                  <a:pt x="8111996" y="1635674"/>
                  <a:pt x="8111996" y="1608750"/>
                </a:cubicBezTo>
                <a:cubicBezTo>
                  <a:pt x="8111996" y="1581826"/>
                  <a:pt x="8133822" y="1560000"/>
                  <a:pt x="8160746" y="1560000"/>
                </a:cubicBezTo>
                <a:close/>
                <a:moveTo>
                  <a:pt x="7848746" y="1560000"/>
                </a:moveTo>
                <a:cubicBezTo>
                  <a:pt x="7875670" y="1560000"/>
                  <a:pt x="7897496" y="1581826"/>
                  <a:pt x="7897496" y="1608750"/>
                </a:cubicBezTo>
                <a:cubicBezTo>
                  <a:pt x="7897496" y="1635674"/>
                  <a:pt x="7875670" y="1657500"/>
                  <a:pt x="7848746" y="1657500"/>
                </a:cubicBezTo>
                <a:cubicBezTo>
                  <a:pt x="7821822" y="1657500"/>
                  <a:pt x="7799996" y="1635674"/>
                  <a:pt x="7799996" y="1608750"/>
                </a:cubicBezTo>
                <a:cubicBezTo>
                  <a:pt x="7799996" y="1581826"/>
                  <a:pt x="7821822" y="1560000"/>
                  <a:pt x="7848746" y="1560000"/>
                </a:cubicBezTo>
                <a:close/>
                <a:moveTo>
                  <a:pt x="7536746" y="1560000"/>
                </a:moveTo>
                <a:cubicBezTo>
                  <a:pt x="7563670" y="1560000"/>
                  <a:pt x="7585496" y="1581826"/>
                  <a:pt x="7585496" y="1608750"/>
                </a:cubicBezTo>
                <a:cubicBezTo>
                  <a:pt x="7585496" y="1635674"/>
                  <a:pt x="7563670" y="1657500"/>
                  <a:pt x="7536746" y="1657500"/>
                </a:cubicBezTo>
                <a:cubicBezTo>
                  <a:pt x="7509822" y="1657500"/>
                  <a:pt x="7487996" y="1635674"/>
                  <a:pt x="7487996" y="1608750"/>
                </a:cubicBezTo>
                <a:cubicBezTo>
                  <a:pt x="7487996" y="1581826"/>
                  <a:pt x="7509822" y="1560000"/>
                  <a:pt x="7536746" y="1560000"/>
                </a:cubicBezTo>
                <a:close/>
                <a:moveTo>
                  <a:pt x="7224746" y="1560000"/>
                </a:moveTo>
                <a:cubicBezTo>
                  <a:pt x="7251670" y="1560000"/>
                  <a:pt x="7273496" y="1581826"/>
                  <a:pt x="7273496" y="1608750"/>
                </a:cubicBezTo>
                <a:cubicBezTo>
                  <a:pt x="7273496" y="1635674"/>
                  <a:pt x="7251670" y="1657500"/>
                  <a:pt x="7224746" y="1657500"/>
                </a:cubicBezTo>
                <a:cubicBezTo>
                  <a:pt x="7197822" y="1657500"/>
                  <a:pt x="7175996" y="1635674"/>
                  <a:pt x="7175996" y="1608750"/>
                </a:cubicBezTo>
                <a:cubicBezTo>
                  <a:pt x="7175996" y="1581826"/>
                  <a:pt x="7197822" y="1560000"/>
                  <a:pt x="7224746" y="1560000"/>
                </a:cubicBezTo>
                <a:close/>
                <a:moveTo>
                  <a:pt x="6912746" y="1560000"/>
                </a:moveTo>
                <a:cubicBezTo>
                  <a:pt x="6939670" y="1560000"/>
                  <a:pt x="6961496" y="1581826"/>
                  <a:pt x="6961496" y="1608750"/>
                </a:cubicBezTo>
                <a:cubicBezTo>
                  <a:pt x="6961496" y="1635674"/>
                  <a:pt x="6939670" y="1657500"/>
                  <a:pt x="6912746" y="1657500"/>
                </a:cubicBezTo>
                <a:cubicBezTo>
                  <a:pt x="6885822" y="1657500"/>
                  <a:pt x="6863996" y="1635674"/>
                  <a:pt x="6863996" y="1608750"/>
                </a:cubicBezTo>
                <a:cubicBezTo>
                  <a:pt x="6863996" y="1581826"/>
                  <a:pt x="6885822" y="1560000"/>
                  <a:pt x="6912746" y="1560000"/>
                </a:cubicBezTo>
                <a:close/>
                <a:moveTo>
                  <a:pt x="6600746" y="1560000"/>
                </a:moveTo>
                <a:cubicBezTo>
                  <a:pt x="6627670" y="1560000"/>
                  <a:pt x="6649496" y="1581826"/>
                  <a:pt x="6649496" y="1608750"/>
                </a:cubicBezTo>
                <a:cubicBezTo>
                  <a:pt x="6649496" y="1635674"/>
                  <a:pt x="6627670" y="1657500"/>
                  <a:pt x="6600746" y="1657500"/>
                </a:cubicBezTo>
                <a:cubicBezTo>
                  <a:pt x="6573822" y="1657500"/>
                  <a:pt x="6551996" y="1635674"/>
                  <a:pt x="6551996" y="1608750"/>
                </a:cubicBezTo>
                <a:cubicBezTo>
                  <a:pt x="6551996" y="1581826"/>
                  <a:pt x="6573822" y="1560000"/>
                  <a:pt x="6600746" y="1560000"/>
                </a:cubicBezTo>
                <a:close/>
                <a:moveTo>
                  <a:pt x="6288746" y="1560000"/>
                </a:moveTo>
                <a:cubicBezTo>
                  <a:pt x="6315670" y="1560000"/>
                  <a:pt x="6337496" y="1581826"/>
                  <a:pt x="6337496" y="1608750"/>
                </a:cubicBezTo>
                <a:cubicBezTo>
                  <a:pt x="6337496" y="1635674"/>
                  <a:pt x="6315670" y="1657500"/>
                  <a:pt x="6288746" y="1657500"/>
                </a:cubicBezTo>
                <a:cubicBezTo>
                  <a:pt x="6261822" y="1657500"/>
                  <a:pt x="6239996" y="1635674"/>
                  <a:pt x="6239996" y="1608750"/>
                </a:cubicBezTo>
                <a:cubicBezTo>
                  <a:pt x="6239996" y="1581826"/>
                  <a:pt x="6261822" y="1560000"/>
                  <a:pt x="6288746" y="1560000"/>
                </a:cubicBezTo>
                <a:close/>
                <a:moveTo>
                  <a:pt x="5976746" y="1560000"/>
                </a:moveTo>
                <a:cubicBezTo>
                  <a:pt x="6003670" y="1560000"/>
                  <a:pt x="6025496" y="1581826"/>
                  <a:pt x="6025496" y="1608750"/>
                </a:cubicBezTo>
                <a:cubicBezTo>
                  <a:pt x="6025496" y="1635674"/>
                  <a:pt x="6003670" y="1657500"/>
                  <a:pt x="5976746" y="1657500"/>
                </a:cubicBezTo>
                <a:cubicBezTo>
                  <a:pt x="5949822" y="1657500"/>
                  <a:pt x="5927996" y="1635674"/>
                  <a:pt x="5927996" y="1608750"/>
                </a:cubicBezTo>
                <a:cubicBezTo>
                  <a:pt x="5927996" y="1581826"/>
                  <a:pt x="5949822" y="1560000"/>
                  <a:pt x="5976746" y="1560000"/>
                </a:cubicBezTo>
                <a:close/>
                <a:moveTo>
                  <a:pt x="5664746" y="1560000"/>
                </a:moveTo>
                <a:cubicBezTo>
                  <a:pt x="5691670" y="1560000"/>
                  <a:pt x="5713496" y="1581826"/>
                  <a:pt x="5713496" y="1608750"/>
                </a:cubicBezTo>
                <a:cubicBezTo>
                  <a:pt x="5713496" y="1635674"/>
                  <a:pt x="5691670" y="1657500"/>
                  <a:pt x="5664746" y="1657500"/>
                </a:cubicBezTo>
                <a:cubicBezTo>
                  <a:pt x="5637822" y="1657500"/>
                  <a:pt x="5615996" y="1635674"/>
                  <a:pt x="5615996" y="1608750"/>
                </a:cubicBezTo>
                <a:cubicBezTo>
                  <a:pt x="5615996" y="1581826"/>
                  <a:pt x="5637822" y="1560000"/>
                  <a:pt x="5664746" y="1560000"/>
                </a:cubicBezTo>
                <a:close/>
                <a:moveTo>
                  <a:pt x="5352746" y="1560000"/>
                </a:moveTo>
                <a:cubicBezTo>
                  <a:pt x="5379670" y="1560000"/>
                  <a:pt x="5401496" y="1581826"/>
                  <a:pt x="5401496" y="1608750"/>
                </a:cubicBezTo>
                <a:cubicBezTo>
                  <a:pt x="5401496" y="1635674"/>
                  <a:pt x="5379670" y="1657500"/>
                  <a:pt x="5352746" y="1657500"/>
                </a:cubicBezTo>
                <a:cubicBezTo>
                  <a:pt x="5325822" y="1657500"/>
                  <a:pt x="5303996" y="1635674"/>
                  <a:pt x="5303996" y="1608750"/>
                </a:cubicBezTo>
                <a:cubicBezTo>
                  <a:pt x="5303996" y="1581826"/>
                  <a:pt x="5325822" y="1560000"/>
                  <a:pt x="5352746" y="1560000"/>
                </a:cubicBezTo>
                <a:close/>
                <a:moveTo>
                  <a:pt x="5040746" y="1560000"/>
                </a:moveTo>
                <a:cubicBezTo>
                  <a:pt x="5067670" y="1560000"/>
                  <a:pt x="5089496" y="1581826"/>
                  <a:pt x="5089496" y="1608750"/>
                </a:cubicBezTo>
                <a:cubicBezTo>
                  <a:pt x="5089496" y="1635674"/>
                  <a:pt x="5067670" y="1657500"/>
                  <a:pt x="5040746" y="1657500"/>
                </a:cubicBezTo>
                <a:cubicBezTo>
                  <a:pt x="5013822" y="1657500"/>
                  <a:pt x="4991996" y="1635674"/>
                  <a:pt x="4991996" y="1608750"/>
                </a:cubicBezTo>
                <a:cubicBezTo>
                  <a:pt x="4991996" y="1581826"/>
                  <a:pt x="5013822" y="1560000"/>
                  <a:pt x="5040746" y="1560000"/>
                </a:cubicBezTo>
                <a:close/>
                <a:moveTo>
                  <a:pt x="4728746" y="1560000"/>
                </a:moveTo>
                <a:cubicBezTo>
                  <a:pt x="4755670" y="1560000"/>
                  <a:pt x="4777496" y="1581826"/>
                  <a:pt x="4777496" y="1608750"/>
                </a:cubicBezTo>
                <a:cubicBezTo>
                  <a:pt x="4777496" y="1635674"/>
                  <a:pt x="4755670" y="1657500"/>
                  <a:pt x="4728746" y="1657500"/>
                </a:cubicBezTo>
                <a:cubicBezTo>
                  <a:pt x="4701822" y="1657500"/>
                  <a:pt x="4679996" y="1635674"/>
                  <a:pt x="4679996" y="1608750"/>
                </a:cubicBezTo>
                <a:cubicBezTo>
                  <a:pt x="4679996" y="1581826"/>
                  <a:pt x="4701822" y="1560000"/>
                  <a:pt x="4728746" y="1560000"/>
                </a:cubicBezTo>
                <a:close/>
                <a:moveTo>
                  <a:pt x="4416746" y="1560000"/>
                </a:moveTo>
                <a:cubicBezTo>
                  <a:pt x="4443670" y="1560000"/>
                  <a:pt x="4465496" y="1581826"/>
                  <a:pt x="4465496" y="1608750"/>
                </a:cubicBezTo>
                <a:cubicBezTo>
                  <a:pt x="4465496" y="1635674"/>
                  <a:pt x="4443670" y="1657500"/>
                  <a:pt x="4416746" y="1657500"/>
                </a:cubicBezTo>
                <a:cubicBezTo>
                  <a:pt x="4389822" y="1657500"/>
                  <a:pt x="4367996" y="1635674"/>
                  <a:pt x="4367996" y="1608750"/>
                </a:cubicBezTo>
                <a:cubicBezTo>
                  <a:pt x="4367996" y="1581826"/>
                  <a:pt x="4389822" y="1560000"/>
                  <a:pt x="4416746" y="1560000"/>
                </a:cubicBezTo>
                <a:close/>
                <a:moveTo>
                  <a:pt x="4104746" y="1560000"/>
                </a:moveTo>
                <a:cubicBezTo>
                  <a:pt x="4131670" y="1560000"/>
                  <a:pt x="4153496" y="1581826"/>
                  <a:pt x="4153496" y="1608750"/>
                </a:cubicBezTo>
                <a:cubicBezTo>
                  <a:pt x="4153496" y="1635674"/>
                  <a:pt x="4131670" y="1657500"/>
                  <a:pt x="4104746" y="1657500"/>
                </a:cubicBezTo>
                <a:cubicBezTo>
                  <a:pt x="4077822" y="1657500"/>
                  <a:pt x="4055996" y="1635674"/>
                  <a:pt x="4055996" y="1608750"/>
                </a:cubicBezTo>
                <a:cubicBezTo>
                  <a:pt x="4055996" y="1581826"/>
                  <a:pt x="4077822" y="1560000"/>
                  <a:pt x="4104746" y="1560000"/>
                </a:cubicBezTo>
                <a:close/>
                <a:moveTo>
                  <a:pt x="3792746" y="1560000"/>
                </a:moveTo>
                <a:cubicBezTo>
                  <a:pt x="3819670" y="1560000"/>
                  <a:pt x="3841496" y="1581826"/>
                  <a:pt x="3841496" y="1608750"/>
                </a:cubicBezTo>
                <a:cubicBezTo>
                  <a:pt x="3841496" y="1635674"/>
                  <a:pt x="3819670" y="1657500"/>
                  <a:pt x="3792746" y="1657500"/>
                </a:cubicBezTo>
                <a:cubicBezTo>
                  <a:pt x="3765822" y="1657500"/>
                  <a:pt x="3743996" y="1635674"/>
                  <a:pt x="3743996" y="1608750"/>
                </a:cubicBezTo>
                <a:cubicBezTo>
                  <a:pt x="3743996" y="1581826"/>
                  <a:pt x="3765822" y="1560000"/>
                  <a:pt x="3792746" y="1560000"/>
                </a:cubicBezTo>
                <a:close/>
                <a:moveTo>
                  <a:pt x="3480746" y="1560000"/>
                </a:moveTo>
                <a:cubicBezTo>
                  <a:pt x="3507670" y="1560000"/>
                  <a:pt x="3529496" y="1581826"/>
                  <a:pt x="3529496" y="1608750"/>
                </a:cubicBezTo>
                <a:cubicBezTo>
                  <a:pt x="3529496" y="1635674"/>
                  <a:pt x="3507670" y="1657500"/>
                  <a:pt x="3480746" y="1657500"/>
                </a:cubicBezTo>
                <a:cubicBezTo>
                  <a:pt x="3453822" y="1657500"/>
                  <a:pt x="3431996" y="1635674"/>
                  <a:pt x="3431996" y="1608750"/>
                </a:cubicBezTo>
                <a:cubicBezTo>
                  <a:pt x="3431996" y="1581826"/>
                  <a:pt x="3453822" y="1560000"/>
                  <a:pt x="3480746" y="1560000"/>
                </a:cubicBezTo>
                <a:close/>
                <a:moveTo>
                  <a:pt x="3168747" y="1560000"/>
                </a:moveTo>
                <a:cubicBezTo>
                  <a:pt x="3195671" y="1560000"/>
                  <a:pt x="3217497" y="1581826"/>
                  <a:pt x="3217497" y="1608750"/>
                </a:cubicBezTo>
                <a:cubicBezTo>
                  <a:pt x="3217497" y="1635674"/>
                  <a:pt x="3195671" y="1657500"/>
                  <a:pt x="3168747" y="1657500"/>
                </a:cubicBezTo>
                <a:cubicBezTo>
                  <a:pt x="3141822" y="1657500"/>
                  <a:pt x="3119996" y="1635674"/>
                  <a:pt x="3119996" y="1608750"/>
                </a:cubicBezTo>
                <a:cubicBezTo>
                  <a:pt x="3119996" y="1581826"/>
                  <a:pt x="3141822" y="1560000"/>
                  <a:pt x="3168747" y="1560000"/>
                </a:cubicBezTo>
                <a:close/>
                <a:moveTo>
                  <a:pt x="2856746" y="1560000"/>
                </a:moveTo>
                <a:cubicBezTo>
                  <a:pt x="2883671" y="1560000"/>
                  <a:pt x="2905497" y="1581826"/>
                  <a:pt x="2905497" y="1608750"/>
                </a:cubicBezTo>
                <a:cubicBezTo>
                  <a:pt x="2905497" y="1635674"/>
                  <a:pt x="2883671" y="1657500"/>
                  <a:pt x="2856746" y="1657500"/>
                </a:cubicBezTo>
                <a:cubicBezTo>
                  <a:pt x="2829822" y="1657500"/>
                  <a:pt x="2807996" y="1635674"/>
                  <a:pt x="2807996" y="1608750"/>
                </a:cubicBezTo>
                <a:cubicBezTo>
                  <a:pt x="2807996" y="1581826"/>
                  <a:pt x="2829822" y="1560000"/>
                  <a:pt x="2856746" y="1560000"/>
                </a:cubicBezTo>
                <a:close/>
                <a:moveTo>
                  <a:pt x="2544786" y="1560000"/>
                </a:moveTo>
                <a:cubicBezTo>
                  <a:pt x="2571712" y="1560000"/>
                  <a:pt x="2593536" y="1581826"/>
                  <a:pt x="2593536" y="1608750"/>
                </a:cubicBezTo>
                <a:cubicBezTo>
                  <a:pt x="2593536" y="1635674"/>
                  <a:pt x="2571712" y="1657500"/>
                  <a:pt x="2544786" y="1657500"/>
                </a:cubicBezTo>
                <a:cubicBezTo>
                  <a:pt x="2517863" y="1657500"/>
                  <a:pt x="2496041" y="1635674"/>
                  <a:pt x="2496041" y="1608750"/>
                </a:cubicBezTo>
                <a:cubicBezTo>
                  <a:pt x="2496041" y="1581826"/>
                  <a:pt x="2517863" y="1560000"/>
                  <a:pt x="2544786" y="1560000"/>
                </a:cubicBezTo>
                <a:close/>
                <a:moveTo>
                  <a:pt x="2232786" y="1560000"/>
                </a:moveTo>
                <a:cubicBezTo>
                  <a:pt x="2259710" y="1560000"/>
                  <a:pt x="2281530" y="1581826"/>
                  <a:pt x="2281530" y="1608750"/>
                </a:cubicBezTo>
                <a:cubicBezTo>
                  <a:pt x="2281530" y="1635674"/>
                  <a:pt x="2259710" y="1657500"/>
                  <a:pt x="2232786" y="1657500"/>
                </a:cubicBezTo>
                <a:cubicBezTo>
                  <a:pt x="2205863" y="1657500"/>
                  <a:pt x="2184037" y="1635674"/>
                  <a:pt x="2184037" y="1608750"/>
                </a:cubicBezTo>
                <a:cubicBezTo>
                  <a:pt x="2184037" y="1581826"/>
                  <a:pt x="2205863" y="1560000"/>
                  <a:pt x="2232786" y="1560000"/>
                </a:cubicBezTo>
                <a:close/>
                <a:moveTo>
                  <a:pt x="1920785" y="1560000"/>
                </a:moveTo>
                <a:cubicBezTo>
                  <a:pt x="1947708" y="1560000"/>
                  <a:pt x="1969535" y="1581826"/>
                  <a:pt x="1969535" y="1608750"/>
                </a:cubicBezTo>
                <a:cubicBezTo>
                  <a:pt x="1969535" y="1635674"/>
                  <a:pt x="1947708" y="1657500"/>
                  <a:pt x="1920785" y="1657500"/>
                </a:cubicBezTo>
                <a:cubicBezTo>
                  <a:pt x="1893859" y="1657500"/>
                  <a:pt x="1872034" y="1635674"/>
                  <a:pt x="1872034" y="1608750"/>
                </a:cubicBezTo>
                <a:cubicBezTo>
                  <a:pt x="1872034" y="1581826"/>
                  <a:pt x="1893859" y="1560000"/>
                  <a:pt x="1920785" y="1560000"/>
                </a:cubicBezTo>
                <a:close/>
                <a:moveTo>
                  <a:pt x="1608785" y="1560000"/>
                </a:moveTo>
                <a:cubicBezTo>
                  <a:pt x="1635705" y="1560000"/>
                  <a:pt x="1657533" y="1581826"/>
                  <a:pt x="1657533" y="1608750"/>
                </a:cubicBezTo>
                <a:cubicBezTo>
                  <a:pt x="1657533" y="1635674"/>
                  <a:pt x="1635705" y="1657500"/>
                  <a:pt x="1608785" y="1657500"/>
                </a:cubicBezTo>
                <a:cubicBezTo>
                  <a:pt x="1581859" y="1657500"/>
                  <a:pt x="1560032" y="1635674"/>
                  <a:pt x="1560032" y="1608750"/>
                </a:cubicBezTo>
                <a:cubicBezTo>
                  <a:pt x="1560032" y="1581826"/>
                  <a:pt x="1581859" y="1560000"/>
                  <a:pt x="1608785" y="1560000"/>
                </a:cubicBezTo>
                <a:close/>
                <a:moveTo>
                  <a:pt x="1296782" y="1560000"/>
                </a:moveTo>
                <a:cubicBezTo>
                  <a:pt x="1323707" y="1560000"/>
                  <a:pt x="1345531" y="1581826"/>
                  <a:pt x="1345531" y="1608750"/>
                </a:cubicBezTo>
                <a:cubicBezTo>
                  <a:pt x="1345531" y="1635674"/>
                  <a:pt x="1323707" y="1657500"/>
                  <a:pt x="1296782" y="1657500"/>
                </a:cubicBezTo>
                <a:cubicBezTo>
                  <a:pt x="1269860" y="1657500"/>
                  <a:pt x="1248036" y="1635674"/>
                  <a:pt x="1248036" y="1608750"/>
                </a:cubicBezTo>
                <a:cubicBezTo>
                  <a:pt x="1248036" y="1581826"/>
                  <a:pt x="1269860" y="1560000"/>
                  <a:pt x="1296782" y="1560000"/>
                </a:cubicBezTo>
                <a:close/>
                <a:moveTo>
                  <a:pt x="984787" y="1560000"/>
                </a:moveTo>
                <a:cubicBezTo>
                  <a:pt x="1011712" y="1560000"/>
                  <a:pt x="1033538" y="1581826"/>
                  <a:pt x="1033538" y="1608750"/>
                </a:cubicBezTo>
                <a:cubicBezTo>
                  <a:pt x="1033538" y="1635674"/>
                  <a:pt x="1011712" y="1657500"/>
                  <a:pt x="984787" y="1657500"/>
                </a:cubicBezTo>
                <a:cubicBezTo>
                  <a:pt x="957865" y="1657500"/>
                  <a:pt x="936039" y="1635674"/>
                  <a:pt x="936039" y="1608750"/>
                </a:cubicBezTo>
                <a:cubicBezTo>
                  <a:pt x="936039" y="1581826"/>
                  <a:pt x="957865" y="1560000"/>
                  <a:pt x="984787" y="1560000"/>
                </a:cubicBezTo>
                <a:close/>
                <a:moveTo>
                  <a:pt x="672794" y="1560000"/>
                </a:moveTo>
                <a:cubicBezTo>
                  <a:pt x="699719" y="1560000"/>
                  <a:pt x="721545" y="1581826"/>
                  <a:pt x="721545" y="1608750"/>
                </a:cubicBezTo>
                <a:cubicBezTo>
                  <a:pt x="721545" y="1635674"/>
                  <a:pt x="699719" y="1657500"/>
                  <a:pt x="672794" y="1657500"/>
                </a:cubicBezTo>
                <a:cubicBezTo>
                  <a:pt x="645870" y="1657500"/>
                  <a:pt x="624044" y="1635674"/>
                  <a:pt x="624044" y="1608750"/>
                </a:cubicBezTo>
                <a:cubicBezTo>
                  <a:pt x="624044" y="1581826"/>
                  <a:pt x="645870" y="1560000"/>
                  <a:pt x="672794" y="1560000"/>
                </a:cubicBezTo>
                <a:close/>
                <a:moveTo>
                  <a:pt x="360782" y="1560000"/>
                </a:moveTo>
                <a:cubicBezTo>
                  <a:pt x="387706" y="1560000"/>
                  <a:pt x="409534" y="1581826"/>
                  <a:pt x="409534" y="1608750"/>
                </a:cubicBezTo>
                <a:cubicBezTo>
                  <a:pt x="409534" y="1635674"/>
                  <a:pt x="387706" y="1657500"/>
                  <a:pt x="360782" y="1657500"/>
                </a:cubicBezTo>
                <a:cubicBezTo>
                  <a:pt x="333858" y="1657500"/>
                  <a:pt x="312037" y="1635674"/>
                  <a:pt x="312037" y="1608750"/>
                </a:cubicBezTo>
                <a:cubicBezTo>
                  <a:pt x="312037" y="1581826"/>
                  <a:pt x="333858" y="1560000"/>
                  <a:pt x="360782" y="1560000"/>
                </a:cubicBezTo>
                <a:close/>
                <a:moveTo>
                  <a:pt x="48782" y="1560000"/>
                </a:moveTo>
                <a:cubicBezTo>
                  <a:pt x="75706" y="1560000"/>
                  <a:pt x="97533" y="1581826"/>
                  <a:pt x="97533" y="1608750"/>
                </a:cubicBezTo>
                <a:cubicBezTo>
                  <a:pt x="97533" y="1635674"/>
                  <a:pt x="75706" y="1657500"/>
                  <a:pt x="48782" y="1657500"/>
                </a:cubicBezTo>
                <a:cubicBezTo>
                  <a:pt x="21858" y="1657500"/>
                  <a:pt x="32" y="1635674"/>
                  <a:pt x="32" y="1608750"/>
                </a:cubicBezTo>
                <a:cubicBezTo>
                  <a:pt x="32" y="1581826"/>
                  <a:pt x="21858" y="1560000"/>
                  <a:pt x="48782" y="1560000"/>
                </a:cubicBezTo>
                <a:close/>
                <a:moveTo>
                  <a:pt x="9096746" y="1248000"/>
                </a:moveTo>
                <a:cubicBezTo>
                  <a:pt x="9123670" y="1248000"/>
                  <a:pt x="9145496" y="1269826"/>
                  <a:pt x="9145496" y="1296750"/>
                </a:cubicBezTo>
                <a:cubicBezTo>
                  <a:pt x="9145496" y="1323674"/>
                  <a:pt x="9123670" y="1345500"/>
                  <a:pt x="9096746" y="1345500"/>
                </a:cubicBezTo>
                <a:cubicBezTo>
                  <a:pt x="9069822" y="1345500"/>
                  <a:pt x="9047996" y="1323674"/>
                  <a:pt x="9047996" y="1296750"/>
                </a:cubicBezTo>
                <a:cubicBezTo>
                  <a:pt x="9047996" y="1269826"/>
                  <a:pt x="9069822" y="1248000"/>
                  <a:pt x="9096746" y="1248000"/>
                </a:cubicBezTo>
                <a:close/>
                <a:moveTo>
                  <a:pt x="8784746" y="1248000"/>
                </a:moveTo>
                <a:cubicBezTo>
                  <a:pt x="8811670" y="1248000"/>
                  <a:pt x="8833496" y="1269826"/>
                  <a:pt x="8833496" y="1296750"/>
                </a:cubicBezTo>
                <a:cubicBezTo>
                  <a:pt x="8833496" y="1323674"/>
                  <a:pt x="8811670" y="1345500"/>
                  <a:pt x="8784746" y="1345500"/>
                </a:cubicBezTo>
                <a:cubicBezTo>
                  <a:pt x="8757822" y="1345500"/>
                  <a:pt x="8735996" y="1323674"/>
                  <a:pt x="8735996" y="1296750"/>
                </a:cubicBezTo>
                <a:cubicBezTo>
                  <a:pt x="8735996" y="1269826"/>
                  <a:pt x="8757822" y="1248000"/>
                  <a:pt x="8784746" y="1248000"/>
                </a:cubicBezTo>
                <a:close/>
                <a:moveTo>
                  <a:pt x="8472746" y="1248000"/>
                </a:moveTo>
                <a:cubicBezTo>
                  <a:pt x="8499670" y="1248000"/>
                  <a:pt x="8521496" y="1269826"/>
                  <a:pt x="8521496" y="1296750"/>
                </a:cubicBezTo>
                <a:cubicBezTo>
                  <a:pt x="8521496" y="1323674"/>
                  <a:pt x="8499670" y="1345500"/>
                  <a:pt x="8472746" y="1345500"/>
                </a:cubicBezTo>
                <a:cubicBezTo>
                  <a:pt x="8445822" y="1345500"/>
                  <a:pt x="8423996" y="1323674"/>
                  <a:pt x="8423996" y="1296750"/>
                </a:cubicBezTo>
                <a:cubicBezTo>
                  <a:pt x="8423996" y="1269826"/>
                  <a:pt x="8445822" y="1248000"/>
                  <a:pt x="8472746" y="1248000"/>
                </a:cubicBezTo>
                <a:close/>
                <a:moveTo>
                  <a:pt x="8160746" y="1248000"/>
                </a:moveTo>
                <a:cubicBezTo>
                  <a:pt x="8187670" y="1248000"/>
                  <a:pt x="8209496" y="1269826"/>
                  <a:pt x="8209496" y="1296750"/>
                </a:cubicBezTo>
                <a:cubicBezTo>
                  <a:pt x="8209496" y="1323674"/>
                  <a:pt x="8187670" y="1345500"/>
                  <a:pt x="8160746" y="1345500"/>
                </a:cubicBezTo>
                <a:cubicBezTo>
                  <a:pt x="8133822" y="1345500"/>
                  <a:pt x="8111996" y="1323674"/>
                  <a:pt x="8111996" y="1296750"/>
                </a:cubicBezTo>
                <a:cubicBezTo>
                  <a:pt x="8111996" y="1269826"/>
                  <a:pt x="8133822" y="1248000"/>
                  <a:pt x="8160746" y="1248000"/>
                </a:cubicBezTo>
                <a:close/>
                <a:moveTo>
                  <a:pt x="7848746" y="1248000"/>
                </a:moveTo>
                <a:cubicBezTo>
                  <a:pt x="7875670" y="1248000"/>
                  <a:pt x="7897496" y="1269826"/>
                  <a:pt x="7897496" y="1296750"/>
                </a:cubicBezTo>
                <a:cubicBezTo>
                  <a:pt x="7897496" y="1323674"/>
                  <a:pt x="7875670" y="1345500"/>
                  <a:pt x="7848746" y="1345500"/>
                </a:cubicBezTo>
                <a:cubicBezTo>
                  <a:pt x="7821822" y="1345500"/>
                  <a:pt x="7799996" y="1323674"/>
                  <a:pt x="7799996" y="1296750"/>
                </a:cubicBezTo>
                <a:cubicBezTo>
                  <a:pt x="7799996" y="1269826"/>
                  <a:pt x="7821822" y="1248000"/>
                  <a:pt x="7848746" y="1248000"/>
                </a:cubicBezTo>
                <a:close/>
                <a:moveTo>
                  <a:pt x="7536746" y="1248000"/>
                </a:moveTo>
                <a:cubicBezTo>
                  <a:pt x="7563670" y="1248000"/>
                  <a:pt x="7585496" y="1269826"/>
                  <a:pt x="7585496" y="1296750"/>
                </a:cubicBezTo>
                <a:cubicBezTo>
                  <a:pt x="7585496" y="1323674"/>
                  <a:pt x="7563670" y="1345500"/>
                  <a:pt x="7536746" y="1345500"/>
                </a:cubicBezTo>
                <a:cubicBezTo>
                  <a:pt x="7509822" y="1345500"/>
                  <a:pt x="7487996" y="1323674"/>
                  <a:pt x="7487996" y="1296750"/>
                </a:cubicBezTo>
                <a:cubicBezTo>
                  <a:pt x="7487996" y="1269826"/>
                  <a:pt x="7509822" y="1248000"/>
                  <a:pt x="7536746" y="1248000"/>
                </a:cubicBezTo>
                <a:close/>
                <a:moveTo>
                  <a:pt x="7224746" y="1248000"/>
                </a:moveTo>
                <a:cubicBezTo>
                  <a:pt x="7251670" y="1248000"/>
                  <a:pt x="7273496" y="1269826"/>
                  <a:pt x="7273496" y="1296750"/>
                </a:cubicBezTo>
                <a:cubicBezTo>
                  <a:pt x="7273496" y="1323674"/>
                  <a:pt x="7251670" y="1345500"/>
                  <a:pt x="7224746" y="1345500"/>
                </a:cubicBezTo>
                <a:cubicBezTo>
                  <a:pt x="7197822" y="1345500"/>
                  <a:pt x="7175996" y="1323674"/>
                  <a:pt x="7175996" y="1296750"/>
                </a:cubicBezTo>
                <a:cubicBezTo>
                  <a:pt x="7175996" y="1269826"/>
                  <a:pt x="7197822" y="1248000"/>
                  <a:pt x="7224746" y="1248000"/>
                </a:cubicBezTo>
                <a:close/>
                <a:moveTo>
                  <a:pt x="6912746" y="1248000"/>
                </a:moveTo>
                <a:cubicBezTo>
                  <a:pt x="6939670" y="1248000"/>
                  <a:pt x="6961496" y="1269826"/>
                  <a:pt x="6961496" y="1296750"/>
                </a:cubicBezTo>
                <a:cubicBezTo>
                  <a:pt x="6961496" y="1323674"/>
                  <a:pt x="6939670" y="1345500"/>
                  <a:pt x="6912746" y="1345500"/>
                </a:cubicBezTo>
                <a:cubicBezTo>
                  <a:pt x="6885822" y="1345500"/>
                  <a:pt x="6863996" y="1323674"/>
                  <a:pt x="6863996" y="1296750"/>
                </a:cubicBezTo>
                <a:cubicBezTo>
                  <a:pt x="6863996" y="1269826"/>
                  <a:pt x="6885822" y="1248000"/>
                  <a:pt x="6912746" y="1248000"/>
                </a:cubicBezTo>
                <a:close/>
                <a:moveTo>
                  <a:pt x="6600746" y="1248000"/>
                </a:moveTo>
                <a:cubicBezTo>
                  <a:pt x="6627670" y="1248000"/>
                  <a:pt x="6649496" y="1269826"/>
                  <a:pt x="6649496" y="1296750"/>
                </a:cubicBezTo>
                <a:cubicBezTo>
                  <a:pt x="6649496" y="1323674"/>
                  <a:pt x="6627670" y="1345500"/>
                  <a:pt x="6600746" y="1345500"/>
                </a:cubicBezTo>
                <a:cubicBezTo>
                  <a:pt x="6573822" y="1345500"/>
                  <a:pt x="6551996" y="1323674"/>
                  <a:pt x="6551996" y="1296750"/>
                </a:cubicBezTo>
                <a:cubicBezTo>
                  <a:pt x="6551996" y="1269826"/>
                  <a:pt x="6573822" y="1248000"/>
                  <a:pt x="6600746" y="1248000"/>
                </a:cubicBezTo>
                <a:close/>
                <a:moveTo>
                  <a:pt x="6288746" y="1248000"/>
                </a:moveTo>
                <a:cubicBezTo>
                  <a:pt x="6315670" y="1248000"/>
                  <a:pt x="6337496" y="1269826"/>
                  <a:pt x="6337496" y="1296750"/>
                </a:cubicBezTo>
                <a:cubicBezTo>
                  <a:pt x="6337496" y="1323674"/>
                  <a:pt x="6315670" y="1345500"/>
                  <a:pt x="6288746" y="1345500"/>
                </a:cubicBezTo>
                <a:cubicBezTo>
                  <a:pt x="6261822" y="1345500"/>
                  <a:pt x="6239996" y="1323674"/>
                  <a:pt x="6239996" y="1296750"/>
                </a:cubicBezTo>
                <a:cubicBezTo>
                  <a:pt x="6239996" y="1269826"/>
                  <a:pt x="6261822" y="1248000"/>
                  <a:pt x="6288746" y="1248000"/>
                </a:cubicBezTo>
                <a:close/>
                <a:moveTo>
                  <a:pt x="5976746" y="1248000"/>
                </a:moveTo>
                <a:cubicBezTo>
                  <a:pt x="6003670" y="1248000"/>
                  <a:pt x="6025496" y="1269826"/>
                  <a:pt x="6025496" y="1296750"/>
                </a:cubicBezTo>
                <a:cubicBezTo>
                  <a:pt x="6025496" y="1323674"/>
                  <a:pt x="6003670" y="1345500"/>
                  <a:pt x="5976746" y="1345500"/>
                </a:cubicBezTo>
                <a:cubicBezTo>
                  <a:pt x="5949822" y="1345500"/>
                  <a:pt x="5927996" y="1323674"/>
                  <a:pt x="5927996" y="1296750"/>
                </a:cubicBezTo>
                <a:cubicBezTo>
                  <a:pt x="5927996" y="1269826"/>
                  <a:pt x="5949822" y="1248000"/>
                  <a:pt x="5976746" y="1248000"/>
                </a:cubicBezTo>
                <a:close/>
                <a:moveTo>
                  <a:pt x="5664746" y="1248000"/>
                </a:moveTo>
                <a:cubicBezTo>
                  <a:pt x="5691670" y="1248000"/>
                  <a:pt x="5713496" y="1269826"/>
                  <a:pt x="5713496" y="1296750"/>
                </a:cubicBezTo>
                <a:cubicBezTo>
                  <a:pt x="5713496" y="1323674"/>
                  <a:pt x="5691670" y="1345500"/>
                  <a:pt x="5664746" y="1345500"/>
                </a:cubicBezTo>
                <a:cubicBezTo>
                  <a:pt x="5637822" y="1345500"/>
                  <a:pt x="5615996" y="1323674"/>
                  <a:pt x="5615996" y="1296750"/>
                </a:cubicBezTo>
                <a:cubicBezTo>
                  <a:pt x="5615996" y="1269826"/>
                  <a:pt x="5637822" y="1248000"/>
                  <a:pt x="5664746" y="1248000"/>
                </a:cubicBezTo>
                <a:close/>
                <a:moveTo>
                  <a:pt x="5352746" y="1248000"/>
                </a:moveTo>
                <a:cubicBezTo>
                  <a:pt x="5379670" y="1248000"/>
                  <a:pt x="5401496" y="1269826"/>
                  <a:pt x="5401496" y="1296750"/>
                </a:cubicBezTo>
                <a:cubicBezTo>
                  <a:pt x="5401496" y="1323674"/>
                  <a:pt x="5379670" y="1345500"/>
                  <a:pt x="5352746" y="1345500"/>
                </a:cubicBezTo>
                <a:cubicBezTo>
                  <a:pt x="5325822" y="1345500"/>
                  <a:pt x="5303996" y="1323674"/>
                  <a:pt x="5303996" y="1296750"/>
                </a:cubicBezTo>
                <a:cubicBezTo>
                  <a:pt x="5303996" y="1269826"/>
                  <a:pt x="5325822" y="1248000"/>
                  <a:pt x="5352746" y="1248000"/>
                </a:cubicBezTo>
                <a:close/>
                <a:moveTo>
                  <a:pt x="5040746" y="1248000"/>
                </a:moveTo>
                <a:cubicBezTo>
                  <a:pt x="5067670" y="1248000"/>
                  <a:pt x="5089496" y="1269826"/>
                  <a:pt x="5089496" y="1296750"/>
                </a:cubicBezTo>
                <a:cubicBezTo>
                  <a:pt x="5089496" y="1323674"/>
                  <a:pt x="5067670" y="1345500"/>
                  <a:pt x="5040746" y="1345500"/>
                </a:cubicBezTo>
                <a:cubicBezTo>
                  <a:pt x="5013822" y="1345500"/>
                  <a:pt x="4991996" y="1323674"/>
                  <a:pt x="4991996" y="1296750"/>
                </a:cubicBezTo>
                <a:cubicBezTo>
                  <a:pt x="4991996" y="1269826"/>
                  <a:pt x="5013822" y="1248000"/>
                  <a:pt x="5040746" y="1248000"/>
                </a:cubicBezTo>
                <a:close/>
                <a:moveTo>
                  <a:pt x="4728746" y="1248000"/>
                </a:moveTo>
                <a:cubicBezTo>
                  <a:pt x="4755670" y="1248000"/>
                  <a:pt x="4777496" y="1269826"/>
                  <a:pt x="4777496" y="1296750"/>
                </a:cubicBezTo>
                <a:cubicBezTo>
                  <a:pt x="4777496" y="1323674"/>
                  <a:pt x="4755670" y="1345500"/>
                  <a:pt x="4728746" y="1345500"/>
                </a:cubicBezTo>
                <a:cubicBezTo>
                  <a:pt x="4701822" y="1345500"/>
                  <a:pt x="4679996" y="1323674"/>
                  <a:pt x="4679996" y="1296750"/>
                </a:cubicBezTo>
                <a:cubicBezTo>
                  <a:pt x="4679996" y="1269826"/>
                  <a:pt x="4701822" y="1248000"/>
                  <a:pt x="4728746" y="1248000"/>
                </a:cubicBezTo>
                <a:close/>
                <a:moveTo>
                  <a:pt x="4416746" y="1248000"/>
                </a:moveTo>
                <a:cubicBezTo>
                  <a:pt x="4443670" y="1248000"/>
                  <a:pt x="4465496" y="1269826"/>
                  <a:pt x="4465496" y="1296750"/>
                </a:cubicBezTo>
                <a:cubicBezTo>
                  <a:pt x="4465496" y="1323674"/>
                  <a:pt x="4443670" y="1345500"/>
                  <a:pt x="4416746" y="1345500"/>
                </a:cubicBezTo>
                <a:cubicBezTo>
                  <a:pt x="4389822" y="1345500"/>
                  <a:pt x="4367996" y="1323674"/>
                  <a:pt x="4367996" y="1296750"/>
                </a:cubicBezTo>
                <a:cubicBezTo>
                  <a:pt x="4367996" y="1269826"/>
                  <a:pt x="4389822" y="1248000"/>
                  <a:pt x="4416746" y="1248000"/>
                </a:cubicBezTo>
                <a:close/>
                <a:moveTo>
                  <a:pt x="4104746" y="1248000"/>
                </a:moveTo>
                <a:cubicBezTo>
                  <a:pt x="4131670" y="1248000"/>
                  <a:pt x="4153496" y="1269826"/>
                  <a:pt x="4153496" y="1296750"/>
                </a:cubicBezTo>
                <a:cubicBezTo>
                  <a:pt x="4153496" y="1323674"/>
                  <a:pt x="4131670" y="1345500"/>
                  <a:pt x="4104746" y="1345500"/>
                </a:cubicBezTo>
                <a:cubicBezTo>
                  <a:pt x="4077822" y="1345500"/>
                  <a:pt x="4055996" y="1323674"/>
                  <a:pt x="4055996" y="1296750"/>
                </a:cubicBezTo>
                <a:cubicBezTo>
                  <a:pt x="4055996" y="1269826"/>
                  <a:pt x="4077822" y="1248000"/>
                  <a:pt x="4104746" y="1248000"/>
                </a:cubicBezTo>
                <a:close/>
                <a:moveTo>
                  <a:pt x="3792746" y="1248000"/>
                </a:moveTo>
                <a:cubicBezTo>
                  <a:pt x="3819670" y="1248000"/>
                  <a:pt x="3841496" y="1269826"/>
                  <a:pt x="3841496" y="1296750"/>
                </a:cubicBezTo>
                <a:cubicBezTo>
                  <a:pt x="3841496" y="1323674"/>
                  <a:pt x="3819670" y="1345500"/>
                  <a:pt x="3792746" y="1345500"/>
                </a:cubicBezTo>
                <a:cubicBezTo>
                  <a:pt x="3765822" y="1345500"/>
                  <a:pt x="3743996" y="1323674"/>
                  <a:pt x="3743996" y="1296750"/>
                </a:cubicBezTo>
                <a:cubicBezTo>
                  <a:pt x="3743996" y="1269826"/>
                  <a:pt x="3765822" y="1248000"/>
                  <a:pt x="3792746" y="1248000"/>
                </a:cubicBezTo>
                <a:close/>
                <a:moveTo>
                  <a:pt x="3480746" y="1248000"/>
                </a:moveTo>
                <a:cubicBezTo>
                  <a:pt x="3507670" y="1248000"/>
                  <a:pt x="3529496" y="1269826"/>
                  <a:pt x="3529496" y="1296750"/>
                </a:cubicBezTo>
                <a:cubicBezTo>
                  <a:pt x="3529496" y="1323674"/>
                  <a:pt x="3507670" y="1345500"/>
                  <a:pt x="3480746" y="1345500"/>
                </a:cubicBezTo>
                <a:cubicBezTo>
                  <a:pt x="3453822" y="1345500"/>
                  <a:pt x="3431996" y="1323674"/>
                  <a:pt x="3431996" y="1296750"/>
                </a:cubicBezTo>
                <a:cubicBezTo>
                  <a:pt x="3431996" y="1269826"/>
                  <a:pt x="3453822" y="1248000"/>
                  <a:pt x="3480746" y="1248000"/>
                </a:cubicBezTo>
                <a:close/>
                <a:moveTo>
                  <a:pt x="3168747" y="1248000"/>
                </a:moveTo>
                <a:cubicBezTo>
                  <a:pt x="3195671" y="1248000"/>
                  <a:pt x="3217497" y="1269826"/>
                  <a:pt x="3217497" y="1296750"/>
                </a:cubicBezTo>
                <a:cubicBezTo>
                  <a:pt x="3217497" y="1323674"/>
                  <a:pt x="3195671" y="1345500"/>
                  <a:pt x="3168747" y="1345500"/>
                </a:cubicBezTo>
                <a:cubicBezTo>
                  <a:pt x="3141822" y="1345500"/>
                  <a:pt x="3119996" y="1323674"/>
                  <a:pt x="3119996" y="1296750"/>
                </a:cubicBezTo>
                <a:cubicBezTo>
                  <a:pt x="3119996" y="1269826"/>
                  <a:pt x="3141822" y="1248000"/>
                  <a:pt x="3168747" y="1248000"/>
                </a:cubicBezTo>
                <a:close/>
                <a:moveTo>
                  <a:pt x="2856746" y="1248000"/>
                </a:moveTo>
                <a:cubicBezTo>
                  <a:pt x="2883671" y="1248000"/>
                  <a:pt x="2905497" y="1269826"/>
                  <a:pt x="2905497" y="1296750"/>
                </a:cubicBezTo>
                <a:cubicBezTo>
                  <a:pt x="2905497" y="1323674"/>
                  <a:pt x="2883671" y="1345500"/>
                  <a:pt x="2856746" y="1345500"/>
                </a:cubicBezTo>
                <a:cubicBezTo>
                  <a:pt x="2829822" y="1345500"/>
                  <a:pt x="2807996" y="1323674"/>
                  <a:pt x="2807996" y="1296750"/>
                </a:cubicBezTo>
                <a:cubicBezTo>
                  <a:pt x="2807996" y="1269826"/>
                  <a:pt x="2829822" y="1248000"/>
                  <a:pt x="2856746" y="1248000"/>
                </a:cubicBezTo>
                <a:close/>
                <a:moveTo>
                  <a:pt x="2544791" y="1248000"/>
                </a:moveTo>
                <a:cubicBezTo>
                  <a:pt x="2571716" y="1248000"/>
                  <a:pt x="2593541" y="1269826"/>
                  <a:pt x="2593541" y="1296750"/>
                </a:cubicBezTo>
                <a:cubicBezTo>
                  <a:pt x="2593541" y="1323674"/>
                  <a:pt x="2571716" y="1345500"/>
                  <a:pt x="2544791" y="1345500"/>
                </a:cubicBezTo>
                <a:cubicBezTo>
                  <a:pt x="2517868" y="1345500"/>
                  <a:pt x="2496045" y="1323674"/>
                  <a:pt x="2496045" y="1296750"/>
                </a:cubicBezTo>
                <a:cubicBezTo>
                  <a:pt x="2496045" y="1269826"/>
                  <a:pt x="2517868" y="1248000"/>
                  <a:pt x="2544791" y="1248000"/>
                </a:cubicBezTo>
                <a:close/>
                <a:moveTo>
                  <a:pt x="2232792" y="1248000"/>
                </a:moveTo>
                <a:cubicBezTo>
                  <a:pt x="2259713" y="1248000"/>
                  <a:pt x="2281534" y="1269826"/>
                  <a:pt x="2281534" y="1296750"/>
                </a:cubicBezTo>
                <a:cubicBezTo>
                  <a:pt x="2281534" y="1323674"/>
                  <a:pt x="2259713" y="1345500"/>
                  <a:pt x="2232792" y="1345500"/>
                </a:cubicBezTo>
                <a:cubicBezTo>
                  <a:pt x="2205870" y="1345500"/>
                  <a:pt x="2184042" y="1323674"/>
                  <a:pt x="2184042" y="1296750"/>
                </a:cubicBezTo>
                <a:cubicBezTo>
                  <a:pt x="2184042" y="1269826"/>
                  <a:pt x="2205870" y="1248000"/>
                  <a:pt x="2232792" y="1248000"/>
                </a:cubicBezTo>
                <a:close/>
                <a:moveTo>
                  <a:pt x="1920789" y="1248000"/>
                </a:moveTo>
                <a:cubicBezTo>
                  <a:pt x="1947712" y="1248000"/>
                  <a:pt x="1969541" y="1269826"/>
                  <a:pt x="1969541" y="1296750"/>
                </a:cubicBezTo>
                <a:cubicBezTo>
                  <a:pt x="1969541" y="1323674"/>
                  <a:pt x="1947712" y="1345500"/>
                  <a:pt x="1920789" y="1345500"/>
                </a:cubicBezTo>
                <a:cubicBezTo>
                  <a:pt x="1893864" y="1345500"/>
                  <a:pt x="1872038" y="1323674"/>
                  <a:pt x="1872038" y="1296750"/>
                </a:cubicBezTo>
                <a:cubicBezTo>
                  <a:pt x="1872038" y="1269826"/>
                  <a:pt x="1893864" y="1248000"/>
                  <a:pt x="1920789" y="1248000"/>
                </a:cubicBezTo>
                <a:close/>
                <a:moveTo>
                  <a:pt x="1608789" y="1248000"/>
                </a:moveTo>
                <a:cubicBezTo>
                  <a:pt x="1635711" y="1248000"/>
                  <a:pt x="1657539" y="1269826"/>
                  <a:pt x="1657539" y="1296750"/>
                </a:cubicBezTo>
                <a:cubicBezTo>
                  <a:pt x="1657539" y="1323674"/>
                  <a:pt x="1635711" y="1345500"/>
                  <a:pt x="1608789" y="1345500"/>
                </a:cubicBezTo>
                <a:cubicBezTo>
                  <a:pt x="1581864" y="1345500"/>
                  <a:pt x="1560038" y="1323674"/>
                  <a:pt x="1560038" y="1296750"/>
                </a:cubicBezTo>
                <a:cubicBezTo>
                  <a:pt x="1560038" y="1269826"/>
                  <a:pt x="1581864" y="1248000"/>
                  <a:pt x="1608789" y="1248000"/>
                </a:cubicBezTo>
                <a:close/>
                <a:moveTo>
                  <a:pt x="1296788" y="1248000"/>
                </a:moveTo>
                <a:cubicBezTo>
                  <a:pt x="1323711" y="1248000"/>
                  <a:pt x="1345536" y="1269826"/>
                  <a:pt x="1345536" y="1296750"/>
                </a:cubicBezTo>
                <a:cubicBezTo>
                  <a:pt x="1345536" y="1323674"/>
                  <a:pt x="1323711" y="1345500"/>
                  <a:pt x="1296788" y="1345500"/>
                </a:cubicBezTo>
                <a:cubicBezTo>
                  <a:pt x="1269863" y="1345500"/>
                  <a:pt x="1248041" y="1323674"/>
                  <a:pt x="1248041" y="1296750"/>
                </a:cubicBezTo>
                <a:cubicBezTo>
                  <a:pt x="1248041" y="1269826"/>
                  <a:pt x="1269863" y="1248000"/>
                  <a:pt x="1296788" y="1248000"/>
                </a:cubicBezTo>
                <a:close/>
                <a:moveTo>
                  <a:pt x="984793" y="1248000"/>
                </a:moveTo>
                <a:cubicBezTo>
                  <a:pt x="1011715" y="1248000"/>
                  <a:pt x="1033542" y="1269826"/>
                  <a:pt x="1033542" y="1296750"/>
                </a:cubicBezTo>
                <a:cubicBezTo>
                  <a:pt x="1033542" y="1323674"/>
                  <a:pt x="1011715" y="1345500"/>
                  <a:pt x="984793" y="1345500"/>
                </a:cubicBezTo>
                <a:cubicBezTo>
                  <a:pt x="957869" y="1345500"/>
                  <a:pt x="936044" y="1323674"/>
                  <a:pt x="936044" y="1296750"/>
                </a:cubicBezTo>
                <a:cubicBezTo>
                  <a:pt x="936044" y="1269826"/>
                  <a:pt x="957869" y="1248000"/>
                  <a:pt x="984793" y="1248000"/>
                </a:cubicBezTo>
                <a:close/>
                <a:moveTo>
                  <a:pt x="672800" y="1248000"/>
                </a:moveTo>
                <a:cubicBezTo>
                  <a:pt x="699724" y="1248000"/>
                  <a:pt x="721550" y="1269826"/>
                  <a:pt x="721550" y="1296750"/>
                </a:cubicBezTo>
                <a:cubicBezTo>
                  <a:pt x="721550" y="1323674"/>
                  <a:pt x="699724" y="1345500"/>
                  <a:pt x="672800" y="1345500"/>
                </a:cubicBezTo>
                <a:cubicBezTo>
                  <a:pt x="645876" y="1345500"/>
                  <a:pt x="624050" y="1323674"/>
                  <a:pt x="624050" y="1296750"/>
                </a:cubicBezTo>
                <a:cubicBezTo>
                  <a:pt x="624050" y="1269826"/>
                  <a:pt x="645876" y="1248000"/>
                  <a:pt x="672800" y="1248000"/>
                </a:cubicBezTo>
                <a:close/>
                <a:moveTo>
                  <a:pt x="360787" y="1248000"/>
                </a:moveTo>
                <a:cubicBezTo>
                  <a:pt x="387711" y="1248000"/>
                  <a:pt x="409539" y="1269826"/>
                  <a:pt x="409539" y="1296750"/>
                </a:cubicBezTo>
                <a:cubicBezTo>
                  <a:pt x="409539" y="1323674"/>
                  <a:pt x="387711" y="1345500"/>
                  <a:pt x="360787" y="1345500"/>
                </a:cubicBezTo>
                <a:cubicBezTo>
                  <a:pt x="333863" y="1345500"/>
                  <a:pt x="312042" y="1323674"/>
                  <a:pt x="312042" y="1296750"/>
                </a:cubicBezTo>
                <a:cubicBezTo>
                  <a:pt x="312042" y="1269826"/>
                  <a:pt x="333863" y="1248000"/>
                  <a:pt x="360787" y="1248000"/>
                </a:cubicBezTo>
                <a:close/>
                <a:moveTo>
                  <a:pt x="48787" y="1248000"/>
                </a:moveTo>
                <a:cubicBezTo>
                  <a:pt x="75711" y="1248000"/>
                  <a:pt x="97537" y="1269826"/>
                  <a:pt x="97537" y="1296750"/>
                </a:cubicBezTo>
                <a:cubicBezTo>
                  <a:pt x="97537" y="1323674"/>
                  <a:pt x="75711" y="1345500"/>
                  <a:pt x="48787" y="1345500"/>
                </a:cubicBezTo>
                <a:cubicBezTo>
                  <a:pt x="21863" y="1345500"/>
                  <a:pt x="36" y="1323674"/>
                  <a:pt x="36" y="1296750"/>
                </a:cubicBezTo>
                <a:cubicBezTo>
                  <a:pt x="36" y="1269826"/>
                  <a:pt x="21863" y="1248000"/>
                  <a:pt x="48787" y="1248000"/>
                </a:cubicBezTo>
                <a:close/>
                <a:moveTo>
                  <a:pt x="9096746" y="936000"/>
                </a:moveTo>
                <a:cubicBezTo>
                  <a:pt x="9123670" y="936000"/>
                  <a:pt x="9145496" y="957826"/>
                  <a:pt x="9145496" y="984750"/>
                </a:cubicBezTo>
                <a:cubicBezTo>
                  <a:pt x="9145496" y="1011674"/>
                  <a:pt x="9123670" y="1033500"/>
                  <a:pt x="9096746" y="1033500"/>
                </a:cubicBezTo>
                <a:cubicBezTo>
                  <a:pt x="9069822" y="1033500"/>
                  <a:pt x="9047996" y="1011674"/>
                  <a:pt x="9047996" y="984750"/>
                </a:cubicBezTo>
                <a:cubicBezTo>
                  <a:pt x="9047996" y="957826"/>
                  <a:pt x="9069822" y="936000"/>
                  <a:pt x="9096746" y="936000"/>
                </a:cubicBezTo>
                <a:close/>
                <a:moveTo>
                  <a:pt x="8784746" y="936000"/>
                </a:moveTo>
                <a:cubicBezTo>
                  <a:pt x="8811670" y="936000"/>
                  <a:pt x="8833496" y="957826"/>
                  <a:pt x="8833496" y="984750"/>
                </a:cubicBezTo>
                <a:cubicBezTo>
                  <a:pt x="8833496" y="1011674"/>
                  <a:pt x="8811670" y="1033500"/>
                  <a:pt x="8784746" y="1033500"/>
                </a:cubicBezTo>
                <a:cubicBezTo>
                  <a:pt x="8757822" y="1033500"/>
                  <a:pt x="8735996" y="1011674"/>
                  <a:pt x="8735996" y="984750"/>
                </a:cubicBezTo>
                <a:cubicBezTo>
                  <a:pt x="8735996" y="957826"/>
                  <a:pt x="8757822" y="936000"/>
                  <a:pt x="8784746" y="936000"/>
                </a:cubicBezTo>
                <a:close/>
                <a:moveTo>
                  <a:pt x="8472746" y="936000"/>
                </a:moveTo>
                <a:cubicBezTo>
                  <a:pt x="8499670" y="936000"/>
                  <a:pt x="8521496" y="957826"/>
                  <a:pt x="8521496" y="984750"/>
                </a:cubicBezTo>
                <a:cubicBezTo>
                  <a:pt x="8521496" y="1011674"/>
                  <a:pt x="8499670" y="1033500"/>
                  <a:pt x="8472746" y="1033500"/>
                </a:cubicBezTo>
                <a:cubicBezTo>
                  <a:pt x="8445822" y="1033500"/>
                  <a:pt x="8423996" y="1011674"/>
                  <a:pt x="8423996" y="984750"/>
                </a:cubicBezTo>
                <a:cubicBezTo>
                  <a:pt x="8423996" y="957826"/>
                  <a:pt x="8445822" y="936000"/>
                  <a:pt x="8472746" y="936000"/>
                </a:cubicBezTo>
                <a:close/>
                <a:moveTo>
                  <a:pt x="8160746" y="936000"/>
                </a:moveTo>
                <a:cubicBezTo>
                  <a:pt x="8187670" y="936000"/>
                  <a:pt x="8209496" y="957826"/>
                  <a:pt x="8209496" y="984750"/>
                </a:cubicBezTo>
                <a:cubicBezTo>
                  <a:pt x="8209496" y="1011674"/>
                  <a:pt x="8187670" y="1033500"/>
                  <a:pt x="8160746" y="1033500"/>
                </a:cubicBezTo>
                <a:cubicBezTo>
                  <a:pt x="8133822" y="1033500"/>
                  <a:pt x="8111996" y="1011674"/>
                  <a:pt x="8111996" y="984750"/>
                </a:cubicBezTo>
                <a:cubicBezTo>
                  <a:pt x="8111996" y="957826"/>
                  <a:pt x="8133822" y="936000"/>
                  <a:pt x="8160746" y="936000"/>
                </a:cubicBezTo>
                <a:close/>
                <a:moveTo>
                  <a:pt x="7848746" y="936000"/>
                </a:moveTo>
                <a:cubicBezTo>
                  <a:pt x="7875670" y="936000"/>
                  <a:pt x="7897496" y="957826"/>
                  <a:pt x="7897496" y="984750"/>
                </a:cubicBezTo>
                <a:cubicBezTo>
                  <a:pt x="7897496" y="1011674"/>
                  <a:pt x="7875670" y="1033500"/>
                  <a:pt x="7848746" y="1033500"/>
                </a:cubicBezTo>
                <a:cubicBezTo>
                  <a:pt x="7821822" y="1033500"/>
                  <a:pt x="7799996" y="1011674"/>
                  <a:pt x="7799996" y="984750"/>
                </a:cubicBezTo>
                <a:cubicBezTo>
                  <a:pt x="7799996" y="957826"/>
                  <a:pt x="7821822" y="936000"/>
                  <a:pt x="7848746" y="936000"/>
                </a:cubicBezTo>
                <a:close/>
                <a:moveTo>
                  <a:pt x="7536746" y="936000"/>
                </a:moveTo>
                <a:cubicBezTo>
                  <a:pt x="7563670" y="936000"/>
                  <a:pt x="7585496" y="957826"/>
                  <a:pt x="7585496" y="984750"/>
                </a:cubicBezTo>
                <a:cubicBezTo>
                  <a:pt x="7585496" y="1011674"/>
                  <a:pt x="7563670" y="1033500"/>
                  <a:pt x="7536746" y="1033500"/>
                </a:cubicBezTo>
                <a:cubicBezTo>
                  <a:pt x="7509822" y="1033500"/>
                  <a:pt x="7487996" y="1011674"/>
                  <a:pt x="7487996" y="984750"/>
                </a:cubicBezTo>
                <a:cubicBezTo>
                  <a:pt x="7487996" y="957826"/>
                  <a:pt x="7509822" y="936000"/>
                  <a:pt x="7536746" y="936000"/>
                </a:cubicBezTo>
                <a:close/>
                <a:moveTo>
                  <a:pt x="7224746" y="936000"/>
                </a:moveTo>
                <a:cubicBezTo>
                  <a:pt x="7251670" y="936000"/>
                  <a:pt x="7273496" y="957826"/>
                  <a:pt x="7273496" y="984750"/>
                </a:cubicBezTo>
                <a:cubicBezTo>
                  <a:pt x="7273496" y="1011674"/>
                  <a:pt x="7251670" y="1033500"/>
                  <a:pt x="7224746" y="1033500"/>
                </a:cubicBezTo>
                <a:cubicBezTo>
                  <a:pt x="7197822" y="1033500"/>
                  <a:pt x="7175996" y="1011674"/>
                  <a:pt x="7175996" y="984750"/>
                </a:cubicBezTo>
                <a:cubicBezTo>
                  <a:pt x="7175996" y="957826"/>
                  <a:pt x="7197822" y="936000"/>
                  <a:pt x="7224746" y="936000"/>
                </a:cubicBezTo>
                <a:close/>
                <a:moveTo>
                  <a:pt x="6912746" y="936000"/>
                </a:moveTo>
                <a:cubicBezTo>
                  <a:pt x="6939670" y="936000"/>
                  <a:pt x="6961496" y="957826"/>
                  <a:pt x="6961496" y="984750"/>
                </a:cubicBezTo>
                <a:cubicBezTo>
                  <a:pt x="6961496" y="1011674"/>
                  <a:pt x="6939670" y="1033500"/>
                  <a:pt x="6912746" y="1033500"/>
                </a:cubicBezTo>
                <a:cubicBezTo>
                  <a:pt x="6885822" y="1033500"/>
                  <a:pt x="6863996" y="1011674"/>
                  <a:pt x="6863996" y="984750"/>
                </a:cubicBezTo>
                <a:cubicBezTo>
                  <a:pt x="6863996" y="957826"/>
                  <a:pt x="6885822" y="936000"/>
                  <a:pt x="6912746" y="936000"/>
                </a:cubicBezTo>
                <a:close/>
                <a:moveTo>
                  <a:pt x="6600746" y="936000"/>
                </a:moveTo>
                <a:cubicBezTo>
                  <a:pt x="6627670" y="936000"/>
                  <a:pt x="6649496" y="957826"/>
                  <a:pt x="6649496" y="984750"/>
                </a:cubicBezTo>
                <a:cubicBezTo>
                  <a:pt x="6649496" y="1011674"/>
                  <a:pt x="6627670" y="1033500"/>
                  <a:pt x="6600746" y="1033500"/>
                </a:cubicBezTo>
                <a:cubicBezTo>
                  <a:pt x="6573822" y="1033500"/>
                  <a:pt x="6551996" y="1011674"/>
                  <a:pt x="6551996" y="984750"/>
                </a:cubicBezTo>
                <a:cubicBezTo>
                  <a:pt x="6551996" y="957826"/>
                  <a:pt x="6573822" y="936000"/>
                  <a:pt x="6600746" y="936000"/>
                </a:cubicBezTo>
                <a:close/>
                <a:moveTo>
                  <a:pt x="6288746" y="936000"/>
                </a:moveTo>
                <a:cubicBezTo>
                  <a:pt x="6315670" y="936000"/>
                  <a:pt x="6337496" y="957826"/>
                  <a:pt x="6337496" y="984750"/>
                </a:cubicBezTo>
                <a:cubicBezTo>
                  <a:pt x="6337496" y="1011674"/>
                  <a:pt x="6315670" y="1033500"/>
                  <a:pt x="6288746" y="1033500"/>
                </a:cubicBezTo>
                <a:cubicBezTo>
                  <a:pt x="6261822" y="1033500"/>
                  <a:pt x="6239996" y="1011674"/>
                  <a:pt x="6239996" y="984750"/>
                </a:cubicBezTo>
                <a:cubicBezTo>
                  <a:pt x="6239996" y="957826"/>
                  <a:pt x="6261822" y="936000"/>
                  <a:pt x="6288746" y="936000"/>
                </a:cubicBezTo>
                <a:close/>
                <a:moveTo>
                  <a:pt x="5976746" y="936000"/>
                </a:moveTo>
                <a:cubicBezTo>
                  <a:pt x="6003670" y="936000"/>
                  <a:pt x="6025496" y="957826"/>
                  <a:pt x="6025496" y="984750"/>
                </a:cubicBezTo>
                <a:cubicBezTo>
                  <a:pt x="6025496" y="1011674"/>
                  <a:pt x="6003670" y="1033500"/>
                  <a:pt x="5976746" y="1033500"/>
                </a:cubicBezTo>
                <a:cubicBezTo>
                  <a:pt x="5949822" y="1033500"/>
                  <a:pt x="5927996" y="1011674"/>
                  <a:pt x="5927996" y="984750"/>
                </a:cubicBezTo>
                <a:cubicBezTo>
                  <a:pt x="5927996" y="957826"/>
                  <a:pt x="5949822" y="936000"/>
                  <a:pt x="5976746" y="936000"/>
                </a:cubicBezTo>
                <a:close/>
                <a:moveTo>
                  <a:pt x="5664746" y="936000"/>
                </a:moveTo>
                <a:cubicBezTo>
                  <a:pt x="5691670" y="936000"/>
                  <a:pt x="5713496" y="957826"/>
                  <a:pt x="5713496" y="984750"/>
                </a:cubicBezTo>
                <a:cubicBezTo>
                  <a:pt x="5713496" y="1011674"/>
                  <a:pt x="5691670" y="1033500"/>
                  <a:pt x="5664746" y="1033500"/>
                </a:cubicBezTo>
                <a:cubicBezTo>
                  <a:pt x="5637822" y="1033500"/>
                  <a:pt x="5615996" y="1011674"/>
                  <a:pt x="5615996" y="984750"/>
                </a:cubicBezTo>
                <a:cubicBezTo>
                  <a:pt x="5615996" y="957826"/>
                  <a:pt x="5637822" y="936000"/>
                  <a:pt x="5664746" y="936000"/>
                </a:cubicBezTo>
                <a:close/>
                <a:moveTo>
                  <a:pt x="5352746" y="936000"/>
                </a:moveTo>
                <a:cubicBezTo>
                  <a:pt x="5379670" y="936000"/>
                  <a:pt x="5401496" y="957826"/>
                  <a:pt x="5401496" y="984750"/>
                </a:cubicBezTo>
                <a:cubicBezTo>
                  <a:pt x="5401496" y="1011674"/>
                  <a:pt x="5379670" y="1033500"/>
                  <a:pt x="5352746" y="1033500"/>
                </a:cubicBezTo>
                <a:cubicBezTo>
                  <a:pt x="5325822" y="1033500"/>
                  <a:pt x="5303996" y="1011674"/>
                  <a:pt x="5303996" y="984750"/>
                </a:cubicBezTo>
                <a:cubicBezTo>
                  <a:pt x="5303996" y="957826"/>
                  <a:pt x="5325822" y="936000"/>
                  <a:pt x="5352746" y="936000"/>
                </a:cubicBezTo>
                <a:close/>
                <a:moveTo>
                  <a:pt x="5040746" y="936000"/>
                </a:moveTo>
                <a:cubicBezTo>
                  <a:pt x="5067670" y="936000"/>
                  <a:pt x="5089496" y="957826"/>
                  <a:pt x="5089496" y="984750"/>
                </a:cubicBezTo>
                <a:cubicBezTo>
                  <a:pt x="5089496" y="1011674"/>
                  <a:pt x="5067670" y="1033500"/>
                  <a:pt x="5040746" y="1033500"/>
                </a:cubicBezTo>
                <a:cubicBezTo>
                  <a:pt x="5013822" y="1033500"/>
                  <a:pt x="4991996" y="1011674"/>
                  <a:pt x="4991996" y="984750"/>
                </a:cubicBezTo>
                <a:cubicBezTo>
                  <a:pt x="4991996" y="957826"/>
                  <a:pt x="5013822" y="936000"/>
                  <a:pt x="5040746" y="936000"/>
                </a:cubicBezTo>
                <a:close/>
                <a:moveTo>
                  <a:pt x="4728746" y="936000"/>
                </a:moveTo>
                <a:cubicBezTo>
                  <a:pt x="4755670" y="936000"/>
                  <a:pt x="4777496" y="957826"/>
                  <a:pt x="4777496" y="984750"/>
                </a:cubicBezTo>
                <a:cubicBezTo>
                  <a:pt x="4777496" y="1011674"/>
                  <a:pt x="4755670" y="1033500"/>
                  <a:pt x="4728746" y="1033500"/>
                </a:cubicBezTo>
                <a:cubicBezTo>
                  <a:pt x="4701822" y="1033500"/>
                  <a:pt x="4679996" y="1011674"/>
                  <a:pt x="4679996" y="984750"/>
                </a:cubicBezTo>
                <a:cubicBezTo>
                  <a:pt x="4679996" y="957826"/>
                  <a:pt x="4701822" y="936000"/>
                  <a:pt x="4728746" y="936000"/>
                </a:cubicBezTo>
                <a:close/>
                <a:moveTo>
                  <a:pt x="4416746" y="936000"/>
                </a:moveTo>
                <a:cubicBezTo>
                  <a:pt x="4443670" y="936000"/>
                  <a:pt x="4465496" y="957826"/>
                  <a:pt x="4465496" y="984750"/>
                </a:cubicBezTo>
                <a:cubicBezTo>
                  <a:pt x="4465496" y="1011674"/>
                  <a:pt x="4443670" y="1033500"/>
                  <a:pt x="4416746" y="1033500"/>
                </a:cubicBezTo>
                <a:cubicBezTo>
                  <a:pt x="4389822" y="1033500"/>
                  <a:pt x="4367996" y="1011674"/>
                  <a:pt x="4367996" y="984750"/>
                </a:cubicBezTo>
                <a:cubicBezTo>
                  <a:pt x="4367996" y="957826"/>
                  <a:pt x="4389822" y="936000"/>
                  <a:pt x="4416746" y="936000"/>
                </a:cubicBezTo>
                <a:close/>
                <a:moveTo>
                  <a:pt x="4104746" y="936000"/>
                </a:moveTo>
                <a:cubicBezTo>
                  <a:pt x="4131670" y="936000"/>
                  <a:pt x="4153496" y="957826"/>
                  <a:pt x="4153496" y="984750"/>
                </a:cubicBezTo>
                <a:cubicBezTo>
                  <a:pt x="4153496" y="1011674"/>
                  <a:pt x="4131670" y="1033500"/>
                  <a:pt x="4104746" y="1033500"/>
                </a:cubicBezTo>
                <a:cubicBezTo>
                  <a:pt x="4077822" y="1033500"/>
                  <a:pt x="4055996" y="1011674"/>
                  <a:pt x="4055996" y="984750"/>
                </a:cubicBezTo>
                <a:cubicBezTo>
                  <a:pt x="4055996" y="957826"/>
                  <a:pt x="4077822" y="936000"/>
                  <a:pt x="4104746" y="936000"/>
                </a:cubicBezTo>
                <a:close/>
                <a:moveTo>
                  <a:pt x="3792746" y="936000"/>
                </a:moveTo>
                <a:cubicBezTo>
                  <a:pt x="3819670" y="936000"/>
                  <a:pt x="3841496" y="957826"/>
                  <a:pt x="3841496" y="984750"/>
                </a:cubicBezTo>
                <a:cubicBezTo>
                  <a:pt x="3841496" y="1011674"/>
                  <a:pt x="3819670" y="1033500"/>
                  <a:pt x="3792746" y="1033500"/>
                </a:cubicBezTo>
                <a:cubicBezTo>
                  <a:pt x="3765822" y="1033500"/>
                  <a:pt x="3743996" y="1011674"/>
                  <a:pt x="3743996" y="984750"/>
                </a:cubicBezTo>
                <a:cubicBezTo>
                  <a:pt x="3743996" y="957826"/>
                  <a:pt x="3765822" y="936000"/>
                  <a:pt x="3792746" y="936000"/>
                </a:cubicBezTo>
                <a:close/>
                <a:moveTo>
                  <a:pt x="3480746" y="936000"/>
                </a:moveTo>
                <a:cubicBezTo>
                  <a:pt x="3507670" y="936000"/>
                  <a:pt x="3529496" y="957826"/>
                  <a:pt x="3529496" y="984750"/>
                </a:cubicBezTo>
                <a:cubicBezTo>
                  <a:pt x="3529496" y="1011674"/>
                  <a:pt x="3507670" y="1033500"/>
                  <a:pt x="3480746" y="1033500"/>
                </a:cubicBezTo>
                <a:cubicBezTo>
                  <a:pt x="3453822" y="1033500"/>
                  <a:pt x="3431996" y="1011674"/>
                  <a:pt x="3431996" y="984750"/>
                </a:cubicBezTo>
                <a:cubicBezTo>
                  <a:pt x="3431996" y="957826"/>
                  <a:pt x="3453822" y="936000"/>
                  <a:pt x="3480746" y="936000"/>
                </a:cubicBezTo>
                <a:close/>
                <a:moveTo>
                  <a:pt x="3168747" y="936000"/>
                </a:moveTo>
                <a:cubicBezTo>
                  <a:pt x="3195671" y="936000"/>
                  <a:pt x="3217497" y="957826"/>
                  <a:pt x="3217497" y="984750"/>
                </a:cubicBezTo>
                <a:cubicBezTo>
                  <a:pt x="3217497" y="1011674"/>
                  <a:pt x="3195671" y="1033500"/>
                  <a:pt x="3168747" y="1033500"/>
                </a:cubicBezTo>
                <a:cubicBezTo>
                  <a:pt x="3141822" y="1033500"/>
                  <a:pt x="3119996" y="1011674"/>
                  <a:pt x="3119996" y="984750"/>
                </a:cubicBezTo>
                <a:cubicBezTo>
                  <a:pt x="3119996" y="957826"/>
                  <a:pt x="3141822" y="936000"/>
                  <a:pt x="3168747" y="936000"/>
                </a:cubicBezTo>
                <a:close/>
                <a:moveTo>
                  <a:pt x="2856746" y="936000"/>
                </a:moveTo>
                <a:cubicBezTo>
                  <a:pt x="2883671" y="936000"/>
                  <a:pt x="2905497" y="957826"/>
                  <a:pt x="2905497" y="984750"/>
                </a:cubicBezTo>
                <a:cubicBezTo>
                  <a:pt x="2905497" y="1011674"/>
                  <a:pt x="2883671" y="1033500"/>
                  <a:pt x="2856746" y="1033500"/>
                </a:cubicBezTo>
                <a:cubicBezTo>
                  <a:pt x="2829822" y="1033500"/>
                  <a:pt x="2807996" y="1011674"/>
                  <a:pt x="2807996" y="984750"/>
                </a:cubicBezTo>
                <a:cubicBezTo>
                  <a:pt x="2807996" y="957826"/>
                  <a:pt x="2829822" y="936000"/>
                  <a:pt x="2856746" y="936000"/>
                </a:cubicBezTo>
                <a:close/>
                <a:moveTo>
                  <a:pt x="2544796" y="936000"/>
                </a:moveTo>
                <a:cubicBezTo>
                  <a:pt x="2571721" y="936000"/>
                  <a:pt x="2593547" y="957826"/>
                  <a:pt x="2593547" y="984750"/>
                </a:cubicBezTo>
                <a:cubicBezTo>
                  <a:pt x="2593547" y="1011674"/>
                  <a:pt x="2571721" y="1033500"/>
                  <a:pt x="2544796" y="1033500"/>
                </a:cubicBezTo>
                <a:cubicBezTo>
                  <a:pt x="2517874" y="1033500"/>
                  <a:pt x="2496050" y="1011674"/>
                  <a:pt x="2496050" y="984750"/>
                </a:cubicBezTo>
                <a:cubicBezTo>
                  <a:pt x="2496050" y="957826"/>
                  <a:pt x="2517874" y="936000"/>
                  <a:pt x="2544796" y="936000"/>
                </a:cubicBezTo>
                <a:close/>
                <a:moveTo>
                  <a:pt x="2232798" y="936000"/>
                </a:moveTo>
                <a:cubicBezTo>
                  <a:pt x="2259719" y="936000"/>
                  <a:pt x="2281538" y="957826"/>
                  <a:pt x="2281538" y="984750"/>
                </a:cubicBezTo>
                <a:cubicBezTo>
                  <a:pt x="2281538" y="1011674"/>
                  <a:pt x="2259719" y="1033500"/>
                  <a:pt x="2232798" y="1033500"/>
                </a:cubicBezTo>
                <a:cubicBezTo>
                  <a:pt x="2205874" y="1033500"/>
                  <a:pt x="2184047" y="1011674"/>
                  <a:pt x="2184047" y="984750"/>
                </a:cubicBezTo>
                <a:cubicBezTo>
                  <a:pt x="2184047" y="957826"/>
                  <a:pt x="2205874" y="936000"/>
                  <a:pt x="2232798" y="936000"/>
                </a:cubicBezTo>
                <a:close/>
                <a:moveTo>
                  <a:pt x="1920794" y="936000"/>
                </a:moveTo>
                <a:cubicBezTo>
                  <a:pt x="1947716" y="936000"/>
                  <a:pt x="1969545" y="957826"/>
                  <a:pt x="1969545" y="984750"/>
                </a:cubicBezTo>
                <a:cubicBezTo>
                  <a:pt x="1969545" y="1011674"/>
                  <a:pt x="1947716" y="1033500"/>
                  <a:pt x="1920794" y="1033500"/>
                </a:cubicBezTo>
                <a:cubicBezTo>
                  <a:pt x="1893869" y="1033500"/>
                  <a:pt x="1872044" y="1011674"/>
                  <a:pt x="1872044" y="984750"/>
                </a:cubicBezTo>
                <a:cubicBezTo>
                  <a:pt x="1872044" y="957826"/>
                  <a:pt x="1893869" y="936000"/>
                  <a:pt x="1920794" y="936000"/>
                </a:cubicBezTo>
                <a:close/>
                <a:moveTo>
                  <a:pt x="1608793" y="936000"/>
                </a:moveTo>
                <a:cubicBezTo>
                  <a:pt x="1635714" y="936000"/>
                  <a:pt x="1657542" y="957826"/>
                  <a:pt x="1657542" y="984750"/>
                </a:cubicBezTo>
                <a:cubicBezTo>
                  <a:pt x="1657542" y="1011674"/>
                  <a:pt x="1635714" y="1033500"/>
                  <a:pt x="1608793" y="1033500"/>
                </a:cubicBezTo>
                <a:cubicBezTo>
                  <a:pt x="1581868" y="1033500"/>
                  <a:pt x="1560041" y="1011674"/>
                  <a:pt x="1560041" y="984750"/>
                </a:cubicBezTo>
                <a:cubicBezTo>
                  <a:pt x="1560041" y="957826"/>
                  <a:pt x="1581868" y="936000"/>
                  <a:pt x="1608793" y="936000"/>
                </a:cubicBezTo>
                <a:close/>
                <a:moveTo>
                  <a:pt x="1296792" y="936000"/>
                </a:moveTo>
                <a:cubicBezTo>
                  <a:pt x="1323716" y="936000"/>
                  <a:pt x="1345540" y="957826"/>
                  <a:pt x="1345540" y="984750"/>
                </a:cubicBezTo>
                <a:cubicBezTo>
                  <a:pt x="1345540" y="1011674"/>
                  <a:pt x="1323716" y="1033500"/>
                  <a:pt x="1296792" y="1033500"/>
                </a:cubicBezTo>
                <a:cubicBezTo>
                  <a:pt x="1269869" y="1033500"/>
                  <a:pt x="1248046" y="1011674"/>
                  <a:pt x="1248046" y="984750"/>
                </a:cubicBezTo>
                <a:cubicBezTo>
                  <a:pt x="1248046" y="957826"/>
                  <a:pt x="1269869" y="936000"/>
                  <a:pt x="1296792" y="936000"/>
                </a:cubicBezTo>
                <a:close/>
                <a:moveTo>
                  <a:pt x="984797" y="936000"/>
                </a:moveTo>
                <a:cubicBezTo>
                  <a:pt x="1011721" y="936000"/>
                  <a:pt x="1033549" y="957826"/>
                  <a:pt x="1033549" y="984750"/>
                </a:cubicBezTo>
                <a:cubicBezTo>
                  <a:pt x="1033549" y="1011674"/>
                  <a:pt x="1011721" y="1033500"/>
                  <a:pt x="984797" y="1033500"/>
                </a:cubicBezTo>
                <a:cubicBezTo>
                  <a:pt x="957874" y="1033500"/>
                  <a:pt x="936050" y="1011674"/>
                  <a:pt x="936050" y="984750"/>
                </a:cubicBezTo>
                <a:cubicBezTo>
                  <a:pt x="936050" y="957826"/>
                  <a:pt x="957874" y="936000"/>
                  <a:pt x="984797" y="936000"/>
                </a:cubicBezTo>
                <a:close/>
                <a:moveTo>
                  <a:pt x="672807" y="936000"/>
                </a:moveTo>
                <a:cubicBezTo>
                  <a:pt x="699730" y="936000"/>
                  <a:pt x="721556" y="957826"/>
                  <a:pt x="721556" y="984750"/>
                </a:cubicBezTo>
                <a:cubicBezTo>
                  <a:pt x="721556" y="1011674"/>
                  <a:pt x="699730" y="1033500"/>
                  <a:pt x="672807" y="1033500"/>
                </a:cubicBezTo>
                <a:cubicBezTo>
                  <a:pt x="645882" y="1033500"/>
                  <a:pt x="624056" y="1011674"/>
                  <a:pt x="624056" y="984750"/>
                </a:cubicBezTo>
                <a:cubicBezTo>
                  <a:pt x="624056" y="957826"/>
                  <a:pt x="645882" y="936000"/>
                  <a:pt x="672807" y="936000"/>
                </a:cubicBezTo>
                <a:close/>
                <a:moveTo>
                  <a:pt x="360791" y="936000"/>
                </a:moveTo>
                <a:cubicBezTo>
                  <a:pt x="387715" y="936000"/>
                  <a:pt x="409544" y="957826"/>
                  <a:pt x="409544" y="984750"/>
                </a:cubicBezTo>
                <a:cubicBezTo>
                  <a:pt x="409544" y="1011674"/>
                  <a:pt x="387715" y="1033500"/>
                  <a:pt x="360791" y="1033500"/>
                </a:cubicBezTo>
                <a:cubicBezTo>
                  <a:pt x="333867" y="1033500"/>
                  <a:pt x="312047" y="1011674"/>
                  <a:pt x="312047" y="984750"/>
                </a:cubicBezTo>
                <a:cubicBezTo>
                  <a:pt x="312047" y="957826"/>
                  <a:pt x="333867" y="936000"/>
                  <a:pt x="360791" y="936000"/>
                </a:cubicBezTo>
                <a:close/>
                <a:moveTo>
                  <a:pt x="48791" y="936000"/>
                </a:moveTo>
                <a:cubicBezTo>
                  <a:pt x="75715" y="936000"/>
                  <a:pt x="97542" y="957826"/>
                  <a:pt x="97542" y="984750"/>
                </a:cubicBezTo>
                <a:cubicBezTo>
                  <a:pt x="97542" y="1011674"/>
                  <a:pt x="75715" y="1033500"/>
                  <a:pt x="48791" y="1033500"/>
                </a:cubicBezTo>
                <a:cubicBezTo>
                  <a:pt x="21867" y="1033500"/>
                  <a:pt x="41" y="1011674"/>
                  <a:pt x="41" y="984750"/>
                </a:cubicBezTo>
                <a:cubicBezTo>
                  <a:pt x="41" y="957826"/>
                  <a:pt x="21867" y="936000"/>
                  <a:pt x="48791" y="936000"/>
                </a:cubicBezTo>
                <a:close/>
                <a:moveTo>
                  <a:pt x="9096746" y="624000"/>
                </a:moveTo>
                <a:cubicBezTo>
                  <a:pt x="9123670" y="624000"/>
                  <a:pt x="9145496" y="645826"/>
                  <a:pt x="9145496" y="672750"/>
                </a:cubicBezTo>
                <a:cubicBezTo>
                  <a:pt x="9145496" y="699674"/>
                  <a:pt x="9123670" y="721500"/>
                  <a:pt x="9096746" y="721500"/>
                </a:cubicBezTo>
                <a:cubicBezTo>
                  <a:pt x="9069822" y="721500"/>
                  <a:pt x="9047996" y="699674"/>
                  <a:pt x="9047996" y="672750"/>
                </a:cubicBezTo>
                <a:cubicBezTo>
                  <a:pt x="9047996" y="645826"/>
                  <a:pt x="9069822" y="624000"/>
                  <a:pt x="9096746" y="624000"/>
                </a:cubicBezTo>
                <a:close/>
                <a:moveTo>
                  <a:pt x="8784746" y="624000"/>
                </a:moveTo>
                <a:cubicBezTo>
                  <a:pt x="8811670" y="624000"/>
                  <a:pt x="8833496" y="645826"/>
                  <a:pt x="8833496" y="672750"/>
                </a:cubicBezTo>
                <a:cubicBezTo>
                  <a:pt x="8833496" y="699674"/>
                  <a:pt x="8811670" y="721500"/>
                  <a:pt x="8784746" y="721500"/>
                </a:cubicBezTo>
                <a:cubicBezTo>
                  <a:pt x="8757822" y="721500"/>
                  <a:pt x="8735996" y="699674"/>
                  <a:pt x="8735996" y="672750"/>
                </a:cubicBezTo>
                <a:cubicBezTo>
                  <a:pt x="8735996" y="645826"/>
                  <a:pt x="8757822" y="624000"/>
                  <a:pt x="8784746" y="624000"/>
                </a:cubicBezTo>
                <a:close/>
                <a:moveTo>
                  <a:pt x="8472746" y="624000"/>
                </a:moveTo>
                <a:cubicBezTo>
                  <a:pt x="8499670" y="624000"/>
                  <a:pt x="8521496" y="645826"/>
                  <a:pt x="8521496" y="672750"/>
                </a:cubicBezTo>
                <a:cubicBezTo>
                  <a:pt x="8521496" y="699674"/>
                  <a:pt x="8499670" y="721500"/>
                  <a:pt x="8472746" y="721500"/>
                </a:cubicBezTo>
                <a:cubicBezTo>
                  <a:pt x="8445822" y="721500"/>
                  <a:pt x="8423996" y="699674"/>
                  <a:pt x="8423996" y="672750"/>
                </a:cubicBezTo>
                <a:cubicBezTo>
                  <a:pt x="8423996" y="645826"/>
                  <a:pt x="8445822" y="624000"/>
                  <a:pt x="8472746" y="624000"/>
                </a:cubicBezTo>
                <a:close/>
                <a:moveTo>
                  <a:pt x="8160746" y="624000"/>
                </a:moveTo>
                <a:cubicBezTo>
                  <a:pt x="8187670" y="624000"/>
                  <a:pt x="8209496" y="645826"/>
                  <a:pt x="8209496" y="672750"/>
                </a:cubicBezTo>
                <a:cubicBezTo>
                  <a:pt x="8209496" y="699674"/>
                  <a:pt x="8187670" y="721500"/>
                  <a:pt x="8160746" y="721500"/>
                </a:cubicBezTo>
                <a:cubicBezTo>
                  <a:pt x="8133822" y="721500"/>
                  <a:pt x="8111996" y="699674"/>
                  <a:pt x="8111996" y="672750"/>
                </a:cubicBezTo>
                <a:cubicBezTo>
                  <a:pt x="8111996" y="645826"/>
                  <a:pt x="8133822" y="624000"/>
                  <a:pt x="8160746" y="624000"/>
                </a:cubicBezTo>
                <a:close/>
                <a:moveTo>
                  <a:pt x="7848746" y="624000"/>
                </a:moveTo>
                <a:cubicBezTo>
                  <a:pt x="7875670" y="624000"/>
                  <a:pt x="7897496" y="645826"/>
                  <a:pt x="7897496" y="672750"/>
                </a:cubicBezTo>
                <a:cubicBezTo>
                  <a:pt x="7897496" y="699674"/>
                  <a:pt x="7875670" y="721500"/>
                  <a:pt x="7848746" y="721500"/>
                </a:cubicBezTo>
                <a:cubicBezTo>
                  <a:pt x="7821822" y="721500"/>
                  <a:pt x="7799996" y="699674"/>
                  <a:pt x="7799996" y="672750"/>
                </a:cubicBezTo>
                <a:cubicBezTo>
                  <a:pt x="7799996" y="645826"/>
                  <a:pt x="7821822" y="624000"/>
                  <a:pt x="7848746" y="624000"/>
                </a:cubicBezTo>
                <a:close/>
                <a:moveTo>
                  <a:pt x="7536746" y="624000"/>
                </a:moveTo>
                <a:cubicBezTo>
                  <a:pt x="7563670" y="624000"/>
                  <a:pt x="7585496" y="645826"/>
                  <a:pt x="7585496" y="672750"/>
                </a:cubicBezTo>
                <a:cubicBezTo>
                  <a:pt x="7585496" y="699674"/>
                  <a:pt x="7563670" y="721500"/>
                  <a:pt x="7536746" y="721500"/>
                </a:cubicBezTo>
                <a:cubicBezTo>
                  <a:pt x="7509822" y="721500"/>
                  <a:pt x="7487996" y="699674"/>
                  <a:pt x="7487996" y="672750"/>
                </a:cubicBezTo>
                <a:cubicBezTo>
                  <a:pt x="7487996" y="645826"/>
                  <a:pt x="7509822" y="624000"/>
                  <a:pt x="7536746" y="624000"/>
                </a:cubicBezTo>
                <a:close/>
                <a:moveTo>
                  <a:pt x="7224746" y="624000"/>
                </a:moveTo>
                <a:cubicBezTo>
                  <a:pt x="7251670" y="624000"/>
                  <a:pt x="7273496" y="645826"/>
                  <a:pt x="7273496" y="672750"/>
                </a:cubicBezTo>
                <a:cubicBezTo>
                  <a:pt x="7273496" y="699674"/>
                  <a:pt x="7251670" y="721500"/>
                  <a:pt x="7224746" y="721500"/>
                </a:cubicBezTo>
                <a:cubicBezTo>
                  <a:pt x="7197822" y="721500"/>
                  <a:pt x="7175996" y="699674"/>
                  <a:pt x="7175996" y="672750"/>
                </a:cubicBezTo>
                <a:cubicBezTo>
                  <a:pt x="7175996" y="645826"/>
                  <a:pt x="7197822" y="624000"/>
                  <a:pt x="7224746" y="624000"/>
                </a:cubicBezTo>
                <a:close/>
                <a:moveTo>
                  <a:pt x="6912746" y="624000"/>
                </a:moveTo>
                <a:cubicBezTo>
                  <a:pt x="6939670" y="624000"/>
                  <a:pt x="6961496" y="645826"/>
                  <a:pt x="6961496" y="672750"/>
                </a:cubicBezTo>
                <a:cubicBezTo>
                  <a:pt x="6961496" y="699674"/>
                  <a:pt x="6939670" y="721500"/>
                  <a:pt x="6912746" y="721500"/>
                </a:cubicBezTo>
                <a:cubicBezTo>
                  <a:pt x="6885822" y="721500"/>
                  <a:pt x="6863996" y="699674"/>
                  <a:pt x="6863996" y="672750"/>
                </a:cubicBezTo>
                <a:cubicBezTo>
                  <a:pt x="6863996" y="645826"/>
                  <a:pt x="6885822" y="624000"/>
                  <a:pt x="6912746" y="624000"/>
                </a:cubicBezTo>
                <a:close/>
                <a:moveTo>
                  <a:pt x="6600746" y="624000"/>
                </a:moveTo>
                <a:cubicBezTo>
                  <a:pt x="6627670" y="624000"/>
                  <a:pt x="6649496" y="645826"/>
                  <a:pt x="6649496" y="672750"/>
                </a:cubicBezTo>
                <a:cubicBezTo>
                  <a:pt x="6649496" y="699674"/>
                  <a:pt x="6627670" y="721500"/>
                  <a:pt x="6600746" y="721500"/>
                </a:cubicBezTo>
                <a:cubicBezTo>
                  <a:pt x="6573822" y="721500"/>
                  <a:pt x="6551996" y="699674"/>
                  <a:pt x="6551996" y="672750"/>
                </a:cubicBezTo>
                <a:cubicBezTo>
                  <a:pt x="6551996" y="645826"/>
                  <a:pt x="6573822" y="624000"/>
                  <a:pt x="6600746" y="624000"/>
                </a:cubicBezTo>
                <a:close/>
                <a:moveTo>
                  <a:pt x="6288746" y="624000"/>
                </a:moveTo>
                <a:cubicBezTo>
                  <a:pt x="6315670" y="624000"/>
                  <a:pt x="6337496" y="645826"/>
                  <a:pt x="6337496" y="672750"/>
                </a:cubicBezTo>
                <a:cubicBezTo>
                  <a:pt x="6337496" y="699674"/>
                  <a:pt x="6315670" y="721500"/>
                  <a:pt x="6288746" y="721500"/>
                </a:cubicBezTo>
                <a:cubicBezTo>
                  <a:pt x="6261822" y="721500"/>
                  <a:pt x="6239996" y="699674"/>
                  <a:pt x="6239996" y="672750"/>
                </a:cubicBezTo>
                <a:cubicBezTo>
                  <a:pt x="6239996" y="645826"/>
                  <a:pt x="6261822" y="624000"/>
                  <a:pt x="6288746" y="624000"/>
                </a:cubicBezTo>
                <a:close/>
                <a:moveTo>
                  <a:pt x="5976746" y="624000"/>
                </a:moveTo>
                <a:cubicBezTo>
                  <a:pt x="6003670" y="624000"/>
                  <a:pt x="6025496" y="645826"/>
                  <a:pt x="6025496" y="672750"/>
                </a:cubicBezTo>
                <a:cubicBezTo>
                  <a:pt x="6025496" y="699674"/>
                  <a:pt x="6003670" y="721500"/>
                  <a:pt x="5976746" y="721500"/>
                </a:cubicBezTo>
                <a:cubicBezTo>
                  <a:pt x="5949822" y="721500"/>
                  <a:pt x="5927996" y="699674"/>
                  <a:pt x="5927996" y="672750"/>
                </a:cubicBezTo>
                <a:cubicBezTo>
                  <a:pt x="5927996" y="645826"/>
                  <a:pt x="5949822" y="624000"/>
                  <a:pt x="5976746" y="624000"/>
                </a:cubicBezTo>
                <a:close/>
                <a:moveTo>
                  <a:pt x="5664746" y="624000"/>
                </a:moveTo>
                <a:cubicBezTo>
                  <a:pt x="5691670" y="624000"/>
                  <a:pt x="5713496" y="645826"/>
                  <a:pt x="5713496" y="672750"/>
                </a:cubicBezTo>
                <a:cubicBezTo>
                  <a:pt x="5713496" y="699674"/>
                  <a:pt x="5691670" y="721500"/>
                  <a:pt x="5664746" y="721500"/>
                </a:cubicBezTo>
                <a:cubicBezTo>
                  <a:pt x="5637822" y="721500"/>
                  <a:pt x="5615996" y="699674"/>
                  <a:pt x="5615996" y="672750"/>
                </a:cubicBezTo>
                <a:cubicBezTo>
                  <a:pt x="5615996" y="645826"/>
                  <a:pt x="5637822" y="624000"/>
                  <a:pt x="5664746" y="624000"/>
                </a:cubicBezTo>
                <a:close/>
                <a:moveTo>
                  <a:pt x="5352746" y="624000"/>
                </a:moveTo>
                <a:cubicBezTo>
                  <a:pt x="5379670" y="624000"/>
                  <a:pt x="5401496" y="645826"/>
                  <a:pt x="5401496" y="672750"/>
                </a:cubicBezTo>
                <a:cubicBezTo>
                  <a:pt x="5401496" y="699674"/>
                  <a:pt x="5379670" y="721500"/>
                  <a:pt x="5352746" y="721500"/>
                </a:cubicBezTo>
                <a:cubicBezTo>
                  <a:pt x="5325822" y="721500"/>
                  <a:pt x="5303996" y="699674"/>
                  <a:pt x="5303996" y="672750"/>
                </a:cubicBezTo>
                <a:cubicBezTo>
                  <a:pt x="5303996" y="645826"/>
                  <a:pt x="5325822" y="624000"/>
                  <a:pt x="5352746" y="624000"/>
                </a:cubicBezTo>
                <a:close/>
                <a:moveTo>
                  <a:pt x="5040746" y="624000"/>
                </a:moveTo>
                <a:cubicBezTo>
                  <a:pt x="5067670" y="624000"/>
                  <a:pt x="5089496" y="645826"/>
                  <a:pt x="5089496" y="672750"/>
                </a:cubicBezTo>
                <a:cubicBezTo>
                  <a:pt x="5089496" y="699674"/>
                  <a:pt x="5067670" y="721500"/>
                  <a:pt x="5040746" y="721500"/>
                </a:cubicBezTo>
                <a:cubicBezTo>
                  <a:pt x="5013822" y="721500"/>
                  <a:pt x="4991996" y="699674"/>
                  <a:pt x="4991996" y="672750"/>
                </a:cubicBezTo>
                <a:cubicBezTo>
                  <a:pt x="4991996" y="645826"/>
                  <a:pt x="5013822" y="624000"/>
                  <a:pt x="5040746" y="624000"/>
                </a:cubicBezTo>
                <a:close/>
                <a:moveTo>
                  <a:pt x="4728746" y="624000"/>
                </a:moveTo>
                <a:cubicBezTo>
                  <a:pt x="4755670" y="624000"/>
                  <a:pt x="4777496" y="645826"/>
                  <a:pt x="4777496" y="672750"/>
                </a:cubicBezTo>
                <a:cubicBezTo>
                  <a:pt x="4777496" y="699674"/>
                  <a:pt x="4755670" y="721500"/>
                  <a:pt x="4728746" y="721500"/>
                </a:cubicBezTo>
                <a:cubicBezTo>
                  <a:pt x="4701822" y="721500"/>
                  <a:pt x="4679996" y="699674"/>
                  <a:pt x="4679996" y="672750"/>
                </a:cubicBezTo>
                <a:cubicBezTo>
                  <a:pt x="4679996" y="645826"/>
                  <a:pt x="4701822" y="624000"/>
                  <a:pt x="4728746" y="624000"/>
                </a:cubicBezTo>
                <a:close/>
                <a:moveTo>
                  <a:pt x="4416746" y="624000"/>
                </a:moveTo>
                <a:cubicBezTo>
                  <a:pt x="4443670" y="624000"/>
                  <a:pt x="4465496" y="645826"/>
                  <a:pt x="4465496" y="672750"/>
                </a:cubicBezTo>
                <a:cubicBezTo>
                  <a:pt x="4465496" y="699674"/>
                  <a:pt x="4443670" y="721500"/>
                  <a:pt x="4416746" y="721500"/>
                </a:cubicBezTo>
                <a:cubicBezTo>
                  <a:pt x="4389822" y="721500"/>
                  <a:pt x="4367996" y="699674"/>
                  <a:pt x="4367996" y="672750"/>
                </a:cubicBezTo>
                <a:cubicBezTo>
                  <a:pt x="4367996" y="645826"/>
                  <a:pt x="4389822" y="624000"/>
                  <a:pt x="4416746" y="624000"/>
                </a:cubicBezTo>
                <a:close/>
                <a:moveTo>
                  <a:pt x="4104746" y="624000"/>
                </a:moveTo>
                <a:cubicBezTo>
                  <a:pt x="4131670" y="624000"/>
                  <a:pt x="4153496" y="645826"/>
                  <a:pt x="4153496" y="672750"/>
                </a:cubicBezTo>
                <a:cubicBezTo>
                  <a:pt x="4153496" y="699674"/>
                  <a:pt x="4131670" y="721500"/>
                  <a:pt x="4104746" y="721500"/>
                </a:cubicBezTo>
                <a:cubicBezTo>
                  <a:pt x="4077822" y="721500"/>
                  <a:pt x="4055996" y="699674"/>
                  <a:pt x="4055996" y="672750"/>
                </a:cubicBezTo>
                <a:cubicBezTo>
                  <a:pt x="4055996" y="645826"/>
                  <a:pt x="4077822" y="624000"/>
                  <a:pt x="4104746" y="624000"/>
                </a:cubicBezTo>
                <a:close/>
                <a:moveTo>
                  <a:pt x="3792746" y="624000"/>
                </a:moveTo>
                <a:cubicBezTo>
                  <a:pt x="3819670" y="624000"/>
                  <a:pt x="3841496" y="645826"/>
                  <a:pt x="3841496" y="672750"/>
                </a:cubicBezTo>
                <a:cubicBezTo>
                  <a:pt x="3841496" y="699674"/>
                  <a:pt x="3819670" y="721500"/>
                  <a:pt x="3792746" y="721500"/>
                </a:cubicBezTo>
                <a:cubicBezTo>
                  <a:pt x="3765822" y="721500"/>
                  <a:pt x="3743996" y="699674"/>
                  <a:pt x="3743996" y="672750"/>
                </a:cubicBezTo>
                <a:cubicBezTo>
                  <a:pt x="3743996" y="645826"/>
                  <a:pt x="3765822" y="624000"/>
                  <a:pt x="3792746" y="624000"/>
                </a:cubicBezTo>
                <a:close/>
                <a:moveTo>
                  <a:pt x="3480746" y="624000"/>
                </a:moveTo>
                <a:cubicBezTo>
                  <a:pt x="3507670" y="624000"/>
                  <a:pt x="3529496" y="645826"/>
                  <a:pt x="3529496" y="672750"/>
                </a:cubicBezTo>
                <a:cubicBezTo>
                  <a:pt x="3529496" y="699674"/>
                  <a:pt x="3507670" y="721500"/>
                  <a:pt x="3480746" y="721500"/>
                </a:cubicBezTo>
                <a:cubicBezTo>
                  <a:pt x="3453822" y="721500"/>
                  <a:pt x="3431996" y="699674"/>
                  <a:pt x="3431996" y="672750"/>
                </a:cubicBezTo>
                <a:cubicBezTo>
                  <a:pt x="3431996" y="645826"/>
                  <a:pt x="3453822" y="624000"/>
                  <a:pt x="3480746" y="624000"/>
                </a:cubicBezTo>
                <a:close/>
                <a:moveTo>
                  <a:pt x="3168747" y="624000"/>
                </a:moveTo>
                <a:cubicBezTo>
                  <a:pt x="3195671" y="624000"/>
                  <a:pt x="3217497" y="645826"/>
                  <a:pt x="3217497" y="672750"/>
                </a:cubicBezTo>
                <a:cubicBezTo>
                  <a:pt x="3217497" y="699674"/>
                  <a:pt x="3195671" y="721500"/>
                  <a:pt x="3168747" y="721500"/>
                </a:cubicBezTo>
                <a:cubicBezTo>
                  <a:pt x="3141822" y="721500"/>
                  <a:pt x="3119996" y="699674"/>
                  <a:pt x="3119996" y="672750"/>
                </a:cubicBezTo>
                <a:cubicBezTo>
                  <a:pt x="3119996" y="645826"/>
                  <a:pt x="3141822" y="624000"/>
                  <a:pt x="3168747" y="624000"/>
                </a:cubicBezTo>
                <a:close/>
                <a:moveTo>
                  <a:pt x="2856746" y="624000"/>
                </a:moveTo>
                <a:cubicBezTo>
                  <a:pt x="2883671" y="624000"/>
                  <a:pt x="2905497" y="645826"/>
                  <a:pt x="2905497" y="672750"/>
                </a:cubicBezTo>
                <a:cubicBezTo>
                  <a:pt x="2905497" y="699674"/>
                  <a:pt x="2883671" y="721500"/>
                  <a:pt x="2856746" y="721500"/>
                </a:cubicBezTo>
                <a:cubicBezTo>
                  <a:pt x="2829822" y="721500"/>
                  <a:pt x="2807996" y="699674"/>
                  <a:pt x="2807996" y="672750"/>
                </a:cubicBezTo>
                <a:cubicBezTo>
                  <a:pt x="2807996" y="645826"/>
                  <a:pt x="2829822" y="624000"/>
                  <a:pt x="2856746" y="624000"/>
                </a:cubicBezTo>
                <a:close/>
                <a:moveTo>
                  <a:pt x="2544802" y="624000"/>
                </a:moveTo>
                <a:cubicBezTo>
                  <a:pt x="2571726" y="624000"/>
                  <a:pt x="2593551" y="645826"/>
                  <a:pt x="2593551" y="672750"/>
                </a:cubicBezTo>
                <a:cubicBezTo>
                  <a:pt x="2593551" y="699674"/>
                  <a:pt x="2571726" y="721500"/>
                  <a:pt x="2544802" y="721500"/>
                </a:cubicBezTo>
                <a:cubicBezTo>
                  <a:pt x="2517879" y="721500"/>
                  <a:pt x="2496055" y="699674"/>
                  <a:pt x="2496055" y="672750"/>
                </a:cubicBezTo>
                <a:cubicBezTo>
                  <a:pt x="2496055" y="645826"/>
                  <a:pt x="2517879" y="624000"/>
                  <a:pt x="2544802" y="624000"/>
                </a:cubicBezTo>
                <a:close/>
                <a:moveTo>
                  <a:pt x="2232802" y="624000"/>
                </a:moveTo>
                <a:cubicBezTo>
                  <a:pt x="2259723" y="624000"/>
                  <a:pt x="2281543" y="645826"/>
                  <a:pt x="2281543" y="672750"/>
                </a:cubicBezTo>
                <a:cubicBezTo>
                  <a:pt x="2281543" y="699674"/>
                  <a:pt x="2259723" y="721500"/>
                  <a:pt x="2232802" y="721500"/>
                </a:cubicBezTo>
                <a:cubicBezTo>
                  <a:pt x="2205879" y="721500"/>
                  <a:pt x="2184053" y="699674"/>
                  <a:pt x="2184053" y="672750"/>
                </a:cubicBezTo>
                <a:cubicBezTo>
                  <a:pt x="2184053" y="645826"/>
                  <a:pt x="2205879" y="624000"/>
                  <a:pt x="2232802" y="624000"/>
                </a:cubicBezTo>
                <a:close/>
                <a:moveTo>
                  <a:pt x="1920799" y="624000"/>
                </a:moveTo>
                <a:cubicBezTo>
                  <a:pt x="1947720" y="624000"/>
                  <a:pt x="1969550" y="645826"/>
                  <a:pt x="1969550" y="672750"/>
                </a:cubicBezTo>
                <a:cubicBezTo>
                  <a:pt x="1969550" y="699674"/>
                  <a:pt x="1947720" y="721500"/>
                  <a:pt x="1920799" y="721500"/>
                </a:cubicBezTo>
                <a:cubicBezTo>
                  <a:pt x="1893875" y="721500"/>
                  <a:pt x="1872049" y="699674"/>
                  <a:pt x="1872049" y="672750"/>
                </a:cubicBezTo>
                <a:cubicBezTo>
                  <a:pt x="1872049" y="645826"/>
                  <a:pt x="1893875" y="624000"/>
                  <a:pt x="1920799" y="624000"/>
                </a:cubicBezTo>
                <a:close/>
                <a:moveTo>
                  <a:pt x="1608799" y="624000"/>
                </a:moveTo>
                <a:cubicBezTo>
                  <a:pt x="1635720" y="624000"/>
                  <a:pt x="1657547" y="645826"/>
                  <a:pt x="1657547" y="672750"/>
                </a:cubicBezTo>
                <a:cubicBezTo>
                  <a:pt x="1657547" y="699674"/>
                  <a:pt x="1635720" y="721500"/>
                  <a:pt x="1608799" y="721500"/>
                </a:cubicBezTo>
                <a:cubicBezTo>
                  <a:pt x="1581873" y="721500"/>
                  <a:pt x="1560047" y="699674"/>
                  <a:pt x="1560047" y="672750"/>
                </a:cubicBezTo>
                <a:cubicBezTo>
                  <a:pt x="1560047" y="645826"/>
                  <a:pt x="1581873" y="624000"/>
                  <a:pt x="1608799" y="624000"/>
                </a:cubicBezTo>
                <a:close/>
                <a:moveTo>
                  <a:pt x="1296797" y="624000"/>
                </a:moveTo>
                <a:cubicBezTo>
                  <a:pt x="1323720" y="624000"/>
                  <a:pt x="1345545" y="645826"/>
                  <a:pt x="1345545" y="672750"/>
                </a:cubicBezTo>
                <a:cubicBezTo>
                  <a:pt x="1345545" y="699674"/>
                  <a:pt x="1323720" y="721500"/>
                  <a:pt x="1296797" y="721500"/>
                </a:cubicBezTo>
                <a:cubicBezTo>
                  <a:pt x="1269872" y="721500"/>
                  <a:pt x="1248052" y="699674"/>
                  <a:pt x="1248052" y="672750"/>
                </a:cubicBezTo>
                <a:cubicBezTo>
                  <a:pt x="1248052" y="645826"/>
                  <a:pt x="1269872" y="624000"/>
                  <a:pt x="1296797" y="624000"/>
                </a:cubicBezTo>
                <a:close/>
                <a:moveTo>
                  <a:pt x="984802" y="624000"/>
                </a:moveTo>
                <a:cubicBezTo>
                  <a:pt x="1011726" y="624000"/>
                  <a:pt x="1033552" y="645826"/>
                  <a:pt x="1033552" y="672750"/>
                </a:cubicBezTo>
                <a:cubicBezTo>
                  <a:pt x="1033552" y="699674"/>
                  <a:pt x="1011726" y="721500"/>
                  <a:pt x="984802" y="721500"/>
                </a:cubicBezTo>
                <a:cubicBezTo>
                  <a:pt x="957879" y="721500"/>
                  <a:pt x="936057" y="699674"/>
                  <a:pt x="936057" y="672750"/>
                </a:cubicBezTo>
                <a:cubicBezTo>
                  <a:pt x="936057" y="645826"/>
                  <a:pt x="957879" y="624000"/>
                  <a:pt x="984802" y="624000"/>
                </a:cubicBezTo>
                <a:close/>
                <a:moveTo>
                  <a:pt x="672812" y="624000"/>
                </a:moveTo>
                <a:cubicBezTo>
                  <a:pt x="699737" y="624000"/>
                  <a:pt x="721563" y="645826"/>
                  <a:pt x="721563" y="672750"/>
                </a:cubicBezTo>
                <a:cubicBezTo>
                  <a:pt x="721563" y="699674"/>
                  <a:pt x="699737" y="721500"/>
                  <a:pt x="672812" y="721500"/>
                </a:cubicBezTo>
                <a:cubicBezTo>
                  <a:pt x="645888" y="721500"/>
                  <a:pt x="624062" y="699674"/>
                  <a:pt x="624062" y="672750"/>
                </a:cubicBezTo>
                <a:cubicBezTo>
                  <a:pt x="624062" y="645826"/>
                  <a:pt x="645888" y="624000"/>
                  <a:pt x="672812" y="624000"/>
                </a:cubicBezTo>
                <a:close/>
                <a:moveTo>
                  <a:pt x="360796" y="624000"/>
                </a:moveTo>
                <a:cubicBezTo>
                  <a:pt x="387720" y="624000"/>
                  <a:pt x="409549" y="645826"/>
                  <a:pt x="409549" y="672750"/>
                </a:cubicBezTo>
                <a:cubicBezTo>
                  <a:pt x="409549" y="699674"/>
                  <a:pt x="387720" y="721500"/>
                  <a:pt x="360796" y="721500"/>
                </a:cubicBezTo>
                <a:cubicBezTo>
                  <a:pt x="333871" y="721500"/>
                  <a:pt x="312052" y="699674"/>
                  <a:pt x="312052" y="672750"/>
                </a:cubicBezTo>
                <a:cubicBezTo>
                  <a:pt x="312052" y="645826"/>
                  <a:pt x="333871" y="624000"/>
                  <a:pt x="360796" y="624000"/>
                </a:cubicBezTo>
                <a:close/>
                <a:moveTo>
                  <a:pt x="48796" y="624000"/>
                </a:moveTo>
                <a:cubicBezTo>
                  <a:pt x="75720" y="624000"/>
                  <a:pt x="97546" y="645826"/>
                  <a:pt x="97546" y="672750"/>
                </a:cubicBezTo>
                <a:cubicBezTo>
                  <a:pt x="97546" y="699674"/>
                  <a:pt x="75720" y="721500"/>
                  <a:pt x="48796" y="721500"/>
                </a:cubicBezTo>
                <a:cubicBezTo>
                  <a:pt x="21872" y="721500"/>
                  <a:pt x="45" y="699674"/>
                  <a:pt x="45" y="672750"/>
                </a:cubicBezTo>
                <a:cubicBezTo>
                  <a:pt x="45" y="645826"/>
                  <a:pt x="21872" y="624000"/>
                  <a:pt x="48796" y="624000"/>
                </a:cubicBezTo>
                <a:close/>
                <a:moveTo>
                  <a:pt x="9096746" y="312000"/>
                </a:moveTo>
                <a:cubicBezTo>
                  <a:pt x="9123670" y="312000"/>
                  <a:pt x="9145496" y="333826"/>
                  <a:pt x="9145496" y="360750"/>
                </a:cubicBezTo>
                <a:cubicBezTo>
                  <a:pt x="9145496" y="387674"/>
                  <a:pt x="9123670" y="409500"/>
                  <a:pt x="9096746" y="409500"/>
                </a:cubicBezTo>
                <a:cubicBezTo>
                  <a:pt x="9069822" y="409500"/>
                  <a:pt x="9047996" y="387674"/>
                  <a:pt x="9047996" y="360750"/>
                </a:cubicBezTo>
                <a:cubicBezTo>
                  <a:pt x="9047996" y="333826"/>
                  <a:pt x="9069822" y="312000"/>
                  <a:pt x="9096746" y="312000"/>
                </a:cubicBezTo>
                <a:close/>
                <a:moveTo>
                  <a:pt x="8784746" y="312000"/>
                </a:moveTo>
                <a:cubicBezTo>
                  <a:pt x="8811670" y="312000"/>
                  <a:pt x="8833496" y="333826"/>
                  <a:pt x="8833496" y="360750"/>
                </a:cubicBezTo>
                <a:cubicBezTo>
                  <a:pt x="8833496" y="387674"/>
                  <a:pt x="8811670" y="409500"/>
                  <a:pt x="8784746" y="409500"/>
                </a:cubicBezTo>
                <a:cubicBezTo>
                  <a:pt x="8757822" y="409500"/>
                  <a:pt x="8735996" y="387674"/>
                  <a:pt x="8735996" y="360750"/>
                </a:cubicBezTo>
                <a:cubicBezTo>
                  <a:pt x="8735996" y="333826"/>
                  <a:pt x="8757822" y="312000"/>
                  <a:pt x="8784746" y="312000"/>
                </a:cubicBezTo>
                <a:close/>
                <a:moveTo>
                  <a:pt x="8472746" y="312000"/>
                </a:moveTo>
                <a:cubicBezTo>
                  <a:pt x="8499670" y="312000"/>
                  <a:pt x="8521496" y="333826"/>
                  <a:pt x="8521496" y="360750"/>
                </a:cubicBezTo>
                <a:cubicBezTo>
                  <a:pt x="8521496" y="387674"/>
                  <a:pt x="8499670" y="409500"/>
                  <a:pt x="8472746" y="409500"/>
                </a:cubicBezTo>
                <a:cubicBezTo>
                  <a:pt x="8445822" y="409500"/>
                  <a:pt x="8423996" y="387674"/>
                  <a:pt x="8423996" y="360750"/>
                </a:cubicBezTo>
                <a:cubicBezTo>
                  <a:pt x="8423996" y="333826"/>
                  <a:pt x="8445822" y="312000"/>
                  <a:pt x="8472746" y="312000"/>
                </a:cubicBezTo>
                <a:close/>
                <a:moveTo>
                  <a:pt x="8160746" y="312000"/>
                </a:moveTo>
                <a:cubicBezTo>
                  <a:pt x="8187670" y="312000"/>
                  <a:pt x="8209496" y="333826"/>
                  <a:pt x="8209496" y="360750"/>
                </a:cubicBezTo>
                <a:cubicBezTo>
                  <a:pt x="8209496" y="387674"/>
                  <a:pt x="8187670" y="409500"/>
                  <a:pt x="8160746" y="409500"/>
                </a:cubicBezTo>
                <a:cubicBezTo>
                  <a:pt x="8133822" y="409500"/>
                  <a:pt x="8111996" y="387674"/>
                  <a:pt x="8111996" y="360750"/>
                </a:cubicBezTo>
                <a:cubicBezTo>
                  <a:pt x="8111996" y="333826"/>
                  <a:pt x="8133822" y="312000"/>
                  <a:pt x="8160746" y="312000"/>
                </a:cubicBezTo>
                <a:close/>
                <a:moveTo>
                  <a:pt x="7848746" y="312000"/>
                </a:moveTo>
                <a:cubicBezTo>
                  <a:pt x="7875670" y="312000"/>
                  <a:pt x="7897496" y="333826"/>
                  <a:pt x="7897496" y="360750"/>
                </a:cubicBezTo>
                <a:cubicBezTo>
                  <a:pt x="7897496" y="387674"/>
                  <a:pt x="7875670" y="409500"/>
                  <a:pt x="7848746" y="409500"/>
                </a:cubicBezTo>
                <a:cubicBezTo>
                  <a:pt x="7821822" y="409500"/>
                  <a:pt x="7799996" y="387674"/>
                  <a:pt x="7799996" y="360750"/>
                </a:cubicBezTo>
                <a:cubicBezTo>
                  <a:pt x="7799996" y="333826"/>
                  <a:pt x="7821822" y="312000"/>
                  <a:pt x="7848746" y="312000"/>
                </a:cubicBezTo>
                <a:close/>
                <a:moveTo>
                  <a:pt x="7536746" y="312000"/>
                </a:moveTo>
                <a:cubicBezTo>
                  <a:pt x="7563670" y="312000"/>
                  <a:pt x="7585496" y="333826"/>
                  <a:pt x="7585496" y="360750"/>
                </a:cubicBezTo>
                <a:cubicBezTo>
                  <a:pt x="7585496" y="387674"/>
                  <a:pt x="7563670" y="409500"/>
                  <a:pt x="7536746" y="409500"/>
                </a:cubicBezTo>
                <a:cubicBezTo>
                  <a:pt x="7509822" y="409500"/>
                  <a:pt x="7487996" y="387674"/>
                  <a:pt x="7487996" y="360750"/>
                </a:cubicBezTo>
                <a:cubicBezTo>
                  <a:pt x="7487996" y="333826"/>
                  <a:pt x="7509822" y="312000"/>
                  <a:pt x="7536746" y="312000"/>
                </a:cubicBezTo>
                <a:close/>
                <a:moveTo>
                  <a:pt x="7224746" y="312000"/>
                </a:moveTo>
                <a:cubicBezTo>
                  <a:pt x="7251670" y="312000"/>
                  <a:pt x="7273496" y="333826"/>
                  <a:pt x="7273496" y="360750"/>
                </a:cubicBezTo>
                <a:cubicBezTo>
                  <a:pt x="7273496" y="387674"/>
                  <a:pt x="7251670" y="409500"/>
                  <a:pt x="7224746" y="409500"/>
                </a:cubicBezTo>
                <a:cubicBezTo>
                  <a:pt x="7197822" y="409500"/>
                  <a:pt x="7175996" y="387674"/>
                  <a:pt x="7175996" y="360750"/>
                </a:cubicBezTo>
                <a:cubicBezTo>
                  <a:pt x="7175996" y="333826"/>
                  <a:pt x="7197822" y="312000"/>
                  <a:pt x="7224746" y="312000"/>
                </a:cubicBezTo>
                <a:close/>
                <a:moveTo>
                  <a:pt x="6912746" y="312000"/>
                </a:moveTo>
                <a:cubicBezTo>
                  <a:pt x="6939670" y="312000"/>
                  <a:pt x="6961496" y="333826"/>
                  <a:pt x="6961496" y="360750"/>
                </a:cubicBezTo>
                <a:cubicBezTo>
                  <a:pt x="6961496" y="387674"/>
                  <a:pt x="6939670" y="409500"/>
                  <a:pt x="6912746" y="409500"/>
                </a:cubicBezTo>
                <a:cubicBezTo>
                  <a:pt x="6885822" y="409500"/>
                  <a:pt x="6863996" y="387674"/>
                  <a:pt x="6863996" y="360750"/>
                </a:cubicBezTo>
                <a:cubicBezTo>
                  <a:pt x="6863996" y="333826"/>
                  <a:pt x="6885822" y="312000"/>
                  <a:pt x="6912746" y="312000"/>
                </a:cubicBezTo>
                <a:close/>
                <a:moveTo>
                  <a:pt x="6600746" y="312000"/>
                </a:moveTo>
                <a:cubicBezTo>
                  <a:pt x="6627670" y="312000"/>
                  <a:pt x="6649496" y="333826"/>
                  <a:pt x="6649496" y="360750"/>
                </a:cubicBezTo>
                <a:cubicBezTo>
                  <a:pt x="6649496" y="387674"/>
                  <a:pt x="6627670" y="409500"/>
                  <a:pt x="6600746" y="409500"/>
                </a:cubicBezTo>
                <a:cubicBezTo>
                  <a:pt x="6573822" y="409500"/>
                  <a:pt x="6551996" y="387674"/>
                  <a:pt x="6551996" y="360750"/>
                </a:cubicBezTo>
                <a:cubicBezTo>
                  <a:pt x="6551996" y="333826"/>
                  <a:pt x="6573822" y="312000"/>
                  <a:pt x="6600746" y="312000"/>
                </a:cubicBezTo>
                <a:close/>
                <a:moveTo>
                  <a:pt x="6288746" y="312000"/>
                </a:moveTo>
                <a:cubicBezTo>
                  <a:pt x="6315670" y="312000"/>
                  <a:pt x="6337496" y="333826"/>
                  <a:pt x="6337496" y="360750"/>
                </a:cubicBezTo>
                <a:cubicBezTo>
                  <a:pt x="6337496" y="387674"/>
                  <a:pt x="6315670" y="409500"/>
                  <a:pt x="6288746" y="409500"/>
                </a:cubicBezTo>
                <a:cubicBezTo>
                  <a:pt x="6261822" y="409500"/>
                  <a:pt x="6239996" y="387674"/>
                  <a:pt x="6239996" y="360750"/>
                </a:cubicBezTo>
                <a:cubicBezTo>
                  <a:pt x="6239996" y="333826"/>
                  <a:pt x="6261822" y="312000"/>
                  <a:pt x="6288746" y="312000"/>
                </a:cubicBezTo>
                <a:close/>
                <a:moveTo>
                  <a:pt x="5976746" y="312000"/>
                </a:moveTo>
                <a:cubicBezTo>
                  <a:pt x="6003670" y="312000"/>
                  <a:pt x="6025496" y="333826"/>
                  <a:pt x="6025496" y="360750"/>
                </a:cubicBezTo>
                <a:cubicBezTo>
                  <a:pt x="6025496" y="387674"/>
                  <a:pt x="6003670" y="409500"/>
                  <a:pt x="5976746" y="409500"/>
                </a:cubicBezTo>
                <a:cubicBezTo>
                  <a:pt x="5949822" y="409500"/>
                  <a:pt x="5927996" y="387674"/>
                  <a:pt x="5927996" y="360750"/>
                </a:cubicBezTo>
                <a:cubicBezTo>
                  <a:pt x="5927996" y="333826"/>
                  <a:pt x="5949822" y="312000"/>
                  <a:pt x="5976746" y="312000"/>
                </a:cubicBezTo>
                <a:close/>
                <a:moveTo>
                  <a:pt x="5664746" y="312000"/>
                </a:moveTo>
                <a:cubicBezTo>
                  <a:pt x="5691670" y="312000"/>
                  <a:pt x="5713496" y="333826"/>
                  <a:pt x="5713496" y="360750"/>
                </a:cubicBezTo>
                <a:cubicBezTo>
                  <a:pt x="5713496" y="387674"/>
                  <a:pt x="5691670" y="409500"/>
                  <a:pt x="5664746" y="409500"/>
                </a:cubicBezTo>
                <a:cubicBezTo>
                  <a:pt x="5637822" y="409500"/>
                  <a:pt x="5615996" y="387674"/>
                  <a:pt x="5615996" y="360750"/>
                </a:cubicBezTo>
                <a:cubicBezTo>
                  <a:pt x="5615996" y="333826"/>
                  <a:pt x="5637822" y="312000"/>
                  <a:pt x="5664746" y="312000"/>
                </a:cubicBezTo>
                <a:close/>
                <a:moveTo>
                  <a:pt x="5352746" y="312000"/>
                </a:moveTo>
                <a:cubicBezTo>
                  <a:pt x="5379670" y="312000"/>
                  <a:pt x="5401496" y="333826"/>
                  <a:pt x="5401496" y="360750"/>
                </a:cubicBezTo>
                <a:cubicBezTo>
                  <a:pt x="5401496" y="387674"/>
                  <a:pt x="5379670" y="409500"/>
                  <a:pt x="5352746" y="409500"/>
                </a:cubicBezTo>
                <a:cubicBezTo>
                  <a:pt x="5325822" y="409500"/>
                  <a:pt x="5303996" y="387674"/>
                  <a:pt x="5303996" y="360750"/>
                </a:cubicBezTo>
                <a:cubicBezTo>
                  <a:pt x="5303996" y="333826"/>
                  <a:pt x="5325822" y="312000"/>
                  <a:pt x="5352746" y="312000"/>
                </a:cubicBezTo>
                <a:close/>
                <a:moveTo>
                  <a:pt x="5040746" y="312000"/>
                </a:moveTo>
                <a:cubicBezTo>
                  <a:pt x="5067670" y="312000"/>
                  <a:pt x="5089496" y="333826"/>
                  <a:pt x="5089496" y="360750"/>
                </a:cubicBezTo>
                <a:cubicBezTo>
                  <a:pt x="5089496" y="387674"/>
                  <a:pt x="5067670" y="409500"/>
                  <a:pt x="5040746" y="409500"/>
                </a:cubicBezTo>
                <a:cubicBezTo>
                  <a:pt x="5013822" y="409500"/>
                  <a:pt x="4991996" y="387674"/>
                  <a:pt x="4991996" y="360750"/>
                </a:cubicBezTo>
                <a:cubicBezTo>
                  <a:pt x="4991996" y="333826"/>
                  <a:pt x="5013822" y="312000"/>
                  <a:pt x="5040746" y="312000"/>
                </a:cubicBezTo>
                <a:close/>
                <a:moveTo>
                  <a:pt x="4728746" y="312000"/>
                </a:moveTo>
                <a:cubicBezTo>
                  <a:pt x="4755670" y="312000"/>
                  <a:pt x="4777496" y="333826"/>
                  <a:pt x="4777496" y="360750"/>
                </a:cubicBezTo>
                <a:cubicBezTo>
                  <a:pt x="4777496" y="387674"/>
                  <a:pt x="4755670" y="409500"/>
                  <a:pt x="4728746" y="409500"/>
                </a:cubicBezTo>
                <a:cubicBezTo>
                  <a:pt x="4701822" y="409500"/>
                  <a:pt x="4679996" y="387674"/>
                  <a:pt x="4679996" y="360750"/>
                </a:cubicBezTo>
                <a:cubicBezTo>
                  <a:pt x="4679996" y="333826"/>
                  <a:pt x="4701822" y="312000"/>
                  <a:pt x="4728746" y="312000"/>
                </a:cubicBezTo>
                <a:close/>
                <a:moveTo>
                  <a:pt x="4416746" y="312000"/>
                </a:moveTo>
                <a:cubicBezTo>
                  <a:pt x="4443670" y="312000"/>
                  <a:pt x="4465496" y="333826"/>
                  <a:pt x="4465496" y="360750"/>
                </a:cubicBezTo>
                <a:cubicBezTo>
                  <a:pt x="4465496" y="387674"/>
                  <a:pt x="4443670" y="409500"/>
                  <a:pt x="4416746" y="409500"/>
                </a:cubicBezTo>
                <a:cubicBezTo>
                  <a:pt x="4389822" y="409500"/>
                  <a:pt x="4367996" y="387674"/>
                  <a:pt x="4367996" y="360750"/>
                </a:cubicBezTo>
                <a:cubicBezTo>
                  <a:pt x="4367996" y="333826"/>
                  <a:pt x="4389822" y="312000"/>
                  <a:pt x="4416746" y="312000"/>
                </a:cubicBezTo>
                <a:close/>
                <a:moveTo>
                  <a:pt x="4104746" y="312000"/>
                </a:moveTo>
                <a:cubicBezTo>
                  <a:pt x="4131670" y="312000"/>
                  <a:pt x="4153496" y="333826"/>
                  <a:pt x="4153496" y="360750"/>
                </a:cubicBezTo>
                <a:cubicBezTo>
                  <a:pt x="4153496" y="387674"/>
                  <a:pt x="4131670" y="409500"/>
                  <a:pt x="4104746" y="409500"/>
                </a:cubicBezTo>
                <a:cubicBezTo>
                  <a:pt x="4077822" y="409500"/>
                  <a:pt x="4055996" y="387674"/>
                  <a:pt x="4055996" y="360750"/>
                </a:cubicBezTo>
                <a:cubicBezTo>
                  <a:pt x="4055996" y="333826"/>
                  <a:pt x="4077822" y="312000"/>
                  <a:pt x="4104746" y="312000"/>
                </a:cubicBezTo>
                <a:close/>
                <a:moveTo>
                  <a:pt x="3792746" y="312000"/>
                </a:moveTo>
                <a:cubicBezTo>
                  <a:pt x="3819670" y="312000"/>
                  <a:pt x="3841496" y="333826"/>
                  <a:pt x="3841496" y="360750"/>
                </a:cubicBezTo>
                <a:cubicBezTo>
                  <a:pt x="3841496" y="387674"/>
                  <a:pt x="3819670" y="409500"/>
                  <a:pt x="3792746" y="409500"/>
                </a:cubicBezTo>
                <a:cubicBezTo>
                  <a:pt x="3765822" y="409500"/>
                  <a:pt x="3743996" y="387674"/>
                  <a:pt x="3743996" y="360750"/>
                </a:cubicBezTo>
                <a:cubicBezTo>
                  <a:pt x="3743996" y="333826"/>
                  <a:pt x="3765822" y="312000"/>
                  <a:pt x="3792746" y="312000"/>
                </a:cubicBezTo>
                <a:close/>
                <a:moveTo>
                  <a:pt x="3480746" y="312000"/>
                </a:moveTo>
                <a:cubicBezTo>
                  <a:pt x="3507670" y="312000"/>
                  <a:pt x="3529496" y="333826"/>
                  <a:pt x="3529496" y="360750"/>
                </a:cubicBezTo>
                <a:cubicBezTo>
                  <a:pt x="3529496" y="387674"/>
                  <a:pt x="3507670" y="409500"/>
                  <a:pt x="3480746" y="409500"/>
                </a:cubicBezTo>
                <a:cubicBezTo>
                  <a:pt x="3453822" y="409500"/>
                  <a:pt x="3431996" y="387674"/>
                  <a:pt x="3431996" y="360750"/>
                </a:cubicBezTo>
                <a:cubicBezTo>
                  <a:pt x="3431996" y="333826"/>
                  <a:pt x="3453822" y="312000"/>
                  <a:pt x="3480746" y="312000"/>
                </a:cubicBezTo>
                <a:close/>
                <a:moveTo>
                  <a:pt x="3168747" y="312000"/>
                </a:moveTo>
                <a:cubicBezTo>
                  <a:pt x="3195671" y="312000"/>
                  <a:pt x="3217497" y="333826"/>
                  <a:pt x="3217497" y="360750"/>
                </a:cubicBezTo>
                <a:cubicBezTo>
                  <a:pt x="3217497" y="387674"/>
                  <a:pt x="3195671" y="409500"/>
                  <a:pt x="3168747" y="409500"/>
                </a:cubicBezTo>
                <a:cubicBezTo>
                  <a:pt x="3141822" y="409500"/>
                  <a:pt x="3119996" y="387674"/>
                  <a:pt x="3119996" y="360750"/>
                </a:cubicBezTo>
                <a:cubicBezTo>
                  <a:pt x="3119996" y="333826"/>
                  <a:pt x="3141822" y="312000"/>
                  <a:pt x="3168747" y="312000"/>
                </a:cubicBezTo>
                <a:close/>
                <a:moveTo>
                  <a:pt x="2856746" y="312000"/>
                </a:moveTo>
                <a:cubicBezTo>
                  <a:pt x="2883671" y="312000"/>
                  <a:pt x="2905497" y="333826"/>
                  <a:pt x="2905497" y="360750"/>
                </a:cubicBezTo>
                <a:cubicBezTo>
                  <a:pt x="2905497" y="387674"/>
                  <a:pt x="2883671" y="409500"/>
                  <a:pt x="2856746" y="409500"/>
                </a:cubicBezTo>
                <a:cubicBezTo>
                  <a:pt x="2829822" y="409500"/>
                  <a:pt x="2807996" y="387674"/>
                  <a:pt x="2807996" y="360750"/>
                </a:cubicBezTo>
                <a:cubicBezTo>
                  <a:pt x="2807996" y="333826"/>
                  <a:pt x="2829822" y="312000"/>
                  <a:pt x="2856746" y="312000"/>
                </a:cubicBezTo>
                <a:close/>
                <a:moveTo>
                  <a:pt x="2544806" y="312000"/>
                </a:moveTo>
                <a:cubicBezTo>
                  <a:pt x="2571732" y="312000"/>
                  <a:pt x="2593556" y="333826"/>
                  <a:pt x="2593556" y="360750"/>
                </a:cubicBezTo>
                <a:cubicBezTo>
                  <a:pt x="2593556" y="387674"/>
                  <a:pt x="2571732" y="409500"/>
                  <a:pt x="2544806" y="409500"/>
                </a:cubicBezTo>
                <a:cubicBezTo>
                  <a:pt x="2517884" y="409500"/>
                  <a:pt x="2496061" y="387674"/>
                  <a:pt x="2496061" y="360750"/>
                </a:cubicBezTo>
                <a:cubicBezTo>
                  <a:pt x="2496061" y="333826"/>
                  <a:pt x="2517884" y="312000"/>
                  <a:pt x="2544806" y="312000"/>
                </a:cubicBezTo>
                <a:close/>
                <a:moveTo>
                  <a:pt x="2232809" y="312000"/>
                </a:moveTo>
                <a:cubicBezTo>
                  <a:pt x="2259729" y="312000"/>
                  <a:pt x="2281547" y="333826"/>
                  <a:pt x="2281547" y="360750"/>
                </a:cubicBezTo>
                <a:cubicBezTo>
                  <a:pt x="2281547" y="387674"/>
                  <a:pt x="2259729" y="409500"/>
                  <a:pt x="2232809" y="409500"/>
                </a:cubicBezTo>
                <a:cubicBezTo>
                  <a:pt x="2205886" y="409500"/>
                  <a:pt x="2184058" y="387674"/>
                  <a:pt x="2184058" y="360750"/>
                </a:cubicBezTo>
                <a:cubicBezTo>
                  <a:pt x="2184058" y="333826"/>
                  <a:pt x="2205886" y="312000"/>
                  <a:pt x="2232809" y="312000"/>
                </a:cubicBezTo>
                <a:close/>
                <a:moveTo>
                  <a:pt x="1920805" y="312000"/>
                </a:moveTo>
                <a:cubicBezTo>
                  <a:pt x="1947726" y="312000"/>
                  <a:pt x="1969554" y="333826"/>
                  <a:pt x="1969554" y="360750"/>
                </a:cubicBezTo>
                <a:cubicBezTo>
                  <a:pt x="1969554" y="387674"/>
                  <a:pt x="1947726" y="409500"/>
                  <a:pt x="1920805" y="409500"/>
                </a:cubicBezTo>
                <a:cubicBezTo>
                  <a:pt x="1893879" y="409500"/>
                  <a:pt x="1872053" y="387674"/>
                  <a:pt x="1872053" y="360750"/>
                </a:cubicBezTo>
                <a:cubicBezTo>
                  <a:pt x="1872053" y="333826"/>
                  <a:pt x="1893879" y="312000"/>
                  <a:pt x="1920805" y="312000"/>
                </a:cubicBezTo>
                <a:close/>
                <a:moveTo>
                  <a:pt x="1608802" y="312000"/>
                </a:moveTo>
                <a:cubicBezTo>
                  <a:pt x="1635723" y="312000"/>
                  <a:pt x="1657551" y="333826"/>
                  <a:pt x="1657551" y="360750"/>
                </a:cubicBezTo>
                <a:cubicBezTo>
                  <a:pt x="1657551" y="387674"/>
                  <a:pt x="1635723" y="409500"/>
                  <a:pt x="1608802" y="409500"/>
                </a:cubicBezTo>
                <a:cubicBezTo>
                  <a:pt x="1581877" y="409500"/>
                  <a:pt x="1560050" y="387674"/>
                  <a:pt x="1560050" y="360750"/>
                </a:cubicBezTo>
                <a:cubicBezTo>
                  <a:pt x="1560050" y="333826"/>
                  <a:pt x="1581877" y="312000"/>
                  <a:pt x="1608802" y="312000"/>
                </a:cubicBezTo>
                <a:close/>
                <a:moveTo>
                  <a:pt x="1296801" y="312000"/>
                </a:moveTo>
                <a:cubicBezTo>
                  <a:pt x="1323725" y="312000"/>
                  <a:pt x="1345549" y="333826"/>
                  <a:pt x="1345549" y="360750"/>
                </a:cubicBezTo>
                <a:cubicBezTo>
                  <a:pt x="1345549" y="387674"/>
                  <a:pt x="1323725" y="409500"/>
                  <a:pt x="1296801" y="409500"/>
                </a:cubicBezTo>
                <a:cubicBezTo>
                  <a:pt x="1269878" y="409500"/>
                  <a:pt x="1248055" y="387674"/>
                  <a:pt x="1248055" y="360750"/>
                </a:cubicBezTo>
                <a:cubicBezTo>
                  <a:pt x="1248055" y="333826"/>
                  <a:pt x="1269878" y="312000"/>
                  <a:pt x="1296801" y="312000"/>
                </a:cubicBezTo>
                <a:close/>
                <a:moveTo>
                  <a:pt x="984808" y="312000"/>
                </a:moveTo>
                <a:cubicBezTo>
                  <a:pt x="1011732" y="312000"/>
                  <a:pt x="1033558" y="333826"/>
                  <a:pt x="1033558" y="360750"/>
                </a:cubicBezTo>
                <a:cubicBezTo>
                  <a:pt x="1033558" y="387674"/>
                  <a:pt x="1011732" y="409500"/>
                  <a:pt x="984808" y="409500"/>
                </a:cubicBezTo>
                <a:cubicBezTo>
                  <a:pt x="957884" y="409500"/>
                  <a:pt x="936061" y="387674"/>
                  <a:pt x="936061" y="360750"/>
                </a:cubicBezTo>
                <a:cubicBezTo>
                  <a:pt x="936061" y="333826"/>
                  <a:pt x="957884" y="312000"/>
                  <a:pt x="984808" y="312000"/>
                </a:cubicBezTo>
                <a:close/>
                <a:moveTo>
                  <a:pt x="672818" y="312000"/>
                </a:moveTo>
                <a:cubicBezTo>
                  <a:pt x="699742" y="312000"/>
                  <a:pt x="721568" y="333826"/>
                  <a:pt x="721568" y="360750"/>
                </a:cubicBezTo>
                <a:cubicBezTo>
                  <a:pt x="721568" y="387674"/>
                  <a:pt x="699742" y="409500"/>
                  <a:pt x="672818" y="409500"/>
                </a:cubicBezTo>
                <a:cubicBezTo>
                  <a:pt x="645894" y="409500"/>
                  <a:pt x="624068" y="387674"/>
                  <a:pt x="624068" y="360750"/>
                </a:cubicBezTo>
                <a:cubicBezTo>
                  <a:pt x="624068" y="333826"/>
                  <a:pt x="645894" y="312000"/>
                  <a:pt x="672818" y="312000"/>
                </a:cubicBezTo>
                <a:close/>
                <a:moveTo>
                  <a:pt x="360800" y="312000"/>
                </a:moveTo>
                <a:cubicBezTo>
                  <a:pt x="387725" y="312000"/>
                  <a:pt x="409554" y="333826"/>
                  <a:pt x="409554" y="360750"/>
                </a:cubicBezTo>
                <a:cubicBezTo>
                  <a:pt x="409554" y="387674"/>
                  <a:pt x="387725" y="409500"/>
                  <a:pt x="360800" y="409500"/>
                </a:cubicBezTo>
                <a:cubicBezTo>
                  <a:pt x="333876" y="409500"/>
                  <a:pt x="312057" y="387674"/>
                  <a:pt x="312057" y="360750"/>
                </a:cubicBezTo>
                <a:cubicBezTo>
                  <a:pt x="312057" y="333826"/>
                  <a:pt x="333876" y="312000"/>
                  <a:pt x="360800" y="312000"/>
                </a:cubicBezTo>
                <a:close/>
                <a:moveTo>
                  <a:pt x="48800" y="312000"/>
                </a:moveTo>
                <a:cubicBezTo>
                  <a:pt x="75724" y="312000"/>
                  <a:pt x="97551" y="333826"/>
                  <a:pt x="97551" y="360750"/>
                </a:cubicBezTo>
                <a:cubicBezTo>
                  <a:pt x="97551" y="387674"/>
                  <a:pt x="75724" y="409500"/>
                  <a:pt x="48800" y="409500"/>
                </a:cubicBezTo>
                <a:cubicBezTo>
                  <a:pt x="21876" y="409500"/>
                  <a:pt x="50" y="387674"/>
                  <a:pt x="50" y="360750"/>
                </a:cubicBezTo>
                <a:cubicBezTo>
                  <a:pt x="50" y="333826"/>
                  <a:pt x="21876" y="312000"/>
                  <a:pt x="48800" y="312000"/>
                </a:cubicBezTo>
                <a:close/>
                <a:moveTo>
                  <a:pt x="9096746" y="0"/>
                </a:moveTo>
                <a:cubicBezTo>
                  <a:pt x="9123670" y="0"/>
                  <a:pt x="9145496" y="21826"/>
                  <a:pt x="9145496" y="48750"/>
                </a:cubicBezTo>
                <a:cubicBezTo>
                  <a:pt x="9145496" y="75674"/>
                  <a:pt x="9123670" y="97500"/>
                  <a:pt x="9096746" y="97500"/>
                </a:cubicBezTo>
                <a:cubicBezTo>
                  <a:pt x="9069822" y="97500"/>
                  <a:pt x="9047996" y="75674"/>
                  <a:pt x="9047996" y="48750"/>
                </a:cubicBezTo>
                <a:cubicBezTo>
                  <a:pt x="9047996" y="21826"/>
                  <a:pt x="9069822" y="0"/>
                  <a:pt x="9096746" y="0"/>
                </a:cubicBezTo>
                <a:close/>
                <a:moveTo>
                  <a:pt x="8784746" y="0"/>
                </a:moveTo>
                <a:cubicBezTo>
                  <a:pt x="8811670" y="0"/>
                  <a:pt x="8833496" y="21826"/>
                  <a:pt x="8833496" y="48750"/>
                </a:cubicBezTo>
                <a:cubicBezTo>
                  <a:pt x="8833496" y="75674"/>
                  <a:pt x="8811670" y="97500"/>
                  <a:pt x="8784746" y="97500"/>
                </a:cubicBezTo>
                <a:cubicBezTo>
                  <a:pt x="8757822" y="97500"/>
                  <a:pt x="8735996" y="75674"/>
                  <a:pt x="8735996" y="48750"/>
                </a:cubicBezTo>
                <a:cubicBezTo>
                  <a:pt x="8735996" y="21826"/>
                  <a:pt x="8757822" y="0"/>
                  <a:pt x="8784746" y="0"/>
                </a:cubicBezTo>
                <a:close/>
                <a:moveTo>
                  <a:pt x="8472746" y="0"/>
                </a:moveTo>
                <a:cubicBezTo>
                  <a:pt x="8499670" y="0"/>
                  <a:pt x="8521496" y="21826"/>
                  <a:pt x="8521496" y="48750"/>
                </a:cubicBezTo>
                <a:cubicBezTo>
                  <a:pt x="8521496" y="75674"/>
                  <a:pt x="8499670" y="97500"/>
                  <a:pt x="8472746" y="97500"/>
                </a:cubicBezTo>
                <a:cubicBezTo>
                  <a:pt x="8445822" y="97500"/>
                  <a:pt x="8423996" y="75674"/>
                  <a:pt x="8423996" y="48750"/>
                </a:cubicBezTo>
                <a:cubicBezTo>
                  <a:pt x="8423996" y="21826"/>
                  <a:pt x="8445822" y="0"/>
                  <a:pt x="8472746" y="0"/>
                </a:cubicBezTo>
                <a:close/>
                <a:moveTo>
                  <a:pt x="8160746" y="0"/>
                </a:moveTo>
                <a:cubicBezTo>
                  <a:pt x="8187670" y="0"/>
                  <a:pt x="8209496" y="21826"/>
                  <a:pt x="8209496" y="48750"/>
                </a:cubicBezTo>
                <a:cubicBezTo>
                  <a:pt x="8209496" y="75674"/>
                  <a:pt x="8187670" y="97500"/>
                  <a:pt x="8160746" y="97500"/>
                </a:cubicBezTo>
                <a:cubicBezTo>
                  <a:pt x="8133822" y="97500"/>
                  <a:pt x="8111996" y="75674"/>
                  <a:pt x="8111996" y="48750"/>
                </a:cubicBezTo>
                <a:cubicBezTo>
                  <a:pt x="8111996" y="21826"/>
                  <a:pt x="8133822" y="0"/>
                  <a:pt x="8160746" y="0"/>
                </a:cubicBezTo>
                <a:close/>
                <a:moveTo>
                  <a:pt x="7848746" y="0"/>
                </a:moveTo>
                <a:cubicBezTo>
                  <a:pt x="7875670" y="0"/>
                  <a:pt x="7897496" y="21826"/>
                  <a:pt x="7897496" y="48750"/>
                </a:cubicBezTo>
                <a:cubicBezTo>
                  <a:pt x="7897496" y="75674"/>
                  <a:pt x="7875670" y="97500"/>
                  <a:pt x="7848746" y="97500"/>
                </a:cubicBezTo>
                <a:cubicBezTo>
                  <a:pt x="7821822" y="97500"/>
                  <a:pt x="7799996" y="75674"/>
                  <a:pt x="7799996" y="48750"/>
                </a:cubicBezTo>
                <a:cubicBezTo>
                  <a:pt x="7799996" y="21826"/>
                  <a:pt x="7821822" y="0"/>
                  <a:pt x="7848746" y="0"/>
                </a:cubicBezTo>
                <a:close/>
                <a:moveTo>
                  <a:pt x="7536746" y="0"/>
                </a:moveTo>
                <a:cubicBezTo>
                  <a:pt x="7563670" y="0"/>
                  <a:pt x="7585496" y="21826"/>
                  <a:pt x="7585496" y="48750"/>
                </a:cubicBezTo>
                <a:cubicBezTo>
                  <a:pt x="7585496" y="75674"/>
                  <a:pt x="7563670" y="97500"/>
                  <a:pt x="7536746" y="97500"/>
                </a:cubicBezTo>
                <a:cubicBezTo>
                  <a:pt x="7509822" y="97500"/>
                  <a:pt x="7487996" y="75674"/>
                  <a:pt x="7487996" y="48750"/>
                </a:cubicBezTo>
                <a:cubicBezTo>
                  <a:pt x="7487996" y="21826"/>
                  <a:pt x="7509822" y="0"/>
                  <a:pt x="7536746" y="0"/>
                </a:cubicBezTo>
                <a:close/>
                <a:moveTo>
                  <a:pt x="7224746" y="0"/>
                </a:moveTo>
                <a:cubicBezTo>
                  <a:pt x="7251670" y="0"/>
                  <a:pt x="7273496" y="21826"/>
                  <a:pt x="7273496" y="48750"/>
                </a:cubicBezTo>
                <a:cubicBezTo>
                  <a:pt x="7273496" y="75674"/>
                  <a:pt x="7251670" y="97500"/>
                  <a:pt x="7224746" y="97500"/>
                </a:cubicBezTo>
                <a:cubicBezTo>
                  <a:pt x="7197822" y="97500"/>
                  <a:pt x="7175996" y="75674"/>
                  <a:pt x="7175996" y="48750"/>
                </a:cubicBezTo>
                <a:cubicBezTo>
                  <a:pt x="7175996" y="21826"/>
                  <a:pt x="7197822" y="0"/>
                  <a:pt x="7224746" y="0"/>
                </a:cubicBezTo>
                <a:close/>
                <a:moveTo>
                  <a:pt x="6912746" y="0"/>
                </a:moveTo>
                <a:cubicBezTo>
                  <a:pt x="6939670" y="0"/>
                  <a:pt x="6961496" y="21826"/>
                  <a:pt x="6961496" y="48750"/>
                </a:cubicBezTo>
                <a:cubicBezTo>
                  <a:pt x="6961496" y="75674"/>
                  <a:pt x="6939670" y="97500"/>
                  <a:pt x="6912746" y="97500"/>
                </a:cubicBezTo>
                <a:cubicBezTo>
                  <a:pt x="6885822" y="97500"/>
                  <a:pt x="6863996" y="75674"/>
                  <a:pt x="6863996" y="48750"/>
                </a:cubicBezTo>
                <a:cubicBezTo>
                  <a:pt x="6863996" y="21826"/>
                  <a:pt x="6885822" y="0"/>
                  <a:pt x="6912746" y="0"/>
                </a:cubicBezTo>
                <a:close/>
                <a:moveTo>
                  <a:pt x="6600746" y="0"/>
                </a:moveTo>
                <a:cubicBezTo>
                  <a:pt x="6627670" y="0"/>
                  <a:pt x="6649496" y="21826"/>
                  <a:pt x="6649496" y="48750"/>
                </a:cubicBezTo>
                <a:cubicBezTo>
                  <a:pt x="6649496" y="75674"/>
                  <a:pt x="6627670" y="97500"/>
                  <a:pt x="6600746" y="97500"/>
                </a:cubicBezTo>
                <a:cubicBezTo>
                  <a:pt x="6573822" y="97500"/>
                  <a:pt x="6551996" y="75674"/>
                  <a:pt x="6551996" y="48750"/>
                </a:cubicBezTo>
                <a:cubicBezTo>
                  <a:pt x="6551996" y="21826"/>
                  <a:pt x="6573822" y="0"/>
                  <a:pt x="6600746" y="0"/>
                </a:cubicBezTo>
                <a:close/>
                <a:moveTo>
                  <a:pt x="6288746" y="0"/>
                </a:moveTo>
                <a:cubicBezTo>
                  <a:pt x="6315670" y="0"/>
                  <a:pt x="6337496" y="21826"/>
                  <a:pt x="6337496" y="48750"/>
                </a:cubicBezTo>
                <a:cubicBezTo>
                  <a:pt x="6337496" y="75674"/>
                  <a:pt x="6315670" y="97500"/>
                  <a:pt x="6288746" y="97500"/>
                </a:cubicBezTo>
                <a:cubicBezTo>
                  <a:pt x="6261822" y="97500"/>
                  <a:pt x="6239996" y="75674"/>
                  <a:pt x="6239996" y="48750"/>
                </a:cubicBezTo>
                <a:cubicBezTo>
                  <a:pt x="6239996" y="21826"/>
                  <a:pt x="6261822" y="0"/>
                  <a:pt x="6288746" y="0"/>
                </a:cubicBezTo>
                <a:close/>
                <a:moveTo>
                  <a:pt x="5976746" y="0"/>
                </a:moveTo>
                <a:cubicBezTo>
                  <a:pt x="6003670" y="0"/>
                  <a:pt x="6025496" y="21826"/>
                  <a:pt x="6025496" y="48750"/>
                </a:cubicBezTo>
                <a:cubicBezTo>
                  <a:pt x="6025496" y="75674"/>
                  <a:pt x="6003670" y="97500"/>
                  <a:pt x="5976746" y="97500"/>
                </a:cubicBezTo>
                <a:cubicBezTo>
                  <a:pt x="5949822" y="97500"/>
                  <a:pt x="5927996" y="75674"/>
                  <a:pt x="5927996" y="48750"/>
                </a:cubicBezTo>
                <a:cubicBezTo>
                  <a:pt x="5927996" y="21826"/>
                  <a:pt x="5949822" y="0"/>
                  <a:pt x="5976746" y="0"/>
                </a:cubicBezTo>
                <a:close/>
                <a:moveTo>
                  <a:pt x="5664746" y="0"/>
                </a:moveTo>
                <a:cubicBezTo>
                  <a:pt x="5691670" y="0"/>
                  <a:pt x="5713496" y="21826"/>
                  <a:pt x="5713496" y="48750"/>
                </a:cubicBezTo>
                <a:cubicBezTo>
                  <a:pt x="5713496" y="75674"/>
                  <a:pt x="5691670" y="97500"/>
                  <a:pt x="5664746" y="97500"/>
                </a:cubicBezTo>
                <a:cubicBezTo>
                  <a:pt x="5637822" y="97500"/>
                  <a:pt x="5615996" y="75674"/>
                  <a:pt x="5615996" y="48750"/>
                </a:cubicBezTo>
                <a:cubicBezTo>
                  <a:pt x="5615996" y="21826"/>
                  <a:pt x="5637822" y="0"/>
                  <a:pt x="5664746" y="0"/>
                </a:cubicBezTo>
                <a:close/>
                <a:moveTo>
                  <a:pt x="5352746" y="0"/>
                </a:moveTo>
                <a:cubicBezTo>
                  <a:pt x="5379670" y="0"/>
                  <a:pt x="5401496" y="21826"/>
                  <a:pt x="5401496" y="48750"/>
                </a:cubicBezTo>
                <a:cubicBezTo>
                  <a:pt x="5401496" y="75674"/>
                  <a:pt x="5379670" y="97500"/>
                  <a:pt x="5352746" y="97500"/>
                </a:cubicBezTo>
                <a:cubicBezTo>
                  <a:pt x="5325822" y="97500"/>
                  <a:pt x="5303996" y="75674"/>
                  <a:pt x="5303996" y="48750"/>
                </a:cubicBezTo>
                <a:cubicBezTo>
                  <a:pt x="5303996" y="21826"/>
                  <a:pt x="5325822" y="0"/>
                  <a:pt x="5352746" y="0"/>
                </a:cubicBezTo>
                <a:close/>
                <a:moveTo>
                  <a:pt x="5040746" y="0"/>
                </a:moveTo>
                <a:cubicBezTo>
                  <a:pt x="5067670" y="0"/>
                  <a:pt x="5089496" y="21826"/>
                  <a:pt x="5089496" y="48750"/>
                </a:cubicBezTo>
                <a:cubicBezTo>
                  <a:pt x="5089496" y="75674"/>
                  <a:pt x="5067670" y="97500"/>
                  <a:pt x="5040746" y="97500"/>
                </a:cubicBezTo>
                <a:cubicBezTo>
                  <a:pt x="5013822" y="97500"/>
                  <a:pt x="4991996" y="75674"/>
                  <a:pt x="4991996" y="48750"/>
                </a:cubicBezTo>
                <a:cubicBezTo>
                  <a:pt x="4991996" y="21826"/>
                  <a:pt x="5013822" y="0"/>
                  <a:pt x="5040746" y="0"/>
                </a:cubicBezTo>
                <a:close/>
                <a:moveTo>
                  <a:pt x="4728746" y="0"/>
                </a:moveTo>
                <a:cubicBezTo>
                  <a:pt x="4755670" y="0"/>
                  <a:pt x="4777496" y="21826"/>
                  <a:pt x="4777496" y="48750"/>
                </a:cubicBezTo>
                <a:cubicBezTo>
                  <a:pt x="4777496" y="75674"/>
                  <a:pt x="4755670" y="97500"/>
                  <a:pt x="4728746" y="97500"/>
                </a:cubicBezTo>
                <a:cubicBezTo>
                  <a:pt x="4701822" y="97500"/>
                  <a:pt x="4679996" y="75674"/>
                  <a:pt x="4679996" y="48750"/>
                </a:cubicBezTo>
                <a:cubicBezTo>
                  <a:pt x="4679996" y="21826"/>
                  <a:pt x="4701822" y="0"/>
                  <a:pt x="4728746" y="0"/>
                </a:cubicBezTo>
                <a:close/>
                <a:moveTo>
                  <a:pt x="4416746" y="0"/>
                </a:moveTo>
                <a:cubicBezTo>
                  <a:pt x="4443670" y="0"/>
                  <a:pt x="4465496" y="21826"/>
                  <a:pt x="4465496" y="48750"/>
                </a:cubicBezTo>
                <a:cubicBezTo>
                  <a:pt x="4465496" y="75674"/>
                  <a:pt x="4443670" y="97500"/>
                  <a:pt x="4416746" y="97500"/>
                </a:cubicBezTo>
                <a:cubicBezTo>
                  <a:pt x="4389822" y="97500"/>
                  <a:pt x="4367996" y="75674"/>
                  <a:pt x="4367996" y="48750"/>
                </a:cubicBezTo>
                <a:cubicBezTo>
                  <a:pt x="4367996" y="21826"/>
                  <a:pt x="4389822" y="0"/>
                  <a:pt x="4416746" y="0"/>
                </a:cubicBezTo>
                <a:close/>
                <a:moveTo>
                  <a:pt x="4104746" y="0"/>
                </a:moveTo>
                <a:cubicBezTo>
                  <a:pt x="4131670" y="0"/>
                  <a:pt x="4153496" y="21826"/>
                  <a:pt x="4153496" y="48750"/>
                </a:cubicBezTo>
                <a:cubicBezTo>
                  <a:pt x="4153496" y="75674"/>
                  <a:pt x="4131670" y="97500"/>
                  <a:pt x="4104746" y="97500"/>
                </a:cubicBezTo>
                <a:cubicBezTo>
                  <a:pt x="4077822" y="97500"/>
                  <a:pt x="4055996" y="75674"/>
                  <a:pt x="4055996" y="48750"/>
                </a:cubicBezTo>
                <a:cubicBezTo>
                  <a:pt x="4055996" y="21826"/>
                  <a:pt x="4077822" y="0"/>
                  <a:pt x="4104746" y="0"/>
                </a:cubicBezTo>
                <a:close/>
                <a:moveTo>
                  <a:pt x="3792746" y="0"/>
                </a:moveTo>
                <a:cubicBezTo>
                  <a:pt x="3819670" y="0"/>
                  <a:pt x="3841496" y="21826"/>
                  <a:pt x="3841496" y="48750"/>
                </a:cubicBezTo>
                <a:cubicBezTo>
                  <a:pt x="3841496" y="75674"/>
                  <a:pt x="3819670" y="97500"/>
                  <a:pt x="3792746" y="97500"/>
                </a:cubicBezTo>
                <a:cubicBezTo>
                  <a:pt x="3765822" y="97500"/>
                  <a:pt x="3743996" y="75674"/>
                  <a:pt x="3743996" y="48750"/>
                </a:cubicBezTo>
                <a:cubicBezTo>
                  <a:pt x="3743996" y="21826"/>
                  <a:pt x="3765822" y="0"/>
                  <a:pt x="3792746" y="0"/>
                </a:cubicBezTo>
                <a:close/>
                <a:moveTo>
                  <a:pt x="3480746" y="0"/>
                </a:moveTo>
                <a:cubicBezTo>
                  <a:pt x="3507670" y="0"/>
                  <a:pt x="3529496" y="21826"/>
                  <a:pt x="3529496" y="48750"/>
                </a:cubicBezTo>
                <a:cubicBezTo>
                  <a:pt x="3529496" y="75674"/>
                  <a:pt x="3507670" y="97500"/>
                  <a:pt x="3480746" y="97500"/>
                </a:cubicBezTo>
                <a:cubicBezTo>
                  <a:pt x="3453822" y="97500"/>
                  <a:pt x="3431996" y="75674"/>
                  <a:pt x="3431996" y="48750"/>
                </a:cubicBezTo>
                <a:cubicBezTo>
                  <a:pt x="3431996" y="21826"/>
                  <a:pt x="3453822" y="0"/>
                  <a:pt x="3480746" y="0"/>
                </a:cubicBezTo>
                <a:close/>
                <a:moveTo>
                  <a:pt x="3168747" y="0"/>
                </a:moveTo>
                <a:cubicBezTo>
                  <a:pt x="3195671" y="0"/>
                  <a:pt x="3217497" y="21826"/>
                  <a:pt x="3217497" y="48750"/>
                </a:cubicBezTo>
                <a:cubicBezTo>
                  <a:pt x="3217497" y="75674"/>
                  <a:pt x="3195671" y="97500"/>
                  <a:pt x="3168747" y="97500"/>
                </a:cubicBezTo>
                <a:cubicBezTo>
                  <a:pt x="3141822" y="97500"/>
                  <a:pt x="3119996" y="75674"/>
                  <a:pt x="3119996" y="48750"/>
                </a:cubicBezTo>
                <a:cubicBezTo>
                  <a:pt x="3119996" y="21826"/>
                  <a:pt x="3141822" y="0"/>
                  <a:pt x="3168747" y="0"/>
                </a:cubicBezTo>
                <a:close/>
                <a:moveTo>
                  <a:pt x="2856746" y="0"/>
                </a:moveTo>
                <a:cubicBezTo>
                  <a:pt x="2883671" y="0"/>
                  <a:pt x="2905497" y="21826"/>
                  <a:pt x="2905497" y="48750"/>
                </a:cubicBezTo>
                <a:cubicBezTo>
                  <a:pt x="2905497" y="75674"/>
                  <a:pt x="2883671" y="97500"/>
                  <a:pt x="2856746" y="97500"/>
                </a:cubicBezTo>
                <a:cubicBezTo>
                  <a:pt x="2829822" y="97500"/>
                  <a:pt x="2807996" y="75674"/>
                  <a:pt x="2807996" y="48750"/>
                </a:cubicBezTo>
                <a:cubicBezTo>
                  <a:pt x="2807996" y="21826"/>
                  <a:pt x="2829822" y="0"/>
                  <a:pt x="2856746" y="0"/>
                </a:cubicBezTo>
                <a:close/>
                <a:moveTo>
                  <a:pt x="2544811" y="0"/>
                </a:moveTo>
                <a:cubicBezTo>
                  <a:pt x="2571737" y="0"/>
                  <a:pt x="2593561" y="21826"/>
                  <a:pt x="2593561" y="48750"/>
                </a:cubicBezTo>
                <a:cubicBezTo>
                  <a:pt x="2593561" y="75674"/>
                  <a:pt x="2571737" y="97500"/>
                  <a:pt x="2544811" y="97500"/>
                </a:cubicBezTo>
                <a:cubicBezTo>
                  <a:pt x="2517890" y="97500"/>
                  <a:pt x="2496067" y="75674"/>
                  <a:pt x="2496067" y="48750"/>
                </a:cubicBezTo>
                <a:cubicBezTo>
                  <a:pt x="2496067" y="21826"/>
                  <a:pt x="2517890" y="0"/>
                  <a:pt x="2544811" y="0"/>
                </a:cubicBezTo>
                <a:close/>
                <a:moveTo>
                  <a:pt x="2232812" y="0"/>
                </a:moveTo>
                <a:cubicBezTo>
                  <a:pt x="2259735" y="0"/>
                  <a:pt x="2281552" y="21826"/>
                  <a:pt x="2281552" y="48750"/>
                </a:cubicBezTo>
                <a:cubicBezTo>
                  <a:pt x="2281552" y="75674"/>
                  <a:pt x="2259735" y="97500"/>
                  <a:pt x="2232812" y="97500"/>
                </a:cubicBezTo>
                <a:cubicBezTo>
                  <a:pt x="2205890" y="97500"/>
                  <a:pt x="2184064" y="75674"/>
                  <a:pt x="2184064" y="48750"/>
                </a:cubicBezTo>
                <a:cubicBezTo>
                  <a:pt x="2184064" y="21826"/>
                  <a:pt x="2205890" y="0"/>
                  <a:pt x="2232812" y="0"/>
                </a:cubicBezTo>
                <a:close/>
                <a:moveTo>
                  <a:pt x="1920809" y="0"/>
                </a:moveTo>
                <a:cubicBezTo>
                  <a:pt x="1947731" y="0"/>
                  <a:pt x="1969559" y="21826"/>
                  <a:pt x="1969559" y="48750"/>
                </a:cubicBezTo>
                <a:cubicBezTo>
                  <a:pt x="1969559" y="75674"/>
                  <a:pt x="1947731" y="97500"/>
                  <a:pt x="1920809" y="97500"/>
                </a:cubicBezTo>
                <a:cubicBezTo>
                  <a:pt x="1893884" y="97500"/>
                  <a:pt x="1872058" y="75674"/>
                  <a:pt x="1872058" y="48750"/>
                </a:cubicBezTo>
                <a:cubicBezTo>
                  <a:pt x="1872058" y="21826"/>
                  <a:pt x="1893884" y="0"/>
                  <a:pt x="1920809" y="0"/>
                </a:cubicBezTo>
                <a:close/>
                <a:moveTo>
                  <a:pt x="1608808" y="0"/>
                </a:moveTo>
                <a:cubicBezTo>
                  <a:pt x="1635729" y="0"/>
                  <a:pt x="1657556" y="21826"/>
                  <a:pt x="1657556" y="48750"/>
                </a:cubicBezTo>
                <a:cubicBezTo>
                  <a:pt x="1657556" y="75674"/>
                  <a:pt x="1635729" y="97500"/>
                  <a:pt x="1608808" y="97500"/>
                </a:cubicBezTo>
                <a:cubicBezTo>
                  <a:pt x="1581882" y="97500"/>
                  <a:pt x="1560056" y="75674"/>
                  <a:pt x="1560056" y="48750"/>
                </a:cubicBezTo>
                <a:cubicBezTo>
                  <a:pt x="1560056" y="21826"/>
                  <a:pt x="1581882" y="0"/>
                  <a:pt x="1608808" y="0"/>
                </a:cubicBezTo>
                <a:close/>
                <a:moveTo>
                  <a:pt x="1296806" y="0"/>
                </a:moveTo>
                <a:cubicBezTo>
                  <a:pt x="1323729" y="0"/>
                  <a:pt x="1345554" y="21826"/>
                  <a:pt x="1345554" y="48750"/>
                </a:cubicBezTo>
                <a:cubicBezTo>
                  <a:pt x="1345554" y="75674"/>
                  <a:pt x="1323729" y="97500"/>
                  <a:pt x="1296806" y="97500"/>
                </a:cubicBezTo>
                <a:cubicBezTo>
                  <a:pt x="1269881" y="97500"/>
                  <a:pt x="1248061" y="75674"/>
                  <a:pt x="1248061" y="48750"/>
                </a:cubicBezTo>
                <a:cubicBezTo>
                  <a:pt x="1248061" y="21826"/>
                  <a:pt x="1269881" y="0"/>
                  <a:pt x="1296806" y="0"/>
                </a:cubicBezTo>
                <a:close/>
                <a:moveTo>
                  <a:pt x="984813" y="0"/>
                </a:moveTo>
                <a:cubicBezTo>
                  <a:pt x="1011736" y="0"/>
                  <a:pt x="1033563" y="21826"/>
                  <a:pt x="1033563" y="48750"/>
                </a:cubicBezTo>
                <a:cubicBezTo>
                  <a:pt x="1033563" y="75674"/>
                  <a:pt x="1011736" y="97500"/>
                  <a:pt x="984813" y="97500"/>
                </a:cubicBezTo>
                <a:cubicBezTo>
                  <a:pt x="957890" y="97500"/>
                  <a:pt x="936066" y="75674"/>
                  <a:pt x="936066" y="48750"/>
                </a:cubicBezTo>
                <a:cubicBezTo>
                  <a:pt x="936066" y="21826"/>
                  <a:pt x="957890" y="0"/>
                  <a:pt x="984813" y="0"/>
                </a:cubicBezTo>
                <a:close/>
                <a:moveTo>
                  <a:pt x="672825" y="0"/>
                </a:moveTo>
                <a:cubicBezTo>
                  <a:pt x="699748" y="0"/>
                  <a:pt x="721574" y="21826"/>
                  <a:pt x="721574" y="48750"/>
                </a:cubicBezTo>
                <a:cubicBezTo>
                  <a:pt x="721574" y="75674"/>
                  <a:pt x="699748" y="97500"/>
                  <a:pt x="672825" y="97500"/>
                </a:cubicBezTo>
                <a:cubicBezTo>
                  <a:pt x="645900" y="97500"/>
                  <a:pt x="624074" y="75674"/>
                  <a:pt x="624074" y="48750"/>
                </a:cubicBezTo>
                <a:cubicBezTo>
                  <a:pt x="624074" y="21826"/>
                  <a:pt x="645900" y="0"/>
                  <a:pt x="672825" y="0"/>
                </a:cubicBezTo>
                <a:close/>
                <a:moveTo>
                  <a:pt x="360805" y="0"/>
                </a:moveTo>
                <a:cubicBezTo>
                  <a:pt x="387729" y="0"/>
                  <a:pt x="409558" y="21826"/>
                  <a:pt x="409558" y="48750"/>
                </a:cubicBezTo>
                <a:cubicBezTo>
                  <a:pt x="409558" y="75674"/>
                  <a:pt x="387729" y="97500"/>
                  <a:pt x="360805" y="97500"/>
                </a:cubicBezTo>
                <a:cubicBezTo>
                  <a:pt x="333881" y="97500"/>
                  <a:pt x="312062" y="75674"/>
                  <a:pt x="312062" y="48750"/>
                </a:cubicBezTo>
                <a:cubicBezTo>
                  <a:pt x="312062" y="21826"/>
                  <a:pt x="333881" y="0"/>
                  <a:pt x="360805" y="0"/>
                </a:cubicBezTo>
                <a:close/>
                <a:moveTo>
                  <a:pt x="48805" y="0"/>
                </a:moveTo>
                <a:cubicBezTo>
                  <a:pt x="75729" y="0"/>
                  <a:pt x="97555" y="21826"/>
                  <a:pt x="97555" y="48750"/>
                </a:cubicBezTo>
                <a:cubicBezTo>
                  <a:pt x="97555" y="75674"/>
                  <a:pt x="75729" y="97500"/>
                  <a:pt x="48805" y="97500"/>
                </a:cubicBezTo>
                <a:cubicBezTo>
                  <a:pt x="21881" y="97500"/>
                  <a:pt x="55" y="75674"/>
                  <a:pt x="55" y="48750"/>
                </a:cubicBezTo>
                <a:cubicBezTo>
                  <a:pt x="55" y="21826"/>
                  <a:pt x="21881" y="0"/>
                  <a:pt x="4880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236989" y="257308"/>
            <a:ext cx="544310" cy="544310"/>
          </a:xfrm>
          <a:prstGeom prst="donut">
            <a:avLst>
              <a:gd name="adj" fmla="val 16765"/>
            </a:avLst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1386759" y="6085090"/>
            <a:ext cx="544310" cy="544310"/>
          </a:xfrm>
          <a:prstGeom prst="donut">
            <a:avLst>
              <a:gd name="adj" fmla="val 16765"/>
            </a:avLst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16200000" flipV="1">
            <a:off x="-708401" y="4758061"/>
            <a:ext cx="2325215" cy="349594"/>
          </a:xfrm>
          <a:custGeom>
            <a:avLst/>
            <a:gdLst>
              <a:gd name="connsiteX0" fmla="*/ 349594 w 2325215"/>
              <a:gd name="connsiteY0" fmla="*/ 174797 h 349594"/>
              <a:gd name="connsiteX1" fmla="*/ 174797 w 2325215"/>
              <a:gd name="connsiteY1" fmla="*/ 0 h 349594"/>
              <a:gd name="connsiteX2" fmla="*/ 0 w 2325215"/>
              <a:gd name="connsiteY2" fmla="*/ 0 h 349594"/>
              <a:gd name="connsiteX3" fmla="*/ 174797 w 2325215"/>
              <a:gd name="connsiteY3" fmla="*/ 174797 h 349594"/>
              <a:gd name="connsiteX4" fmla="*/ 0 w 2325215"/>
              <a:gd name="connsiteY4" fmla="*/ 349594 h 349594"/>
              <a:gd name="connsiteX5" fmla="*/ 174797 w 2325215"/>
              <a:gd name="connsiteY5" fmla="*/ 349594 h 349594"/>
              <a:gd name="connsiteX6" fmla="*/ 744718 w 2325215"/>
              <a:gd name="connsiteY6" fmla="*/ 174797 h 349594"/>
              <a:gd name="connsiteX7" fmla="*/ 569921 w 2325215"/>
              <a:gd name="connsiteY7" fmla="*/ 0 h 349594"/>
              <a:gd name="connsiteX8" fmla="*/ 395124 w 2325215"/>
              <a:gd name="connsiteY8" fmla="*/ 0 h 349594"/>
              <a:gd name="connsiteX9" fmla="*/ 569921 w 2325215"/>
              <a:gd name="connsiteY9" fmla="*/ 174797 h 349594"/>
              <a:gd name="connsiteX10" fmla="*/ 395124 w 2325215"/>
              <a:gd name="connsiteY10" fmla="*/ 349594 h 349594"/>
              <a:gd name="connsiteX11" fmla="*/ 569921 w 2325215"/>
              <a:gd name="connsiteY11" fmla="*/ 349594 h 349594"/>
              <a:gd name="connsiteX12" fmla="*/ 1139842 w 2325215"/>
              <a:gd name="connsiteY12" fmla="*/ 174797 h 349594"/>
              <a:gd name="connsiteX13" fmla="*/ 965045 w 2325215"/>
              <a:gd name="connsiteY13" fmla="*/ 0 h 349594"/>
              <a:gd name="connsiteX14" fmla="*/ 790248 w 2325215"/>
              <a:gd name="connsiteY14" fmla="*/ 0 h 349594"/>
              <a:gd name="connsiteX15" fmla="*/ 965045 w 2325215"/>
              <a:gd name="connsiteY15" fmla="*/ 174797 h 349594"/>
              <a:gd name="connsiteX16" fmla="*/ 790248 w 2325215"/>
              <a:gd name="connsiteY16" fmla="*/ 349594 h 349594"/>
              <a:gd name="connsiteX17" fmla="*/ 965045 w 2325215"/>
              <a:gd name="connsiteY17" fmla="*/ 349594 h 349594"/>
              <a:gd name="connsiteX18" fmla="*/ 1534966 w 2325215"/>
              <a:gd name="connsiteY18" fmla="*/ 174797 h 349594"/>
              <a:gd name="connsiteX19" fmla="*/ 1360169 w 2325215"/>
              <a:gd name="connsiteY19" fmla="*/ 0 h 349594"/>
              <a:gd name="connsiteX20" fmla="*/ 1185372 w 2325215"/>
              <a:gd name="connsiteY20" fmla="*/ 0 h 349594"/>
              <a:gd name="connsiteX21" fmla="*/ 1360169 w 2325215"/>
              <a:gd name="connsiteY21" fmla="*/ 174797 h 349594"/>
              <a:gd name="connsiteX22" fmla="*/ 1185372 w 2325215"/>
              <a:gd name="connsiteY22" fmla="*/ 349594 h 349594"/>
              <a:gd name="connsiteX23" fmla="*/ 1360169 w 2325215"/>
              <a:gd name="connsiteY23" fmla="*/ 349594 h 349594"/>
              <a:gd name="connsiteX24" fmla="*/ 1930090 w 2325215"/>
              <a:gd name="connsiteY24" fmla="*/ 174797 h 349594"/>
              <a:gd name="connsiteX25" fmla="*/ 1755293 w 2325215"/>
              <a:gd name="connsiteY25" fmla="*/ 0 h 349594"/>
              <a:gd name="connsiteX26" fmla="*/ 1580496 w 2325215"/>
              <a:gd name="connsiteY26" fmla="*/ 0 h 349594"/>
              <a:gd name="connsiteX27" fmla="*/ 1755293 w 2325215"/>
              <a:gd name="connsiteY27" fmla="*/ 174797 h 349594"/>
              <a:gd name="connsiteX28" fmla="*/ 1580496 w 2325215"/>
              <a:gd name="connsiteY28" fmla="*/ 349594 h 349594"/>
              <a:gd name="connsiteX29" fmla="*/ 1755293 w 2325215"/>
              <a:gd name="connsiteY29" fmla="*/ 349594 h 349594"/>
              <a:gd name="connsiteX30" fmla="*/ 2325215 w 2325215"/>
              <a:gd name="connsiteY30" fmla="*/ 174797 h 349594"/>
              <a:gd name="connsiteX31" fmla="*/ 2150418 w 2325215"/>
              <a:gd name="connsiteY31" fmla="*/ 0 h 349594"/>
              <a:gd name="connsiteX32" fmla="*/ 1975621 w 2325215"/>
              <a:gd name="connsiteY32" fmla="*/ 0 h 349594"/>
              <a:gd name="connsiteX33" fmla="*/ 2150418 w 2325215"/>
              <a:gd name="connsiteY33" fmla="*/ 174797 h 349594"/>
              <a:gd name="connsiteX34" fmla="*/ 1975621 w 2325215"/>
              <a:gd name="connsiteY34" fmla="*/ 349594 h 349594"/>
              <a:gd name="connsiteX35" fmla="*/ 2150418 w 2325215"/>
              <a:gd name="connsiteY35" fmla="*/ 349594 h 349594"/>
            </a:gdLst>
            <a:ahLst/>
            <a:cxnLst/>
            <a:rect l="l" t="t" r="r" b="b"/>
            <a:pathLst>
              <a:path w="2325215" h="349594">
                <a:moveTo>
                  <a:pt x="349594" y="174797"/>
                </a:moveTo>
                <a:lnTo>
                  <a:pt x="174797" y="0"/>
                </a:lnTo>
                <a:lnTo>
                  <a:pt x="0" y="0"/>
                </a:lnTo>
                <a:lnTo>
                  <a:pt x="174797" y="174797"/>
                </a:lnTo>
                <a:lnTo>
                  <a:pt x="0" y="349594"/>
                </a:lnTo>
                <a:lnTo>
                  <a:pt x="174797" y="349594"/>
                </a:lnTo>
                <a:close/>
                <a:moveTo>
                  <a:pt x="744718" y="174797"/>
                </a:moveTo>
                <a:lnTo>
                  <a:pt x="569921" y="0"/>
                </a:lnTo>
                <a:lnTo>
                  <a:pt x="395124" y="0"/>
                </a:lnTo>
                <a:lnTo>
                  <a:pt x="569921" y="174797"/>
                </a:lnTo>
                <a:lnTo>
                  <a:pt x="395124" y="349594"/>
                </a:lnTo>
                <a:lnTo>
                  <a:pt x="569921" y="349594"/>
                </a:lnTo>
                <a:close/>
                <a:moveTo>
                  <a:pt x="1139842" y="174797"/>
                </a:moveTo>
                <a:lnTo>
                  <a:pt x="965045" y="0"/>
                </a:lnTo>
                <a:lnTo>
                  <a:pt x="790248" y="0"/>
                </a:lnTo>
                <a:lnTo>
                  <a:pt x="965045" y="174797"/>
                </a:lnTo>
                <a:lnTo>
                  <a:pt x="790248" y="349594"/>
                </a:lnTo>
                <a:lnTo>
                  <a:pt x="965045" y="349594"/>
                </a:lnTo>
                <a:close/>
                <a:moveTo>
                  <a:pt x="1534966" y="174797"/>
                </a:moveTo>
                <a:lnTo>
                  <a:pt x="1360169" y="0"/>
                </a:lnTo>
                <a:lnTo>
                  <a:pt x="1185372" y="0"/>
                </a:lnTo>
                <a:lnTo>
                  <a:pt x="1360169" y="174797"/>
                </a:lnTo>
                <a:lnTo>
                  <a:pt x="1185372" y="349594"/>
                </a:lnTo>
                <a:lnTo>
                  <a:pt x="1360169" y="349594"/>
                </a:lnTo>
                <a:close/>
                <a:moveTo>
                  <a:pt x="1930090" y="174797"/>
                </a:moveTo>
                <a:lnTo>
                  <a:pt x="1755293" y="0"/>
                </a:lnTo>
                <a:lnTo>
                  <a:pt x="1580496" y="0"/>
                </a:lnTo>
                <a:lnTo>
                  <a:pt x="1755293" y="174797"/>
                </a:lnTo>
                <a:lnTo>
                  <a:pt x="1580496" y="349594"/>
                </a:lnTo>
                <a:lnTo>
                  <a:pt x="1755293" y="349594"/>
                </a:lnTo>
                <a:close/>
                <a:moveTo>
                  <a:pt x="2325215" y="174797"/>
                </a:moveTo>
                <a:lnTo>
                  <a:pt x="2150418" y="0"/>
                </a:lnTo>
                <a:lnTo>
                  <a:pt x="1975621" y="0"/>
                </a:lnTo>
                <a:lnTo>
                  <a:pt x="2150418" y="174797"/>
                </a:lnTo>
                <a:lnTo>
                  <a:pt x="1975621" y="349594"/>
                </a:lnTo>
                <a:lnTo>
                  <a:pt x="2150418" y="3495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5400000">
            <a:off x="10567776" y="1776683"/>
            <a:ext cx="2325215" cy="349594"/>
          </a:xfrm>
          <a:custGeom>
            <a:avLst/>
            <a:gdLst>
              <a:gd name="connsiteX0" fmla="*/ 1975621 w 2325215"/>
              <a:gd name="connsiteY0" fmla="*/ 349594 h 349594"/>
              <a:gd name="connsiteX1" fmla="*/ 2150418 w 2325215"/>
              <a:gd name="connsiteY1" fmla="*/ 174797 h 349594"/>
              <a:gd name="connsiteX2" fmla="*/ 1975621 w 2325215"/>
              <a:gd name="connsiteY2" fmla="*/ 0 h 349594"/>
              <a:gd name="connsiteX3" fmla="*/ 2150418 w 2325215"/>
              <a:gd name="connsiteY3" fmla="*/ 0 h 349594"/>
              <a:gd name="connsiteX4" fmla="*/ 2325215 w 2325215"/>
              <a:gd name="connsiteY4" fmla="*/ 174797 h 349594"/>
              <a:gd name="connsiteX5" fmla="*/ 2150418 w 2325215"/>
              <a:gd name="connsiteY5" fmla="*/ 349594 h 349594"/>
              <a:gd name="connsiteX6" fmla="*/ 1580496 w 2325215"/>
              <a:gd name="connsiteY6" fmla="*/ 349594 h 349594"/>
              <a:gd name="connsiteX7" fmla="*/ 1755293 w 2325215"/>
              <a:gd name="connsiteY7" fmla="*/ 174797 h 349594"/>
              <a:gd name="connsiteX8" fmla="*/ 1580496 w 2325215"/>
              <a:gd name="connsiteY8" fmla="*/ 0 h 349594"/>
              <a:gd name="connsiteX9" fmla="*/ 1755293 w 2325215"/>
              <a:gd name="connsiteY9" fmla="*/ 0 h 349594"/>
              <a:gd name="connsiteX10" fmla="*/ 1930090 w 2325215"/>
              <a:gd name="connsiteY10" fmla="*/ 174797 h 349594"/>
              <a:gd name="connsiteX11" fmla="*/ 1755293 w 2325215"/>
              <a:gd name="connsiteY11" fmla="*/ 349594 h 349594"/>
              <a:gd name="connsiteX12" fmla="*/ 1185372 w 2325215"/>
              <a:gd name="connsiteY12" fmla="*/ 349594 h 349594"/>
              <a:gd name="connsiteX13" fmla="*/ 1360169 w 2325215"/>
              <a:gd name="connsiteY13" fmla="*/ 174797 h 349594"/>
              <a:gd name="connsiteX14" fmla="*/ 1185372 w 2325215"/>
              <a:gd name="connsiteY14" fmla="*/ 0 h 349594"/>
              <a:gd name="connsiteX15" fmla="*/ 1360169 w 2325215"/>
              <a:gd name="connsiteY15" fmla="*/ 0 h 349594"/>
              <a:gd name="connsiteX16" fmla="*/ 1534966 w 2325215"/>
              <a:gd name="connsiteY16" fmla="*/ 174797 h 349594"/>
              <a:gd name="connsiteX17" fmla="*/ 1360169 w 2325215"/>
              <a:gd name="connsiteY17" fmla="*/ 349594 h 349594"/>
              <a:gd name="connsiteX18" fmla="*/ 790248 w 2325215"/>
              <a:gd name="connsiteY18" fmla="*/ 349594 h 349594"/>
              <a:gd name="connsiteX19" fmla="*/ 965045 w 2325215"/>
              <a:gd name="connsiteY19" fmla="*/ 174797 h 349594"/>
              <a:gd name="connsiteX20" fmla="*/ 790248 w 2325215"/>
              <a:gd name="connsiteY20" fmla="*/ 0 h 349594"/>
              <a:gd name="connsiteX21" fmla="*/ 965045 w 2325215"/>
              <a:gd name="connsiteY21" fmla="*/ 0 h 349594"/>
              <a:gd name="connsiteX22" fmla="*/ 1139842 w 2325215"/>
              <a:gd name="connsiteY22" fmla="*/ 174797 h 349594"/>
              <a:gd name="connsiteX23" fmla="*/ 965045 w 2325215"/>
              <a:gd name="connsiteY23" fmla="*/ 349594 h 349594"/>
              <a:gd name="connsiteX24" fmla="*/ 395124 w 2325215"/>
              <a:gd name="connsiteY24" fmla="*/ 349594 h 349594"/>
              <a:gd name="connsiteX25" fmla="*/ 569921 w 2325215"/>
              <a:gd name="connsiteY25" fmla="*/ 174797 h 349594"/>
              <a:gd name="connsiteX26" fmla="*/ 395124 w 2325215"/>
              <a:gd name="connsiteY26" fmla="*/ 0 h 349594"/>
              <a:gd name="connsiteX27" fmla="*/ 569921 w 2325215"/>
              <a:gd name="connsiteY27" fmla="*/ 0 h 349594"/>
              <a:gd name="connsiteX28" fmla="*/ 744718 w 2325215"/>
              <a:gd name="connsiteY28" fmla="*/ 174797 h 349594"/>
              <a:gd name="connsiteX29" fmla="*/ 569921 w 2325215"/>
              <a:gd name="connsiteY29" fmla="*/ 349594 h 349594"/>
              <a:gd name="connsiteX30" fmla="*/ 0 w 2325215"/>
              <a:gd name="connsiteY30" fmla="*/ 349594 h 349594"/>
              <a:gd name="connsiteX31" fmla="*/ 174797 w 2325215"/>
              <a:gd name="connsiteY31" fmla="*/ 174797 h 349594"/>
              <a:gd name="connsiteX32" fmla="*/ 0 w 2325215"/>
              <a:gd name="connsiteY32" fmla="*/ 0 h 349594"/>
              <a:gd name="connsiteX33" fmla="*/ 174797 w 2325215"/>
              <a:gd name="connsiteY33" fmla="*/ 0 h 349594"/>
              <a:gd name="connsiteX34" fmla="*/ 349594 w 2325215"/>
              <a:gd name="connsiteY34" fmla="*/ 174797 h 349594"/>
              <a:gd name="connsiteX35" fmla="*/ 174797 w 2325215"/>
              <a:gd name="connsiteY35" fmla="*/ 349594 h 349594"/>
            </a:gdLst>
            <a:ahLst/>
            <a:cxnLst/>
            <a:rect l="l" t="t" r="r" b="b"/>
            <a:pathLst>
              <a:path w="2325215" h="349594">
                <a:moveTo>
                  <a:pt x="1975621" y="349594"/>
                </a:moveTo>
                <a:lnTo>
                  <a:pt x="2150418" y="174797"/>
                </a:lnTo>
                <a:lnTo>
                  <a:pt x="1975621" y="0"/>
                </a:lnTo>
                <a:lnTo>
                  <a:pt x="2150418" y="0"/>
                </a:lnTo>
                <a:lnTo>
                  <a:pt x="2325215" y="174797"/>
                </a:lnTo>
                <a:lnTo>
                  <a:pt x="2150418" y="349594"/>
                </a:lnTo>
                <a:close/>
                <a:moveTo>
                  <a:pt x="1580496" y="349594"/>
                </a:moveTo>
                <a:lnTo>
                  <a:pt x="1755293" y="174797"/>
                </a:lnTo>
                <a:lnTo>
                  <a:pt x="1580496" y="0"/>
                </a:lnTo>
                <a:lnTo>
                  <a:pt x="1755293" y="0"/>
                </a:lnTo>
                <a:lnTo>
                  <a:pt x="1930090" y="174797"/>
                </a:lnTo>
                <a:lnTo>
                  <a:pt x="1755293" y="349594"/>
                </a:lnTo>
                <a:close/>
                <a:moveTo>
                  <a:pt x="1185372" y="349594"/>
                </a:moveTo>
                <a:lnTo>
                  <a:pt x="1360169" y="174797"/>
                </a:lnTo>
                <a:lnTo>
                  <a:pt x="1185372" y="0"/>
                </a:lnTo>
                <a:lnTo>
                  <a:pt x="1360169" y="0"/>
                </a:lnTo>
                <a:lnTo>
                  <a:pt x="1534966" y="174797"/>
                </a:lnTo>
                <a:lnTo>
                  <a:pt x="1360169" y="349594"/>
                </a:lnTo>
                <a:close/>
                <a:moveTo>
                  <a:pt x="790248" y="349594"/>
                </a:moveTo>
                <a:lnTo>
                  <a:pt x="965045" y="174797"/>
                </a:lnTo>
                <a:lnTo>
                  <a:pt x="790248" y="0"/>
                </a:lnTo>
                <a:lnTo>
                  <a:pt x="965045" y="0"/>
                </a:lnTo>
                <a:lnTo>
                  <a:pt x="1139842" y="174797"/>
                </a:lnTo>
                <a:lnTo>
                  <a:pt x="965045" y="349594"/>
                </a:lnTo>
                <a:close/>
                <a:moveTo>
                  <a:pt x="395124" y="349594"/>
                </a:moveTo>
                <a:lnTo>
                  <a:pt x="569921" y="174797"/>
                </a:lnTo>
                <a:lnTo>
                  <a:pt x="395124" y="0"/>
                </a:lnTo>
                <a:lnTo>
                  <a:pt x="569921" y="0"/>
                </a:lnTo>
                <a:lnTo>
                  <a:pt x="744718" y="174797"/>
                </a:lnTo>
                <a:lnTo>
                  <a:pt x="569921" y="349594"/>
                </a:lnTo>
                <a:close/>
                <a:moveTo>
                  <a:pt x="0" y="349594"/>
                </a:moveTo>
                <a:lnTo>
                  <a:pt x="174797" y="174797"/>
                </a:lnTo>
                <a:lnTo>
                  <a:pt x="0" y="0"/>
                </a:lnTo>
                <a:lnTo>
                  <a:pt x="174797" y="0"/>
                </a:lnTo>
                <a:lnTo>
                  <a:pt x="349594" y="174797"/>
                </a:lnTo>
                <a:lnTo>
                  <a:pt x="174797" y="3495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1334188">
            <a:off x="1349634" y="3664112"/>
            <a:ext cx="395124" cy="395124"/>
          </a:xfrm>
          <a:prstGeom prst="rect">
            <a:avLst/>
          </a:prstGeom>
          <a:noFill/>
          <a:ln w="38100" cap="sq">
            <a:solidFill>
              <a:schemeClr val="accent1">
                <a:lumMod val="40000"/>
                <a:lumOff val="60000"/>
                <a:alpha val="3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383761" y="771922"/>
            <a:ext cx="3114417" cy="803502"/>
          </a:xfrm>
          <a:custGeom>
            <a:avLst/>
            <a:gdLst>
              <a:gd name="connsiteX0" fmla="*/ 600980 w 3114417"/>
              <a:gd name="connsiteY0" fmla="*/ 0 h 803502"/>
              <a:gd name="connsiteX1" fmla="*/ 3114417 w 3114417"/>
              <a:gd name="connsiteY1" fmla="*/ 0 h 803502"/>
              <a:gd name="connsiteX2" fmla="*/ 3114417 w 3114417"/>
              <a:gd name="connsiteY2" fmla="*/ 803502 h 803502"/>
              <a:gd name="connsiteX3" fmla="*/ 0 w 3114417"/>
              <a:gd name="connsiteY3" fmla="*/ 803502 h 803502"/>
            </a:gdLst>
            <a:ahLst/>
            <a:cxnLst/>
            <a:rect l="l" t="t" r="r" b="b"/>
            <a:pathLst>
              <a:path w="3114417" h="803502">
                <a:moveTo>
                  <a:pt x="600980" y="0"/>
                </a:moveTo>
                <a:lnTo>
                  <a:pt x="3114417" y="0"/>
                </a:lnTo>
                <a:lnTo>
                  <a:pt x="3114417" y="803502"/>
                </a:lnTo>
                <a:lnTo>
                  <a:pt x="0" y="80350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9393985" y="933612"/>
            <a:ext cx="1195231" cy="5007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17" name="标题 1"/>
          <p:cNvSpPr txBox="1"/>
          <p:nvPr/>
        </p:nvSpPr>
        <p:spPr>
          <a:xfrm>
            <a:off x="5211585" y="1100522"/>
            <a:ext cx="1856192" cy="146302"/>
          </a:xfrm>
          <a:custGeom>
            <a:avLst/>
            <a:gdLst>
              <a:gd name="connsiteX0" fmla="*/ 1833332 w 1856192"/>
              <a:gd name="connsiteY0" fmla="*/ 100582 h 146302"/>
              <a:gd name="connsiteX1" fmla="*/ 1856192 w 1856192"/>
              <a:gd name="connsiteY1" fmla="*/ 123442 h 146302"/>
              <a:gd name="connsiteX2" fmla="*/ 1833332 w 1856192"/>
              <a:gd name="connsiteY2" fmla="*/ 146302 h 146302"/>
              <a:gd name="connsiteX3" fmla="*/ 1810472 w 1856192"/>
              <a:gd name="connsiteY3" fmla="*/ 123442 h 146302"/>
              <a:gd name="connsiteX4" fmla="*/ 1833332 w 1856192"/>
              <a:gd name="connsiteY4" fmla="*/ 100582 h 146302"/>
              <a:gd name="connsiteX5" fmla="*/ 1732750 w 1856192"/>
              <a:gd name="connsiteY5" fmla="*/ 100582 h 146302"/>
              <a:gd name="connsiteX6" fmla="*/ 1755610 w 1856192"/>
              <a:gd name="connsiteY6" fmla="*/ 123442 h 146302"/>
              <a:gd name="connsiteX7" fmla="*/ 1732750 w 1856192"/>
              <a:gd name="connsiteY7" fmla="*/ 146302 h 146302"/>
              <a:gd name="connsiteX8" fmla="*/ 1709890 w 1856192"/>
              <a:gd name="connsiteY8" fmla="*/ 123442 h 146302"/>
              <a:gd name="connsiteX9" fmla="*/ 1732750 w 1856192"/>
              <a:gd name="connsiteY9" fmla="*/ 100582 h 146302"/>
              <a:gd name="connsiteX10" fmla="*/ 1632169 w 1856192"/>
              <a:gd name="connsiteY10" fmla="*/ 100582 h 146302"/>
              <a:gd name="connsiteX11" fmla="*/ 1655029 w 1856192"/>
              <a:gd name="connsiteY11" fmla="*/ 123442 h 146302"/>
              <a:gd name="connsiteX12" fmla="*/ 1632169 w 1856192"/>
              <a:gd name="connsiteY12" fmla="*/ 146302 h 146302"/>
              <a:gd name="connsiteX13" fmla="*/ 1609309 w 1856192"/>
              <a:gd name="connsiteY13" fmla="*/ 123442 h 146302"/>
              <a:gd name="connsiteX14" fmla="*/ 1632169 w 1856192"/>
              <a:gd name="connsiteY14" fmla="*/ 100582 h 146302"/>
              <a:gd name="connsiteX15" fmla="*/ 1531587 w 1856192"/>
              <a:gd name="connsiteY15" fmla="*/ 100582 h 146302"/>
              <a:gd name="connsiteX16" fmla="*/ 1554447 w 1856192"/>
              <a:gd name="connsiteY16" fmla="*/ 123442 h 146302"/>
              <a:gd name="connsiteX17" fmla="*/ 1531587 w 1856192"/>
              <a:gd name="connsiteY17" fmla="*/ 146302 h 146302"/>
              <a:gd name="connsiteX18" fmla="*/ 1508727 w 1856192"/>
              <a:gd name="connsiteY18" fmla="*/ 123442 h 146302"/>
              <a:gd name="connsiteX19" fmla="*/ 1531587 w 1856192"/>
              <a:gd name="connsiteY19" fmla="*/ 100582 h 146302"/>
              <a:gd name="connsiteX20" fmla="*/ 1431005 w 1856192"/>
              <a:gd name="connsiteY20" fmla="*/ 100582 h 146302"/>
              <a:gd name="connsiteX21" fmla="*/ 1453865 w 1856192"/>
              <a:gd name="connsiteY21" fmla="*/ 123442 h 146302"/>
              <a:gd name="connsiteX22" fmla="*/ 1431005 w 1856192"/>
              <a:gd name="connsiteY22" fmla="*/ 146302 h 146302"/>
              <a:gd name="connsiteX23" fmla="*/ 1408145 w 1856192"/>
              <a:gd name="connsiteY23" fmla="*/ 123442 h 146302"/>
              <a:gd name="connsiteX24" fmla="*/ 1431005 w 1856192"/>
              <a:gd name="connsiteY24" fmla="*/ 100582 h 146302"/>
              <a:gd name="connsiteX25" fmla="*/ 1330423 w 1856192"/>
              <a:gd name="connsiteY25" fmla="*/ 100582 h 146302"/>
              <a:gd name="connsiteX26" fmla="*/ 1353283 w 1856192"/>
              <a:gd name="connsiteY26" fmla="*/ 123442 h 146302"/>
              <a:gd name="connsiteX27" fmla="*/ 1330423 w 1856192"/>
              <a:gd name="connsiteY27" fmla="*/ 146302 h 146302"/>
              <a:gd name="connsiteX28" fmla="*/ 1307563 w 1856192"/>
              <a:gd name="connsiteY28" fmla="*/ 123442 h 146302"/>
              <a:gd name="connsiteX29" fmla="*/ 1330423 w 1856192"/>
              <a:gd name="connsiteY29" fmla="*/ 100582 h 146302"/>
              <a:gd name="connsiteX30" fmla="*/ 1229841 w 1856192"/>
              <a:gd name="connsiteY30" fmla="*/ 100582 h 146302"/>
              <a:gd name="connsiteX31" fmla="*/ 1252701 w 1856192"/>
              <a:gd name="connsiteY31" fmla="*/ 123442 h 146302"/>
              <a:gd name="connsiteX32" fmla="*/ 1229841 w 1856192"/>
              <a:gd name="connsiteY32" fmla="*/ 146302 h 146302"/>
              <a:gd name="connsiteX33" fmla="*/ 1206981 w 1856192"/>
              <a:gd name="connsiteY33" fmla="*/ 123442 h 146302"/>
              <a:gd name="connsiteX34" fmla="*/ 1229841 w 1856192"/>
              <a:gd name="connsiteY34" fmla="*/ 100582 h 146302"/>
              <a:gd name="connsiteX35" fmla="*/ 1129260 w 1856192"/>
              <a:gd name="connsiteY35" fmla="*/ 100582 h 146302"/>
              <a:gd name="connsiteX36" fmla="*/ 1152120 w 1856192"/>
              <a:gd name="connsiteY36" fmla="*/ 123442 h 146302"/>
              <a:gd name="connsiteX37" fmla="*/ 1129260 w 1856192"/>
              <a:gd name="connsiteY37" fmla="*/ 146302 h 146302"/>
              <a:gd name="connsiteX38" fmla="*/ 1106400 w 1856192"/>
              <a:gd name="connsiteY38" fmla="*/ 123442 h 146302"/>
              <a:gd name="connsiteX39" fmla="*/ 1129260 w 1856192"/>
              <a:gd name="connsiteY39" fmla="*/ 100582 h 146302"/>
              <a:gd name="connsiteX40" fmla="*/ 1028678 w 1856192"/>
              <a:gd name="connsiteY40" fmla="*/ 100582 h 146302"/>
              <a:gd name="connsiteX41" fmla="*/ 1051538 w 1856192"/>
              <a:gd name="connsiteY41" fmla="*/ 123442 h 146302"/>
              <a:gd name="connsiteX42" fmla="*/ 1028678 w 1856192"/>
              <a:gd name="connsiteY42" fmla="*/ 146302 h 146302"/>
              <a:gd name="connsiteX43" fmla="*/ 1005818 w 1856192"/>
              <a:gd name="connsiteY43" fmla="*/ 123442 h 146302"/>
              <a:gd name="connsiteX44" fmla="*/ 1028678 w 1856192"/>
              <a:gd name="connsiteY44" fmla="*/ 100582 h 146302"/>
              <a:gd name="connsiteX45" fmla="*/ 928096 w 1856192"/>
              <a:gd name="connsiteY45" fmla="*/ 100582 h 146302"/>
              <a:gd name="connsiteX46" fmla="*/ 950956 w 1856192"/>
              <a:gd name="connsiteY46" fmla="*/ 123442 h 146302"/>
              <a:gd name="connsiteX47" fmla="*/ 928096 w 1856192"/>
              <a:gd name="connsiteY47" fmla="*/ 146302 h 146302"/>
              <a:gd name="connsiteX48" fmla="*/ 905236 w 1856192"/>
              <a:gd name="connsiteY48" fmla="*/ 123442 h 146302"/>
              <a:gd name="connsiteX49" fmla="*/ 928096 w 1856192"/>
              <a:gd name="connsiteY49" fmla="*/ 100582 h 146302"/>
              <a:gd name="connsiteX50" fmla="*/ 827514 w 1856192"/>
              <a:gd name="connsiteY50" fmla="*/ 100582 h 146302"/>
              <a:gd name="connsiteX51" fmla="*/ 850374 w 1856192"/>
              <a:gd name="connsiteY51" fmla="*/ 123442 h 146302"/>
              <a:gd name="connsiteX52" fmla="*/ 827514 w 1856192"/>
              <a:gd name="connsiteY52" fmla="*/ 146302 h 146302"/>
              <a:gd name="connsiteX53" fmla="*/ 804654 w 1856192"/>
              <a:gd name="connsiteY53" fmla="*/ 123442 h 146302"/>
              <a:gd name="connsiteX54" fmla="*/ 827514 w 1856192"/>
              <a:gd name="connsiteY54" fmla="*/ 100582 h 146302"/>
              <a:gd name="connsiteX55" fmla="*/ 726932 w 1856192"/>
              <a:gd name="connsiteY55" fmla="*/ 100582 h 146302"/>
              <a:gd name="connsiteX56" fmla="*/ 749792 w 1856192"/>
              <a:gd name="connsiteY56" fmla="*/ 123442 h 146302"/>
              <a:gd name="connsiteX57" fmla="*/ 726932 w 1856192"/>
              <a:gd name="connsiteY57" fmla="*/ 146302 h 146302"/>
              <a:gd name="connsiteX58" fmla="*/ 704072 w 1856192"/>
              <a:gd name="connsiteY58" fmla="*/ 123442 h 146302"/>
              <a:gd name="connsiteX59" fmla="*/ 726932 w 1856192"/>
              <a:gd name="connsiteY59" fmla="*/ 100582 h 146302"/>
              <a:gd name="connsiteX60" fmla="*/ 626351 w 1856192"/>
              <a:gd name="connsiteY60" fmla="*/ 100582 h 146302"/>
              <a:gd name="connsiteX61" fmla="*/ 649211 w 1856192"/>
              <a:gd name="connsiteY61" fmla="*/ 123442 h 146302"/>
              <a:gd name="connsiteX62" fmla="*/ 626351 w 1856192"/>
              <a:gd name="connsiteY62" fmla="*/ 146302 h 146302"/>
              <a:gd name="connsiteX63" fmla="*/ 603491 w 1856192"/>
              <a:gd name="connsiteY63" fmla="*/ 123442 h 146302"/>
              <a:gd name="connsiteX64" fmla="*/ 626351 w 1856192"/>
              <a:gd name="connsiteY64" fmla="*/ 100582 h 146302"/>
              <a:gd name="connsiteX65" fmla="*/ 525769 w 1856192"/>
              <a:gd name="connsiteY65" fmla="*/ 100582 h 146302"/>
              <a:gd name="connsiteX66" fmla="*/ 548629 w 1856192"/>
              <a:gd name="connsiteY66" fmla="*/ 123442 h 146302"/>
              <a:gd name="connsiteX67" fmla="*/ 525769 w 1856192"/>
              <a:gd name="connsiteY67" fmla="*/ 146302 h 146302"/>
              <a:gd name="connsiteX68" fmla="*/ 502909 w 1856192"/>
              <a:gd name="connsiteY68" fmla="*/ 123442 h 146302"/>
              <a:gd name="connsiteX69" fmla="*/ 525769 w 1856192"/>
              <a:gd name="connsiteY69" fmla="*/ 100582 h 146302"/>
              <a:gd name="connsiteX70" fmla="*/ 425187 w 1856192"/>
              <a:gd name="connsiteY70" fmla="*/ 100582 h 146302"/>
              <a:gd name="connsiteX71" fmla="*/ 448047 w 1856192"/>
              <a:gd name="connsiteY71" fmla="*/ 123442 h 146302"/>
              <a:gd name="connsiteX72" fmla="*/ 425187 w 1856192"/>
              <a:gd name="connsiteY72" fmla="*/ 146302 h 146302"/>
              <a:gd name="connsiteX73" fmla="*/ 402327 w 1856192"/>
              <a:gd name="connsiteY73" fmla="*/ 123442 h 146302"/>
              <a:gd name="connsiteX74" fmla="*/ 425187 w 1856192"/>
              <a:gd name="connsiteY74" fmla="*/ 100582 h 146302"/>
              <a:gd name="connsiteX75" fmla="*/ 324605 w 1856192"/>
              <a:gd name="connsiteY75" fmla="*/ 100582 h 146302"/>
              <a:gd name="connsiteX76" fmla="*/ 347465 w 1856192"/>
              <a:gd name="connsiteY76" fmla="*/ 123442 h 146302"/>
              <a:gd name="connsiteX77" fmla="*/ 324605 w 1856192"/>
              <a:gd name="connsiteY77" fmla="*/ 146302 h 146302"/>
              <a:gd name="connsiteX78" fmla="*/ 301745 w 1856192"/>
              <a:gd name="connsiteY78" fmla="*/ 123442 h 146302"/>
              <a:gd name="connsiteX79" fmla="*/ 324605 w 1856192"/>
              <a:gd name="connsiteY79" fmla="*/ 100582 h 146302"/>
              <a:gd name="connsiteX80" fmla="*/ 224023 w 1856192"/>
              <a:gd name="connsiteY80" fmla="*/ 100582 h 146302"/>
              <a:gd name="connsiteX81" fmla="*/ 246883 w 1856192"/>
              <a:gd name="connsiteY81" fmla="*/ 123442 h 146302"/>
              <a:gd name="connsiteX82" fmla="*/ 224023 w 1856192"/>
              <a:gd name="connsiteY82" fmla="*/ 146302 h 146302"/>
              <a:gd name="connsiteX83" fmla="*/ 201163 w 1856192"/>
              <a:gd name="connsiteY83" fmla="*/ 123442 h 146302"/>
              <a:gd name="connsiteX84" fmla="*/ 224023 w 1856192"/>
              <a:gd name="connsiteY84" fmla="*/ 100582 h 146302"/>
              <a:gd name="connsiteX85" fmla="*/ 123442 w 1856192"/>
              <a:gd name="connsiteY85" fmla="*/ 100582 h 146302"/>
              <a:gd name="connsiteX86" fmla="*/ 146302 w 1856192"/>
              <a:gd name="connsiteY86" fmla="*/ 123442 h 146302"/>
              <a:gd name="connsiteX87" fmla="*/ 123442 w 1856192"/>
              <a:gd name="connsiteY87" fmla="*/ 146302 h 146302"/>
              <a:gd name="connsiteX88" fmla="*/ 100582 w 1856192"/>
              <a:gd name="connsiteY88" fmla="*/ 123442 h 146302"/>
              <a:gd name="connsiteX89" fmla="*/ 123442 w 1856192"/>
              <a:gd name="connsiteY89" fmla="*/ 100582 h 146302"/>
              <a:gd name="connsiteX90" fmla="*/ 22860 w 1856192"/>
              <a:gd name="connsiteY90" fmla="*/ 100582 h 146302"/>
              <a:gd name="connsiteX91" fmla="*/ 45720 w 1856192"/>
              <a:gd name="connsiteY91" fmla="*/ 123442 h 146302"/>
              <a:gd name="connsiteX92" fmla="*/ 22860 w 1856192"/>
              <a:gd name="connsiteY92" fmla="*/ 146302 h 146302"/>
              <a:gd name="connsiteX93" fmla="*/ 0 w 1856192"/>
              <a:gd name="connsiteY93" fmla="*/ 123442 h 146302"/>
              <a:gd name="connsiteX94" fmla="*/ 22860 w 1856192"/>
              <a:gd name="connsiteY94" fmla="*/ 100582 h 146302"/>
              <a:gd name="connsiteX95" fmla="*/ 1833332 w 1856192"/>
              <a:gd name="connsiteY95" fmla="*/ 0 h 146302"/>
              <a:gd name="connsiteX96" fmla="*/ 1856192 w 1856192"/>
              <a:gd name="connsiteY96" fmla="*/ 22860 h 146302"/>
              <a:gd name="connsiteX97" fmla="*/ 1833332 w 1856192"/>
              <a:gd name="connsiteY97" fmla="*/ 45720 h 146302"/>
              <a:gd name="connsiteX98" fmla="*/ 1810472 w 1856192"/>
              <a:gd name="connsiteY98" fmla="*/ 22860 h 146302"/>
              <a:gd name="connsiteX99" fmla="*/ 1833332 w 1856192"/>
              <a:gd name="connsiteY99" fmla="*/ 0 h 146302"/>
              <a:gd name="connsiteX100" fmla="*/ 1732750 w 1856192"/>
              <a:gd name="connsiteY100" fmla="*/ 0 h 146302"/>
              <a:gd name="connsiteX101" fmla="*/ 1755610 w 1856192"/>
              <a:gd name="connsiteY101" fmla="*/ 22860 h 146302"/>
              <a:gd name="connsiteX102" fmla="*/ 1732750 w 1856192"/>
              <a:gd name="connsiteY102" fmla="*/ 45720 h 146302"/>
              <a:gd name="connsiteX103" fmla="*/ 1709890 w 1856192"/>
              <a:gd name="connsiteY103" fmla="*/ 22860 h 146302"/>
              <a:gd name="connsiteX104" fmla="*/ 1732750 w 1856192"/>
              <a:gd name="connsiteY104" fmla="*/ 0 h 146302"/>
              <a:gd name="connsiteX105" fmla="*/ 1632169 w 1856192"/>
              <a:gd name="connsiteY105" fmla="*/ 0 h 146302"/>
              <a:gd name="connsiteX106" fmla="*/ 1655029 w 1856192"/>
              <a:gd name="connsiteY106" fmla="*/ 22860 h 146302"/>
              <a:gd name="connsiteX107" fmla="*/ 1632169 w 1856192"/>
              <a:gd name="connsiteY107" fmla="*/ 45720 h 146302"/>
              <a:gd name="connsiteX108" fmla="*/ 1609309 w 1856192"/>
              <a:gd name="connsiteY108" fmla="*/ 22860 h 146302"/>
              <a:gd name="connsiteX109" fmla="*/ 1632169 w 1856192"/>
              <a:gd name="connsiteY109" fmla="*/ 0 h 146302"/>
              <a:gd name="connsiteX110" fmla="*/ 1531587 w 1856192"/>
              <a:gd name="connsiteY110" fmla="*/ 0 h 146302"/>
              <a:gd name="connsiteX111" fmla="*/ 1554447 w 1856192"/>
              <a:gd name="connsiteY111" fmla="*/ 22860 h 146302"/>
              <a:gd name="connsiteX112" fmla="*/ 1531587 w 1856192"/>
              <a:gd name="connsiteY112" fmla="*/ 45720 h 146302"/>
              <a:gd name="connsiteX113" fmla="*/ 1508727 w 1856192"/>
              <a:gd name="connsiteY113" fmla="*/ 22860 h 146302"/>
              <a:gd name="connsiteX114" fmla="*/ 1531587 w 1856192"/>
              <a:gd name="connsiteY114" fmla="*/ 0 h 146302"/>
              <a:gd name="connsiteX115" fmla="*/ 1431005 w 1856192"/>
              <a:gd name="connsiteY115" fmla="*/ 0 h 146302"/>
              <a:gd name="connsiteX116" fmla="*/ 1453865 w 1856192"/>
              <a:gd name="connsiteY116" fmla="*/ 22860 h 146302"/>
              <a:gd name="connsiteX117" fmla="*/ 1431005 w 1856192"/>
              <a:gd name="connsiteY117" fmla="*/ 45720 h 146302"/>
              <a:gd name="connsiteX118" fmla="*/ 1408145 w 1856192"/>
              <a:gd name="connsiteY118" fmla="*/ 22860 h 146302"/>
              <a:gd name="connsiteX119" fmla="*/ 1431005 w 1856192"/>
              <a:gd name="connsiteY119" fmla="*/ 0 h 146302"/>
              <a:gd name="connsiteX120" fmla="*/ 1330423 w 1856192"/>
              <a:gd name="connsiteY120" fmla="*/ 0 h 146302"/>
              <a:gd name="connsiteX121" fmla="*/ 1353283 w 1856192"/>
              <a:gd name="connsiteY121" fmla="*/ 22860 h 146302"/>
              <a:gd name="connsiteX122" fmla="*/ 1330423 w 1856192"/>
              <a:gd name="connsiteY122" fmla="*/ 45720 h 146302"/>
              <a:gd name="connsiteX123" fmla="*/ 1307563 w 1856192"/>
              <a:gd name="connsiteY123" fmla="*/ 22860 h 146302"/>
              <a:gd name="connsiteX124" fmla="*/ 1330423 w 1856192"/>
              <a:gd name="connsiteY124" fmla="*/ 0 h 146302"/>
              <a:gd name="connsiteX125" fmla="*/ 1229841 w 1856192"/>
              <a:gd name="connsiteY125" fmla="*/ 0 h 146302"/>
              <a:gd name="connsiteX126" fmla="*/ 1252701 w 1856192"/>
              <a:gd name="connsiteY126" fmla="*/ 22860 h 146302"/>
              <a:gd name="connsiteX127" fmla="*/ 1229841 w 1856192"/>
              <a:gd name="connsiteY127" fmla="*/ 45720 h 146302"/>
              <a:gd name="connsiteX128" fmla="*/ 1206981 w 1856192"/>
              <a:gd name="connsiteY128" fmla="*/ 22860 h 146302"/>
              <a:gd name="connsiteX129" fmla="*/ 1229841 w 1856192"/>
              <a:gd name="connsiteY129" fmla="*/ 0 h 146302"/>
              <a:gd name="connsiteX130" fmla="*/ 1129260 w 1856192"/>
              <a:gd name="connsiteY130" fmla="*/ 0 h 146302"/>
              <a:gd name="connsiteX131" fmla="*/ 1152120 w 1856192"/>
              <a:gd name="connsiteY131" fmla="*/ 22860 h 146302"/>
              <a:gd name="connsiteX132" fmla="*/ 1129260 w 1856192"/>
              <a:gd name="connsiteY132" fmla="*/ 45720 h 146302"/>
              <a:gd name="connsiteX133" fmla="*/ 1106400 w 1856192"/>
              <a:gd name="connsiteY133" fmla="*/ 22860 h 146302"/>
              <a:gd name="connsiteX134" fmla="*/ 1129260 w 1856192"/>
              <a:gd name="connsiteY134" fmla="*/ 0 h 146302"/>
              <a:gd name="connsiteX135" fmla="*/ 1028678 w 1856192"/>
              <a:gd name="connsiteY135" fmla="*/ 0 h 146302"/>
              <a:gd name="connsiteX136" fmla="*/ 1051538 w 1856192"/>
              <a:gd name="connsiteY136" fmla="*/ 22860 h 146302"/>
              <a:gd name="connsiteX137" fmla="*/ 1028678 w 1856192"/>
              <a:gd name="connsiteY137" fmla="*/ 45720 h 146302"/>
              <a:gd name="connsiteX138" fmla="*/ 1005818 w 1856192"/>
              <a:gd name="connsiteY138" fmla="*/ 22860 h 146302"/>
              <a:gd name="connsiteX139" fmla="*/ 1028678 w 1856192"/>
              <a:gd name="connsiteY139" fmla="*/ 0 h 146302"/>
              <a:gd name="connsiteX140" fmla="*/ 928096 w 1856192"/>
              <a:gd name="connsiteY140" fmla="*/ 0 h 146302"/>
              <a:gd name="connsiteX141" fmla="*/ 950956 w 1856192"/>
              <a:gd name="connsiteY141" fmla="*/ 22860 h 146302"/>
              <a:gd name="connsiteX142" fmla="*/ 928096 w 1856192"/>
              <a:gd name="connsiteY142" fmla="*/ 45720 h 146302"/>
              <a:gd name="connsiteX143" fmla="*/ 905236 w 1856192"/>
              <a:gd name="connsiteY143" fmla="*/ 22860 h 146302"/>
              <a:gd name="connsiteX144" fmla="*/ 928096 w 1856192"/>
              <a:gd name="connsiteY144" fmla="*/ 0 h 146302"/>
              <a:gd name="connsiteX145" fmla="*/ 827514 w 1856192"/>
              <a:gd name="connsiteY145" fmla="*/ 0 h 146302"/>
              <a:gd name="connsiteX146" fmla="*/ 850374 w 1856192"/>
              <a:gd name="connsiteY146" fmla="*/ 22860 h 146302"/>
              <a:gd name="connsiteX147" fmla="*/ 827514 w 1856192"/>
              <a:gd name="connsiteY147" fmla="*/ 45720 h 146302"/>
              <a:gd name="connsiteX148" fmla="*/ 804654 w 1856192"/>
              <a:gd name="connsiteY148" fmla="*/ 22860 h 146302"/>
              <a:gd name="connsiteX149" fmla="*/ 827514 w 1856192"/>
              <a:gd name="connsiteY149" fmla="*/ 0 h 146302"/>
              <a:gd name="connsiteX150" fmla="*/ 726932 w 1856192"/>
              <a:gd name="connsiteY150" fmla="*/ 0 h 146302"/>
              <a:gd name="connsiteX151" fmla="*/ 749792 w 1856192"/>
              <a:gd name="connsiteY151" fmla="*/ 22860 h 146302"/>
              <a:gd name="connsiteX152" fmla="*/ 726932 w 1856192"/>
              <a:gd name="connsiteY152" fmla="*/ 45720 h 146302"/>
              <a:gd name="connsiteX153" fmla="*/ 704072 w 1856192"/>
              <a:gd name="connsiteY153" fmla="*/ 22860 h 146302"/>
              <a:gd name="connsiteX154" fmla="*/ 726932 w 1856192"/>
              <a:gd name="connsiteY154" fmla="*/ 0 h 146302"/>
              <a:gd name="connsiteX155" fmla="*/ 626351 w 1856192"/>
              <a:gd name="connsiteY155" fmla="*/ 0 h 146302"/>
              <a:gd name="connsiteX156" fmla="*/ 649211 w 1856192"/>
              <a:gd name="connsiteY156" fmla="*/ 22860 h 146302"/>
              <a:gd name="connsiteX157" fmla="*/ 626351 w 1856192"/>
              <a:gd name="connsiteY157" fmla="*/ 45720 h 146302"/>
              <a:gd name="connsiteX158" fmla="*/ 603491 w 1856192"/>
              <a:gd name="connsiteY158" fmla="*/ 22860 h 146302"/>
              <a:gd name="connsiteX159" fmla="*/ 626351 w 1856192"/>
              <a:gd name="connsiteY159" fmla="*/ 0 h 146302"/>
              <a:gd name="connsiteX160" fmla="*/ 525769 w 1856192"/>
              <a:gd name="connsiteY160" fmla="*/ 0 h 146302"/>
              <a:gd name="connsiteX161" fmla="*/ 548629 w 1856192"/>
              <a:gd name="connsiteY161" fmla="*/ 22860 h 146302"/>
              <a:gd name="connsiteX162" fmla="*/ 525769 w 1856192"/>
              <a:gd name="connsiteY162" fmla="*/ 45720 h 146302"/>
              <a:gd name="connsiteX163" fmla="*/ 502909 w 1856192"/>
              <a:gd name="connsiteY163" fmla="*/ 22860 h 146302"/>
              <a:gd name="connsiteX164" fmla="*/ 525769 w 1856192"/>
              <a:gd name="connsiteY164" fmla="*/ 0 h 146302"/>
              <a:gd name="connsiteX165" fmla="*/ 425187 w 1856192"/>
              <a:gd name="connsiteY165" fmla="*/ 0 h 146302"/>
              <a:gd name="connsiteX166" fmla="*/ 448047 w 1856192"/>
              <a:gd name="connsiteY166" fmla="*/ 22860 h 146302"/>
              <a:gd name="connsiteX167" fmla="*/ 425187 w 1856192"/>
              <a:gd name="connsiteY167" fmla="*/ 45720 h 146302"/>
              <a:gd name="connsiteX168" fmla="*/ 402327 w 1856192"/>
              <a:gd name="connsiteY168" fmla="*/ 22860 h 146302"/>
              <a:gd name="connsiteX169" fmla="*/ 425187 w 1856192"/>
              <a:gd name="connsiteY169" fmla="*/ 0 h 146302"/>
              <a:gd name="connsiteX170" fmla="*/ 324605 w 1856192"/>
              <a:gd name="connsiteY170" fmla="*/ 0 h 146302"/>
              <a:gd name="connsiteX171" fmla="*/ 347465 w 1856192"/>
              <a:gd name="connsiteY171" fmla="*/ 22860 h 146302"/>
              <a:gd name="connsiteX172" fmla="*/ 324605 w 1856192"/>
              <a:gd name="connsiteY172" fmla="*/ 45720 h 146302"/>
              <a:gd name="connsiteX173" fmla="*/ 301745 w 1856192"/>
              <a:gd name="connsiteY173" fmla="*/ 22860 h 146302"/>
              <a:gd name="connsiteX174" fmla="*/ 324605 w 1856192"/>
              <a:gd name="connsiteY174" fmla="*/ 0 h 146302"/>
              <a:gd name="connsiteX175" fmla="*/ 224023 w 1856192"/>
              <a:gd name="connsiteY175" fmla="*/ 0 h 146302"/>
              <a:gd name="connsiteX176" fmla="*/ 246883 w 1856192"/>
              <a:gd name="connsiteY176" fmla="*/ 22860 h 146302"/>
              <a:gd name="connsiteX177" fmla="*/ 224023 w 1856192"/>
              <a:gd name="connsiteY177" fmla="*/ 45720 h 146302"/>
              <a:gd name="connsiteX178" fmla="*/ 201163 w 1856192"/>
              <a:gd name="connsiteY178" fmla="*/ 22860 h 146302"/>
              <a:gd name="connsiteX179" fmla="*/ 224023 w 1856192"/>
              <a:gd name="connsiteY179" fmla="*/ 0 h 146302"/>
              <a:gd name="connsiteX180" fmla="*/ 123442 w 1856192"/>
              <a:gd name="connsiteY180" fmla="*/ 0 h 146302"/>
              <a:gd name="connsiteX181" fmla="*/ 146302 w 1856192"/>
              <a:gd name="connsiteY181" fmla="*/ 22860 h 146302"/>
              <a:gd name="connsiteX182" fmla="*/ 123442 w 1856192"/>
              <a:gd name="connsiteY182" fmla="*/ 45720 h 146302"/>
              <a:gd name="connsiteX183" fmla="*/ 100582 w 1856192"/>
              <a:gd name="connsiteY183" fmla="*/ 22860 h 146302"/>
              <a:gd name="connsiteX184" fmla="*/ 123442 w 1856192"/>
              <a:gd name="connsiteY184" fmla="*/ 0 h 146302"/>
              <a:gd name="connsiteX185" fmla="*/ 22860 w 1856192"/>
              <a:gd name="connsiteY185" fmla="*/ 0 h 146302"/>
              <a:gd name="connsiteX186" fmla="*/ 45720 w 1856192"/>
              <a:gd name="connsiteY186" fmla="*/ 22860 h 146302"/>
              <a:gd name="connsiteX187" fmla="*/ 22860 w 1856192"/>
              <a:gd name="connsiteY187" fmla="*/ 45720 h 146302"/>
              <a:gd name="connsiteX188" fmla="*/ 0 w 1856192"/>
              <a:gd name="connsiteY188" fmla="*/ 22860 h 146302"/>
              <a:gd name="connsiteX189" fmla="*/ 22860 w 1856192"/>
              <a:gd name="connsiteY189" fmla="*/ 0 h 146302"/>
            </a:gdLst>
            <a:ahLst/>
            <a:cxnLst/>
            <a:rect l="l" t="t" r="r" b="b"/>
            <a:pathLst>
              <a:path w="1856192" h="146302">
                <a:moveTo>
                  <a:pt x="1833332" y="100582"/>
                </a:moveTo>
                <a:cubicBezTo>
                  <a:pt x="1845957" y="100582"/>
                  <a:pt x="1856192" y="110817"/>
                  <a:pt x="1856192" y="123442"/>
                </a:cubicBezTo>
                <a:cubicBezTo>
                  <a:pt x="1856192" y="136067"/>
                  <a:pt x="1845957" y="146302"/>
                  <a:pt x="1833332" y="146302"/>
                </a:cubicBezTo>
                <a:cubicBezTo>
                  <a:pt x="1820707" y="146302"/>
                  <a:pt x="1810472" y="136067"/>
                  <a:pt x="1810472" y="123442"/>
                </a:cubicBezTo>
                <a:cubicBezTo>
                  <a:pt x="1810472" y="110817"/>
                  <a:pt x="1820707" y="100582"/>
                  <a:pt x="1833332" y="100582"/>
                </a:cubicBezTo>
                <a:close/>
                <a:moveTo>
                  <a:pt x="1732750" y="100582"/>
                </a:moveTo>
                <a:cubicBezTo>
                  <a:pt x="1745375" y="100582"/>
                  <a:pt x="1755610" y="110817"/>
                  <a:pt x="1755610" y="123442"/>
                </a:cubicBezTo>
                <a:cubicBezTo>
                  <a:pt x="1755610" y="136067"/>
                  <a:pt x="1745375" y="146302"/>
                  <a:pt x="1732750" y="146302"/>
                </a:cubicBezTo>
                <a:cubicBezTo>
                  <a:pt x="1720125" y="146302"/>
                  <a:pt x="1709890" y="136067"/>
                  <a:pt x="1709890" y="123442"/>
                </a:cubicBezTo>
                <a:cubicBezTo>
                  <a:pt x="1709890" y="110817"/>
                  <a:pt x="1720125" y="100582"/>
                  <a:pt x="1732750" y="100582"/>
                </a:cubicBezTo>
                <a:close/>
                <a:moveTo>
                  <a:pt x="1632169" y="100582"/>
                </a:moveTo>
                <a:cubicBezTo>
                  <a:pt x="1644794" y="100582"/>
                  <a:pt x="1655029" y="110817"/>
                  <a:pt x="1655029" y="123442"/>
                </a:cubicBezTo>
                <a:cubicBezTo>
                  <a:pt x="1655029" y="136067"/>
                  <a:pt x="1644794" y="146302"/>
                  <a:pt x="1632169" y="146302"/>
                </a:cubicBezTo>
                <a:cubicBezTo>
                  <a:pt x="1619544" y="146302"/>
                  <a:pt x="1609309" y="136067"/>
                  <a:pt x="1609309" y="123442"/>
                </a:cubicBezTo>
                <a:cubicBezTo>
                  <a:pt x="1609309" y="110817"/>
                  <a:pt x="1619544" y="100582"/>
                  <a:pt x="1632169" y="100582"/>
                </a:cubicBezTo>
                <a:close/>
                <a:moveTo>
                  <a:pt x="1531587" y="100582"/>
                </a:moveTo>
                <a:cubicBezTo>
                  <a:pt x="1544212" y="100582"/>
                  <a:pt x="1554447" y="110817"/>
                  <a:pt x="1554447" y="123442"/>
                </a:cubicBezTo>
                <a:cubicBezTo>
                  <a:pt x="1554447" y="136067"/>
                  <a:pt x="1544212" y="146302"/>
                  <a:pt x="1531587" y="146302"/>
                </a:cubicBezTo>
                <a:cubicBezTo>
                  <a:pt x="1518962" y="146302"/>
                  <a:pt x="1508727" y="136067"/>
                  <a:pt x="1508727" y="123442"/>
                </a:cubicBezTo>
                <a:cubicBezTo>
                  <a:pt x="1508727" y="110817"/>
                  <a:pt x="1518962" y="100582"/>
                  <a:pt x="1531587" y="100582"/>
                </a:cubicBezTo>
                <a:close/>
                <a:moveTo>
                  <a:pt x="1431005" y="100582"/>
                </a:moveTo>
                <a:cubicBezTo>
                  <a:pt x="1443630" y="100582"/>
                  <a:pt x="1453865" y="110817"/>
                  <a:pt x="1453865" y="123442"/>
                </a:cubicBezTo>
                <a:cubicBezTo>
                  <a:pt x="1453865" y="136067"/>
                  <a:pt x="1443630" y="146302"/>
                  <a:pt x="1431005" y="146302"/>
                </a:cubicBezTo>
                <a:cubicBezTo>
                  <a:pt x="1418380" y="146302"/>
                  <a:pt x="1408145" y="136067"/>
                  <a:pt x="1408145" y="123442"/>
                </a:cubicBezTo>
                <a:cubicBezTo>
                  <a:pt x="1408145" y="110817"/>
                  <a:pt x="1418380" y="100582"/>
                  <a:pt x="1431005" y="100582"/>
                </a:cubicBezTo>
                <a:close/>
                <a:moveTo>
                  <a:pt x="1330423" y="100582"/>
                </a:moveTo>
                <a:cubicBezTo>
                  <a:pt x="1343048" y="100582"/>
                  <a:pt x="1353283" y="110817"/>
                  <a:pt x="1353283" y="123442"/>
                </a:cubicBezTo>
                <a:cubicBezTo>
                  <a:pt x="1353283" y="136067"/>
                  <a:pt x="1343048" y="146302"/>
                  <a:pt x="1330423" y="146302"/>
                </a:cubicBezTo>
                <a:cubicBezTo>
                  <a:pt x="1317798" y="146302"/>
                  <a:pt x="1307563" y="136067"/>
                  <a:pt x="1307563" y="123442"/>
                </a:cubicBezTo>
                <a:cubicBezTo>
                  <a:pt x="1307563" y="110817"/>
                  <a:pt x="1317798" y="100582"/>
                  <a:pt x="1330423" y="100582"/>
                </a:cubicBezTo>
                <a:close/>
                <a:moveTo>
                  <a:pt x="1229841" y="100582"/>
                </a:moveTo>
                <a:cubicBezTo>
                  <a:pt x="1242466" y="100582"/>
                  <a:pt x="1252701" y="110817"/>
                  <a:pt x="1252701" y="123442"/>
                </a:cubicBezTo>
                <a:cubicBezTo>
                  <a:pt x="1252701" y="136067"/>
                  <a:pt x="1242466" y="146302"/>
                  <a:pt x="1229841" y="146302"/>
                </a:cubicBezTo>
                <a:cubicBezTo>
                  <a:pt x="1217216" y="146302"/>
                  <a:pt x="1206981" y="136067"/>
                  <a:pt x="1206981" y="123442"/>
                </a:cubicBezTo>
                <a:cubicBezTo>
                  <a:pt x="1206981" y="110817"/>
                  <a:pt x="1217216" y="100582"/>
                  <a:pt x="1229841" y="100582"/>
                </a:cubicBezTo>
                <a:close/>
                <a:moveTo>
                  <a:pt x="1129260" y="100582"/>
                </a:moveTo>
                <a:cubicBezTo>
                  <a:pt x="1141885" y="100582"/>
                  <a:pt x="1152120" y="110817"/>
                  <a:pt x="1152120" y="123442"/>
                </a:cubicBezTo>
                <a:cubicBezTo>
                  <a:pt x="1152120" y="136067"/>
                  <a:pt x="1141885" y="146302"/>
                  <a:pt x="1129260" y="146302"/>
                </a:cubicBezTo>
                <a:cubicBezTo>
                  <a:pt x="1116635" y="146302"/>
                  <a:pt x="1106400" y="136067"/>
                  <a:pt x="1106400" y="123442"/>
                </a:cubicBezTo>
                <a:cubicBezTo>
                  <a:pt x="1106400" y="110817"/>
                  <a:pt x="1116635" y="100582"/>
                  <a:pt x="1129260" y="100582"/>
                </a:cubicBezTo>
                <a:close/>
                <a:moveTo>
                  <a:pt x="1028678" y="100582"/>
                </a:moveTo>
                <a:cubicBezTo>
                  <a:pt x="1041303" y="100582"/>
                  <a:pt x="1051538" y="110817"/>
                  <a:pt x="1051538" y="123442"/>
                </a:cubicBezTo>
                <a:cubicBezTo>
                  <a:pt x="1051538" y="136067"/>
                  <a:pt x="1041303" y="146302"/>
                  <a:pt x="1028678" y="146302"/>
                </a:cubicBezTo>
                <a:cubicBezTo>
                  <a:pt x="1016053" y="146302"/>
                  <a:pt x="1005818" y="136067"/>
                  <a:pt x="1005818" y="123442"/>
                </a:cubicBezTo>
                <a:cubicBezTo>
                  <a:pt x="1005818" y="110817"/>
                  <a:pt x="1016053" y="100582"/>
                  <a:pt x="1028678" y="100582"/>
                </a:cubicBezTo>
                <a:close/>
                <a:moveTo>
                  <a:pt x="928096" y="100582"/>
                </a:moveTo>
                <a:cubicBezTo>
                  <a:pt x="940721" y="100582"/>
                  <a:pt x="950956" y="110817"/>
                  <a:pt x="950956" y="123442"/>
                </a:cubicBezTo>
                <a:cubicBezTo>
                  <a:pt x="950956" y="136067"/>
                  <a:pt x="940721" y="146302"/>
                  <a:pt x="928096" y="146302"/>
                </a:cubicBezTo>
                <a:cubicBezTo>
                  <a:pt x="915471" y="146302"/>
                  <a:pt x="905236" y="136067"/>
                  <a:pt x="905236" y="123442"/>
                </a:cubicBezTo>
                <a:cubicBezTo>
                  <a:pt x="905236" y="110817"/>
                  <a:pt x="915471" y="100582"/>
                  <a:pt x="928096" y="100582"/>
                </a:cubicBezTo>
                <a:close/>
                <a:moveTo>
                  <a:pt x="827514" y="100582"/>
                </a:moveTo>
                <a:cubicBezTo>
                  <a:pt x="840139" y="100582"/>
                  <a:pt x="850374" y="110817"/>
                  <a:pt x="850374" y="123442"/>
                </a:cubicBezTo>
                <a:cubicBezTo>
                  <a:pt x="850374" y="136067"/>
                  <a:pt x="840139" y="146302"/>
                  <a:pt x="827514" y="146302"/>
                </a:cubicBezTo>
                <a:cubicBezTo>
                  <a:pt x="814889" y="146302"/>
                  <a:pt x="804654" y="136067"/>
                  <a:pt x="804654" y="123442"/>
                </a:cubicBezTo>
                <a:cubicBezTo>
                  <a:pt x="804654" y="110817"/>
                  <a:pt x="814889" y="100582"/>
                  <a:pt x="827514" y="100582"/>
                </a:cubicBezTo>
                <a:close/>
                <a:moveTo>
                  <a:pt x="726932" y="100582"/>
                </a:moveTo>
                <a:cubicBezTo>
                  <a:pt x="739557" y="100582"/>
                  <a:pt x="749792" y="110817"/>
                  <a:pt x="749792" y="123442"/>
                </a:cubicBezTo>
                <a:cubicBezTo>
                  <a:pt x="749792" y="136067"/>
                  <a:pt x="739557" y="146302"/>
                  <a:pt x="726932" y="146302"/>
                </a:cubicBezTo>
                <a:cubicBezTo>
                  <a:pt x="714307" y="146302"/>
                  <a:pt x="704072" y="136067"/>
                  <a:pt x="704072" y="123442"/>
                </a:cubicBezTo>
                <a:cubicBezTo>
                  <a:pt x="704072" y="110817"/>
                  <a:pt x="714307" y="100582"/>
                  <a:pt x="726932" y="100582"/>
                </a:cubicBezTo>
                <a:close/>
                <a:moveTo>
                  <a:pt x="626351" y="100582"/>
                </a:moveTo>
                <a:cubicBezTo>
                  <a:pt x="638976" y="100582"/>
                  <a:pt x="649211" y="110817"/>
                  <a:pt x="649211" y="123442"/>
                </a:cubicBezTo>
                <a:cubicBezTo>
                  <a:pt x="649211" y="136067"/>
                  <a:pt x="638976" y="146302"/>
                  <a:pt x="626351" y="146302"/>
                </a:cubicBezTo>
                <a:cubicBezTo>
                  <a:pt x="613726" y="146302"/>
                  <a:pt x="603491" y="136067"/>
                  <a:pt x="603491" y="123442"/>
                </a:cubicBezTo>
                <a:cubicBezTo>
                  <a:pt x="603491" y="110817"/>
                  <a:pt x="613726" y="100582"/>
                  <a:pt x="626351" y="100582"/>
                </a:cubicBezTo>
                <a:close/>
                <a:moveTo>
                  <a:pt x="525769" y="100582"/>
                </a:moveTo>
                <a:cubicBezTo>
                  <a:pt x="538394" y="100582"/>
                  <a:pt x="548629" y="110817"/>
                  <a:pt x="548629" y="123442"/>
                </a:cubicBezTo>
                <a:cubicBezTo>
                  <a:pt x="548629" y="136067"/>
                  <a:pt x="538394" y="146302"/>
                  <a:pt x="525769" y="146302"/>
                </a:cubicBezTo>
                <a:cubicBezTo>
                  <a:pt x="513144" y="146302"/>
                  <a:pt x="502909" y="136067"/>
                  <a:pt x="502909" y="123442"/>
                </a:cubicBezTo>
                <a:cubicBezTo>
                  <a:pt x="502909" y="110817"/>
                  <a:pt x="513144" y="100582"/>
                  <a:pt x="525769" y="100582"/>
                </a:cubicBezTo>
                <a:close/>
                <a:moveTo>
                  <a:pt x="425187" y="100582"/>
                </a:moveTo>
                <a:cubicBezTo>
                  <a:pt x="437812" y="100582"/>
                  <a:pt x="448047" y="110817"/>
                  <a:pt x="448047" y="123442"/>
                </a:cubicBezTo>
                <a:cubicBezTo>
                  <a:pt x="448047" y="136067"/>
                  <a:pt x="437812" y="146302"/>
                  <a:pt x="425187" y="146302"/>
                </a:cubicBezTo>
                <a:cubicBezTo>
                  <a:pt x="412562" y="146302"/>
                  <a:pt x="402327" y="136067"/>
                  <a:pt x="402327" y="123442"/>
                </a:cubicBezTo>
                <a:cubicBezTo>
                  <a:pt x="402327" y="110817"/>
                  <a:pt x="412562" y="100582"/>
                  <a:pt x="425187" y="100582"/>
                </a:cubicBezTo>
                <a:close/>
                <a:moveTo>
                  <a:pt x="324605" y="100582"/>
                </a:moveTo>
                <a:cubicBezTo>
                  <a:pt x="337230" y="100582"/>
                  <a:pt x="347465" y="110817"/>
                  <a:pt x="347465" y="123442"/>
                </a:cubicBezTo>
                <a:cubicBezTo>
                  <a:pt x="347465" y="136067"/>
                  <a:pt x="337230" y="146302"/>
                  <a:pt x="324605" y="146302"/>
                </a:cubicBezTo>
                <a:cubicBezTo>
                  <a:pt x="311980" y="146302"/>
                  <a:pt x="301745" y="136067"/>
                  <a:pt x="301745" y="123442"/>
                </a:cubicBezTo>
                <a:cubicBezTo>
                  <a:pt x="301745" y="110817"/>
                  <a:pt x="311980" y="100582"/>
                  <a:pt x="324605" y="100582"/>
                </a:cubicBezTo>
                <a:close/>
                <a:moveTo>
                  <a:pt x="224023" y="100582"/>
                </a:moveTo>
                <a:cubicBezTo>
                  <a:pt x="236648" y="100582"/>
                  <a:pt x="246883" y="110817"/>
                  <a:pt x="246883" y="123442"/>
                </a:cubicBezTo>
                <a:cubicBezTo>
                  <a:pt x="246883" y="136067"/>
                  <a:pt x="236648" y="146302"/>
                  <a:pt x="224023" y="146302"/>
                </a:cubicBezTo>
                <a:cubicBezTo>
                  <a:pt x="211398" y="146302"/>
                  <a:pt x="201163" y="136067"/>
                  <a:pt x="201163" y="123442"/>
                </a:cubicBezTo>
                <a:cubicBezTo>
                  <a:pt x="201163" y="110817"/>
                  <a:pt x="211398" y="100582"/>
                  <a:pt x="224023" y="100582"/>
                </a:cubicBezTo>
                <a:close/>
                <a:moveTo>
                  <a:pt x="123442" y="100582"/>
                </a:moveTo>
                <a:cubicBezTo>
                  <a:pt x="136067" y="100582"/>
                  <a:pt x="146302" y="110817"/>
                  <a:pt x="146302" y="123442"/>
                </a:cubicBezTo>
                <a:cubicBezTo>
                  <a:pt x="146302" y="136067"/>
                  <a:pt x="136067" y="146302"/>
                  <a:pt x="123442" y="146302"/>
                </a:cubicBezTo>
                <a:cubicBezTo>
                  <a:pt x="110817" y="146302"/>
                  <a:pt x="100582" y="136067"/>
                  <a:pt x="100582" y="123442"/>
                </a:cubicBezTo>
                <a:cubicBezTo>
                  <a:pt x="100582" y="110817"/>
                  <a:pt x="110817" y="100582"/>
                  <a:pt x="123442" y="100582"/>
                </a:cubicBezTo>
                <a:close/>
                <a:moveTo>
                  <a:pt x="22860" y="100582"/>
                </a:moveTo>
                <a:cubicBezTo>
                  <a:pt x="35485" y="100582"/>
                  <a:pt x="45720" y="110817"/>
                  <a:pt x="45720" y="123442"/>
                </a:cubicBezTo>
                <a:cubicBezTo>
                  <a:pt x="45720" y="136067"/>
                  <a:pt x="35485" y="146302"/>
                  <a:pt x="22860" y="146302"/>
                </a:cubicBezTo>
                <a:cubicBezTo>
                  <a:pt x="10235" y="146302"/>
                  <a:pt x="0" y="136067"/>
                  <a:pt x="0" y="123442"/>
                </a:cubicBezTo>
                <a:cubicBezTo>
                  <a:pt x="0" y="110817"/>
                  <a:pt x="10235" y="100582"/>
                  <a:pt x="22860" y="100582"/>
                </a:cubicBezTo>
                <a:close/>
                <a:moveTo>
                  <a:pt x="1833332" y="0"/>
                </a:moveTo>
                <a:cubicBezTo>
                  <a:pt x="1845957" y="0"/>
                  <a:pt x="1856192" y="10235"/>
                  <a:pt x="1856192" y="22860"/>
                </a:cubicBezTo>
                <a:cubicBezTo>
                  <a:pt x="1856192" y="35485"/>
                  <a:pt x="1845957" y="45720"/>
                  <a:pt x="1833332" y="45720"/>
                </a:cubicBezTo>
                <a:cubicBezTo>
                  <a:pt x="1820707" y="45720"/>
                  <a:pt x="1810472" y="35485"/>
                  <a:pt x="1810472" y="22860"/>
                </a:cubicBezTo>
                <a:cubicBezTo>
                  <a:pt x="1810472" y="10235"/>
                  <a:pt x="1820707" y="0"/>
                  <a:pt x="1833332" y="0"/>
                </a:cubicBezTo>
                <a:close/>
                <a:moveTo>
                  <a:pt x="1732750" y="0"/>
                </a:moveTo>
                <a:cubicBezTo>
                  <a:pt x="1745375" y="0"/>
                  <a:pt x="1755610" y="10235"/>
                  <a:pt x="1755610" y="22860"/>
                </a:cubicBezTo>
                <a:cubicBezTo>
                  <a:pt x="1755610" y="35485"/>
                  <a:pt x="1745375" y="45720"/>
                  <a:pt x="1732750" y="45720"/>
                </a:cubicBezTo>
                <a:cubicBezTo>
                  <a:pt x="1720125" y="45720"/>
                  <a:pt x="1709890" y="35485"/>
                  <a:pt x="1709890" y="22860"/>
                </a:cubicBezTo>
                <a:cubicBezTo>
                  <a:pt x="1709890" y="10235"/>
                  <a:pt x="1720125" y="0"/>
                  <a:pt x="1732750" y="0"/>
                </a:cubicBezTo>
                <a:close/>
                <a:moveTo>
                  <a:pt x="1632169" y="0"/>
                </a:moveTo>
                <a:cubicBezTo>
                  <a:pt x="1644794" y="0"/>
                  <a:pt x="1655029" y="10235"/>
                  <a:pt x="1655029" y="22860"/>
                </a:cubicBezTo>
                <a:cubicBezTo>
                  <a:pt x="1655029" y="35485"/>
                  <a:pt x="1644794" y="45720"/>
                  <a:pt x="1632169" y="45720"/>
                </a:cubicBezTo>
                <a:cubicBezTo>
                  <a:pt x="1619544" y="45720"/>
                  <a:pt x="1609309" y="35485"/>
                  <a:pt x="1609309" y="22860"/>
                </a:cubicBezTo>
                <a:cubicBezTo>
                  <a:pt x="1609309" y="10235"/>
                  <a:pt x="1619544" y="0"/>
                  <a:pt x="1632169" y="0"/>
                </a:cubicBezTo>
                <a:close/>
                <a:moveTo>
                  <a:pt x="1531587" y="0"/>
                </a:moveTo>
                <a:cubicBezTo>
                  <a:pt x="1544212" y="0"/>
                  <a:pt x="1554447" y="10235"/>
                  <a:pt x="1554447" y="22860"/>
                </a:cubicBezTo>
                <a:cubicBezTo>
                  <a:pt x="1554447" y="35485"/>
                  <a:pt x="1544212" y="45720"/>
                  <a:pt x="1531587" y="45720"/>
                </a:cubicBezTo>
                <a:cubicBezTo>
                  <a:pt x="1518962" y="45720"/>
                  <a:pt x="1508727" y="35485"/>
                  <a:pt x="1508727" y="22860"/>
                </a:cubicBezTo>
                <a:cubicBezTo>
                  <a:pt x="1508727" y="10235"/>
                  <a:pt x="1518962" y="0"/>
                  <a:pt x="1531587" y="0"/>
                </a:cubicBezTo>
                <a:close/>
                <a:moveTo>
                  <a:pt x="1431005" y="0"/>
                </a:moveTo>
                <a:cubicBezTo>
                  <a:pt x="1443630" y="0"/>
                  <a:pt x="1453865" y="10235"/>
                  <a:pt x="1453865" y="22860"/>
                </a:cubicBezTo>
                <a:cubicBezTo>
                  <a:pt x="1453865" y="35485"/>
                  <a:pt x="1443630" y="45720"/>
                  <a:pt x="1431005" y="45720"/>
                </a:cubicBezTo>
                <a:cubicBezTo>
                  <a:pt x="1418380" y="45720"/>
                  <a:pt x="1408145" y="35485"/>
                  <a:pt x="1408145" y="22860"/>
                </a:cubicBezTo>
                <a:cubicBezTo>
                  <a:pt x="1408145" y="10235"/>
                  <a:pt x="1418380" y="0"/>
                  <a:pt x="1431005" y="0"/>
                </a:cubicBezTo>
                <a:close/>
                <a:moveTo>
                  <a:pt x="1330423" y="0"/>
                </a:moveTo>
                <a:cubicBezTo>
                  <a:pt x="1343048" y="0"/>
                  <a:pt x="1353283" y="10235"/>
                  <a:pt x="1353283" y="22860"/>
                </a:cubicBezTo>
                <a:cubicBezTo>
                  <a:pt x="1353283" y="35485"/>
                  <a:pt x="1343048" y="45720"/>
                  <a:pt x="1330423" y="45720"/>
                </a:cubicBezTo>
                <a:cubicBezTo>
                  <a:pt x="1317798" y="45720"/>
                  <a:pt x="1307563" y="35485"/>
                  <a:pt x="1307563" y="22860"/>
                </a:cubicBezTo>
                <a:cubicBezTo>
                  <a:pt x="1307563" y="10235"/>
                  <a:pt x="1317798" y="0"/>
                  <a:pt x="1330423" y="0"/>
                </a:cubicBezTo>
                <a:close/>
                <a:moveTo>
                  <a:pt x="1229841" y="0"/>
                </a:moveTo>
                <a:cubicBezTo>
                  <a:pt x="1242466" y="0"/>
                  <a:pt x="1252701" y="10235"/>
                  <a:pt x="1252701" y="22860"/>
                </a:cubicBezTo>
                <a:cubicBezTo>
                  <a:pt x="1252701" y="35485"/>
                  <a:pt x="1242466" y="45720"/>
                  <a:pt x="1229841" y="45720"/>
                </a:cubicBezTo>
                <a:cubicBezTo>
                  <a:pt x="1217216" y="45720"/>
                  <a:pt x="1206981" y="35485"/>
                  <a:pt x="1206981" y="22860"/>
                </a:cubicBezTo>
                <a:cubicBezTo>
                  <a:pt x="1206981" y="10235"/>
                  <a:pt x="1217216" y="0"/>
                  <a:pt x="1229841" y="0"/>
                </a:cubicBezTo>
                <a:close/>
                <a:moveTo>
                  <a:pt x="1129260" y="0"/>
                </a:moveTo>
                <a:cubicBezTo>
                  <a:pt x="1141885" y="0"/>
                  <a:pt x="1152120" y="10235"/>
                  <a:pt x="1152120" y="22860"/>
                </a:cubicBezTo>
                <a:cubicBezTo>
                  <a:pt x="1152120" y="35485"/>
                  <a:pt x="1141885" y="45720"/>
                  <a:pt x="1129260" y="45720"/>
                </a:cubicBezTo>
                <a:cubicBezTo>
                  <a:pt x="1116635" y="45720"/>
                  <a:pt x="1106400" y="35485"/>
                  <a:pt x="1106400" y="22860"/>
                </a:cubicBezTo>
                <a:cubicBezTo>
                  <a:pt x="1106400" y="10235"/>
                  <a:pt x="1116635" y="0"/>
                  <a:pt x="1129260" y="0"/>
                </a:cubicBezTo>
                <a:close/>
                <a:moveTo>
                  <a:pt x="1028678" y="0"/>
                </a:moveTo>
                <a:cubicBezTo>
                  <a:pt x="1041303" y="0"/>
                  <a:pt x="1051538" y="10235"/>
                  <a:pt x="1051538" y="22860"/>
                </a:cubicBezTo>
                <a:cubicBezTo>
                  <a:pt x="1051538" y="35485"/>
                  <a:pt x="1041303" y="45720"/>
                  <a:pt x="1028678" y="45720"/>
                </a:cubicBezTo>
                <a:cubicBezTo>
                  <a:pt x="1016053" y="45720"/>
                  <a:pt x="1005818" y="35485"/>
                  <a:pt x="1005818" y="22860"/>
                </a:cubicBezTo>
                <a:cubicBezTo>
                  <a:pt x="1005818" y="10235"/>
                  <a:pt x="1016053" y="0"/>
                  <a:pt x="1028678" y="0"/>
                </a:cubicBezTo>
                <a:close/>
                <a:moveTo>
                  <a:pt x="928096" y="0"/>
                </a:moveTo>
                <a:cubicBezTo>
                  <a:pt x="940721" y="0"/>
                  <a:pt x="950956" y="10235"/>
                  <a:pt x="950956" y="22860"/>
                </a:cubicBezTo>
                <a:cubicBezTo>
                  <a:pt x="950956" y="35485"/>
                  <a:pt x="940721" y="45720"/>
                  <a:pt x="928096" y="45720"/>
                </a:cubicBezTo>
                <a:cubicBezTo>
                  <a:pt x="915471" y="45720"/>
                  <a:pt x="905236" y="35485"/>
                  <a:pt x="905236" y="22860"/>
                </a:cubicBezTo>
                <a:cubicBezTo>
                  <a:pt x="905236" y="10235"/>
                  <a:pt x="915471" y="0"/>
                  <a:pt x="928096" y="0"/>
                </a:cubicBezTo>
                <a:close/>
                <a:moveTo>
                  <a:pt x="827514" y="0"/>
                </a:moveTo>
                <a:cubicBezTo>
                  <a:pt x="840139" y="0"/>
                  <a:pt x="850374" y="10235"/>
                  <a:pt x="850374" y="22860"/>
                </a:cubicBezTo>
                <a:cubicBezTo>
                  <a:pt x="850374" y="35485"/>
                  <a:pt x="840139" y="45720"/>
                  <a:pt x="827514" y="45720"/>
                </a:cubicBezTo>
                <a:cubicBezTo>
                  <a:pt x="814889" y="45720"/>
                  <a:pt x="804654" y="35485"/>
                  <a:pt x="804654" y="22860"/>
                </a:cubicBezTo>
                <a:cubicBezTo>
                  <a:pt x="804654" y="10235"/>
                  <a:pt x="814889" y="0"/>
                  <a:pt x="827514" y="0"/>
                </a:cubicBezTo>
                <a:close/>
                <a:moveTo>
                  <a:pt x="726932" y="0"/>
                </a:moveTo>
                <a:cubicBezTo>
                  <a:pt x="739557" y="0"/>
                  <a:pt x="749792" y="10235"/>
                  <a:pt x="749792" y="22860"/>
                </a:cubicBezTo>
                <a:cubicBezTo>
                  <a:pt x="749792" y="35485"/>
                  <a:pt x="739557" y="45720"/>
                  <a:pt x="726932" y="45720"/>
                </a:cubicBezTo>
                <a:cubicBezTo>
                  <a:pt x="714307" y="45720"/>
                  <a:pt x="704072" y="35485"/>
                  <a:pt x="704072" y="22860"/>
                </a:cubicBezTo>
                <a:cubicBezTo>
                  <a:pt x="704072" y="10235"/>
                  <a:pt x="714307" y="0"/>
                  <a:pt x="726932" y="0"/>
                </a:cubicBezTo>
                <a:close/>
                <a:moveTo>
                  <a:pt x="626351" y="0"/>
                </a:moveTo>
                <a:cubicBezTo>
                  <a:pt x="638976" y="0"/>
                  <a:pt x="649211" y="10235"/>
                  <a:pt x="649211" y="22860"/>
                </a:cubicBezTo>
                <a:cubicBezTo>
                  <a:pt x="649211" y="35485"/>
                  <a:pt x="638976" y="45720"/>
                  <a:pt x="626351" y="45720"/>
                </a:cubicBezTo>
                <a:cubicBezTo>
                  <a:pt x="613726" y="45720"/>
                  <a:pt x="603491" y="35485"/>
                  <a:pt x="603491" y="22860"/>
                </a:cubicBezTo>
                <a:cubicBezTo>
                  <a:pt x="603491" y="10235"/>
                  <a:pt x="613726" y="0"/>
                  <a:pt x="626351" y="0"/>
                </a:cubicBezTo>
                <a:close/>
                <a:moveTo>
                  <a:pt x="525769" y="0"/>
                </a:moveTo>
                <a:cubicBezTo>
                  <a:pt x="538394" y="0"/>
                  <a:pt x="548629" y="10235"/>
                  <a:pt x="548629" y="22860"/>
                </a:cubicBezTo>
                <a:cubicBezTo>
                  <a:pt x="548629" y="35485"/>
                  <a:pt x="538394" y="45720"/>
                  <a:pt x="525769" y="45720"/>
                </a:cubicBezTo>
                <a:cubicBezTo>
                  <a:pt x="513144" y="45720"/>
                  <a:pt x="502909" y="35485"/>
                  <a:pt x="502909" y="22860"/>
                </a:cubicBezTo>
                <a:cubicBezTo>
                  <a:pt x="502909" y="10235"/>
                  <a:pt x="513144" y="0"/>
                  <a:pt x="525769" y="0"/>
                </a:cubicBezTo>
                <a:close/>
                <a:moveTo>
                  <a:pt x="425187" y="0"/>
                </a:moveTo>
                <a:cubicBezTo>
                  <a:pt x="437812" y="0"/>
                  <a:pt x="448047" y="10235"/>
                  <a:pt x="448047" y="22860"/>
                </a:cubicBezTo>
                <a:cubicBezTo>
                  <a:pt x="448047" y="35485"/>
                  <a:pt x="437812" y="45720"/>
                  <a:pt x="425187" y="45720"/>
                </a:cubicBezTo>
                <a:cubicBezTo>
                  <a:pt x="412562" y="45720"/>
                  <a:pt x="402327" y="35485"/>
                  <a:pt x="402327" y="22860"/>
                </a:cubicBezTo>
                <a:cubicBezTo>
                  <a:pt x="402327" y="10235"/>
                  <a:pt x="412562" y="0"/>
                  <a:pt x="425187" y="0"/>
                </a:cubicBezTo>
                <a:close/>
                <a:moveTo>
                  <a:pt x="324605" y="0"/>
                </a:moveTo>
                <a:cubicBezTo>
                  <a:pt x="337230" y="0"/>
                  <a:pt x="347465" y="10235"/>
                  <a:pt x="347465" y="22860"/>
                </a:cubicBezTo>
                <a:cubicBezTo>
                  <a:pt x="347465" y="35485"/>
                  <a:pt x="337230" y="45720"/>
                  <a:pt x="324605" y="45720"/>
                </a:cubicBezTo>
                <a:cubicBezTo>
                  <a:pt x="311980" y="45720"/>
                  <a:pt x="301745" y="35485"/>
                  <a:pt x="301745" y="22860"/>
                </a:cubicBezTo>
                <a:cubicBezTo>
                  <a:pt x="301745" y="10235"/>
                  <a:pt x="311980" y="0"/>
                  <a:pt x="324605" y="0"/>
                </a:cubicBezTo>
                <a:close/>
                <a:moveTo>
                  <a:pt x="224023" y="0"/>
                </a:moveTo>
                <a:cubicBezTo>
                  <a:pt x="236648" y="0"/>
                  <a:pt x="246883" y="10235"/>
                  <a:pt x="246883" y="22860"/>
                </a:cubicBezTo>
                <a:cubicBezTo>
                  <a:pt x="246883" y="35485"/>
                  <a:pt x="236648" y="45720"/>
                  <a:pt x="224023" y="45720"/>
                </a:cubicBezTo>
                <a:cubicBezTo>
                  <a:pt x="211398" y="45720"/>
                  <a:pt x="201163" y="35485"/>
                  <a:pt x="201163" y="22860"/>
                </a:cubicBezTo>
                <a:cubicBezTo>
                  <a:pt x="201163" y="10235"/>
                  <a:pt x="211398" y="0"/>
                  <a:pt x="224023" y="0"/>
                </a:cubicBezTo>
                <a:close/>
                <a:moveTo>
                  <a:pt x="123442" y="0"/>
                </a:moveTo>
                <a:cubicBezTo>
                  <a:pt x="136067" y="0"/>
                  <a:pt x="146302" y="10235"/>
                  <a:pt x="146302" y="22860"/>
                </a:cubicBezTo>
                <a:cubicBezTo>
                  <a:pt x="146302" y="35485"/>
                  <a:pt x="136067" y="45720"/>
                  <a:pt x="123442" y="45720"/>
                </a:cubicBezTo>
                <a:cubicBezTo>
                  <a:pt x="110817" y="45720"/>
                  <a:pt x="100582" y="35485"/>
                  <a:pt x="100582" y="22860"/>
                </a:cubicBezTo>
                <a:cubicBezTo>
                  <a:pt x="100582" y="10235"/>
                  <a:pt x="110817" y="0"/>
                  <a:pt x="123442" y="0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8813781" y="5857507"/>
            <a:ext cx="2684397" cy="228571"/>
          </a:xfrm>
          <a:custGeom>
            <a:avLst/>
            <a:gdLst>
              <a:gd name="connsiteX0" fmla="*/ 170960 w 2684397"/>
              <a:gd name="connsiteY0" fmla="*/ 0 h 228571"/>
              <a:gd name="connsiteX1" fmla="*/ 2684397 w 2684397"/>
              <a:gd name="connsiteY1" fmla="*/ 0 h 228571"/>
              <a:gd name="connsiteX2" fmla="*/ 2684397 w 2684397"/>
              <a:gd name="connsiteY2" fmla="*/ 228571 h 228571"/>
              <a:gd name="connsiteX3" fmla="*/ 0 w 2684397"/>
              <a:gd name="connsiteY3" fmla="*/ 228571 h 228571"/>
            </a:gdLst>
            <a:ahLst/>
            <a:cxnLst/>
            <a:rect l="l" t="t" r="r" b="b"/>
            <a:pathLst>
              <a:path w="2684397" h="228571">
                <a:moveTo>
                  <a:pt x="170960" y="0"/>
                </a:moveTo>
                <a:lnTo>
                  <a:pt x="2684397" y="0"/>
                </a:lnTo>
                <a:lnTo>
                  <a:pt x="2684397" y="228571"/>
                </a:lnTo>
                <a:lnTo>
                  <a:pt x="0" y="2285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693824" y="5857507"/>
            <a:ext cx="3201777" cy="228571"/>
          </a:xfrm>
          <a:custGeom>
            <a:avLst/>
            <a:gdLst>
              <a:gd name="connsiteX0" fmla="*/ 0 w 3201777"/>
              <a:gd name="connsiteY0" fmla="*/ 0 h 228571"/>
              <a:gd name="connsiteX1" fmla="*/ 3201777 w 3201777"/>
              <a:gd name="connsiteY1" fmla="*/ 0 h 228571"/>
              <a:gd name="connsiteX2" fmla="*/ 3030817 w 3201777"/>
              <a:gd name="connsiteY2" fmla="*/ 228571 h 228571"/>
              <a:gd name="connsiteX3" fmla="*/ 0 w 3201777"/>
              <a:gd name="connsiteY3" fmla="*/ 228571 h 228571"/>
            </a:gdLst>
            <a:ahLst/>
            <a:cxnLst/>
            <a:rect l="l" t="t" r="r" b="b"/>
            <a:pathLst>
              <a:path w="3201777" h="228571">
                <a:moveTo>
                  <a:pt x="0" y="0"/>
                </a:moveTo>
                <a:lnTo>
                  <a:pt x="3201777" y="0"/>
                </a:lnTo>
                <a:lnTo>
                  <a:pt x="3030817" y="228571"/>
                </a:lnTo>
                <a:lnTo>
                  <a:pt x="0" y="2285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4240246" y="1227447"/>
            <a:ext cx="4066863" cy="9724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21" name="标题 1"/>
          <p:cNvSpPr txBox="1"/>
          <p:nvPr/>
        </p:nvSpPr>
        <p:spPr>
          <a:xfrm>
            <a:off x="2345310" y="2069884"/>
            <a:ext cx="7921228" cy="2302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5900" dirty="0" err="1">
                <a:ln w="12700">
                  <a:noFill/>
                </a:ln>
                <a:solidFill>
                  <a:srgbClr val="0265FC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文件系统设计与实现</a:t>
            </a:r>
            <a:endParaRPr kumimoji="1" lang="zh-CN" altLang="en-US" dirty="0"/>
          </a:p>
        </p:txBody>
      </p:sp>
      <p:sp>
        <p:nvSpPr>
          <p:cNvPr id="22" name="标题 1"/>
          <p:cNvSpPr txBox="1"/>
          <p:nvPr/>
        </p:nvSpPr>
        <p:spPr>
          <a:xfrm rot="19421533">
            <a:off x="10370509" y="3664112"/>
            <a:ext cx="395124" cy="395124"/>
          </a:xfrm>
          <a:prstGeom prst="triangle">
            <a:avLst/>
          </a:prstGeom>
          <a:noFill/>
          <a:ln w="38100" cap="sq">
            <a:solidFill>
              <a:schemeClr val="accent1">
                <a:lumMod val="40000"/>
                <a:lumOff val="60000"/>
                <a:alpha val="3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2483297" y="1868595"/>
            <a:ext cx="1521863" cy="503351"/>
          </a:xfrm>
          <a:custGeom>
            <a:avLst/>
            <a:gdLst>
              <a:gd name="connsiteX0" fmla="*/ 1409749 w 1661424"/>
              <a:gd name="connsiteY0" fmla="*/ 0 h 503351"/>
              <a:gd name="connsiteX1" fmla="*/ 1473010 w 1661424"/>
              <a:gd name="connsiteY1" fmla="*/ 188414 h 503351"/>
              <a:gd name="connsiteX2" fmla="*/ 1661424 w 1661424"/>
              <a:gd name="connsiteY2" fmla="*/ 251676 h 503351"/>
              <a:gd name="connsiteX3" fmla="*/ 1473010 w 1661424"/>
              <a:gd name="connsiteY3" fmla="*/ 314937 h 503351"/>
              <a:gd name="connsiteX4" fmla="*/ 1409749 w 1661424"/>
              <a:gd name="connsiteY4" fmla="*/ 503351 h 503351"/>
              <a:gd name="connsiteX5" fmla="*/ 1346487 w 1661424"/>
              <a:gd name="connsiteY5" fmla="*/ 314937 h 503351"/>
              <a:gd name="connsiteX6" fmla="*/ 1158073 w 1661424"/>
              <a:gd name="connsiteY6" fmla="*/ 251676 h 503351"/>
              <a:gd name="connsiteX7" fmla="*/ 1346487 w 1661424"/>
              <a:gd name="connsiteY7" fmla="*/ 188414 h 503351"/>
              <a:gd name="connsiteX8" fmla="*/ 830713 w 1661424"/>
              <a:gd name="connsiteY8" fmla="*/ 0 h 503351"/>
              <a:gd name="connsiteX9" fmla="*/ 893974 w 1661424"/>
              <a:gd name="connsiteY9" fmla="*/ 188414 h 503351"/>
              <a:gd name="connsiteX10" fmla="*/ 1082388 w 1661424"/>
              <a:gd name="connsiteY10" fmla="*/ 251676 h 503351"/>
              <a:gd name="connsiteX11" fmla="*/ 893974 w 1661424"/>
              <a:gd name="connsiteY11" fmla="*/ 314937 h 503351"/>
              <a:gd name="connsiteX12" fmla="*/ 830713 w 1661424"/>
              <a:gd name="connsiteY12" fmla="*/ 503351 h 503351"/>
              <a:gd name="connsiteX13" fmla="*/ 767451 w 1661424"/>
              <a:gd name="connsiteY13" fmla="*/ 314937 h 503351"/>
              <a:gd name="connsiteX14" fmla="*/ 579037 w 1661424"/>
              <a:gd name="connsiteY14" fmla="*/ 251676 h 503351"/>
              <a:gd name="connsiteX15" fmla="*/ 767451 w 1661424"/>
              <a:gd name="connsiteY15" fmla="*/ 188414 h 503351"/>
              <a:gd name="connsiteX16" fmla="*/ 251676 w 1661424"/>
              <a:gd name="connsiteY16" fmla="*/ 0 h 503351"/>
              <a:gd name="connsiteX17" fmla="*/ 314937 w 1661424"/>
              <a:gd name="connsiteY17" fmla="*/ 188414 h 503351"/>
              <a:gd name="connsiteX18" fmla="*/ 503351 w 1661424"/>
              <a:gd name="connsiteY18" fmla="*/ 251676 h 503351"/>
              <a:gd name="connsiteX19" fmla="*/ 314937 w 1661424"/>
              <a:gd name="connsiteY19" fmla="*/ 314937 h 503351"/>
              <a:gd name="connsiteX20" fmla="*/ 251676 w 1661424"/>
              <a:gd name="connsiteY20" fmla="*/ 503351 h 503351"/>
              <a:gd name="connsiteX21" fmla="*/ 188414 w 1661424"/>
              <a:gd name="connsiteY21" fmla="*/ 314937 h 503351"/>
              <a:gd name="connsiteX22" fmla="*/ 0 w 1661424"/>
              <a:gd name="connsiteY22" fmla="*/ 251676 h 503351"/>
              <a:gd name="connsiteX23" fmla="*/ 188414 w 1661424"/>
              <a:gd name="connsiteY23" fmla="*/ 188414 h 503351"/>
            </a:gdLst>
            <a:ahLst/>
            <a:cxnLst/>
            <a:rect l="l" t="t" r="r" b="b"/>
            <a:pathLst>
              <a:path w="1661424" h="503351">
                <a:moveTo>
                  <a:pt x="1409749" y="0"/>
                </a:moveTo>
                <a:lnTo>
                  <a:pt x="1473010" y="188414"/>
                </a:lnTo>
                <a:lnTo>
                  <a:pt x="1661424" y="251676"/>
                </a:lnTo>
                <a:lnTo>
                  <a:pt x="1473010" y="314937"/>
                </a:lnTo>
                <a:lnTo>
                  <a:pt x="1409749" y="503351"/>
                </a:lnTo>
                <a:lnTo>
                  <a:pt x="1346487" y="314937"/>
                </a:lnTo>
                <a:lnTo>
                  <a:pt x="1158073" y="251676"/>
                </a:lnTo>
                <a:lnTo>
                  <a:pt x="1346487" y="188414"/>
                </a:lnTo>
                <a:close/>
                <a:moveTo>
                  <a:pt x="830713" y="0"/>
                </a:moveTo>
                <a:lnTo>
                  <a:pt x="893974" y="188414"/>
                </a:lnTo>
                <a:lnTo>
                  <a:pt x="1082388" y="251676"/>
                </a:lnTo>
                <a:lnTo>
                  <a:pt x="893974" y="314937"/>
                </a:lnTo>
                <a:lnTo>
                  <a:pt x="830713" y="503351"/>
                </a:lnTo>
                <a:lnTo>
                  <a:pt x="767451" y="314937"/>
                </a:lnTo>
                <a:lnTo>
                  <a:pt x="579037" y="251676"/>
                </a:lnTo>
                <a:lnTo>
                  <a:pt x="767451" y="188414"/>
                </a:lnTo>
                <a:close/>
                <a:moveTo>
                  <a:pt x="251676" y="0"/>
                </a:moveTo>
                <a:lnTo>
                  <a:pt x="314937" y="188414"/>
                </a:lnTo>
                <a:lnTo>
                  <a:pt x="503351" y="251676"/>
                </a:lnTo>
                <a:lnTo>
                  <a:pt x="314937" y="314937"/>
                </a:lnTo>
                <a:lnTo>
                  <a:pt x="251676" y="503351"/>
                </a:lnTo>
                <a:lnTo>
                  <a:pt x="188414" y="314937"/>
                </a:lnTo>
                <a:lnTo>
                  <a:pt x="0" y="251676"/>
                </a:lnTo>
                <a:lnTo>
                  <a:pt x="188414" y="1884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8194252" y="1868595"/>
            <a:ext cx="1521863" cy="503351"/>
          </a:xfrm>
          <a:custGeom>
            <a:avLst/>
            <a:gdLst>
              <a:gd name="connsiteX0" fmla="*/ 1409749 w 1661424"/>
              <a:gd name="connsiteY0" fmla="*/ 0 h 503351"/>
              <a:gd name="connsiteX1" fmla="*/ 1473010 w 1661424"/>
              <a:gd name="connsiteY1" fmla="*/ 188414 h 503351"/>
              <a:gd name="connsiteX2" fmla="*/ 1661424 w 1661424"/>
              <a:gd name="connsiteY2" fmla="*/ 251676 h 503351"/>
              <a:gd name="connsiteX3" fmla="*/ 1473010 w 1661424"/>
              <a:gd name="connsiteY3" fmla="*/ 314937 h 503351"/>
              <a:gd name="connsiteX4" fmla="*/ 1409749 w 1661424"/>
              <a:gd name="connsiteY4" fmla="*/ 503351 h 503351"/>
              <a:gd name="connsiteX5" fmla="*/ 1346487 w 1661424"/>
              <a:gd name="connsiteY5" fmla="*/ 314937 h 503351"/>
              <a:gd name="connsiteX6" fmla="*/ 1158073 w 1661424"/>
              <a:gd name="connsiteY6" fmla="*/ 251676 h 503351"/>
              <a:gd name="connsiteX7" fmla="*/ 1346487 w 1661424"/>
              <a:gd name="connsiteY7" fmla="*/ 188414 h 503351"/>
              <a:gd name="connsiteX8" fmla="*/ 830713 w 1661424"/>
              <a:gd name="connsiteY8" fmla="*/ 0 h 503351"/>
              <a:gd name="connsiteX9" fmla="*/ 893974 w 1661424"/>
              <a:gd name="connsiteY9" fmla="*/ 188414 h 503351"/>
              <a:gd name="connsiteX10" fmla="*/ 1082388 w 1661424"/>
              <a:gd name="connsiteY10" fmla="*/ 251676 h 503351"/>
              <a:gd name="connsiteX11" fmla="*/ 893974 w 1661424"/>
              <a:gd name="connsiteY11" fmla="*/ 314937 h 503351"/>
              <a:gd name="connsiteX12" fmla="*/ 830713 w 1661424"/>
              <a:gd name="connsiteY12" fmla="*/ 503351 h 503351"/>
              <a:gd name="connsiteX13" fmla="*/ 767451 w 1661424"/>
              <a:gd name="connsiteY13" fmla="*/ 314937 h 503351"/>
              <a:gd name="connsiteX14" fmla="*/ 579037 w 1661424"/>
              <a:gd name="connsiteY14" fmla="*/ 251676 h 503351"/>
              <a:gd name="connsiteX15" fmla="*/ 767451 w 1661424"/>
              <a:gd name="connsiteY15" fmla="*/ 188414 h 503351"/>
              <a:gd name="connsiteX16" fmla="*/ 251676 w 1661424"/>
              <a:gd name="connsiteY16" fmla="*/ 0 h 503351"/>
              <a:gd name="connsiteX17" fmla="*/ 314937 w 1661424"/>
              <a:gd name="connsiteY17" fmla="*/ 188414 h 503351"/>
              <a:gd name="connsiteX18" fmla="*/ 503351 w 1661424"/>
              <a:gd name="connsiteY18" fmla="*/ 251676 h 503351"/>
              <a:gd name="connsiteX19" fmla="*/ 314937 w 1661424"/>
              <a:gd name="connsiteY19" fmla="*/ 314937 h 503351"/>
              <a:gd name="connsiteX20" fmla="*/ 251676 w 1661424"/>
              <a:gd name="connsiteY20" fmla="*/ 503351 h 503351"/>
              <a:gd name="connsiteX21" fmla="*/ 188414 w 1661424"/>
              <a:gd name="connsiteY21" fmla="*/ 314937 h 503351"/>
              <a:gd name="connsiteX22" fmla="*/ 0 w 1661424"/>
              <a:gd name="connsiteY22" fmla="*/ 251676 h 503351"/>
              <a:gd name="connsiteX23" fmla="*/ 188414 w 1661424"/>
              <a:gd name="connsiteY23" fmla="*/ 188414 h 503351"/>
            </a:gdLst>
            <a:ahLst/>
            <a:cxnLst/>
            <a:rect l="l" t="t" r="r" b="b"/>
            <a:pathLst>
              <a:path w="1661424" h="503351">
                <a:moveTo>
                  <a:pt x="1409749" y="0"/>
                </a:moveTo>
                <a:lnTo>
                  <a:pt x="1473010" y="188414"/>
                </a:lnTo>
                <a:lnTo>
                  <a:pt x="1661424" y="251676"/>
                </a:lnTo>
                <a:lnTo>
                  <a:pt x="1473010" y="314937"/>
                </a:lnTo>
                <a:lnTo>
                  <a:pt x="1409749" y="503351"/>
                </a:lnTo>
                <a:lnTo>
                  <a:pt x="1346487" y="314937"/>
                </a:lnTo>
                <a:lnTo>
                  <a:pt x="1158073" y="251676"/>
                </a:lnTo>
                <a:lnTo>
                  <a:pt x="1346487" y="188414"/>
                </a:lnTo>
                <a:close/>
                <a:moveTo>
                  <a:pt x="830713" y="0"/>
                </a:moveTo>
                <a:lnTo>
                  <a:pt x="893974" y="188414"/>
                </a:lnTo>
                <a:lnTo>
                  <a:pt x="1082388" y="251676"/>
                </a:lnTo>
                <a:lnTo>
                  <a:pt x="893974" y="314937"/>
                </a:lnTo>
                <a:lnTo>
                  <a:pt x="830713" y="503351"/>
                </a:lnTo>
                <a:lnTo>
                  <a:pt x="767451" y="314937"/>
                </a:lnTo>
                <a:lnTo>
                  <a:pt x="579037" y="251676"/>
                </a:lnTo>
                <a:lnTo>
                  <a:pt x="767451" y="188414"/>
                </a:lnTo>
                <a:close/>
                <a:moveTo>
                  <a:pt x="251676" y="0"/>
                </a:moveTo>
                <a:lnTo>
                  <a:pt x="314937" y="188414"/>
                </a:lnTo>
                <a:lnTo>
                  <a:pt x="503351" y="251676"/>
                </a:lnTo>
                <a:lnTo>
                  <a:pt x="314937" y="314937"/>
                </a:lnTo>
                <a:lnTo>
                  <a:pt x="251676" y="503351"/>
                </a:lnTo>
                <a:lnTo>
                  <a:pt x="188414" y="314937"/>
                </a:lnTo>
                <a:lnTo>
                  <a:pt x="0" y="251676"/>
                </a:lnTo>
                <a:lnTo>
                  <a:pt x="188414" y="1884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2678789" y="5015975"/>
            <a:ext cx="3063833" cy="51162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4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2512670" y="5007769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 flipH="1">
            <a:off x="5469727" y="5007769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6439797" y="5015975"/>
            <a:ext cx="3063833" cy="51162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4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29" name="标题 1"/>
          <p:cNvSpPr txBox="1"/>
          <p:nvPr/>
        </p:nvSpPr>
        <p:spPr>
          <a:xfrm>
            <a:off x="6273678" y="5007769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 flipH="1">
            <a:off x="9230735" y="5007769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>
            <a:off x="2862266" y="5072060"/>
            <a:ext cx="2849565" cy="447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zh-CN" altLang="en-US" sz="1800" dirty="0">
                <a:ln w="12700">
                  <a:noFill/>
                </a:ln>
                <a:solidFill>
                  <a:srgbClr val="01337E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小组</a:t>
            </a:r>
            <a:r>
              <a:rPr kumimoji="1" lang="en-US" altLang="zh-CN" sz="1800" dirty="0">
                <a:ln w="12700">
                  <a:noFill/>
                </a:ln>
                <a:solidFill>
                  <a:srgbClr val="01337E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：</a:t>
            </a:r>
            <a:r>
              <a:rPr kumimoji="1" lang="zh-CN" altLang="en-US" dirty="0">
                <a:ln w="12700">
                  <a:noFill/>
                </a:ln>
                <a:solidFill>
                  <a:srgbClr val="01337E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操作系统五组</a:t>
            </a:r>
            <a:endParaRPr kumimoji="1" lang="zh-CN" altLang="en-US" dirty="0"/>
          </a:p>
        </p:txBody>
      </p:sp>
      <p:sp>
        <p:nvSpPr>
          <p:cNvPr id="33" name="标题 1"/>
          <p:cNvSpPr txBox="1"/>
          <p:nvPr/>
        </p:nvSpPr>
        <p:spPr>
          <a:xfrm flipH="1" flipV="1">
            <a:off x="2559389" y="5144132"/>
            <a:ext cx="229272" cy="229272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ahLst/>
            <a:cxnLst/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>
            <a:off x="6315243" y="5141749"/>
            <a:ext cx="229272" cy="229272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ahLst/>
            <a:cxnLst/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88247" y="507171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2024.12</a:t>
            </a:r>
            <a:endParaRPr lang="zh-CN" altLang="en-US" dirty="0"/>
          </a:p>
        </p:txBody>
      </p:sp>
      <p:pic>
        <p:nvPicPr>
          <p:cNvPr id="36" name="slide_1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7680960" y="5466080"/>
            <a:ext cx="2609215" cy="2768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/>
              <a:t>解锁操作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8021285" y="3857794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299070" y="320879"/>
            <a:ext cx="4495800" cy="5651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92800" y="399245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/>
              <a:t>文件锁与上锁解锁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5400000">
            <a:off x="-457200" y="114300"/>
            <a:ext cx="914400" cy="914400"/>
          </a:xfrm>
          <a:prstGeom prst="blockArc">
            <a:avLst>
              <a:gd name="adj1" fmla="val 10800000"/>
              <a:gd name="adj2" fmla="val 0"/>
              <a:gd name="adj3" fmla="val 2854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1979762" y="4264087"/>
            <a:ext cx="2451633" cy="648867"/>
          </a:xfrm>
          <a:prstGeom prst="parallelogram">
            <a:avLst>
              <a:gd name="adj" fmla="val 443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2685575" y="4342934"/>
            <a:ext cx="113030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07</a:t>
            </a:r>
            <a:endParaRPr kumimoji="1" lang="en-US" altLang="zh-CN"/>
          </a:p>
        </p:txBody>
      </p:sp>
      <p:sp>
        <p:nvSpPr>
          <p:cNvPr id="18" name="标题 1"/>
          <p:cNvSpPr txBox="1"/>
          <p:nvPr/>
        </p:nvSpPr>
        <p:spPr>
          <a:xfrm>
            <a:off x="1015330" y="3736509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83410" y="5466080"/>
            <a:ext cx="254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文件锁与上锁操作</a:t>
            </a:r>
            <a:endParaRPr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7838440" y="4264025"/>
            <a:ext cx="2451735" cy="648970"/>
          </a:xfrm>
          <a:prstGeom prst="parallelogram">
            <a:avLst>
              <a:gd name="adj" fmla="val 443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8499635" y="4342934"/>
            <a:ext cx="113030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08</a:t>
            </a:r>
            <a:endParaRPr kumimoji="1" lang="en-US" altLang="zh-CN" sz="3200">
              <a:ln w="12700">
                <a:noFill/>
              </a:ln>
              <a:solidFill>
                <a:srgbClr val="FFFFFF">
                  <a:alpha val="100000"/>
                </a:srgbClr>
              </a:solidFill>
              <a:latin typeface="OPPOSans H"/>
              <a:ea typeface="OPPOSans H"/>
              <a:cs typeface="OPPOSans H"/>
            </a:endParaRPr>
          </a:p>
        </p:txBody>
      </p:sp>
      <p:pic>
        <p:nvPicPr>
          <p:cNvPr id="4" name="图片 3" descr="截图 2024-12-23 15-35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1028700"/>
            <a:ext cx="5005705" cy="3008630"/>
          </a:xfrm>
          <a:prstGeom prst="rect">
            <a:avLst/>
          </a:prstGeom>
        </p:spPr>
      </p:pic>
      <p:pic>
        <p:nvPicPr>
          <p:cNvPr id="6" name="图片 5" descr="截图 2024-12-23 15-35-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85" y="1137285"/>
            <a:ext cx="5475605" cy="2790825"/>
          </a:xfrm>
          <a:prstGeom prst="rect">
            <a:avLst/>
          </a:prstGeom>
        </p:spPr>
      </p:pic>
      <p:pic>
        <p:nvPicPr>
          <p:cNvPr id="22" name="slide_10.mp3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245111 h 6858000"/>
              <a:gd name="connsiteX1" fmla="*/ 12192000 w 12192000"/>
              <a:gd name="connsiteY1" fmla="*/ 6858000 h 6858000"/>
              <a:gd name="connsiteX2" fmla="*/ 0 w 12192000"/>
              <a:gd name="connsiteY2" fmla="*/ 6858000 h 6858000"/>
              <a:gd name="connsiteX3" fmla="*/ 0 w 12192000"/>
              <a:gd name="connsiteY3" fmla="*/ 6736080 h 6858000"/>
              <a:gd name="connsiteX4" fmla="*/ 11701031 w 12192000"/>
              <a:gd name="connsiteY4" fmla="*/ 6736080 h 6858000"/>
              <a:gd name="connsiteX5" fmla="*/ 12192000 w 12192000"/>
              <a:gd name="connsiteY5" fmla="*/ 6245111 h 6858000"/>
              <a:gd name="connsiteX6" fmla="*/ 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12889 h 6858000"/>
              <a:gd name="connsiteX9" fmla="*/ 11701031 w 12192000"/>
              <a:gd name="connsiteY9" fmla="*/ 121920 h 6858000"/>
              <a:gd name="connsiteX10" fmla="*/ 0 w 12192000"/>
              <a:gd name="connsiteY10" fmla="*/ 121920 h 6858000"/>
            </a:gdLst>
            <a:ahLst/>
            <a:cxnLst/>
            <a:rect l="l" t="t" r="r" b="b"/>
            <a:pathLst>
              <a:path w="12192000" h="6858000">
                <a:moveTo>
                  <a:pt x="12192000" y="6245111"/>
                </a:moveTo>
                <a:lnTo>
                  <a:pt x="12192000" y="6858000"/>
                </a:lnTo>
                <a:lnTo>
                  <a:pt x="0" y="6858000"/>
                </a:lnTo>
                <a:lnTo>
                  <a:pt x="0" y="6736080"/>
                </a:lnTo>
                <a:lnTo>
                  <a:pt x="11701031" y="6736080"/>
                </a:lnTo>
                <a:cubicBezTo>
                  <a:pt x="11972186" y="6736080"/>
                  <a:pt x="12192000" y="6516266"/>
                  <a:pt x="12192000" y="62451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12889"/>
                </a:lnTo>
                <a:cubicBezTo>
                  <a:pt x="12192000" y="341734"/>
                  <a:pt x="11972186" y="121920"/>
                  <a:pt x="11701031" y="121920"/>
                </a:cubicBezTo>
                <a:lnTo>
                  <a:pt x="0" y="12192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0" y="516842"/>
            <a:ext cx="3035269" cy="2021662"/>
          </a:xfrm>
          <a:custGeom>
            <a:avLst/>
            <a:gdLst>
              <a:gd name="connsiteX0" fmla="*/ 0 w 11518900"/>
              <a:gd name="connsiteY0" fmla="*/ 0 h 4767580"/>
              <a:gd name="connsiteX1" fmla="*/ 9135110 w 11518900"/>
              <a:gd name="connsiteY1" fmla="*/ 0 h 4767580"/>
              <a:gd name="connsiteX2" fmla="*/ 11518900 w 11518900"/>
              <a:gd name="connsiteY2" fmla="*/ 2383790 h 4767580"/>
              <a:gd name="connsiteX3" fmla="*/ 9135110 w 11518900"/>
              <a:gd name="connsiteY3" fmla="*/ 4767580 h 4767580"/>
              <a:gd name="connsiteX4" fmla="*/ 0 w 11518900"/>
              <a:gd name="connsiteY4" fmla="*/ 4767580 h 4767580"/>
            </a:gdLst>
            <a:ahLst/>
            <a:cxnLst/>
            <a:rect l="l" t="t" r="r" b="b"/>
            <a:pathLst>
              <a:path w="11518900" h="4767580">
                <a:moveTo>
                  <a:pt x="0" y="0"/>
                </a:moveTo>
                <a:lnTo>
                  <a:pt x="9135110" y="0"/>
                </a:lnTo>
                <a:cubicBezTo>
                  <a:pt x="10451641" y="0"/>
                  <a:pt x="11518900" y="1067259"/>
                  <a:pt x="11518900" y="2383790"/>
                </a:cubicBezTo>
                <a:cubicBezTo>
                  <a:pt x="11518900" y="3700321"/>
                  <a:pt x="10451641" y="4767580"/>
                  <a:pt x="9135110" y="4767580"/>
                </a:cubicBezTo>
                <a:lnTo>
                  <a:pt x="0" y="4767580"/>
                </a:lnTo>
                <a:close/>
              </a:path>
            </a:pathLst>
          </a:custGeom>
          <a:solidFill>
            <a:schemeClr val="bg1"/>
          </a:solidFill>
          <a:ln w="1270" cap="sq">
            <a:noFill/>
            <a:miter/>
          </a:ln>
          <a:effectLst>
            <a:outerShdw blurRad="279400" dist="114300" dir="2700000" sx="102000" sy="102000" algn="tl" rotWithShape="0">
              <a:schemeClr val="accent1">
                <a:alpha val="6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0" y="516842"/>
            <a:ext cx="104172" cy="2021662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500380" y="1210458"/>
            <a:ext cx="1765300" cy="927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6600">
                <a:ln w="12700">
                  <a:noFill/>
                </a:ln>
                <a:solidFill>
                  <a:srgbClr val="0265FC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目录</a:t>
            </a:r>
            <a:endParaRPr kumimoji="1"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60400" y="867397"/>
            <a:ext cx="244783" cy="148603"/>
            <a:chOff x="660400" y="867397"/>
            <a:chExt cx="244783" cy="148603"/>
          </a:xfrm>
        </p:grpSpPr>
        <p:sp>
          <p:nvSpPr>
            <p:cNvPr id="8" name="标题 1"/>
            <p:cNvSpPr txBox="1"/>
            <p:nvPr/>
          </p:nvSpPr>
          <p:spPr>
            <a:xfrm>
              <a:off x="660400" y="867399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9" name="标题 1"/>
            <p:cNvSpPr txBox="1"/>
            <p:nvPr/>
          </p:nvSpPr>
          <p:spPr>
            <a:xfrm>
              <a:off x="715154" y="867399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0" name="标题 1"/>
            <p:cNvSpPr txBox="1"/>
            <p:nvPr/>
          </p:nvSpPr>
          <p:spPr>
            <a:xfrm>
              <a:off x="769908" y="867398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1" name="标题 1"/>
            <p:cNvSpPr txBox="1"/>
            <p:nvPr/>
          </p:nvSpPr>
          <p:spPr>
            <a:xfrm>
              <a:off x="824663" y="867398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2" name="标题 1"/>
            <p:cNvSpPr txBox="1"/>
            <p:nvPr/>
          </p:nvSpPr>
          <p:spPr>
            <a:xfrm>
              <a:off x="879417" y="867397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>
              <a:off x="660400" y="908344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4" name="标题 1"/>
            <p:cNvSpPr txBox="1"/>
            <p:nvPr/>
          </p:nvSpPr>
          <p:spPr>
            <a:xfrm>
              <a:off x="715154" y="908344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>
              <a:off x="769908" y="908343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6" name="标题 1"/>
            <p:cNvSpPr txBox="1"/>
            <p:nvPr/>
          </p:nvSpPr>
          <p:spPr>
            <a:xfrm>
              <a:off x="824663" y="908342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7" name="标题 1"/>
            <p:cNvSpPr txBox="1"/>
            <p:nvPr/>
          </p:nvSpPr>
          <p:spPr>
            <a:xfrm>
              <a:off x="879417" y="908342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8" name="标题 1"/>
            <p:cNvSpPr txBox="1"/>
            <p:nvPr/>
          </p:nvSpPr>
          <p:spPr>
            <a:xfrm>
              <a:off x="660400" y="949289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9" name="标题 1"/>
            <p:cNvSpPr txBox="1"/>
            <p:nvPr/>
          </p:nvSpPr>
          <p:spPr>
            <a:xfrm>
              <a:off x="715154" y="949288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0" name="标题 1"/>
            <p:cNvSpPr txBox="1"/>
            <p:nvPr/>
          </p:nvSpPr>
          <p:spPr>
            <a:xfrm>
              <a:off x="769908" y="949288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1" name="标题 1"/>
            <p:cNvSpPr txBox="1"/>
            <p:nvPr/>
          </p:nvSpPr>
          <p:spPr>
            <a:xfrm>
              <a:off x="824663" y="949287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2" name="标题 1"/>
            <p:cNvSpPr txBox="1"/>
            <p:nvPr/>
          </p:nvSpPr>
          <p:spPr>
            <a:xfrm>
              <a:off x="879417" y="949287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3" name="标题 1"/>
            <p:cNvSpPr txBox="1"/>
            <p:nvPr/>
          </p:nvSpPr>
          <p:spPr>
            <a:xfrm>
              <a:off x="660400" y="990234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4" name="标题 1"/>
            <p:cNvSpPr txBox="1"/>
            <p:nvPr/>
          </p:nvSpPr>
          <p:spPr>
            <a:xfrm>
              <a:off x="715154" y="990233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5" name="标题 1"/>
            <p:cNvSpPr txBox="1"/>
            <p:nvPr/>
          </p:nvSpPr>
          <p:spPr>
            <a:xfrm>
              <a:off x="769908" y="990233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6" name="标题 1"/>
            <p:cNvSpPr txBox="1"/>
            <p:nvPr/>
          </p:nvSpPr>
          <p:spPr>
            <a:xfrm>
              <a:off x="824663" y="990232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7" name="标题 1"/>
            <p:cNvSpPr txBox="1"/>
            <p:nvPr/>
          </p:nvSpPr>
          <p:spPr>
            <a:xfrm>
              <a:off x="879417" y="990232"/>
              <a:ext cx="25766" cy="2576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28" name="标题 1"/>
          <p:cNvSpPr txBox="1"/>
          <p:nvPr/>
        </p:nvSpPr>
        <p:spPr>
          <a:xfrm>
            <a:off x="1563496" y="2765988"/>
            <a:ext cx="2498116" cy="6264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OPPOSans M"/>
                <a:ea typeface="OPPOSans M"/>
                <a:cs typeface="OPPOSans M"/>
              </a:rPr>
              <a:t>项目概述</a:t>
            </a:r>
            <a:endParaRPr kumimoji="1"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60401" y="2817576"/>
            <a:ext cx="626441" cy="626434"/>
            <a:chOff x="660401" y="2817576"/>
            <a:chExt cx="626441" cy="626434"/>
          </a:xfrm>
        </p:grpSpPr>
        <p:sp>
          <p:nvSpPr>
            <p:cNvPr id="30" name="标题 1"/>
            <p:cNvSpPr txBox="1"/>
            <p:nvPr/>
          </p:nvSpPr>
          <p:spPr>
            <a:xfrm>
              <a:off x="660401" y="2817576"/>
              <a:ext cx="626441" cy="626434"/>
            </a:xfrm>
            <a:prstGeom prst="ellipse">
              <a:avLst/>
            </a:prstGeom>
            <a:solidFill>
              <a:schemeClr val="accent1"/>
            </a:solidFill>
            <a:ln w="1270" cap="sq">
              <a:noFill/>
              <a:miter/>
            </a:ln>
            <a:effectLst>
              <a:outerShdw blurRad="279400" dist="114300" dir="2700000" sx="102000" sy="102000" algn="tl" rotWithShape="0">
                <a:schemeClr val="accent1">
                  <a:alpha val="8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1" name="标题 1"/>
            <p:cNvSpPr txBox="1"/>
            <p:nvPr/>
          </p:nvSpPr>
          <p:spPr>
            <a:xfrm>
              <a:off x="730235" y="2945348"/>
              <a:ext cx="4826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240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OPPOSans M"/>
                  <a:ea typeface="OPPOSans M"/>
                  <a:cs typeface="OPPOSans M"/>
                </a:rPr>
                <a:t>01</a:t>
              </a:r>
              <a:endParaRPr kumimoji="1" lang="zh-CN" altLang="en-US"/>
            </a:p>
          </p:txBody>
        </p:sp>
      </p:grpSp>
      <p:sp>
        <p:nvSpPr>
          <p:cNvPr id="32" name="标题 1"/>
          <p:cNvSpPr txBox="1"/>
          <p:nvPr/>
        </p:nvSpPr>
        <p:spPr>
          <a:xfrm>
            <a:off x="1563496" y="3992152"/>
            <a:ext cx="2498116" cy="6264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155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OPPOSans M"/>
                <a:ea typeface="OPPOSans M"/>
                <a:cs typeface="OPPOSans M"/>
              </a:rPr>
              <a:t>算法设计：伪代码与文字说明</a:t>
            </a:r>
            <a:endParaRPr kumimoji="1"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60401" y="4043740"/>
            <a:ext cx="626441" cy="626434"/>
            <a:chOff x="660401" y="4043740"/>
            <a:chExt cx="626441" cy="626434"/>
          </a:xfrm>
        </p:grpSpPr>
        <p:sp>
          <p:nvSpPr>
            <p:cNvPr id="34" name="标题 1"/>
            <p:cNvSpPr txBox="1"/>
            <p:nvPr/>
          </p:nvSpPr>
          <p:spPr>
            <a:xfrm>
              <a:off x="660401" y="4043740"/>
              <a:ext cx="626441" cy="626434"/>
            </a:xfrm>
            <a:prstGeom prst="ellipse">
              <a:avLst/>
            </a:prstGeom>
            <a:solidFill>
              <a:schemeClr val="accent1"/>
            </a:solidFill>
            <a:ln w="1270" cap="sq">
              <a:noFill/>
              <a:miter/>
            </a:ln>
            <a:effectLst>
              <a:outerShdw blurRad="279400" dist="114300" dir="2700000" sx="102000" sy="102000" algn="tl" rotWithShape="0">
                <a:schemeClr val="accent1">
                  <a:alpha val="8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5" name="标题 1"/>
            <p:cNvSpPr txBox="1"/>
            <p:nvPr/>
          </p:nvSpPr>
          <p:spPr>
            <a:xfrm>
              <a:off x="730235" y="4171512"/>
              <a:ext cx="4826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240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OPPOSans M"/>
                  <a:ea typeface="OPPOSans M"/>
                  <a:cs typeface="OPPOSans M"/>
                </a:rPr>
                <a:t>04</a:t>
              </a:r>
              <a:endParaRPr kumimoji="1" lang="zh-CN" altLang="en-US"/>
            </a:p>
          </p:txBody>
        </p:sp>
      </p:grpSp>
      <p:sp>
        <p:nvSpPr>
          <p:cNvPr id="36" name="标题 1"/>
          <p:cNvSpPr txBox="1"/>
          <p:nvPr/>
        </p:nvSpPr>
        <p:spPr>
          <a:xfrm>
            <a:off x="1563496" y="5218315"/>
            <a:ext cx="2498116" cy="6264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165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OPPOSans M"/>
                <a:ea typeface="OPPOSans M"/>
                <a:cs typeface="OPPOSans M"/>
              </a:rPr>
              <a:t>方案性能分析与改进</a:t>
            </a:r>
            <a:endParaRPr kumimoji="1"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60401" y="5269903"/>
            <a:ext cx="626441" cy="626434"/>
            <a:chOff x="660401" y="5269903"/>
            <a:chExt cx="626441" cy="626434"/>
          </a:xfrm>
        </p:grpSpPr>
        <p:sp>
          <p:nvSpPr>
            <p:cNvPr id="38" name="标题 1"/>
            <p:cNvSpPr txBox="1"/>
            <p:nvPr/>
          </p:nvSpPr>
          <p:spPr>
            <a:xfrm>
              <a:off x="660401" y="5269903"/>
              <a:ext cx="626441" cy="626434"/>
            </a:xfrm>
            <a:prstGeom prst="ellipse">
              <a:avLst/>
            </a:prstGeom>
            <a:solidFill>
              <a:schemeClr val="accent1"/>
            </a:solidFill>
            <a:ln w="1270" cap="sq">
              <a:noFill/>
              <a:miter/>
            </a:ln>
            <a:effectLst>
              <a:outerShdw blurRad="279400" dist="114300" dir="2700000" sx="102000" sy="102000" algn="tl" rotWithShape="0">
                <a:schemeClr val="accent1">
                  <a:alpha val="8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9" name="标题 1"/>
            <p:cNvSpPr txBox="1"/>
            <p:nvPr/>
          </p:nvSpPr>
          <p:spPr>
            <a:xfrm>
              <a:off x="730235" y="5397675"/>
              <a:ext cx="4826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240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OPPOSans M"/>
                  <a:ea typeface="OPPOSans M"/>
                  <a:cs typeface="OPPOSans M"/>
                </a:rPr>
                <a:t>07</a:t>
              </a:r>
              <a:endParaRPr kumimoji="1" lang="zh-CN" altLang="en-US"/>
            </a:p>
          </p:txBody>
        </p:sp>
      </p:grpSp>
      <p:sp>
        <p:nvSpPr>
          <p:cNvPr id="40" name="标题 1"/>
          <p:cNvSpPr txBox="1"/>
          <p:nvPr/>
        </p:nvSpPr>
        <p:spPr>
          <a:xfrm>
            <a:off x="5292141" y="2765988"/>
            <a:ext cx="2498116" cy="6264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155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OPPOSans M"/>
                <a:ea typeface="OPPOSans M"/>
                <a:cs typeface="OPPOSans M"/>
              </a:rPr>
              <a:t>总体设计思路和预期性能目标</a:t>
            </a:r>
            <a:endParaRPr kumimoji="1"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389046" y="2817576"/>
            <a:ext cx="626441" cy="626434"/>
            <a:chOff x="4389046" y="2817576"/>
            <a:chExt cx="626441" cy="626434"/>
          </a:xfrm>
        </p:grpSpPr>
        <p:sp>
          <p:nvSpPr>
            <p:cNvPr id="42" name="标题 1"/>
            <p:cNvSpPr txBox="1"/>
            <p:nvPr/>
          </p:nvSpPr>
          <p:spPr>
            <a:xfrm>
              <a:off x="4389046" y="2817576"/>
              <a:ext cx="626441" cy="626434"/>
            </a:xfrm>
            <a:prstGeom prst="ellipse">
              <a:avLst/>
            </a:prstGeom>
            <a:solidFill>
              <a:schemeClr val="accent1"/>
            </a:solidFill>
            <a:ln w="1270" cap="sq">
              <a:noFill/>
              <a:miter/>
            </a:ln>
            <a:effectLst>
              <a:outerShdw blurRad="279400" dist="114300" dir="2700000" sx="102000" sy="102000" algn="tl" rotWithShape="0">
                <a:schemeClr val="accent1">
                  <a:alpha val="8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43" name="标题 1"/>
            <p:cNvSpPr txBox="1"/>
            <p:nvPr/>
          </p:nvSpPr>
          <p:spPr>
            <a:xfrm>
              <a:off x="4458880" y="2945348"/>
              <a:ext cx="4826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240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OPPOSans M"/>
                  <a:ea typeface="OPPOSans M"/>
                  <a:cs typeface="OPPOSans M"/>
                </a:rPr>
                <a:t>02</a:t>
              </a:r>
              <a:endParaRPr kumimoji="1" lang="zh-CN" altLang="en-US"/>
            </a:p>
          </p:txBody>
        </p:sp>
      </p:grpSp>
      <p:sp>
        <p:nvSpPr>
          <p:cNvPr id="44" name="标题 1"/>
          <p:cNvSpPr txBox="1"/>
          <p:nvPr/>
        </p:nvSpPr>
        <p:spPr>
          <a:xfrm>
            <a:off x="5292141" y="3992152"/>
            <a:ext cx="2498116" cy="6264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OPPOSans M"/>
                <a:ea typeface="OPPOSans M"/>
                <a:cs typeface="OPPOSans M"/>
              </a:rPr>
              <a:t>系统功能实现</a:t>
            </a:r>
            <a:endParaRPr kumimoji="1"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4389046" y="4043740"/>
            <a:ext cx="626441" cy="626434"/>
            <a:chOff x="4389046" y="4043740"/>
            <a:chExt cx="626441" cy="626434"/>
          </a:xfrm>
        </p:grpSpPr>
        <p:sp>
          <p:nvSpPr>
            <p:cNvPr id="46" name="标题 1"/>
            <p:cNvSpPr txBox="1"/>
            <p:nvPr/>
          </p:nvSpPr>
          <p:spPr>
            <a:xfrm>
              <a:off x="4389046" y="4043740"/>
              <a:ext cx="626441" cy="626434"/>
            </a:xfrm>
            <a:prstGeom prst="ellipse">
              <a:avLst/>
            </a:prstGeom>
            <a:solidFill>
              <a:schemeClr val="accent1"/>
            </a:solidFill>
            <a:ln w="1270" cap="sq">
              <a:noFill/>
              <a:miter/>
            </a:ln>
            <a:effectLst>
              <a:outerShdw blurRad="279400" dist="114300" dir="2700000" sx="102000" sy="102000" algn="tl" rotWithShape="0">
                <a:schemeClr val="accent1">
                  <a:alpha val="8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47" name="标题 1"/>
            <p:cNvSpPr txBox="1"/>
            <p:nvPr/>
          </p:nvSpPr>
          <p:spPr>
            <a:xfrm>
              <a:off x="4458880" y="4171512"/>
              <a:ext cx="4826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240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OPPOSans M"/>
                  <a:ea typeface="OPPOSans M"/>
                  <a:cs typeface="OPPOSans M"/>
                </a:rPr>
                <a:t>05</a:t>
              </a:r>
              <a:endParaRPr kumimoji="1" lang="zh-CN" altLang="en-US"/>
            </a:p>
          </p:txBody>
        </p:sp>
      </p:grpSp>
      <p:sp>
        <p:nvSpPr>
          <p:cNvPr id="48" name="标题 1"/>
          <p:cNvSpPr txBox="1"/>
          <p:nvPr/>
        </p:nvSpPr>
        <p:spPr>
          <a:xfrm>
            <a:off x="5292141" y="5218315"/>
            <a:ext cx="2498116" cy="6264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OPPOSans M"/>
                <a:ea typeface="OPPOSans M"/>
                <a:cs typeface="OPPOSans M"/>
              </a:rPr>
              <a:t>参考文献</a:t>
            </a:r>
            <a:endParaRPr kumimoji="1"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389046" y="5269903"/>
            <a:ext cx="626441" cy="626434"/>
            <a:chOff x="4389046" y="5269903"/>
            <a:chExt cx="626441" cy="626434"/>
          </a:xfrm>
        </p:grpSpPr>
        <p:sp>
          <p:nvSpPr>
            <p:cNvPr id="50" name="标题 1"/>
            <p:cNvSpPr txBox="1"/>
            <p:nvPr/>
          </p:nvSpPr>
          <p:spPr>
            <a:xfrm>
              <a:off x="4389046" y="5269903"/>
              <a:ext cx="626441" cy="626434"/>
            </a:xfrm>
            <a:prstGeom prst="ellipse">
              <a:avLst/>
            </a:prstGeom>
            <a:solidFill>
              <a:schemeClr val="accent1"/>
            </a:solidFill>
            <a:ln w="1270" cap="sq">
              <a:noFill/>
              <a:miter/>
            </a:ln>
            <a:effectLst>
              <a:outerShdw blurRad="279400" dist="114300" dir="2700000" sx="102000" sy="102000" algn="tl" rotWithShape="0">
                <a:schemeClr val="accent1">
                  <a:alpha val="8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51" name="标题 1"/>
            <p:cNvSpPr txBox="1"/>
            <p:nvPr/>
          </p:nvSpPr>
          <p:spPr>
            <a:xfrm>
              <a:off x="4458880" y="5397675"/>
              <a:ext cx="4826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240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OPPOSans M"/>
                  <a:ea typeface="OPPOSans M"/>
                  <a:cs typeface="OPPOSans M"/>
                </a:rPr>
                <a:t>08</a:t>
              </a:r>
              <a:endParaRPr kumimoji="1" lang="zh-CN" altLang="en-US"/>
            </a:p>
          </p:txBody>
        </p:sp>
      </p:grpSp>
      <p:sp>
        <p:nvSpPr>
          <p:cNvPr id="52" name="标题 1"/>
          <p:cNvSpPr txBox="1"/>
          <p:nvPr/>
        </p:nvSpPr>
        <p:spPr>
          <a:xfrm>
            <a:off x="9020785" y="2765988"/>
            <a:ext cx="2498116" cy="6264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OPPOSans M"/>
                <a:ea typeface="OPPOSans M"/>
                <a:cs typeface="OPPOSans M"/>
              </a:rPr>
              <a:t>详细数据结构设计</a:t>
            </a:r>
            <a:endParaRPr kumimoji="1"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117690" y="2817576"/>
            <a:ext cx="626441" cy="626434"/>
            <a:chOff x="8117690" y="2817576"/>
            <a:chExt cx="626441" cy="626434"/>
          </a:xfrm>
        </p:grpSpPr>
        <p:sp>
          <p:nvSpPr>
            <p:cNvPr id="54" name="标题 1"/>
            <p:cNvSpPr txBox="1"/>
            <p:nvPr/>
          </p:nvSpPr>
          <p:spPr>
            <a:xfrm>
              <a:off x="8117690" y="2817576"/>
              <a:ext cx="626441" cy="626434"/>
            </a:xfrm>
            <a:prstGeom prst="ellipse">
              <a:avLst/>
            </a:prstGeom>
            <a:solidFill>
              <a:schemeClr val="accent1"/>
            </a:solidFill>
            <a:ln w="1270" cap="sq">
              <a:noFill/>
              <a:miter/>
            </a:ln>
            <a:effectLst>
              <a:outerShdw blurRad="279400" dist="114300" dir="2700000" sx="102000" sy="102000" algn="tl" rotWithShape="0">
                <a:schemeClr val="accent1">
                  <a:alpha val="8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55" name="标题 1"/>
            <p:cNvSpPr txBox="1"/>
            <p:nvPr/>
          </p:nvSpPr>
          <p:spPr>
            <a:xfrm>
              <a:off x="8187524" y="2945348"/>
              <a:ext cx="4826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240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OPPOSans M"/>
                  <a:ea typeface="OPPOSans M"/>
                  <a:cs typeface="OPPOSans M"/>
                </a:rPr>
                <a:t>03</a:t>
              </a:r>
              <a:endParaRPr kumimoji="1" lang="zh-CN" altLang="en-US"/>
            </a:p>
          </p:txBody>
        </p:sp>
      </p:grpSp>
      <p:sp>
        <p:nvSpPr>
          <p:cNvPr id="56" name="标题 1"/>
          <p:cNvSpPr txBox="1"/>
          <p:nvPr/>
        </p:nvSpPr>
        <p:spPr>
          <a:xfrm>
            <a:off x="9020785" y="3992152"/>
            <a:ext cx="2498116" cy="6264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OPPOSans M"/>
                <a:ea typeface="OPPOSans M"/>
                <a:cs typeface="OPPOSans M"/>
              </a:rPr>
              <a:t>文档和PPT制作</a:t>
            </a:r>
            <a:endParaRPr kumimoji="1"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8117690" y="4043740"/>
            <a:ext cx="626441" cy="626434"/>
            <a:chOff x="8117690" y="4043740"/>
            <a:chExt cx="626441" cy="626434"/>
          </a:xfrm>
        </p:grpSpPr>
        <p:sp>
          <p:nvSpPr>
            <p:cNvPr id="58" name="标题 1"/>
            <p:cNvSpPr txBox="1"/>
            <p:nvPr/>
          </p:nvSpPr>
          <p:spPr>
            <a:xfrm>
              <a:off x="8117690" y="4043740"/>
              <a:ext cx="626441" cy="626434"/>
            </a:xfrm>
            <a:prstGeom prst="ellipse">
              <a:avLst/>
            </a:prstGeom>
            <a:solidFill>
              <a:schemeClr val="accent1"/>
            </a:solidFill>
            <a:ln w="1270" cap="sq">
              <a:noFill/>
              <a:miter/>
            </a:ln>
            <a:effectLst>
              <a:outerShdw blurRad="279400" dist="114300" dir="2700000" sx="102000" sy="102000" algn="tl" rotWithShape="0">
                <a:schemeClr val="accent1">
                  <a:alpha val="8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59" name="标题 1"/>
            <p:cNvSpPr txBox="1"/>
            <p:nvPr/>
          </p:nvSpPr>
          <p:spPr>
            <a:xfrm>
              <a:off x="8187524" y="4171512"/>
              <a:ext cx="4826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240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OPPOSans M"/>
                  <a:ea typeface="OPPOSans M"/>
                  <a:cs typeface="OPPOSans M"/>
                </a:rPr>
                <a:t>06</a:t>
              </a:r>
              <a:endParaRPr kumimoji="1"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517634" y="3398874"/>
            <a:ext cx="2400642" cy="48374"/>
            <a:chOff x="1517634" y="3398874"/>
            <a:chExt cx="2400642" cy="48374"/>
          </a:xfrm>
        </p:grpSpPr>
        <p:sp>
          <p:nvSpPr>
            <p:cNvPr id="61" name="标题 1"/>
            <p:cNvSpPr txBox="1"/>
            <p:nvPr/>
          </p:nvSpPr>
          <p:spPr>
            <a:xfrm>
              <a:off x="3869902" y="3398874"/>
              <a:ext cx="48374" cy="48374"/>
            </a:xfrm>
            <a:prstGeom prst="ellipse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cxnSp>
          <p:nvCxnSpPr>
            <p:cNvPr id="62" name="标题 1"/>
            <p:cNvCxnSpPr/>
            <p:nvPr/>
          </p:nvCxnSpPr>
          <p:spPr>
            <a:xfrm>
              <a:off x="1517634" y="3426685"/>
              <a:ext cx="2270595" cy="0"/>
            </a:xfrm>
            <a:prstGeom prst="line">
              <a:avLst/>
            </a:prstGeom>
            <a:noFill/>
            <a:ln w="9525" cap="sq">
              <a:solidFill>
                <a:schemeClr val="accent1"/>
              </a:solidFill>
              <a:miter/>
            </a:ln>
          </p:spPr>
        </p:cxnSp>
      </p:grpSp>
      <p:grpSp>
        <p:nvGrpSpPr>
          <p:cNvPr id="63" name="组合 62"/>
          <p:cNvGrpSpPr/>
          <p:nvPr/>
        </p:nvGrpSpPr>
        <p:grpSpPr>
          <a:xfrm>
            <a:off x="5292141" y="3398874"/>
            <a:ext cx="2400642" cy="48374"/>
            <a:chOff x="5292141" y="3398874"/>
            <a:chExt cx="2400642" cy="48374"/>
          </a:xfrm>
        </p:grpSpPr>
        <p:sp>
          <p:nvSpPr>
            <p:cNvPr id="64" name="标题 1"/>
            <p:cNvSpPr txBox="1"/>
            <p:nvPr/>
          </p:nvSpPr>
          <p:spPr>
            <a:xfrm>
              <a:off x="7644409" y="3398874"/>
              <a:ext cx="48374" cy="48374"/>
            </a:xfrm>
            <a:prstGeom prst="ellipse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cxnSp>
          <p:nvCxnSpPr>
            <p:cNvPr id="65" name="标题 1"/>
            <p:cNvCxnSpPr/>
            <p:nvPr/>
          </p:nvCxnSpPr>
          <p:spPr>
            <a:xfrm>
              <a:off x="5292141" y="3426685"/>
              <a:ext cx="2270595" cy="0"/>
            </a:xfrm>
            <a:prstGeom prst="line">
              <a:avLst/>
            </a:prstGeom>
            <a:noFill/>
            <a:ln w="9525" cap="sq">
              <a:solidFill>
                <a:schemeClr val="accent1"/>
              </a:solidFill>
              <a:miter/>
            </a:ln>
          </p:spPr>
        </p:cxnSp>
      </p:grpSp>
      <p:grpSp>
        <p:nvGrpSpPr>
          <p:cNvPr id="66" name="组合 65"/>
          <p:cNvGrpSpPr/>
          <p:nvPr/>
        </p:nvGrpSpPr>
        <p:grpSpPr>
          <a:xfrm>
            <a:off x="9069522" y="3398874"/>
            <a:ext cx="2400642" cy="48374"/>
            <a:chOff x="9069522" y="3398874"/>
            <a:chExt cx="2400642" cy="48374"/>
          </a:xfrm>
        </p:grpSpPr>
        <p:sp>
          <p:nvSpPr>
            <p:cNvPr id="67" name="标题 1"/>
            <p:cNvSpPr txBox="1"/>
            <p:nvPr/>
          </p:nvSpPr>
          <p:spPr>
            <a:xfrm>
              <a:off x="11421790" y="3398874"/>
              <a:ext cx="48374" cy="48374"/>
            </a:xfrm>
            <a:prstGeom prst="ellipse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cxnSp>
          <p:nvCxnSpPr>
            <p:cNvPr id="68" name="标题 1"/>
            <p:cNvCxnSpPr/>
            <p:nvPr/>
          </p:nvCxnSpPr>
          <p:spPr>
            <a:xfrm>
              <a:off x="9069522" y="3426685"/>
              <a:ext cx="2270595" cy="0"/>
            </a:xfrm>
            <a:prstGeom prst="line">
              <a:avLst/>
            </a:prstGeom>
            <a:noFill/>
            <a:ln w="9525" cap="sq">
              <a:solidFill>
                <a:schemeClr val="accent1"/>
              </a:solidFill>
              <a:miter/>
            </a:ln>
          </p:spPr>
        </p:cxnSp>
      </p:grpSp>
      <p:grpSp>
        <p:nvGrpSpPr>
          <p:cNvPr id="69" name="组合 68"/>
          <p:cNvGrpSpPr/>
          <p:nvPr/>
        </p:nvGrpSpPr>
        <p:grpSpPr>
          <a:xfrm>
            <a:off x="1517634" y="4648136"/>
            <a:ext cx="2400642" cy="48374"/>
            <a:chOff x="1517634" y="4648136"/>
            <a:chExt cx="2400642" cy="48374"/>
          </a:xfrm>
        </p:grpSpPr>
        <p:sp>
          <p:nvSpPr>
            <p:cNvPr id="70" name="标题 1"/>
            <p:cNvSpPr txBox="1"/>
            <p:nvPr/>
          </p:nvSpPr>
          <p:spPr>
            <a:xfrm>
              <a:off x="3869902" y="4648136"/>
              <a:ext cx="48374" cy="48374"/>
            </a:xfrm>
            <a:prstGeom prst="ellipse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cxnSp>
          <p:nvCxnSpPr>
            <p:cNvPr id="71" name="标题 1"/>
            <p:cNvCxnSpPr/>
            <p:nvPr/>
          </p:nvCxnSpPr>
          <p:spPr>
            <a:xfrm>
              <a:off x="1517634" y="4675947"/>
              <a:ext cx="2270595" cy="0"/>
            </a:xfrm>
            <a:prstGeom prst="line">
              <a:avLst/>
            </a:prstGeom>
            <a:noFill/>
            <a:ln w="9525" cap="sq">
              <a:solidFill>
                <a:schemeClr val="accent1"/>
              </a:solidFill>
              <a:miter/>
            </a:ln>
          </p:spPr>
        </p:cxnSp>
      </p:grpSp>
      <p:grpSp>
        <p:nvGrpSpPr>
          <p:cNvPr id="72" name="组合 71"/>
          <p:cNvGrpSpPr/>
          <p:nvPr/>
        </p:nvGrpSpPr>
        <p:grpSpPr>
          <a:xfrm>
            <a:off x="5292141" y="4648136"/>
            <a:ext cx="2400642" cy="48374"/>
            <a:chOff x="5292141" y="4648136"/>
            <a:chExt cx="2400642" cy="48374"/>
          </a:xfrm>
        </p:grpSpPr>
        <p:sp>
          <p:nvSpPr>
            <p:cNvPr id="73" name="标题 1"/>
            <p:cNvSpPr txBox="1"/>
            <p:nvPr/>
          </p:nvSpPr>
          <p:spPr>
            <a:xfrm>
              <a:off x="7644409" y="4648136"/>
              <a:ext cx="48374" cy="48374"/>
            </a:xfrm>
            <a:prstGeom prst="ellipse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cxnSp>
          <p:nvCxnSpPr>
            <p:cNvPr id="74" name="标题 1"/>
            <p:cNvCxnSpPr/>
            <p:nvPr/>
          </p:nvCxnSpPr>
          <p:spPr>
            <a:xfrm>
              <a:off x="5292141" y="4675947"/>
              <a:ext cx="2270595" cy="0"/>
            </a:xfrm>
            <a:prstGeom prst="line">
              <a:avLst/>
            </a:prstGeom>
            <a:noFill/>
            <a:ln w="9525" cap="sq">
              <a:solidFill>
                <a:schemeClr val="accent1"/>
              </a:solidFill>
              <a:miter/>
            </a:ln>
          </p:spPr>
        </p:cxnSp>
      </p:grpSp>
      <p:grpSp>
        <p:nvGrpSpPr>
          <p:cNvPr id="75" name="组合 74"/>
          <p:cNvGrpSpPr/>
          <p:nvPr/>
        </p:nvGrpSpPr>
        <p:grpSpPr>
          <a:xfrm>
            <a:off x="9069522" y="4648136"/>
            <a:ext cx="2400642" cy="48374"/>
            <a:chOff x="9069522" y="4648136"/>
            <a:chExt cx="2400642" cy="48374"/>
          </a:xfrm>
        </p:grpSpPr>
        <p:sp>
          <p:nvSpPr>
            <p:cNvPr id="76" name="标题 1"/>
            <p:cNvSpPr txBox="1"/>
            <p:nvPr/>
          </p:nvSpPr>
          <p:spPr>
            <a:xfrm>
              <a:off x="11421790" y="4648136"/>
              <a:ext cx="48374" cy="48374"/>
            </a:xfrm>
            <a:prstGeom prst="ellipse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cxnSp>
          <p:nvCxnSpPr>
            <p:cNvPr id="77" name="标题 1"/>
            <p:cNvCxnSpPr/>
            <p:nvPr/>
          </p:nvCxnSpPr>
          <p:spPr>
            <a:xfrm>
              <a:off x="9069522" y="4675947"/>
              <a:ext cx="2270595" cy="0"/>
            </a:xfrm>
            <a:prstGeom prst="line">
              <a:avLst/>
            </a:prstGeom>
            <a:noFill/>
            <a:ln w="9525" cap="sq">
              <a:solidFill>
                <a:schemeClr val="accent1"/>
              </a:solidFill>
              <a:miter/>
            </a:ln>
          </p:spPr>
        </p:cxnSp>
      </p:grpSp>
      <p:grpSp>
        <p:nvGrpSpPr>
          <p:cNvPr id="78" name="组合 77"/>
          <p:cNvGrpSpPr/>
          <p:nvPr/>
        </p:nvGrpSpPr>
        <p:grpSpPr>
          <a:xfrm>
            <a:off x="1517634" y="5849817"/>
            <a:ext cx="2400642" cy="48374"/>
            <a:chOff x="1517634" y="5849817"/>
            <a:chExt cx="2400642" cy="48374"/>
          </a:xfrm>
        </p:grpSpPr>
        <p:sp>
          <p:nvSpPr>
            <p:cNvPr id="79" name="标题 1"/>
            <p:cNvSpPr txBox="1"/>
            <p:nvPr/>
          </p:nvSpPr>
          <p:spPr>
            <a:xfrm>
              <a:off x="3869902" y="5849817"/>
              <a:ext cx="48374" cy="48374"/>
            </a:xfrm>
            <a:prstGeom prst="ellipse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cxnSp>
          <p:nvCxnSpPr>
            <p:cNvPr id="80" name="标题 1"/>
            <p:cNvCxnSpPr/>
            <p:nvPr/>
          </p:nvCxnSpPr>
          <p:spPr>
            <a:xfrm>
              <a:off x="1517634" y="5877628"/>
              <a:ext cx="2270595" cy="0"/>
            </a:xfrm>
            <a:prstGeom prst="line">
              <a:avLst/>
            </a:prstGeom>
            <a:noFill/>
            <a:ln w="9525" cap="sq">
              <a:solidFill>
                <a:schemeClr val="accent1"/>
              </a:solidFill>
              <a:miter/>
            </a:ln>
          </p:spPr>
        </p:cxnSp>
      </p:grpSp>
      <p:grpSp>
        <p:nvGrpSpPr>
          <p:cNvPr id="81" name="组合 80"/>
          <p:cNvGrpSpPr/>
          <p:nvPr/>
        </p:nvGrpSpPr>
        <p:grpSpPr>
          <a:xfrm>
            <a:off x="5292141" y="5849817"/>
            <a:ext cx="2400642" cy="48374"/>
            <a:chOff x="5292141" y="5849817"/>
            <a:chExt cx="2400642" cy="48374"/>
          </a:xfrm>
        </p:grpSpPr>
        <p:sp>
          <p:nvSpPr>
            <p:cNvPr id="82" name="标题 1"/>
            <p:cNvSpPr txBox="1"/>
            <p:nvPr/>
          </p:nvSpPr>
          <p:spPr>
            <a:xfrm>
              <a:off x="7644409" y="5849817"/>
              <a:ext cx="48374" cy="48374"/>
            </a:xfrm>
            <a:prstGeom prst="ellipse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cxnSp>
          <p:nvCxnSpPr>
            <p:cNvPr id="83" name="标题 1"/>
            <p:cNvCxnSpPr/>
            <p:nvPr/>
          </p:nvCxnSpPr>
          <p:spPr>
            <a:xfrm>
              <a:off x="5292141" y="5877628"/>
              <a:ext cx="2270595" cy="0"/>
            </a:xfrm>
            <a:prstGeom prst="line">
              <a:avLst/>
            </a:prstGeom>
            <a:noFill/>
            <a:ln w="9525" cap="sq">
              <a:solidFill>
                <a:schemeClr val="accent1"/>
              </a:solidFill>
              <a:miter/>
            </a:ln>
          </p:spPr>
        </p:cxnSp>
      </p:grpSp>
      <p:pic>
        <p:nvPicPr>
          <p:cNvPr id="84" name="slide_2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8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143307"/>
            <a:ext cx="12192000" cy="6571374"/>
          </a:xfrm>
          <a:custGeom>
            <a:avLst/>
            <a:gdLst>
              <a:gd name="connsiteX0" fmla="*/ 12152306 w 12192000"/>
              <a:gd name="connsiteY0" fmla="*/ 6432149 h 6571374"/>
              <a:gd name="connsiteX1" fmla="*/ 12179402 w 12192000"/>
              <a:gd name="connsiteY1" fmla="*/ 6437619 h 6571374"/>
              <a:gd name="connsiteX2" fmla="*/ 12192000 w 12192000"/>
              <a:gd name="connsiteY2" fmla="*/ 6446113 h 6571374"/>
              <a:gd name="connsiteX3" fmla="*/ 12192000 w 12192000"/>
              <a:gd name="connsiteY3" fmla="*/ 6557410 h 6571374"/>
              <a:gd name="connsiteX4" fmla="*/ 12179402 w 12192000"/>
              <a:gd name="connsiteY4" fmla="*/ 6565904 h 6571374"/>
              <a:gd name="connsiteX5" fmla="*/ 12152306 w 12192000"/>
              <a:gd name="connsiteY5" fmla="*/ 6571374 h 6571374"/>
              <a:gd name="connsiteX6" fmla="*/ 12082694 w 12192000"/>
              <a:gd name="connsiteY6" fmla="*/ 6501761 h 6571374"/>
              <a:gd name="connsiteX7" fmla="*/ 12152306 w 12192000"/>
              <a:gd name="connsiteY7" fmla="*/ 6432149 h 6571374"/>
              <a:gd name="connsiteX8" fmla="*/ 11734630 w 12192000"/>
              <a:gd name="connsiteY8" fmla="*/ 6432149 h 6571374"/>
              <a:gd name="connsiteX9" fmla="*/ 11804243 w 12192000"/>
              <a:gd name="connsiteY9" fmla="*/ 6501761 h 6571374"/>
              <a:gd name="connsiteX10" fmla="*/ 11734630 w 12192000"/>
              <a:gd name="connsiteY10" fmla="*/ 6571374 h 6571374"/>
              <a:gd name="connsiteX11" fmla="*/ 11665017 w 12192000"/>
              <a:gd name="connsiteY11" fmla="*/ 6501761 h 6571374"/>
              <a:gd name="connsiteX12" fmla="*/ 11734630 w 12192000"/>
              <a:gd name="connsiteY12" fmla="*/ 6432149 h 6571374"/>
              <a:gd name="connsiteX13" fmla="*/ 11316953 w 12192000"/>
              <a:gd name="connsiteY13" fmla="*/ 6432149 h 6571374"/>
              <a:gd name="connsiteX14" fmla="*/ 11386566 w 12192000"/>
              <a:gd name="connsiteY14" fmla="*/ 6501761 h 6571374"/>
              <a:gd name="connsiteX15" fmla="*/ 11316953 w 12192000"/>
              <a:gd name="connsiteY15" fmla="*/ 6571374 h 6571374"/>
              <a:gd name="connsiteX16" fmla="*/ 11247341 w 12192000"/>
              <a:gd name="connsiteY16" fmla="*/ 6501761 h 6571374"/>
              <a:gd name="connsiteX17" fmla="*/ 11316953 w 12192000"/>
              <a:gd name="connsiteY17" fmla="*/ 6432149 h 6571374"/>
              <a:gd name="connsiteX18" fmla="*/ 10899277 w 12192000"/>
              <a:gd name="connsiteY18" fmla="*/ 6432149 h 6571374"/>
              <a:gd name="connsiteX19" fmla="*/ 10968890 w 12192000"/>
              <a:gd name="connsiteY19" fmla="*/ 6501761 h 6571374"/>
              <a:gd name="connsiteX20" fmla="*/ 10899277 w 12192000"/>
              <a:gd name="connsiteY20" fmla="*/ 6571374 h 6571374"/>
              <a:gd name="connsiteX21" fmla="*/ 10829664 w 12192000"/>
              <a:gd name="connsiteY21" fmla="*/ 6501761 h 6571374"/>
              <a:gd name="connsiteX22" fmla="*/ 10899277 w 12192000"/>
              <a:gd name="connsiteY22" fmla="*/ 6432149 h 6571374"/>
              <a:gd name="connsiteX23" fmla="*/ 10481600 w 12192000"/>
              <a:gd name="connsiteY23" fmla="*/ 6432149 h 6571374"/>
              <a:gd name="connsiteX24" fmla="*/ 10551213 w 12192000"/>
              <a:gd name="connsiteY24" fmla="*/ 6501761 h 6571374"/>
              <a:gd name="connsiteX25" fmla="*/ 10481600 w 12192000"/>
              <a:gd name="connsiteY25" fmla="*/ 6571374 h 6571374"/>
              <a:gd name="connsiteX26" fmla="*/ 10411988 w 12192000"/>
              <a:gd name="connsiteY26" fmla="*/ 6501761 h 6571374"/>
              <a:gd name="connsiteX27" fmla="*/ 10481600 w 12192000"/>
              <a:gd name="connsiteY27" fmla="*/ 6432149 h 6571374"/>
              <a:gd name="connsiteX28" fmla="*/ 10063924 w 12192000"/>
              <a:gd name="connsiteY28" fmla="*/ 6432149 h 6571374"/>
              <a:gd name="connsiteX29" fmla="*/ 10133537 w 12192000"/>
              <a:gd name="connsiteY29" fmla="*/ 6501761 h 6571374"/>
              <a:gd name="connsiteX30" fmla="*/ 10063924 w 12192000"/>
              <a:gd name="connsiteY30" fmla="*/ 6571374 h 6571374"/>
              <a:gd name="connsiteX31" fmla="*/ 9994311 w 12192000"/>
              <a:gd name="connsiteY31" fmla="*/ 6501761 h 6571374"/>
              <a:gd name="connsiteX32" fmla="*/ 10063924 w 12192000"/>
              <a:gd name="connsiteY32" fmla="*/ 6432149 h 6571374"/>
              <a:gd name="connsiteX33" fmla="*/ 9646247 w 12192000"/>
              <a:gd name="connsiteY33" fmla="*/ 6432149 h 6571374"/>
              <a:gd name="connsiteX34" fmla="*/ 9715860 w 12192000"/>
              <a:gd name="connsiteY34" fmla="*/ 6501761 h 6571374"/>
              <a:gd name="connsiteX35" fmla="*/ 9646247 w 12192000"/>
              <a:gd name="connsiteY35" fmla="*/ 6571374 h 6571374"/>
              <a:gd name="connsiteX36" fmla="*/ 9576635 w 12192000"/>
              <a:gd name="connsiteY36" fmla="*/ 6501761 h 6571374"/>
              <a:gd name="connsiteX37" fmla="*/ 9646247 w 12192000"/>
              <a:gd name="connsiteY37" fmla="*/ 6432149 h 6571374"/>
              <a:gd name="connsiteX38" fmla="*/ 9228571 w 12192000"/>
              <a:gd name="connsiteY38" fmla="*/ 6432149 h 6571374"/>
              <a:gd name="connsiteX39" fmla="*/ 9298184 w 12192000"/>
              <a:gd name="connsiteY39" fmla="*/ 6501761 h 6571374"/>
              <a:gd name="connsiteX40" fmla="*/ 9228571 w 12192000"/>
              <a:gd name="connsiteY40" fmla="*/ 6571374 h 6571374"/>
              <a:gd name="connsiteX41" fmla="*/ 9158958 w 12192000"/>
              <a:gd name="connsiteY41" fmla="*/ 6501761 h 6571374"/>
              <a:gd name="connsiteX42" fmla="*/ 9228571 w 12192000"/>
              <a:gd name="connsiteY42" fmla="*/ 6432149 h 6571374"/>
              <a:gd name="connsiteX43" fmla="*/ 8810895 w 12192000"/>
              <a:gd name="connsiteY43" fmla="*/ 6432149 h 6571374"/>
              <a:gd name="connsiteX44" fmla="*/ 8880507 w 12192000"/>
              <a:gd name="connsiteY44" fmla="*/ 6501761 h 6571374"/>
              <a:gd name="connsiteX45" fmla="*/ 8810895 w 12192000"/>
              <a:gd name="connsiteY45" fmla="*/ 6571374 h 6571374"/>
              <a:gd name="connsiteX46" fmla="*/ 8741282 w 12192000"/>
              <a:gd name="connsiteY46" fmla="*/ 6501761 h 6571374"/>
              <a:gd name="connsiteX47" fmla="*/ 8810895 w 12192000"/>
              <a:gd name="connsiteY47" fmla="*/ 6432149 h 6571374"/>
              <a:gd name="connsiteX48" fmla="*/ 8393218 w 12192000"/>
              <a:gd name="connsiteY48" fmla="*/ 6432149 h 6571374"/>
              <a:gd name="connsiteX49" fmla="*/ 8462831 w 12192000"/>
              <a:gd name="connsiteY49" fmla="*/ 6501761 h 6571374"/>
              <a:gd name="connsiteX50" fmla="*/ 8393218 w 12192000"/>
              <a:gd name="connsiteY50" fmla="*/ 6571374 h 6571374"/>
              <a:gd name="connsiteX51" fmla="*/ 8323606 w 12192000"/>
              <a:gd name="connsiteY51" fmla="*/ 6501761 h 6571374"/>
              <a:gd name="connsiteX52" fmla="*/ 8393218 w 12192000"/>
              <a:gd name="connsiteY52" fmla="*/ 6432149 h 6571374"/>
              <a:gd name="connsiteX53" fmla="*/ 7975542 w 12192000"/>
              <a:gd name="connsiteY53" fmla="*/ 6432149 h 6571374"/>
              <a:gd name="connsiteX54" fmla="*/ 8045155 w 12192000"/>
              <a:gd name="connsiteY54" fmla="*/ 6501761 h 6571374"/>
              <a:gd name="connsiteX55" fmla="*/ 7975542 w 12192000"/>
              <a:gd name="connsiteY55" fmla="*/ 6571374 h 6571374"/>
              <a:gd name="connsiteX56" fmla="*/ 7905929 w 12192000"/>
              <a:gd name="connsiteY56" fmla="*/ 6501761 h 6571374"/>
              <a:gd name="connsiteX57" fmla="*/ 7975542 w 12192000"/>
              <a:gd name="connsiteY57" fmla="*/ 6432149 h 6571374"/>
              <a:gd name="connsiteX58" fmla="*/ 7557865 w 12192000"/>
              <a:gd name="connsiteY58" fmla="*/ 6432149 h 6571374"/>
              <a:gd name="connsiteX59" fmla="*/ 7627478 w 12192000"/>
              <a:gd name="connsiteY59" fmla="*/ 6501761 h 6571374"/>
              <a:gd name="connsiteX60" fmla="*/ 7557865 w 12192000"/>
              <a:gd name="connsiteY60" fmla="*/ 6571374 h 6571374"/>
              <a:gd name="connsiteX61" fmla="*/ 7488253 w 12192000"/>
              <a:gd name="connsiteY61" fmla="*/ 6501761 h 6571374"/>
              <a:gd name="connsiteX62" fmla="*/ 7557865 w 12192000"/>
              <a:gd name="connsiteY62" fmla="*/ 6432149 h 6571374"/>
              <a:gd name="connsiteX63" fmla="*/ 7140189 w 12192000"/>
              <a:gd name="connsiteY63" fmla="*/ 6432149 h 6571374"/>
              <a:gd name="connsiteX64" fmla="*/ 7209802 w 12192000"/>
              <a:gd name="connsiteY64" fmla="*/ 6501761 h 6571374"/>
              <a:gd name="connsiteX65" fmla="*/ 7140189 w 12192000"/>
              <a:gd name="connsiteY65" fmla="*/ 6571374 h 6571374"/>
              <a:gd name="connsiteX66" fmla="*/ 7070576 w 12192000"/>
              <a:gd name="connsiteY66" fmla="*/ 6501761 h 6571374"/>
              <a:gd name="connsiteX67" fmla="*/ 7140189 w 12192000"/>
              <a:gd name="connsiteY67" fmla="*/ 6432149 h 6571374"/>
              <a:gd name="connsiteX68" fmla="*/ 6722513 w 12192000"/>
              <a:gd name="connsiteY68" fmla="*/ 6432149 h 6571374"/>
              <a:gd name="connsiteX69" fmla="*/ 6792125 w 12192000"/>
              <a:gd name="connsiteY69" fmla="*/ 6501761 h 6571374"/>
              <a:gd name="connsiteX70" fmla="*/ 6722513 w 12192000"/>
              <a:gd name="connsiteY70" fmla="*/ 6571374 h 6571374"/>
              <a:gd name="connsiteX71" fmla="*/ 6652900 w 12192000"/>
              <a:gd name="connsiteY71" fmla="*/ 6501761 h 6571374"/>
              <a:gd name="connsiteX72" fmla="*/ 6722513 w 12192000"/>
              <a:gd name="connsiteY72" fmla="*/ 6432149 h 6571374"/>
              <a:gd name="connsiteX73" fmla="*/ 6304836 w 12192000"/>
              <a:gd name="connsiteY73" fmla="*/ 6432149 h 6571374"/>
              <a:gd name="connsiteX74" fmla="*/ 6374449 w 12192000"/>
              <a:gd name="connsiteY74" fmla="*/ 6501761 h 6571374"/>
              <a:gd name="connsiteX75" fmla="*/ 6304836 w 12192000"/>
              <a:gd name="connsiteY75" fmla="*/ 6571374 h 6571374"/>
              <a:gd name="connsiteX76" fmla="*/ 6235223 w 12192000"/>
              <a:gd name="connsiteY76" fmla="*/ 6501761 h 6571374"/>
              <a:gd name="connsiteX77" fmla="*/ 6304836 w 12192000"/>
              <a:gd name="connsiteY77" fmla="*/ 6432149 h 6571374"/>
              <a:gd name="connsiteX78" fmla="*/ 5887160 w 12192000"/>
              <a:gd name="connsiteY78" fmla="*/ 6432149 h 6571374"/>
              <a:gd name="connsiteX79" fmla="*/ 5956772 w 12192000"/>
              <a:gd name="connsiteY79" fmla="*/ 6501761 h 6571374"/>
              <a:gd name="connsiteX80" fmla="*/ 5887160 w 12192000"/>
              <a:gd name="connsiteY80" fmla="*/ 6571374 h 6571374"/>
              <a:gd name="connsiteX81" fmla="*/ 5817547 w 12192000"/>
              <a:gd name="connsiteY81" fmla="*/ 6501761 h 6571374"/>
              <a:gd name="connsiteX82" fmla="*/ 5887160 w 12192000"/>
              <a:gd name="connsiteY82" fmla="*/ 6432149 h 6571374"/>
              <a:gd name="connsiteX83" fmla="*/ 5469483 w 12192000"/>
              <a:gd name="connsiteY83" fmla="*/ 6432149 h 6571374"/>
              <a:gd name="connsiteX84" fmla="*/ 5539096 w 12192000"/>
              <a:gd name="connsiteY84" fmla="*/ 6501761 h 6571374"/>
              <a:gd name="connsiteX85" fmla="*/ 5469483 w 12192000"/>
              <a:gd name="connsiteY85" fmla="*/ 6571374 h 6571374"/>
              <a:gd name="connsiteX86" fmla="*/ 5399870 w 12192000"/>
              <a:gd name="connsiteY86" fmla="*/ 6501761 h 6571374"/>
              <a:gd name="connsiteX87" fmla="*/ 5469483 w 12192000"/>
              <a:gd name="connsiteY87" fmla="*/ 6432149 h 6571374"/>
              <a:gd name="connsiteX88" fmla="*/ 5051807 w 12192000"/>
              <a:gd name="connsiteY88" fmla="*/ 6432149 h 6571374"/>
              <a:gd name="connsiteX89" fmla="*/ 5121419 w 12192000"/>
              <a:gd name="connsiteY89" fmla="*/ 6501761 h 6571374"/>
              <a:gd name="connsiteX90" fmla="*/ 5051807 w 12192000"/>
              <a:gd name="connsiteY90" fmla="*/ 6571374 h 6571374"/>
              <a:gd name="connsiteX91" fmla="*/ 4982194 w 12192000"/>
              <a:gd name="connsiteY91" fmla="*/ 6501761 h 6571374"/>
              <a:gd name="connsiteX92" fmla="*/ 5051807 w 12192000"/>
              <a:gd name="connsiteY92" fmla="*/ 6432149 h 6571374"/>
              <a:gd name="connsiteX93" fmla="*/ 4634130 w 12192000"/>
              <a:gd name="connsiteY93" fmla="*/ 6432149 h 6571374"/>
              <a:gd name="connsiteX94" fmla="*/ 4703743 w 12192000"/>
              <a:gd name="connsiteY94" fmla="*/ 6501761 h 6571374"/>
              <a:gd name="connsiteX95" fmla="*/ 4634130 w 12192000"/>
              <a:gd name="connsiteY95" fmla="*/ 6571374 h 6571374"/>
              <a:gd name="connsiteX96" fmla="*/ 4564517 w 12192000"/>
              <a:gd name="connsiteY96" fmla="*/ 6501761 h 6571374"/>
              <a:gd name="connsiteX97" fmla="*/ 4634130 w 12192000"/>
              <a:gd name="connsiteY97" fmla="*/ 6432149 h 6571374"/>
              <a:gd name="connsiteX98" fmla="*/ 4216476 w 12192000"/>
              <a:gd name="connsiteY98" fmla="*/ 6432149 h 6571374"/>
              <a:gd name="connsiteX99" fmla="*/ 4286066 w 12192000"/>
              <a:gd name="connsiteY99" fmla="*/ 6501761 h 6571374"/>
              <a:gd name="connsiteX100" fmla="*/ 4216476 w 12192000"/>
              <a:gd name="connsiteY100" fmla="*/ 6571374 h 6571374"/>
              <a:gd name="connsiteX101" fmla="*/ 4146863 w 12192000"/>
              <a:gd name="connsiteY101" fmla="*/ 6501761 h 6571374"/>
              <a:gd name="connsiteX102" fmla="*/ 4216476 w 12192000"/>
              <a:gd name="connsiteY102" fmla="*/ 6432149 h 6571374"/>
              <a:gd name="connsiteX103" fmla="*/ 3798801 w 12192000"/>
              <a:gd name="connsiteY103" fmla="*/ 6432149 h 6571374"/>
              <a:gd name="connsiteX104" fmla="*/ 3868413 w 12192000"/>
              <a:gd name="connsiteY104" fmla="*/ 6501761 h 6571374"/>
              <a:gd name="connsiteX105" fmla="*/ 3798801 w 12192000"/>
              <a:gd name="connsiteY105" fmla="*/ 6571374 h 6571374"/>
              <a:gd name="connsiteX106" fmla="*/ 3729187 w 12192000"/>
              <a:gd name="connsiteY106" fmla="*/ 6501761 h 6571374"/>
              <a:gd name="connsiteX107" fmla="*/ 3798801 w 12192000"/>
              <a:gd name="connsiteY107" fmla="*/ 6432149 h 6571374"/>
              <a:gd name="connsiteX108" fmla="*/ 3381125 w 12192000"/>
              <a:gd name="connsiteY108" fmla="*/ 6432149 h 6571374"/>
              <a:gd name="connsiteX109" fmla="*/ 3450738 w 12192000"/>
              <a:gd name="connsiteY109" fmla="*/ 6501761 h 6571374"/>
              <a:gd name="connsiteX110" fmla="*/ 3381125 w 12192000"/>
              <a:gd name="connsiteY110" fmla="*/ 6571374 h 6571374"/>
              <a:gd name="connsiteX111" fmla="*/ 3311511 w 12192000"/>
              <a:gd name="connsiteY111" fmla="*/ 6501761 h 6571374"/>
              <a:gd name="connsiteX112" fmla="*/ 3381125 w 12192000"/>
              <a:gd name="connsiteY112" fmla="*/ 6432149 h 6571374"/>
              <a:gd name="connsiteX113" fmla="*/ 2963446 w 12192000"/>
              <a:gd name="connsiteY113" fmla="*/ 6432149 h 6571374"/>
              <a:gd name="connsiteX114" fmla="*/ 3033059 w 12192000"/>
              <a:gd name="connsiteY114" fmla="*/ 6501761 h 6571374"/>
              <a:gd name="connsiteX115" fmla="*/ 2963446 w 12192000"/>
              <a:gd name="connsiteY115" fmla="*/ 6571374 h 6571374"/>
              <a:gd name="connsiteX116" fmla="*/ 2893832 w 12192000"/>
              <a:gd name="connsiteY116" fmla="*/ 6501761 h 6571374"/>
              <a:gd name="connsiteX117" fmla="*/ 2963446 w 12192000"/>
              <a:gd name="connsiteY117" fmla="*/ 6432149 h 6571374"/>
              <a:gd name="connsiteX118" fmla="*/ 2545768 w 12192000"/>
              <a:gd name="connsiteY118" fmla="*/ 6432149 h 6571374"/>
              <a:gd name="connsiteX119" fmla="*/ 2615380 w 12192000"/>
              <a:gd name="connsiteY119" fmla="*/ 6501761 h 6571374"/>
              <a:gd name="connsiteX120" fmla="*/ 2545768 w 12192000"/>
              <a:gd name="connsiteY120" fmla="*/ 6571374 h 6571374"/>
              <a:gd name="connsiteX121" fmla="*/ 2476155 w 12192000"/>
              <a:gd name="connsiteY121" fmla="*/ 6501761 h 6571374"/>
              <a:gd name="connsiteX122" fmla="*/ 2545768 w 12192000"/>
              <a:gd name="connsiteY122" fmla="*/ 6432149 h 6571374"/>
              <a:gd name="connsiteX123" fmla="*/ 2128090 w 12192000"/>
              <a:gd name="connsiteY123" fmla="*/ 6432149 h 6571374"/>
              <a:gd name="connsiteX124" fmla="*/ 2197703 w 12192000"/>
              <a:gd name="connsiteY124" fmla="*/ 6501761 h 6571374"/>
              <a:gd name="connsiteX125" fmla="*/ 2128090 w 12192000"/>
              <a:gd name="connsiteY125" fmla="*/ 6571374 h 6571374"/>
              <a:gd name="connsiteX126" fmla="*/ 2058476 w 12192000"/>
              <a:gd name="connsiteY126" fmla="*/ 6501761 h 6571374"/>
              <a:gd name="connsiteX127" fmla="*/ 2128090 w 12192000"/>
              <a:gd name="connsiteY127" fmla="*/ 6432149 h 6571374"/>
              <a:gd name="connsiteX128" fmla="*/ 1710410 w 12192000"/>
              <a:gd name="connsiteY128" fmla="*/ 6432149 h 6571374"/>
              <a:gd name="connsiteX129" fmla="*/ 1780023 w 12192000"/>
              <a:gd name="connsiteY129" fmla="*/ 6501761 h 6571374"/>
              <a:gd name="connsiteX130" fmla="*/ 1710410 w 12192000"/>
              <a:gd name="connsiteY130" fmla="*/ 6571374 h 6571374"/>
              <a:gd name="connsiteX131" fmla="*/ 1640796 w 12192000"/>
              <a:gd name="connsiteY131" fmla="*/ 6501761 h 6571374"/>
              <a:gd name="connsiteX132" fmla="*/ 1710410 w 12192000"/>
              <a:gd name="connsiteY132" fmla="*/ 6432149 h 6571374"/>
              <a:gd name="connsiteX133" fmla="*/ 1292732 w 12192000"/>
              <a:gd name="connsiteY133" fmla="*/ 6432149 h 6571374"/>
              <a:gd name="connsiteX134" fmla="*/ 1362345 w 12192000"/>
              <a:gd name="connsiteY134" fmla="*/ 6501761 h 6571374"/>
              <a:gd name="connsiteX135" fmla="*/ 1292732 w 12192000"/>
              <a:gd name="connsiteY135" fmla="*/ 6571374 h 6571374"/>
              <a:gd name="connsiteX136" fmla="*/ 1223119 w 12192000"/>
              <a:gd name="connsiteY136" fmla="*/ 6501761 h 6571374"/>
              <a:gd name="connsiteX137" fmla="*/ 1292732 w 12192000"/>
              <a:gd name="connsiteY137" fmla="*/ 6432149 h 6571374"/>
              <a:gd name="connsiteX138" fmla="*/ 875057 w 12192000"/>
              <a:gd name="connsiteY138" fmla="*/ 6432149 h 6571374"/>
              <a:gd name="connsiteX139" fmla="*/ 944669 w 12192000"/>
              <a:gd name="connsiteY139" fmla="*/ 6501761 h 6571374"/>
              <a:gd name="connsiteX140" fmla="*/ 875057 w 12192000"/>
              <a:gd name="connsiteY140" fmla="*/ 6571374 h 6571374"/>
              <a:gd name="connsiteX141" fmla="*/ 805444 w 12192000"/>
              <a:gd name="connsiteY141" fmla="*/ 6501761 h 6571374"/>
              <a:gd name="connsiteX142" fmla="*/ 875057 w 12192000"/>
              <a:gd name="connsiteY142" fmla="*/ 6432149 h 6571374"/>
              <a:gd name="connsiteX143" fmla="*/ 457380 w 12192000"/>
              <a:gd name="connsiteY143" fmla="*/ 6432149 h 6571374"/>
              <a:gd name="connsiteX144" fmla="*/ 526993 w 12192000"/>
              <a:gd name="connsiteY144" fmla="*/ 6501761 h 6571374"/>
              <a:gd name="connsiteX145" fmla="*/ 457380 w 12192000"/>
              <a:gd name="connsiteY145" fmla="*/ 6571374 h 6571374"/>
              <a:gd name="connsiteX146" fmla="*/ 387767 w 12192000"/>
              <a:gd name="connsiteY146" fmla="*/ 6501761 h 6571374"/>
              <a:gd name="connsiteX147" fmla="*/ 457380 w 12192000"/>
              <a:gd name="connsiteY147" fmla="*/ 6432149 h 6571374"/>
              <a:gd name="connsiteX148" fmla="*/ 39704 w 12192000"/>
              <a:gd name="connsiteY148" fmla="*/ 6432149 h 6571374"/>
              <a:gd name="connsiteX149" fmla="*/ 109317 w 12192000"/>
              <a:gd name="connsiteY149" fmla="*/ 6501761 h 6571374"/>
              <a:gd name="connsiteX150" fmla="*/ 39704 w 12192000"/>
              <a:gd name="connsiteY150" fmla="*/ 6571374 h 6571374"/>
              <a:gd name="connsiteX151" fmla="*/ 12607 w 12192000"/>
              <a:gd name="connsiteY151" fmla="*/ 6565904 h 6571374"/>
              <a:gd name="connsiteX152" fmla="*/ 0 w 12192000"/>
              <a:gd name="connsiteY152" fmla="*/ 6557404 h 6571374"/>
              <a:gd name="connsiteX153" fmla="*/ 0 w 12192000"/>
              <a:gd name="connsiteY153" fmla="*/ 6446119 h 6571374"/>
              <a:gd name="connsiteX154" fmla="*/ 12607 w 12192000"/>
              <a:gd name="connsiteY154" fmla="*/ 6437619 h 6571374"/>
              <a:gd name="connsiteX155" fmla="*/ 39704 w 12192000"/>
              <a:gd name="connsiteY155" fmla="*/ 6432149 h 6571374"/>
              <a:gd name="connsiteX156" fmla="*/ 12152306 w 12192000"/>
              <a:gd name="connsiteY156" fmla="*/ 6125853 h 6571374"/>
              <a:gd name="connsiteX157" fmla="*/ 12179402 w 12192000"/>
              <a:gd name="connsiteY157" fmla="*/ 6131323 h 6571374"/>
              <a:gd name="connsiteX158" fmla="*/ 12192000 w 12192000"/>
              <a:gd name="connsiteY158" fmla="*/ 6139817 h 6571374"/>
              <a:gd name="connsiteX159" fmla="*/ 12192000 w 12192000"/>
              <a:gd name="connsiteY159" fmla="*/ 6251114 h 6571374"/>
              <a:gd name="connsiteX160" fmla="*/ 12179402 w 12192000"/>
              <a:gd name="connsiteY160" fmla="*/ 6259607 h 6571374"/>
              <a:gd name="connsiteX161" fmla="*/ 12152306 w 12192000"/>
              <a:gd name="connsiteY161" fmla="*/ 6265078 h 6571374"/>
              <a:gd name="connsiteX162" fmla="*/ 12082694 w 12192000"/>
              <a:gd name="connsiteY162" fmla="*/ 6195465 h 6571374"/>
              <a:gd name="connsiteX163" fmla="*/ 12152306 w 12192000"/>
              <a:gd name="connsiteY163" fmla="*/ 6125853 h 6571374"/>
              <a:gd name="connsiteX164" fmla="*/ 11734630 w 12192000"/>
              <a:gd name="connsiteY164" fmla="*/ 6125853 h 6571374"/>
              <a:gd name="connsiteX165" fmla="*/ 11804243 w 12192000"/>
              <a:gd name="connsiteY165" fmla="*/ 6195465 h 6571374"/>
              <a:gd name="connsiteX166" fmla="*/ 11734630 w 12192000"/>
              <a:gd name="connsiteY166" fmla="*/ 6265078 h 6571374"/>
              <a:gd name="connsiteX167" fmla="*/ 11665017 w 12192000"/>
              <a:gd name="connsiteY167" fmla="*/ 6195465 h 6571374"/>
              <a:gd name="connsiteX168" fmla="*/ 11734630 w 12192000"/>
              <a:gd name="connsiteY168" fmla="*/ 6125853 h 6571374"/>
              <a:gd name="connsiteX169" fmla="*/ 11316953 w 12192000"/>
              <a:gd name="connsiteY169" fmla="*/ 6125853 h 6571374"/>
              <a:gd name="connsiteX170" fmla="*/ 11386566 w 12192000"/>
              <a:gd name="connsiteY170" fmla="*/ 6195465 h 6571374"/>
              <a:gd name="connsiteX171" fmla="*/ 11316953 w 12192000"/>
              <a:gd name="connsiteY171" fmla="*/ 6265078 h 6571374"/>
              <a:gd name="connsiteX172" fmla="*/ 11247341 w 12192000"/>
              <a:gd name="connsiteY172" fmla="*/ 6195465 h 6571374"/>
              <a:gd name="connsiteX173" fmla="*/ 11316953 w 12192000"/>
              <a:gd name="connsiteY173" fmla="*/ 6125853 h 6571374"/>
              <a:gd name="connsiteX174" fmla="*/ 10899277 w 12192000"/>
              <a:gd name="connsiteY174" fmla="*/ 6125853 h 6571374"/>
              <a:gd name="connsiteX175" fmla="*/ 10968890 w 12192000"/>
              <a:gd name="connsiteY175" fmla="*/ 6195465 h 6571374"/>
              <a:gd name="connsiteX176" fmla="*/ 10899277 w 12192000"/>
              <a:gd name="connsiteY176" fmla="*/ 6265078 h 6571374"/>
              <a:gd name="connsiteX177" fmla="*/ 10829664 w 12192000"/>
              <a:gd name="connsiteY177" fmla="*/ 6195465 h 6571374"/>
              <a:gd name="connsiteX178" fmla="*/ 10899277 w 12192000"/>
              <a:gd name="connsiteY178" fmla="*/ 6125853 h 6571374"/>
              <a:gd name="connsiteX179" fmla="*/ 10481600 w 12192000"/>
              <a:gd name="connsiteY179" fmla="*/ 6125853 h 6571374"/>
              <a:gd name="connsiteX180" fmla="*/ 10551213 w 12192000"/>
              <a:gd name="connsiteY180" fmla="*/ 6195465 h 6571374"/>
              <a:gd name="connsiteX181" fmla="*/ 10481600 w 12192000"/>
              <a:gd name="connsiteY181" fmla="*/ 6265078 h 6571374"/>
              <a:gd name="connsiteX182" fmla="*/ 10411988 w 12192000"/>
              <a:gd name="connsiteY182" fmla="*/ 6195465 h 6571374"/>
              <a:gd name="connsiteX183" fmla="*/ 10481600 w 12192000"/>
              <a:gd name="connsiteY183" fmla="*/ 6125853 h 6571374"/>
              <a:gd name="connsiteX184" fmla="*/ 10063924 w 12192000"/>
              <a:gd name="connsiteY184" fmla="*/ 6125853 h 6571374"/>
              <a:gd name="connsiteX185" fmla="*/ 10133537 w 12192000"/>
              <a:gd name="connsiteY185" fmla="*/ 6195465 h 6571374"/>
              <a:gd name="connsiteX186" fmla="*/ 10063924 w 12192000"/>
              <a:gd name="connsiteY186" fmla="*/ 6265078 h 6571374"/>
              <a:gd name="connsiteX187" fmla="*/ 9994311 w 12192000"/>
              <a:gd name="connsiteY187" fmla="*/ 6195465 h 6571374"/>
              <a:gd name="connsiteX188" fmla="*/ 10063924 w 12192000"/>
              <a:gd name="connsiteY188" fmla="*/ 6125853 h 6571374"/>
              <a:gd name="connsiteX189" fmla="*/ 9646247 w 12192000"/>
              <a:gd name="connsiteY189" fmla="*/ 6125853 h 6571374"/>
              <a:gd name="connsiteX190" fmla="*/ 9715860 w 12192000"/>
              <a:gd name="connsiteY190" fmla="*/ 6195465 h 6571374"/>
              <a:gd name="connsiteX191" fmla="*/ 9646247 w 12192000"/>
              <a:gd name="connsiteY191" fmla="*/ 6265078 h 6571374"/>
              <a:gd name="connsiteX192" fmla="*/ 9576635 w 12192000"/>
              <a:gd name="connsiteY192" fmla="*/ 6195465 h 6571374"/>
              <a:gd name="connsiteX193" fmla="*/ 9646247 w 12192000"/>
              <a:gd name="connsiteY193" fmla="*/ 6125853 h 6571374"/>
              <a:gd name="connsiteX194" fmla="*/ 9228571 w 12192000"/>
              <a:gd name="connsiteY194" fmla="*/ 6125853 h 6571374"/>
              <a:gd name="connsiteX195" fmla="*/ 9298184 w 12192000"/>
              <a:gd name="connsiteY195" fmla="*/ 6195465 h 6571374"/>
              <a:gd name="connsiteX196" fmla="*/ 9228571 w 12192000"/>
              <a:gd name="connsiteY196" fmla="*/ 6265078 h 6571374"/>
              <a:gd name="connsiteX197" fmla="*/ 9158958 w 12192000"/>
              <a:gd name="connsiteY197" fmla="*/ 6195465 h 6571374"/>
              <a:gd name="connsiteX198" fmla="*/ 9228571 w 12192000"/>
              <a:gd name="connsiteY198" fmla="*/ 6125853 h 6571374"/>
              <a:gd name="connsiteX199" fmla="*/ 8810895 w 12192000"/>
              <a:gd name="connsiteY199" fmla="*/ 6125853 h 6571374"/>
              <a:gd name="connsiteX200" fmla="*/ 8880507 w 12192000"/>
              <a:gd name="connsiteY200" fmla="*/ 6195465 h 6571374"/>
              <a:gd name="connsiteX201" fmla="*/ 8810895 w 12192000"/>
              <a:gd name="connsiteY201" fmla="*/ 6265078 h 6571374"/>
              <a:gd name="connsiteX202" fmla="*/ 8741282 w 12192000"/>
              <a:gd name="connsiteY202" fmla="*/ 6195465 h 6571374"/>
              <a:gd name="connsiteX203" fmla="*/ 8810895 w 12192000"/>
              <a:gd name="connsiteY203" fmla="*/ 6125853 h 6571374"/>
              <a:gd name="connsiteX204" fmla="*/ 8393218 w 12192000"/>
              <a:gd name="connsiteY204" fmla="*/ 6125853 h 6571374"/>
              <a:gd name="connsiteX205" fmla="*/ 8462831 w 12192000"/>
              <a:gd name="connsiteY205" fmla="*/ 6195465 h 6571374"/>
              <a:gd name="connsiteX206" fmla="*/ 8393218 w 12192000"/>
              <a:gd name="connsiteY206" fmla="*/ 6265078 h 6571374"/>
              <a:gd name="connsiteX207" fmla="*/ 8323606 w 12192000"/>
              <a:gd name="connsiteY207" fmla="*/ 6195465 h 6571374"/>
              <a:gd name="connsiteX208" fmla="*/ 8393218 w 12192000"/>
              <a:gd name="connsiteY208" fmla="*/ 6125853 h 6571374"/>
              <a:gd name="connsiteX209" fmla="*/ 7975542 w 12192000"/>
              <a:gd name="connsiteY209" fmla="*/ 6125853 h 6571374"/>
              <a:gd name="connsiteX210" fmla="*/ 8045155 w 12192000"/>
              <a:gd name="connsiteY210" fmla="*/ 6195465 h 6571374"/>
              <a:gd name="connsiteX211" fmla="*/ 7975542 w 12192000"/>
              <a:gd name="connsiteY211" fmla="*/ 6265078 h 6571374"/>
              <a:gd name="connsiteX212" fmla="*/ 7905929 w 12192000"/>
              <a:gd name="connsiteY212" fmla="*/ 6195465 h 6571374"/>
              <a:gd name="connsiteX213" fmla="*/ 7975542 w 12192000"/>
              <a:gd name="connsiteY213" fmla="*/ 6125853 h 6571374"/>
              <a:gd name="connsiteX214" fmla="*/ 7557865 w 12192000"/>
              <a:gd name="connsiteY214" fmla="*/ 6125853 h 6571374"/>
              <a:gd name="connsiteX215" fmla="*/ 7627478 w 12192000"/>
              <a:gd name="connsiteY215" fmla="*/ 6195465 h 6571374"/>
              <a:gd name="connsiteX216" fmla="*/ 7557865 w 12192000"/>
              <a:gd name="connsiteY216" fmla="*/ 6265078 h 6571374"/>
              <a:gd name="connsiteX217" fmla="*/ 7488253 w 12192000"/>
              <a:gd name="connsiteY217" fmla="*/ 6195465 h 6571374"/>
              <a:gd name="connsiteX218" fmla="*/ 7557865 w 12192000"/>
              <a:gd name="connsiteY218" fmla="*/ 6125853 h 6571374"/>
              <a:gd name="connsiteX219" fmla="*/ 7140189 w 12192000"/>
              <a:gd name="connsiteY219" fmla="*/ 6125853 h 6571374"/>
              <a:gd name="connsiteX220" fmla="*/ 7209802 w 12192000"/>
              <a:gd name="connsiteY220" fmla="*/ 6195465 h 6571374"/>
              <a:gd name="connsiteX221" fmla="*/ 7140189 w 12192000"/>
              <a:gd name="connsiteY221" fmla="*/ 6265078 h 6571374"/>
              <a:gd name="connsiteX222" fmla="*/ 7070576 w 12192000"/>
              <a:gd name="connsiteY222" fmla="*/ 6195465 h 6571374"/>
              <a:gd name="connsiteX223" fmla="*/ 7140189 w 12192000"/>
              <a:gd name="connsiteY223" fmla="*/ 6125853 h 6571374"/>
              <a:gd name="connsiteX224" fmla="*/ 6722513 w 12192000"/>
              <a:gd name="connsiteY224" fmla="*/ 6125853 h 6571374"/>
              <a:gd name="connsiteX225" fmla="*/ 6792125 w 12192000"/>
              <a:gd name="connsiteY225" fmla="*/ 6195465 h 6571374"/>
              <a:gd name="connsiteX226" fmla="*/ 6722513 w 12192000"/>
              <a:gd name="connsiteY226" fmla="*/ 6265078 h 6571374"/>
              <a:gd name="connsiteX227" fmla="*/ 6652900 w 12192000"/>
              <a:gd name="connsiteY227" fmla="*/ 6195465 h 6571374"/>
              <a:gd name="connsiteX228" fmla="*/ 6722513 w 12192000"/>
              <a:gd name="connsiteY228" fmla="*/ 6125853 h 6571374"/>
              <a:gd name="connsiteX229" fmla="*/ 6304836 w 12192000"/>
              <a:gd name="connsiteY229" fmla="*/ 6125853 h 6571374"/>
              <a:gd name="connsiteX230" fmla="*/ 6374449 w 12192000"/>
              <a:gd name="connsiteY230" fmla="*/ 6195465 h 6571374"/>
              <a:gd name="connsiteX231" fmla="*/ 6304836 w 12192000"/>
              <a:gd name="connsiteY231" fmla="*/ 6265078 h 6571374"/>
              <a:gd name="connsiteX232" fmla="*/ 6235223 w 12192000"/>
              <a:gd name="connsiteY232" fmla="*/ 6195465 h 6571374"/>
              <a:gd name="connsiteX233" fmla="*/ 6304836 w 12192000"/>
              <a:gd name="connsiteY233" fmla="*/ 6125853 h 6571374"/>
              <a:gd name="connsiteX234" fmla="*/ 5887160 w 12192000"/>
              <a:gd name="connsiteY234" fmla="*/ 6125853 h 6571374"/>
              <a:gd name="connsiteX235" fmla="*/ 5956772 w 12192000"/>
              <a:gd name="connsiteY235" fmla="*/ 6195465 h 6571374"/>
              <a:gd name="connsiteX236" fmla="*/ 5887160 w 12192000"/>
              <a:gd name="connsiteY236" fmla="*/ 6265078 h 6571374"/>
              <a:gd name="connsiteX237" fmla="*/ 5817547 w 12192000"/>
              <a:gd name="connsiteY237" fmla="*/ 6195465 h 6571374"/>
              <a:gd name="connsiteX238" fmla="*/ 5887160 w 12192000"/>
              <a:gd name="connsiteY238" fmla="*/ 6125853 h 6571374"/>
              <a:gd name="connsiteX239" fmla="*/ 5469483 w 12192000"/>
              <a:gd name="connsiteY239" fmla="*/ 6125853 h 6571374"/>
              <a:gd name="connsiteX240" fmla="*/ 5539096 w 12192000"/>
              <a:gd name="connsiteY240" fmla="*/ 6195465 h 6571374"/>
              <a:gd name="connsiteX241" fmla="*/ 5469483 w 12192000"/>
              <a:gd name="connsiteY241" fmla="*/ 6265078 h 6571374"/>
              <a:gd name="connsiteX242" fmla="*/ 5399870 w 12192000"/>
              <a:gd name="connsiteY242" fmla="*/ 6195465 h 6571374"/>
              <a:gd name="connsiteX243" fmla="*/ 5469483 w 12192000"/>
              <a:gd name="connsiteY243" fmla="*/ 6125853 h 6571374"/>
              <a:gd name="connsiteX244" fmla="*/ 5051807 w 12192000"/>
              <a:gd name="connsiteY244" fmla="*/ 6125853 h 6571374"/>
              <a:gd name="connsiteX245" fmla="*/ 5121419 w 12192000"/>
              <a:gd name="connsiteY245" fmla="*/ 6195465 h 6571374"/>
              <a:gd name="connsiteX246" fmla="*/ 5051807 w 12192000"/>
              <a:gd name="connsiteY246" fmla="*/ 6265078 h 6571374"/>
              <a:gd name="connsiteX247" fmla="*/ 4982194 w 12192000"/>
              <a:gd name="connsiteY247" fmla="*/ 6195465 h 6571374"/>
              <a:gd name="connsiteX248" fmla="*/ 5051807 w 12192000"/>
              <a:gd name="connsiteY248" fmla="*/ 6125853 h 6571374"/>
              <a:gd name="connsiteX249" fmla="*/ 4634130 w 12192000"/>
              <a:gd name="connsiteY249" fmla="*/ 6125853 h 6571374"/>
              <a:gd name="connsiteX250" fmla="*/ 4703743 w 12192000"/>
              <a:gd name="connsiteY250" fmla="*/ 6195465 h 6571374"/>
              <a:gd name="connsiteX251" fmla="*/ 4634130 w 12192000"/>
              <a:gd name="connsiteY251" fmla="*/ 6265078 h 6571374"/>
              <a:gd name="connsiteX252" fmla="*/ 4564517 w 12192000"/>
              <a:gd name="connsiteY252" fmla="*/ 6195465 h 6571374"/>
              <a:gd name="connsiteX253" fmla="*/ 4634130 w 12192000"/>
              <a:gd name="connsiteY253" fmla="*/ 6125853 h 6571374"/>
              <a:gd name="connsiteX254" fmla="*/ 4216483 w 12192000"/>
              <a:gd name="connsiteY254" fmla="*/ 6125853 h 6571374"/>
              <a:gd name="connsiteX255" fmla="*/ 4286066 w 12192000"/>
              <a:gd name="connsiteY255" fmla="*/ 6195465 h 6571374"/>
              <a:gd name="connsiteX256" fmla="*/ 4216483 w 12192000"/>
              <a:gd name="connsiteY256" fmla="*/ 6265078 h 6571374"/>
              <a:gd name="connsiteX257" fmla="*/ 4146871 w 12192000"/>
              <a:gd name="connsiteY257" fmla="*/ 6195465 h 6571374"/>
              <a:gd name="connsiteX258" fmla="*/ 4216483 w 12192000"/>
              <a:gd name="connsiteY258" fmla="*/ 6125853 h 6571374"/>
              <a:gd name="connsiteX259" fmla="*/ 3798809 w 12192000"/>
              <a:gd name="connsiteY259" fmla="*/ 6125853 h 6571374"/>
              <a:gd name="connsiteX260" fmla="*/ 3868422 w 12192000"/>
              <a:gd name="connsiteY260" fmla="*/ 6195465 h 6571374"/>
              <a:gd name="connsiteX261" fmla="*/ 3798809 w 12192000"/>
              <a:gd name="connsiteY261" fmla="*/ 6265078 h 6571374"/>
              <a:gd name="connsiteX262" fmla="*/ 3729195 w 12192000"/>
              <a:gd name="connsiteY262" fmla="*/ 6195465 h 6571374"/>
              <a:gd name="connsiteX263" fmla="*/ 3798809 w 12192000"/>
              <a:gd name="connsiteY263" fmla="*/ 6125853 h 6571374"/>
              <a:gd name="connsiteX264" fmla="*/ 3381134 w 12192000"/>
              <a:gd name="connsiteY264" fmla="*/ 6125853 h 6571374"/>
              <a:gd name="connsiteX265" fmla="*/ 3450748 w 12192000"/>
              <a:gd name="connsiteY265" fmla="*/ 6195465 h 6571374"/>
              <a:gd name="connsiteX266" fmla="*/ 3381134 w 12192000"/>
              <a:gd name="connsiteY266" fmla="*/ 6265078 h 6571374"/>
              <a:gd name="connsiteX267" fmla="*/ 3311520 w 12192000"/>
              <a:gd name="connsiteY267" fmla="*/ 6195465 h 6571374"/>
              <a:gd name="connsiteX268" fmla="*/ 3381134 w 12192000"/>
              <a:gd name="connsiteY268" fmla="*/ 6125853 h 6571374"/>
              <a:gd name="connsiteX269" fmla="*/ 2963455 w 12192000"/>
              <a:gd name="connsiteY269" fmla="*/ 6125853 h 6571374"/>
              <a:gd name="connsiteX270" fmla="*/ 3033068 w 12192000"/>
              <a:gd name="connsiteY270" fmla="*/ 6195465 h 6571374"/>
              <a:gd name="connsiteX271" fmla="*/ 2963455 w 12192000"/>
              <a:gd name="connsiteY271" fmla="*/ 6265078 h 6571374"/>
              <a:gd name="connsiteX272" fmla="*/ 2893840 w 12192000"/>
              <a:gd name="connsiteY272" fmla="*/ 6195465 h 6571374"/>
              <a:gd name="connsiteX273" fmla="*/ 2963455 w 12192000"/>
              <a:gd name="connsiteY273" fmla="*/ 6125853 h 6571374"/>
              <a:gd name="connsiteX274" fmla="*/ 2545776 w 12192000"/>
              <a:gd name="connsiteY274" fmla="*/ 6125853 h 6571374"/>
              <a:gd name="connsiteX275" fmla="*/ 2615389 w 12192000"/>
              <a:gd name="connsiteY275" fmla="*/ 6195465 h 6571374"/>
              <a:gd name="connsiteX276" fmla="*/ 2545776 w 12192000"/>
              <a:gd name="connsiteY276" fmla="*/ 6265078 h 6571374"/>
              <a:gd name="connsiteX277" fmla="*/ 2476162 w 12192000"/>
              <a:gd name="connsiteY277" fmla="*/ 6195465 h 6571374"/>
              <a:gd name="connsiteX278" fmla="*/ 2545776 w 12192000"/>
              <a:gd name="connsiteY278" fmla="*/ 6125853 h 6571374"/>
              <a:gd name="connsiteX279" fmla="*/ 2128096 w 12192000"/>
              <a:gd name="connsiteY279" fmla="*/ 6125853 h 6571374"/>
              <a:gd name="connsiteX280" fmla="*/ 2197709 w 12192000"/>
              <a:gd name="connsiteY280" fmla="*/ 6195465 h 6571374"/>
              <a:gd name="connsiteX281" fmla="*/ 2128096 w 12192000"/>
              <a:gd name="connsiteY281" fmla="*/ 6265078 h 6571374"/>
              <a:gd name="connsiteX282" fmla="*/ 2058482 w 12192000"/>
              <a:gd name="connsiteY282" fmla="*/ 6195465 h 6571374"/>
              <a:gd name="connsiteX283" fmla="*/ 2128096 w 12192000"/>
              <a:gd name="connsiteY283" fmla="*/ 6125853 h 6571374"/>
              <a:gd name="connsiteX284" fmla="*/ 1710416 w 12192000"/>
              <a:gd name="connsiteY284" fmla="*/ 6125853 h 6571374"/>
              <a:gd name="connsiteX285" fmla="*/ 1780028 w 12192000"/>
              <a:gd name="connsiteY285" fmla="*/ 6195465 h 6571374"/>
              <a:gd name="connsiteX286" fmla="*/ 1710416 w 12192000"/>
              <a:gd name="connsiteY286" fmla="*/ 6265078 h 6571374"/>
              <a:gd name="connsiteX287" fmla="*/ 1640801 w 12192000"/>
              <a:gd name="connsiteY287" fmla="*/ 6195465 h 6571374"/>
              <a:gd name="connsiteX288" fmla="*/ 1710416 w 12192000"/>
              <a:gd name="connsiteY288" fmla="*/ 6125853 h 6571374"/>
              <a:gd name="connsiteX289" fmla="*/ 1292737 w 12192000"/>
              <a:gd name="connsiteY289" fmla="*/ 6125853 h 6571374"/>
              <a:gd name="connsiteX290" fmla="*/ 1362348 w 12192000"/>
              <a:gd name="connsiteY290" fmla="*/ 6195465 h 6571374"/>
              <a:gd name="connsiteX291" fmla="*/ 1292737 w 12192000"/>
              <a:gd name="connsiteY291" fmla="*/ 6265078 h 6571374"/>
              <a:gd name="connsiteX292" fmla="*/ 1223123 w 12192000"/>
              <a:gd name="connsiteY292" fmla="*/ 6195465 h 6571374"/>
              <a:gd name="connsiteX293" fmla="*/ 1292737 w 12192000"/>
              <a:gd name="connsiteY293" fmla="*/ 6125853 h 6571374"/>
              <a:gd name="connsiteX294" fmla="*/ 875062 w 12192000"/>
              <a:gd name="connsiteY294" fmla="*/ 6125853 h 6571374"/>
              <a:gd name="connsiteX295" fmla="*/ 944674 w 12192000"/>
              <a:gd name="connsiteY295" fmla="*/ 6195465 h 6571374"/>
              <a:gd name="connsiteX296" fmla="*/ 875062 w 12192000"/>
              <a:gd name="connsiteY296" fmla="*/ 6265078 h 6571374"/>
              <a:gd name="connsiteX297" fmla="*/ 805449 w 12192000"/>
              <a:gd name="connsiteY297" fmla="*/ 6195465 h 6571374"/>
              <a:gd name="connsiteX298" fmla="*/ 875062 w 12192000"/>
              <a:gd name="connsiteY298" fmla="*/ 6125853 h 6571374"/>
              <a:gd name="connsiteX299" fmla="*/ 457385 w 12192000"/>
              <a:gd name="connsiteY299" fmla="*/ 6125853 h 6571374"/>
              <a:gd name="connsiteX300" fmla="*/ 526998 w 12192000"/>
              <a:gd name="connsiteY300" fmla="*/ 6195465 h 6571374"/>
              <a:gd name="connsiteX301" fmla="*/ 457385 w 12192000"/>
              <a:gd name="connsiteY301" fmla="*/ 6265078 h 6571374"/>
              <a:gd name="connsiteX302" fmla="*/ 387772 w 12192000"/>
              <a:gd name="connsiteY302" fmla="*/ 6195465 h 6571374"/>
              <a:gd name="connsiteX303" fmla="*/ 457385 w 12192000"/>
              <a:gd name="connsiteY303" fmla="*/ 6125853 h 6571374"/>
              <a:gd name="connsiteX304" fmla="*/ 39710 w 12192000"/>
              <a:gd name="connsiteY304" fmla="*/ 6125853 h 6571374"/>
              <a:gd name="connsiteX305" fmla="*/ 109323 w 12192000"/>
              <a:gd name="connsiteY305" fmla="*/ 6195465 h 6571374"/>
              <a:gd name="connsiteX306" fmla="*/ 39710 w 12192000"/>
              <a:gd name="connsiteY306" fmla="*/ 6265078 h 6571374"/>
              <a:gd name="connsiteX307" fmla="*/ 12613 w 12192000"/>
              <a:gd name="connsiteY307" fmla="*/ 6259607 h 6571374"/>
              <a:gd name="connsiteX308" fmla="*/ 0 w 12192000"/>
              <a:gd name="connsiteY308" fmla="*/ 6251103 h 6571374"/>
              <a:gd name="connsiteX309" fmla="*/ 0 w 12192000"/>
              <a:gd name="connsiteY309" fmla="*/ 6139827 h 6571374"/>
              <a:gd name="connsiteX310" fmla="*/ 12613 w 12192000"/>
              <a:gd name="connsiteY310" fmla="*/ 6131323 h 6571374"/>
              <a:gd name="connsiteX311" fmla="*/ 39710 w 12192000"/>
              <a:gd name="connsiteY311" fmla="*/ 6125853 h 6571374"/>
              <a:gd name="connsiteX312" fmla="*/ 12152306 w 12192000"/>
              <a:gd name="connsiteY312" fmla="*/ 5819556 h 6571374"/>
              <a:gd name="connsiteX313" fmla="*/ 12179402 w 12192000"/>
              <a:gd name="connsiteY313" fmla="*/ 5825027 h 6571374"/>
              <a:gd name="connsiteX314" fmla="*/ 12192000 w 12192000"/>
              <a:gd name="connsiteY314" fmla="*/ 5833520 h 6571374"/>
              <a:gd name="connsiteX315" fmla="*/ 12192000 w 12192000"/>
              <a:gd name="connsiteY315" fmla="*/ 5944818 h 6571374"/>
              <a:gd name="connsiteX316" fmla="*/ 12179402 w 12192000"/>
              <a:gd name="connsiteY316" fmla="*/ 5953311 h 6571374"/>
              <a:gd name="connsiteX317" fmla="*/ 12152306 w 12192000"/>
              <a:gd name="connsiteY317" fmla="*/ 5958782 h 6571374"/>
              <a:gd name="connsiteX318" fmla="*/ 12082694 w 12192000"/>
              <a:gd name="connsiteY318" fmla="*/ 5889169 h 6571374"/>
              <a:gd name="connsiteX319" fmla="*/ 12152306 w 12192000"/>
              <a:gd name="connsiteY319" fmla="*/ 5819556 h 6571374"/>
              <a:gd name="connsiteX320" fmla="*/ 11734630 w 12192000"/>
              <a:gd name="connsiteY320" fmla="*/ 5819556 h 6571374"/>
              <a:gd name="connsiteX321" fmla="*/ 11804243 w 12192000"/>
              <a:gd name="connsiteY321" fmla="*/ 5889169 h 6571374"/>
              <a:gd name="connsiteX322" fmla="*/ 11734630 w 12192000"/>
              <a:gd name="connsiteY322" fmla="*/ 5958782 h 6571374"/>
              <a:gd name="connsiteX323" fmla="*/ 11665017 w 12192000"/>
              <a:gd name="connsiteY323" fmla="*/ 5889169 h 6571374"/>
              <a:gd name="connsiteX324" fmla="*/ 11734630 w 12192000"/>
              <a:gd name="connsiteY324" fmla="*/ 5819556 h 6571374"/>
              <a:gd name="connsiteX325" fmla="*/ 11316953 w 12192000"/>
              <a:gd name="connsiteY325" fmla="*/ 5819556 h 6571374"/>
              <a:gd name="connsiteX326" fmla="*/ 11386566 w 12192000"/>
              <a:gd name="connsiteY326" fmla="*/ 5889169 h 6571374"/>
              <a:gd name="connsiteX327" fmla="*/ 11316953 w 12192000"/>
              <a:gd name="connsiteY327" fmla="*/ 5958782 h 6571374"/>
              <a:gd name="connsiteX328" fmla="*/ 11247341 w 12192000"/>
              <a:gd name="connsiteY328" fmla="*/ 5889169 h 6571374"/>
              <a:gd name="connsiteX329" fmla="*/ 11316953 w 12192000"/>
              <a:gd name="connsiteY329" fmla="*/ 5819556 h 6571374"/>
              <a:gd name="connsiteX330" fmla="*/ 10899277 w 12192000"/>
              <a:gd name="connsiteY330" fmla="*/ 5819556 h 6571374"/>
              <a:gd name="connsiteX331" fmla="*/ 10968890 w 12192000"/>
              <a:gd name="connsiteY331" fmla="*/ 5889169 h 6571374"/>
              <a:gd name="connsiteX332" fmla="*/ 10899277 w 12192000"/>
              <a:gd name="connsiteY332" fmla="*/ 5958782 h 6571374"/>
              <a:gd name="connsiteX333" fmla="*/ 10829664 w 12192000"/>
              <a:gd name="connsiteY333" fmla="*/ 5889169 h 6571374"/>
              <a:gd name="connsiteX334" fmla="*/ 10899277 w 12192000"/>
              <a:gd name="connsiteY334" fmla="*/ 5819556 h 6571374"/>
              <a:gd name="connsiteX335" fmla="*/ 10481600 w 12192000"/>
              <a:gd name="connsiteY335" fmla="*/ 5819556 h 6571374"/>
              <a:gd name="connsiteX336" fmla="*/ 10551213 w 12192000"/>
              <a:gd name="connsiteY336" fmla="*/ 5889169 h 6571374"/>
              <a:gd name="connsiteX337" fmla="*/ 10481600 w 12192000"/>
              <a:gd name="connsiteY337" fmla="*/ 5958782 h 6571374"/>
              <a:gd name="connsiteX338" fmla="*/ 10411988 w 12192000"/>
              <a:gd name="connsiteY338" fmla="*/ 5889169 h 6571374"/>
              <a:gd name="connsiteX339" fmla="*/ 10481600 w 12192000"/>
              <a:gd name="connsiteY339" fmla="*/ 5819556 h 6571374"/>
              <a:gd name="connsiteX340" fmla="*/ 10063924 w 12192000"/>
              <a:gd name="connsiteY340" fmla="*/ 5819556 h 6571374"/>
              <a:gd name="connsiteX341" fmla="*/ 10133537 w 12192000"/>
              <a:gd name="connsiteY341" fmla="*/ 5889169 h 6571374"/>
              <a:gd name="connsiteX342" fmla="*/ 10063924 w 12192000"/>
              <a:gd name="connsiteY342" fmla="*/ 5958782 h 6571374"/>
              <a:gd name="connsiteX343" fmla="*/ 9994311 w 12192000"/>
              <a:gd name="connsiteY343" fmla="*/ 5889169 h 6571374"/>
              <a:gd name="connsiteX344" fmla="*/ 10063924 w 12192000"/>
              <a:gd name="connsiteY344" fmla="*/ 5819556 h 6571374"/>
              <a:gd name="connsiteX345" fmla="*/ 9646247 w 12192000"/>
              <a:gd name="connsiteY345" fmla="*/ 5819556 h 6571374"/>
              <a:gd name="connsiteX346" fmla="*/ 9715860 w 12192000"/>
              <a:gd name="connsiteY346" fmla="*/ 5889169 h 6571374"/>
              <a:gd name="connsiteX347" fmla="*/ 9646247 w 12192000"/>
              <a:gd name="connsiteY347" fmla="*/ 5958782 h 6571374"/>
              <a:gd name="connsiteX348" fmla="*/ 9576635 w 12192000"/>
              <a:gd name="connsiteY348" fmla="*/ 5889169 h 6571374"/>
              <a:gd name="connsiteX349" fmla="*/ 9646247 w 12192000"/>
              <a:gd name="connsiteY349" fmla="*/ 5819556 h 6571374"/>
              <a:gd name="connsiteX350" fmla="*/ 9228571 w 12192000"/>
              <a:gd name="connsiteY350" fmla="*/ 5819556 h 6571374"/>
              <a:gd name="connsiteX351" fmla="*/ 9298184 w 12192000"/>
              <a:gd name="connsiteY351" fmla="*/ 5889169 h 6571374"/>
              <a:gd name="connsiteX352" fmla="*/ 9228571 w 12192000"/>
              <a:gd name="connsiteY352" fmla="*/ 5958782 h 6571374"/>
              <a:gd name="connsiteX353" fmla="*/ 9158958 w 12192000"/>
              <a:gd name="connsiteY353" fmla="*/ 5889169 h 6571374"/>
              <a:gd name="connsiteX354" fmla="*/ 9228571 w 12192000"/>
              <a:gd name="connsiteY354" fmla="*/ 5819556 h 6571374"/>
              <a:gd name="connsiteX355" fmla="*/ 8810895 w 12192000"/>
              <a:gd name="connsiteY355" fmla="*/ 5819556 h 6571374"/>
              <a:gd name="connsiteX356" fmla="*/ 8880507 w 12192000"/>
              <a:gd name="connsiteY356" fmla="*/ 5889169 h 6571374"/>
              <a:gd name="connsiteX357" fmla="*/ 8810895 w 12192000"/>
              <a:gd name="connsiteY357" fmla="*/ 5958782 h 6571374"/>
              <a:gd name="connsiteX358" fmla="*/ 8741282 w 12192000"/>
              <a:gd name="connsiteY358" fmla="*/ 5889169 h 6571374"/>
              <a:gd name="connsiteX359" fmla="*/ 8810895 w 12192000"/>
              <a:gd name="connsiteY359" fmla="*/ 5819556 h 6571374"/>
              <a:gd name="connsiteX360" fmla="*/ 8393218 w 12192000"/>
              <a:gd name="connsiteY360" fmla="*/ 5819556 h 6571374"/>
              <a:gd name="connsiteX361" fmla="*/ 8462831 w 12192000"/>
              <a:gd name="connsiteY361" fmla="*/ 5889169 h 6571374"/>
              <a:gd name="connsiteX362" fmla="*/ 8393218 w 12192000"/>
              <a:gd name="connsiteY362" fmla="*/ 5958782 h 6571374"/>
              <a:gd name="connsiteX363" fmla="*/ 8323606 w 12192000"/>
              <a:gd name="connsiteY363" fmla="*/ 5889169 h 6571374"/>
              <a:gd name="connsiteX364" fmla="*/ 8393218 w 12192000"/>
              <a:gd name="connsiteY364" fmla="*/ 5819556 h 6571374"/>
              <a:gd name="connsiteX365" fmla="*/ 7975542 w 12192000"/>
              <a:gd name="connsiteY365" fmla="*/ 5819556 h 6571374"/>
              <a:gd name="connsiteX366" fmla="*/ 8045155 w 12192000"/>
              <a:gd name="connsiteY366" fmla="*/ 5889169 h 6571374"/>
              <a:gd name="connsiteX367" fmla="*/ 7975542 w 12192000"/>
              <a:gd name="connsiteY367" fmla="*/ 5958782 h 6571374"/>
              <a:gd name="connsiteX368" fmla="*/ 7905929 w 12192000"/>
              <a:gd name="connsiteY368" fmla="*/ 5889169 h 6571374"/>
              <a:gd name="connsiteX369" fmla="*/ 7975542 w 12192000"/>
              <a:gd name="connsiteY369" fmla="*/ 5819556 h 6571374"/>
              <a:gd name="connsiteX370" fmla="*/ 7557865 w 12192000"/>
              <a:gd name="connsiteY370" fmla="*/ 5819556 h 6571374"/>
              <a:gd name="connsiteX371" fmla="*/ 7627478 w 12192000"/>
              <a:gd name="connsiteY371" fmla="*/ 5889169 h 6571374"/>
              <a:gd name="connsiteX372" fmla="*/ 7557865 w 12192000"/>
              <a:gd name="connsiteY372" fmla="*/ 5958782 h 6571374"/>
              <a:gd name="connsiteX373" fmla="*/ 7488253 w 12192000"/>
              <a:gd name="connsiteY373" fmla="*/ 5889169 h 6571374"/>
              <a:gd name="connsiteX374" fmla="*/ 7557865 w 12192000"/>
              <a:gd name="connsiteY374" fmla="*/ 5819556 h 6571374"/>
              <a:gd name="connsiteX375" fmla="*/ 7140189 w 12192000"/>
              <a:gd name="connsiteY375" fmla="*/ 5819556 h 6571374"/>
              <a:gd name="connsiteX376" fmla="*/ 7209802 w 12192000"/>
              <a:gd name="connsiteY376" fmla="*/ 5889169 h 6571374"/>
              <a:gd name="connsiteX377" fmla="*/ 7140189 w 12192000"/>
              <a:gd name="connsiteY377" fmla="*/ 5958782 h 6571374"/>
              <a:gd name="connsiteX378" fmla="*/ 7070576 w 12192000"/>
              <a:gd name="connsiteY378" fmla="*/ 5889169 h 6571374"/>
              <a:gd name="connsiteX379" fmla="*/ 7140189 w 12192000"/>
              <a:gd name="connsiteY379" fmla="*/ 5819556 h 6571374"/>
              <a:gd name="connsiteX380" fmla="*/ 6722513 w 12192000"/>
              <a:gd name="connsiteY380" fmla="*/ 5819556 h 6571374"/>
              <a:gd name="connsiteX381" fmla="*/ 6792125 w 12192000"/>
              <a:gd name="connsiteY381" fmla="*/ 5889169 h 6571374"/>
              <a:gd name="connsiteX382" fmla="*/ 6722513 w 12192000"/>
              <a:gd name="connsiteY382" fmla="*/ 5958782 h 6571374"/>
              <a:gd name="connsiteX383" fmla="*/ 6652900 w 12192000"/>
              <a:gd name="connsiteY383" fmla="*/ 5889169 h 6571374"/>
              <a:gd name="connsiteX384" fmla="*/ 6722513 w 12192000"/>
              <a:gd name="connsiteY384" fmla="*/ 5819556 h 6571374"/>
              <a:gd name="connsiteX385" fmla="*/ 6304836 w 12192000"/>
              <a:gd name="connsiteY385" fmla="*/ 5819556 h 6571374"/>
              <a:gd name="connsiteX386" fmla="*/ 6374449 w 12192000"/>
              <a:gd name="connsiteY386" fmla="*/ 5889169 h 6571374"/>
              <a:gd name="connsiteX387" fmla="*/ 6304836 w 12192000"/>
              <a:gd name="connsiteY387" fmla="*/ 5958782 h 6571374"/>
              <a:gd name="connsiteX388" fmla="*/ 6235223 w 12192000"/>
              <a:gd name="connsiteY388" fmla="*/ 5889169 h 6571374"/>
              <a:gd name="connsiteX389" fmla="*/ 6304836 w 12192000"/>
              <a:gd name="connsiteY389" fmla="*/ 5819556 h 6571374"/>
              <a:gd name="connsiteX390" fmla="*/ 5887160 w 12192000"/>
              <a:gd name="connsiteY390" fmla="*/ 5819556 h 6571374"/>
              <a:gd name="connsiteX391" fmla="*/ 5956772 w 12192000"/>
              <a:gd name="connsiteY391" fmla="*/ 5889169 h 6571374"/>
              <a:gd name="connsiteX392" fmla="*/ 5887160 w 12192000"/>
              <a:gd name="connsiteY392" fmla="*/ 5958782 h 6571374"/>
              <a:gd name="connsiteX393" fmla="*/ 5817547 w 12192000"/>
              <a:gd name="connsiteY393" fmla="*/ 5889169 h 6571374"/>
              <a:gd name="connsiteX394" fmla="*/ 5887160 w 12192000"/>
              <a:gd name="connsiteY394" fmla="*/ 5819556 h 6571374"/>
              <a:gd name="connsiteX395" fmla="*/ 5469483 w 12192000"/>
              <a:gd name="connsiteY395" fmla="*/ 5819556 h 6571374"/>
              <a:gd name="connsiteX396" fmla="*/ 5539096 w 12192000"/>
              <a:gd name="connsiteY396" fmla="*/ 5889169 h 6571374"/>
              <a:gd name="connsiteX397" fmla="*/ 5469483 w 12192000"/>
              <a:gd name="connsiteY397" fmla="*/ 5958782 h 6571374"/>
              <a:gd name="connsiteX398" fmla="*/ 5399870 w 12192000"/>
              <a:gd name="connsiteY398" fmla="*/ 5889169 h 6571374"/>
              <a:gd name="connsiteX399" fmla="*/ 5469483 w 12192000"/>
              <a:gd name="connsiteY399" fmla="*/ 5819556 h 6571374"/>
              <a:gd name="connsiteX400" fmla="*/ 5051807 w 12192000"/>
              <a:gd name="connsiteY400" fmla="*/ 5819556 h 6571374"/>
              <a:gd name="connsiteX401" fmla="*/ 5121419 w 12192000"/>
              <a:gd name="connsiteY401" fmla="*/ 5889169 h 6571374"/>
              <a:gd name="connsiteX402" fmla="*/ 5051807 w 12192000"/>
              <a:gd name="connsiteY402" fmla="*/ 5958782 h 6571374"/>
              <a:gd name="connsiteX403" fmla="*/ 4982194 w 12192000"/>
              <a:gd name="connsiteY403" fmla="*/ 5889169 h 6571374"/>
              <a:gd name="connsiteX404" fmla="*/ 5051807 w 12192000"/>
              <a:gd name="connsiteY404" fmla="*/ 5819556 h 6571374"/>
              <a:gd name="connsiteX405" fmla="*/ 4634130 w 12192000"/>
              <a:gd name="connsiteY405" fmla="*/ 5819556 h 6571374"/>
              <a:gd name="connsiteX406" fmla="*/ 4703743 w 12192000"/>
              <a:gd name="connsiteY406" fmla="*/ 5889169 h 6571374"/>
              <a:gd name="connsiteX407" fmla="*/ 4634130 w 12192000"/>
              <a:gd name="connsiteY407" fmla="*/ 5958782 h 6571374"/>
              <a:gd name="connsiteX408" fmla="*/ 4564517 w 12192000"/>
              <a:gd name="connsiteY408" fmla="*/ 5889169 h 6571374"/>
              <a:gd name="connsiteX409" fmla="*/ 4634130 w 12192000"/>
              <a:gd name="connsiteY409" fmla="*/ 5819556 h 6571374"/>
              <a:gd name="connsiteX410" fmla="*/ 4216491 w 12192000"/>
              <a:gd name="connsiteY410" fmla="*/ 5819556 h 6571374"/>
              <a:gd name="connsiteX411" fmla="*/ 4286066 w 12192000"/>
              <a:gd name="connsiteY411" fmla="*/ 5889169 h 6571374"/>
              <a:gd name="connsiteX412" fmla="*/ 4216491 w 12192000"/>
              <a:gd name="connsiteY412" fmla="*/ 5958782 h 6571374"/>
              <a:gd name="connsiteX413" fmla="*/ 4146880 w 12192000"/>
              <a:gd name="connsiteY413" fmla="*/ 5889169 h 6571374"/>
              <a:gd name="connsiteX414" fmla="*/ 4216491 w 12192000"/>
              <a:gd name="connsiteY414" fmla="*/ 5819556 h 6571374"/>
              <a:gd name="connsiteX415" fmla="*/ 3798818 w 12192000"/>
              <a:gd name="connsiteY415" fmla="*/ 5819556 h 6571374"/>
              <a:gd name="connsiteX416" fmla="*/ 3868430 w 12192000"/>
              <a:gd name="connsiteY416" fmla="*/ 5889169 h 6571374"/>
              <a:gd name="connsiteX417" fmla="*/ 3798818 w 12192000"/>
              <a:gd name="connsiteY417" fmla="*/ 5958782 h 6571374"/>
              <a:gd name="connsiteX418" fmla="*/ 3729205 w 12192000"/>
              <a:gd name="connsiteY418" fmla="*/ 5889169 h 6571374"/>
              <a:gd name="connsiteX419" fmla="*/ 3798818 w 12192000"/>
              <a:gd name="connsiteY419" fmla="*/ 5819556 h 6571374"/>
              <a:gd name="connsiteX420" fmla="*/ 3381143 w 12192000"/>
              <a:gd name="connsiteY420" fmla="*/ 5819556 h 6571374"/>
              <a:gd name="connsiteX421" fmla="*/ 3450756 w 12192000"/>
              <a:gd name="connsiteY421" fmla="*/ 5889169 h 6571374"/>
              <a:gd name="connsiteX422" fmla="*/ 3381143 w 12192000"/>
              <a:gd name="connsiteY422" fmla="*/ 5958782 h 6571374"/>
              <a:gd name="connsiteX423" fmla="*/ 3311530 w 12192000"/>
              <a:gd name="connsiteY423" fmla="*/ 5889169 h 6571374"/>
              <a:gd name="connsiteX424" fmla="*/ 3381143 w 12192000"/>
              <a:gd name="connsiteY424" fmla="*/ 5819556 h 6571374"/>
              <a:gd name="connsiteX425" fmla="*/ 2963463 w 12192000"/>
              <a:gd name="connsiteY425" fmla="*/ 5819556 h 6571374"/>
              <a:gd name="connsiteX426" fmla="*/ 3033076 w 12192000"/>
              <a:gd name="connsiteY426" fmla="*/ 5889169 h 6571374"/>
              <a:gd name="connsiteX427" fmla="*/ 2963463 w 12192000"/>
              <a:gd name="connsiteY427" fmla="*/ 5958782 h 6571374"/>
              <a:gd name="connsiteX428" fmla="*/ 2893848 w 12192000"/>
              <a:gd name="connsiteY428" fmla="*/ 5889169 h 6571374"/>
              <a:gd name="connsiteX429" fmla="*/ 2963463 w 12192000"/>
              <a:gd name="connsiteY429" fmla="*/ 5819556 h 6571374"/>
              <a:gd name="connsiteX430" fmla="*/ 2545783 w 12192000"/>
              <a:gd name="connsiteY430" fmla="*/ 5819556 h 6571374"/>
              <a:gd name="connsiteX431" fmla="*/ 2615396 w 12192000"/>
              <a:gd name="connsiteY431" fmla="*/ 5889169 h 6571374"/>
              <a:gd name="connsiteX432" fmla="*/ 2545783 w 12192000"/>
              <a:gd name="connsiteY432" fmla="*/ 5958782 h 6571374"/>
              <a:gd name="connsiteX433" fmla="*/ 2476171 w 12192000"/>
              <a:gd name="connsiteY433" fmla="*/ 5889169 h 6571374"/>
              <a:gd name="connsiteX434" fmla="*/ 2545783 w 12192000"/>
              <a:gd name="connsiteY434" fmla="*/ 5819556 h 6571374"/>
              <a:gd name="connsiteX435" fmla="*/ 2128102 w 12192000"/>
              <a:gd name="connsiteY435" fmla="*/ 5819556 h 6571374"/>
              <a:gd name="connsiteX436" fmla="*/ 2197715 w 12192000"/>
              <a:gd name="connsiteY436" fmla="*/ 5889169 h 6571374"/>
              <a:gd name="connsiteX437" fmla="*/ 2128102 w 12192000"/>
              <a:gd name="connsiteY437" fmla="*/ 5958782 h 6571374"/>
              <a:gd name="connsiteX438" fmla="*/ 2058489 w 12192000"/>
              <a:gd name="connsiteY438" fmla="*/ 5889169 h 6571374"/>
              <a:gd name="connsiteX439" fmla="*/ 2128102 w 12192000"/>
              <a:gd name="connsiteY439" fmla="*/ 5819556 h 6571374"/>
              <a:gd name="connsiteX440" fmla="*/ 1710420 w 12192000"/>
              <a:gd name="connsiteY440" fmla="*/ 5819556 h 6571374"/>
              <a:gd name="connsiteX441" fmla="*/ 1780035 w 12192000"/>
              <a:gd name="connsiteY441" fmla="*/ 5889169 h 6571374"/>
              <a:gd name="connsiteX442" fmla="*/ 1710420 w 12192000"/>
              <a:gd name="connsiteY442" fmla="*/ 5958782 h 6571374"/>
              <a:gd name="connsiteX443" fmla="*/ 1640805 w 12192000"/>
              <a:gd name="connsiteY443" fmla="*/ 5889169 h 6571374"/>
              <a:gd name="connsiteX444" fmla="*/ 1710420 w 12192000"/>
              <a:gd name="connsiteY444" fmla="*/ 5819556 h 6571374"/>
              <a:gd name="connsiteX445" fmla="*/ 1292740 w 12192000"/>
              <a:gd name="connsiteY445" fmla="*/ 5819556 h 6571374"/>
              <a:gd name="connsiteX446" fmla="*/ 1362353 w 12192000"/>
              <a:gd name="connsiteY446" fmla="*/ 5889169 h 6571374"/>
              <a:gd name="connsiteX447" fmla="*/ 1292740 w 12192000"/>
              <a:gd name="connsiteY447" fmla="*/ 5958782 h 6571374"/>
              <a:gd name="connsiteX448" fmla="*/ 1223128 w 12192000"/>
              <a:gd name="connsiteY448" fmla="*/ 5889169 h 6571374"/>
              <a:gd name="connsiteX449" fmla="*/ 1292740 w 12192000"/>
              <a:gd name="connsiteY449" fmla="*/ 5819556 h 6571374"/>
              <a:gd name="connsiteX450" fmla="*/ 875066 w 12192000"/>
              <a:gd name="connsiteY450" fmla="*/ 5819556 h 6571374"/>
              <a:gd name="connsiteX451" fmla="*/ 944679 w 12192000"/>
              <a:gd name="connsiteY451" fmla="*/ 5889169 h 6571374"/>
              <a:gd name="connsiteX452" fmla="*/ 875066 w 12192000"/>
              <a:gd name="connsiteY452" fmla="*/ 5958782 h 6571374"/>
              <a:gd name="connsiteX453" fmla="*/ 805454 w 12192000"/>
              <a:gd name="connsiteY453" fmla="*/ 5889169 h 6571374"/>
              <a:gd name="connsiteX454" fmla="*/ 875066 w 12192000"/>
              <a:gd name="connsiteY454" fmla="*/ 5819556 h 6571374"/>
              <a:gd name="connsiteX455" fmla="*/ 457390 w 12192000"/>
              <a:gd name="connsiteY455" fmla="*/ 5819556 h 6571374"/>
              <a:gd name="connsiteX456" fmla="*/ 527003 w 12192000"/>
              <a:gd name="connsiteY456" fmla="*/ 5889169 h 6571374"/>
              <a:gd name="connsiteX457" fmla="*/ 457390 w 12192000"/>
              <a:gd name="connsiteY457" fmla="*/ 5958782 h 6571374"/>
              <a:gd name="connsiteX458" fmla="*/ 387777 w 12192000"/>
              <a:gd name="connsiteY458" fmla="*/ 5889169 h 6571374"/>
              <a:gd name="connsiteX459" fmla="*/ 457390 w 12192000"/>
              <a:gd name="connsiteY459" fmla="*/ 5819556 h 6571374"/>
              <a:gd name="connsiteX460" fmla="*/ 39715 w 12192000"/>
              <a:gd name="connsiteY460" fmla="*/ 5819556 h 6571374"/>
              <a:gd name="connsiteX461" fmla="*/ 109327 w 12192000"/>
              <a:gd name="connsiteY461" fmla="*/ 5889169 h 6571374"/>
              <a:gd name="connsiteX462" fmla="*/ 39715 w 12192000"/>
              <a:gd name="connsiteY462" fmla="*/ 5958782 h 6571374"/>
              <a:gd name="connsiteX463" fmla="*/ 12618 w 12192000"/>
              <a:gd name="connsiteY463" fmla="*/ 5953311 h 6571374"/>
              <a:gd name="connsiteX464" fmla="*/ 0 w 12192000"/>
              <a:gd name="connsiteY464" fmla="*/ 5944804 h 6571374"/>
              <a:gd name="connsiteX465" fmla="*/ 0 w 12192000"/>
              <a:gd name="connsiteY465" fmla="*/ 5833534 h 6571374"/>
              <a:gd name="connsiteX466" fmla="*/ 12618 w 12192000"/>
              <a:gd name="connsiteY466" fmla="*/ 5825027 h 6571374"/>
              <a:gd name="connsiteX467" fmla="*/ 39715 w 12192000"/>
              <a:gd name="connsiteY467" fmla="*/ 5819556 h 6571374"/>
              <a:gd name="connsiteX468" fmla="*/ 12152306 w 12192000"/>
              <a:gd name="connsiteY468" fmla="*/ 5513260 h 6571374"/>
              <a:gd name="connsiteX469" fmla="*/ 12179402 w 12192000"/>
              <a:gd name="connsiteY469" fmla="*/ 5518731 h 6571374"/>
              <a:gd name="connsiteX470" fmla="*/ 12192000 w 12192000"/>
              <a:gd name="connsiteY470" fmla="*/ 5527224 h 6571374"/>
              <a:gd name="connsiteX471" fmla="*/ 12192000 w 12192000"/>
              <a:gd name="connsiteY471" fmla="*/ 5638522 h 6571374"/>
              <a:gd name="connsiteX472" fmla="*/ 12179402 w 12192000"/>
              <a:gd name="connsiteY472" fmla="*/ 5647015 h 6571374"/>
              <a:gd name="connsiteX473" fmla="*/ 12152306 w 12192000"/>
              <a:gd name="connsiteY473" fmla="*/ 5652486 h 6571374"/>
              <a:gd name="connsiteX474" fmla="*/ 12082694 w 12192000"/>
              <a:gd name="connsiteY474" fmla="*/ 5582873 h 6571374"/>
              <a:gd name="connsiteX475" fmla="*/ 12152306 w 12192000"/>
              <a:gd name="connsiteY475" fmla="*/ 5513260 h 6571374"/>
              <a:gd name="connsiteX476" fmla="*/ 11734630 w 12192000"/>
              <a:gd name="connsiteY476" fmla="*/ 5513260 h 6571374"/>
              <a:gd name="connsiteX477" fmla="*/ 11804243 w 12192000"/>
              <a:gd name="connsiteY477" fmla="*/ 5582873 h 6571374"/>
              <a:gd name="connsiteX478" fmla="*/ 11734630 w 12192000"/>
              <a:gd name="connsiteY478" fmla="*/ 5652486 h 6571374"/>
              <a:gd name="connsiteX479" fmla="*/ 11665017 w 12192000"/>
              <a:gd name="connsiteY479" fmla="*/ 5582873 h 6571374"/>
              <a:gd name="connsiteX480" fmla="*/ 11734630 w 12192000"/>
              <a:gd name="connsiteY480" fmla="*/ 5513260 h 6571374"/>
              <a:gd name="connsiteX481" fmla="*/ 11316953 w 12192000"/>
              <a:gd name="connsiteY481" fmla="*/ 5513260 h 6571374"/>
              <a:gd name="connsiteX482" fmla="*/ 11386566 w 12192000"/>
              <a:gd name="connsiteY482" fmla="*/ 5582873 h 6571374"/>
              <a:gd name="connsiteX483" fmla="*/ 11316953 w 12192000"/>
              <a:gd name="connsiteY483" fmla="*/ 5652486 h 6571374"/>
              <a:gd name="connsiteX484" fmla="*/ 11247341 w 12192000"/>
              <a:gd name="connsiteY484" fmla="*/ 5582873 h 6571374"/>
              <a:gd name="connsiteX485" fmla="*/ 11316953 w 12192000"/>
              <a:gd name="connsiteY485" fmla="*/ 5513260 h 6571374"/>
              <a:gd name="connsiteX486" fmla="*/ 10899277 w 12192000"/>
              <a:gd name="connsiteY486" fmla="*/ 5513260 h 6571374"/>
              <a:gd name="connsiteX487" fmla="*/ 10968890 w 12192000"/>
              <a:gd name="connsiteY487" fmla="*/ 5582873 h 6571374"/>
              <a:gd name="connsiteX488" fmla="*/ 10899277 w 12192000"/>
              <a:gd name="connsiteY488" fmla="*/ 5652486 h 6571374"/>
              <a:gd name="connsiteX489" fmla="*/ 10829664 w 12192000"/>
              <a:gd name="connsiteY489" fmla="*/ 5582873 h 6571374"/>
              <a:gd name="connsiteX490" fmla="*/ 10899277 w 12192000"/>
              <a:gd name="connsiteY490" fmla="*/ 5513260 h 6571374"/>
              <a:gd name="connsiteX491" fmla="*/ 10481600 w 12192000"/>
              <a:gd name="connsiteY491" fmla="*/ 5513260 h 6571374"/>
              <a:gd name="connsiteX492" fmla="*/ 10551213 w 12192000"/>
              <a:gd name="connsiteY492" fmla="*/ 5582873 h 6571374"/>
              <a:gd name="connsiteX493" fmla="*/ 10481600 w 12192000"/>
              <a:gd name="connsiteY493" fmla="*/ 5652486 h 6571374"/>
              <a:gd name="connsiteX494" fmla="*/ 10411988 w 12192000"/>
              <a:gd name="connsiteY494" fmla="*/ 5582873 h 6571374"/>
              <a:gd name="connsiteX495" fmla="*/ 10481600 w 12192000"/>
              <a:gd name="connsiteY495" fmla="*/ 5513260 h 6571374"/>
              <a:gd name="connsiteX496" fmla="*/ 10063924 w 12192000"/>
              <a:gd name="connsiteY496" fmla="*/ 5513260 h 6571374"/>
              <a:gd name="connsiteX497" fmla="*/ 10133537 w 12192000"/>
              <a:gd name="connsiteY497" fmla="*/ 5582873 h 6571374"/>
              <a:gd name="connsiteX498" fmla="*/ 10063924 w 12192000"/>
              <a:gd name="connsiteY498" fmla="*/ 5652486 h 6571374"/>
              <a:gd name="connsiteX499" fmla="*/ 9994311 w 12192000"/>
              <a:gd name="connsiteY499" fmla="*/ 5582873 h 6571374"/>
              <a:gd name="connsiteX500" fmla="*/ 10063924 w 12192000"/>
              <a:gd name="connsiteY500" fmla="*/ 5513260 h 6571374"/>
              <a:gd name="connsiteX501" fmla="*/ 9646247 w 12192000"/>
              <a:gd name="connsiteY501" fmla="*/ 5513260 h 6571374"/>
              <a:gd name="connsiteX502" fmla="*/ 9715860 w 12192000"/>
              <a:gd name="connsiteY502" fmla="*/ 5582873 h 6571374"/>
              <a:gd name="connsiteX503" fmla="*/ 9646247 w 12192000"/>
              <a:gd name="connsiteY503" fmla="*/ 5652486 h 6571374"/>
              <a:gd name="connsiteX504" fmla="*/ 9576635 w 12192000"/>
              <a:gd name="connsiteY504" fmla="*/ 5582873 h 6571374"/>
              <a:gd name="connsiteX505" fmla="*/ 9646247 w 12192000"/>
              <a:gd name="connsiteY505" fmla="*/ 5513260 h 6571374"/>
              <a:gd name="connsiteX506" fmla="*/ 9228571 w 12192000"/>
              <a:gd name="connsiteY506" fmla="*/ 5513260 h 6571374"/>
              <a:gd name="connsiteX507" fmla="*/ 9298184 w 12192000"/>
              <a:gd name="connsiteY507" fmla="*/ 5582873 h 6571374"/>
              <a:gd name="connsiteX508" fmla="*/ 9228571 w 12192000"/>
              <a:gd name="connsiteY508" fmla="*/ 5652486 h 6571374"/>
              <a:gd name="connsiteX509" fmla="*/ 9158958 w 12192000"/>
              <a:gd name="connsiteY509" fmla="*/ 5582873 h 6571374"/>
              <a:gd name="connsiteX510" fmla="*/ 9228571 w 12192000"/>
              <a:gd name="connsiteY510" fmla="*/ 5513260 h 6571374"/>
              <a:gd name="connsiteX511" fmla="*/ 8810895 w 12192000"/>
              <a:gd name="connsiteY511" fmla="*/ 5513260 h 6571374"/>
              <a:gd name="connsiteX512" fmla="*/ 8880507 w 12192000"/>
              <a:gd name="connsiteY512" fmla="*/ 5582873 h 6571374"/>
              <a:gd name="connsiteX513" fmla="*/ 8810895 w 12192000"/>
              <a:gd name="connsiteY513" fmla="*/ 5652486 h 6571374"/>
              <a:gd name="connsiteX514" fmla="*/ 8741282 w 12192000"/>
              <a:gd name="connsiteY514" fmla="*/ 5582873 h 6571374"/>
              <a:gd name="connsiteX515" fmla="*/ 8810895 w 12192000"/>
              <a:gd name="connsiteY515" fmla="*/ 5513260 h 6571374"/>
              <a:gd name="connsiteX516" fmla="*/ 8393218 w 12192000"/>
              <a:gd name="connsiteY516" fmla="*/ 5513260 h 6571374"/>
              <a:gd name="connsiteX517" fmla="*/ 8462831 w 12192000"/>
              <a:gd name="connsiteY517" fmla="*/ 5582873 h 6571374"/>
              <a:gd name="connsiteX518" fmla="*/ 8393218 w 12192000"/>
              <a:gd name="connsiteY518" fmla="*/ 5652486 h 6571374"/>
              <a:gd name="connsiteX519" fmla="*/ 8323606 w 12192000"/>
              <a:gd name="connsiteY519" fmla="*/ 5582873 h 6571374"/>
              <a:gd name="connsiteX520" fmla="*/ 8393218 w 12192000"/>
              <a:gd name="connsiteY520" fmla="*/ 5513260 h 6571374"/>
              <a:gd name="connsiteX521" fmla="*/ 7975542 w 12192000"/>
              <a:gd name="connsiteY521" fmla="*/ 5513260 h 6571374"/>
              <a:gd name="connsiteX522" fmla="*/ 8045155 w 12192000"/>
              <a:gd name="connsiteY522" fmla="*/ 5582873 h 6571374"/>
              <a:gd name="connsiteX523" fmla="*/ 7975542 w 12192000"/>
              <a:gd name="connsiteY523" fmla="*/ 5652486 h 6571374"/>
              <a:gd name="connsiteX524" fmla="*/ 7905929 w 12192000"/>
              <a:gd name="connsiteY524" fmla="*/ 5582873 h 6571374"/>
              <a:gd name="connsiteX525" fmla="*/ 7975542 w 12192000"/>
              <a:gd name="connsiteY525" fmla="*/ 5513260 h 6571374"/>
              <a:gd name="connsiteX526" fmla="*/ 7557865 w 12192000"/>
              <a:gd name="connsiteY526" fmla="*/ 5513260 h 6571374"/>
              <a:gd name="connsiteX527" fmla="*/ 7627478 w 12192000"/>
              <a:gd name="connsiteY527" fmla="*/ 5582873 h 6571374"/>
              <a:gd name="connsiteX528" fmla="*/ 7557865 w 12192000"/>
              <a:gd name="connsiteY528" fmla="*/ 5652486 h 6571374"/>
              <a:gd name="connsiteX529" fmla="*/ 7488253 w 12192000"/>
              <a:gd name="connsiteY529" fmla="*/ 5582873 h 6571374"/>
              <a:gd name="connsiteX530" fmla="*/ 7557865 w 12192000"/>
              <a:gd name="connsiteY530" fmla="*/ 5513260 h 6571374"/>
              <a:gd name="connsiteX531" fmla="*/ 7140189 w 12192000"/>
              <a:gd name="connsiteY531" fmla="*/ 5513260 h 6571374"/>
              <a:gd name="connsiteX532" fmla="*/ 7209802 w 12192000"/>
              <a:gd name="connsiteY532" fmla="*/ 5582873 h 6571374"/>
              <a:gd name="connsiteX533" fmla="*/ 7140189 w 12192000"/>
              <a:gd name="connsiteY533" fmla="*/ 5652486 h 6571374"/>
              <a:gd name="connsiteX534" fmla="*/ 7070576 w 12192000"/>
              <a:gd name="connsiteY534" fmla="*/ 5582873 h 6571374"/>
              <a:gd name="connsiteX535" fmla="*/ 7140189 w 12192000"/>
              <a:gd name="connsiteY535" fmla="*/ 5513260 h 6571374"/>
              <a:gd name="connsiteX536" fmla="*/ 6722513 w 12192000"/>
              <a:gd name="connsiteY536" fmla="*/ 5513260 h 6571374"/>
              <a:gd name="connsiteX537" fmla="*/ 6792125 w 12192000"/>
              <a:gd name="connsiteY537" fmla="*/ 5582873 h 6571374"/>
              <a:gd name="connsiteX538" fmla="*/ 6722513 w 12192000"/>
              <a:gd name="connsiteY538" fmla="*/ 5652486 h 6571374"/>
              <a:gd name="connsiteX539" fmla="*/ 6652900 w 12192000"/>
              <a:gd name="connsiteY539" fmla="*/ 5582873 h 6571374"/>
              <a:gd name="connsiteX540" fmla="*/ 6722513 w 12192000"/>
              <a:gd name="connsiteY540" fmla="*/ 5513260 h 6571374"/>
              <a:gd name="connsiteX541" fmla="*/ 6304836 w 12192000"/>
              <a:gd name="connsiteY541" fmla="*/ 5513260 h 6571374"/>
              <a:gd name="connsiteX542" fmla="*/ 6374449 w 12192000"/>
              <a:gd name="connsiteY542" fmla="*/ 5582873 h 6571374"/>
              <a:gd name="connsiteX543" fmla="*/ 6304836 w 12192000"/>
              <a:gd name="connsiteY543" fmla="*/ 5652486 h 6571374"/>
              <a:gd name="connsiteX544" fmla="*/ 6235223 w 12192000"/>
              <a:gd name="connsiteY544" fmla="*/ 5582873 h 6571374"/>
              <a:gd name="connsiteX545" fmla="*/ 6304836 w 12192000"/>
              <a:gd name="connsiteY545" fmla="*/ 5513260 h 6571374"/>
              <a:gd name="connsiteX546" fmla="*/ 5887160 w 12192000"/>
              <a:gd name="connsiteY546" fmla="*/ 5513260 h 6571374"/>
              <a:gd name="connsiteX547" fmla="*/ 5956772 w 12192000"/>
              <a:gd name="connsiteY547" fmla="*/ 5582873 h 6571374"/>
              <a:gd name="connsiteX548" fmla="*/ 5887160 w 12192000"/>
              <a:gd name="connsiteY548" fmla="*/ 5652486 h 6571374"/>
              <a:gd name="connsiteX549" fmla="*/ 5817547 w 12192000"/>
              <a:gd name="connsiteY549" fmla="*/ 5582873 h 6571374"/>
              <a:gd name="connsiteX550" fmla="*/ 5887160 w 12192000"/>
              <a:gd name="connsiteY550" fmla="*/ 5513260 h 6571374"/>
              <a:gd name="connsiteX551" fmla="*/ 5469483 w 12192000"/>
              <a:gd name="connsiteY551" fmla="*/ 5513260 h 6571374"/>
              <a:gd name="connsiteX552" fmla="*/ 5539096 w 12192000"/>
              <a:gd name="connsiteY552" fmla="*/ 5582873 h 6571374"/>
              <a:gd name="connsiteX553" fmla="*/ 5469483 w 12192000"/>
              <a:gd name="connsiteY553" fmla="*/ 5652486 h 6571374"/>
              <a:gd name="connsiteX554" fmla="*/ 5399870 w 12192000"/>
              <a:gd name="connsiteY554" fmla="*/ 5582873 h 6571374"/>
              <a:gd name="connsiteX555" fmla="*/ 5469483 w 12192000"/>
              <a:gd name="connsiteY555" fmla="*/ 5513260 h 6571374"/>
              <a:gd name="connsiteX556" fmla="*/ 5051807 w 12192000"/>
              <a:gd name="connsiteY556" fmla="*/ 5513260 h 6571374"/>
              <a:gd name="connsiteX557" fmla="*/ 5121419 w 12192000"/>
              <a:gd name="connsiteY557" fmla="*/ 5582873 h 6571374"/>
              <a:gd name="connsiteX558" fmla="*/ 5051807 w 12192000"/>
              <a:gd name="connsiteY558" fmla="*/ 5652486 h 6571374"/>
              <a:gd name="connsiteX559" fmla="*/ 4982194 w 12192000"/>
              <a:gd name="connsiteY559" fmla="*/ 5582873 h 6571374"/>
              <a:gd name="connsiteX560" fmla="*/ 5051807 w 12192000"/>
              <a:gd name="connsiteY560" fmla="*/ 5513260 h 6571374"/>
              <a:gd name="connsiteX561" fmla="*/ 4634130 w 12192000"/>
              <a:gd name="connsiteY561" fmla="*/ 5513260 h 6571374"/>
              <a:gd name="connsiteX562" fmla="*/ 4703743 w 12192000"/>
              <a:gd name="connsiteY562" fmla="*/ 5582873 h 6571374"/>
              <a:gd name="connsiteX563" fmla="*/ 4634130 w 12192000"/>
              <a:gd name="connsiteY563" fmla="*/ 5652486 h 6571374"/>
              <a:gd name="connsiteX564" fmla="*/ 4564517 w 12192000"/>
              <a:gd name="connsiteY564" fmla="*/ 5582873 h 6571374"/>
              <a:gd name="connsiteX565" fmla="*/ 4634130 w 12192000"/>
              <a:gd name="connsiteY565" fmla="*/ 5513260 h 6571374"/>
              <a:gd name="connsiteX566" fmla="*/ 4216501 w 12192000"/>
              <a:gd name="connsiteY566" fmla="*/ 5513260 h 6571374"/>
              <a:gd name="connsiteX567" fmla="*/ 4286066 w 12192000"/>
              <a:gd name="connsiteY567" fmla="*/ 5582873 h 6571374"/>
              <a:gd name="connsiteX568" fmla="*/ 4216501 w 12192000"/>
              <a:gd name="connsiteY568" fmla="*/ 5652486 h 6571374"/>
              <a:gd name="connsiteX569" fmla="*/ 4146889 w 12192000"/>
              <a:gd name="connsiteY569" fmla="*/ 5582873 h 6571374"/>
              <a:gd name="connsiteX570" fmla="*/ 4216501 w 12192000"/>
              <a:gd name="connsiteY570" fmla="*/ 5513260 h 6571374"/>
              <a:gd name="connsiteX571" fmla="*/ 3798826 w 12192000"/>
              <a:gd name="connsiteY571" fmla="*/ 5513260 h 6571374"/>
              <a:gd name="connsiteX572" fmla="*/ 3868437 w 12192000"/>
              <a:gd name="connsiteY572" fmla="*/ 5582873 h 6571374"/>
              <a:gd name="connsiteX573" fmla="*/ 3798826 w 12192000"/>
              <a:gd name="connsiteY573" fmla="*/ 5652486 h 6571374"/>
              <a:gd name="connsiteX574" fmla="*/ 3729213 w 12192000"/>
              <a:gd name="connsiteY574" fmla="*/ 5582873 h 6571374"/>
              <a:gd name="connsiteX575" fmla="*/ 3798826 w 12192000"/>
              <a:gd name="connsiteY575" fmla="*/ 5513260 h 6571374"/>
              <a:gd name="connsiteX576" fmla="*/ 3381152 w 12192000"/>
              <a:gd name="connsiteY576" fmla="*/ 5513260 h 6571374"/>
              <a:gd name="connsiteX577" fmla="*/ 3450765 w 12192000"/>
              <a:gd name="connsiteY577" fmla="*/ 5582873 h 6571374"/>
              <a:gd name="connsiteX578" fmla="*/ 3381152 w 12192000"/>
              <a:gd name="connsiteY578" fmla="*/ 5652486 h 6571374"/>
              <a:gd name="connsiteX579" fmla="*/ 3311538 w 12192000"/>
              <a:gd name="connsiteY579" fmla="*/ 5582873 h 6571374"/>
              <a:gd name="connsiteX580" fmla="*/ 3381152 w 12192000"/>
              <a:gd name="connsiteY580" fmla="*/ 5513260 h 6571374"/>
              <a:gd name="connsiteX581" fmla="*/ 2963472 w 12192000"/>
              <a:gd name="connsiteY581" fmla="*/ 5513260 h 6571374"/>
              <a:gd name="connsiteX582" fmla="*/ 3033084 w 12192000"/>
              <a:gd name="connsiteY582" fmla="*/ 5582873 h 6571374"/>
              <a:gd name="connsiteX583" fmla="*/ 2963472 w 12192000"/>
              <a:gd name="connsiteY583" fmla="*/ 5652486 h 6571374"/>
              <a:gd name="connsiteX584" fmla="*/ 2893857 w 12192000"/>
              <a:gd name="connsiteY584" fmla="*/ 5582873 h 6571374"/>
              <a:gd name="connsiteX585" fmla="*/ 2963472 w 12192000"/>
              <a:gd name="connsiteY585" fmla="*/ 5513260 h 6571374"/>
              <a:gd name="connsiteX586" fmla="*/ 2545791 w 12192000"/>
              <a:gd name="connsiteY586" fmla="*/ 5513260 h 6571374"/>
              <a:gd name="connsiteX587" fmla="*/ 2615403 w 12192000"/>
              <a:gd name="connsiteY587" fmla="*/ 5582873 h 6571374"/>
              <a:gd name="connsiteX588" fmla="*/ 2545791 w 12192000"/>
              <a:gd name="connsiteY588" fmla="*/ 5652486 h 6571374"/>
              <a:gd name="connsiteX589" fmla="*/ 2476178 w 12192000"/>
              <a:gd name="connsiteY589" fmla="*/ 5582873 h 6571374"/>
              <a:gd name="connsiteX590" fmla="*/ 2545791 w 12192000"/>
              <a:gd name="connsiteY590" fmla="*/ 5513260 h 6571374"/>
              <a:gd name="connsiteX591" fmla="*/ 2128108 w 12192000"/>
              <a:gd name="connsiteY591" fmla="*/ 5513260 h 6571374"/>
              <a:gd name="connsiteX592" fmla="*/ 2197722 w 12192000"/>
              <a:gd name="connsiteY592" fmla="*/ 5582873 h 6571374"/>
              <a:gd name="connsiteX593" fmla="*/ 2128108 w 12192000"/>
              <a:gd name="connsiteY593" fmla="*/ 5652486 h 6571374"/>
              <a:gd name="connsiteX594" fmla="*/ 2058495 w 12192000"/>
              <a:gd name="connsiteY594" fmla="*/ 5582873 h 6571374"/>
              <a:gd name="connsiteX595" fmla="*/ 2128108 w 12192000"/>
              <a:gd name="connsiteY595" fmla="*/ 5513260 h 6571374"/>
              <a:gd name="connsiteX596" fmla="*/ 1710427 w 12192000"/>
              <a:gd name="connsiteY596" fmla="*/ 5513260 h 6571374"/>
              <a:gd name="connsiteX597" fmla="*/ 1780039 w 12192000"/>
              <a:gd name="connsiteY597" fmla="*/ 5582873 h 6571374"/>
              <a:gd name="connsiteX598" fmla="*/ 1710427 w 12192000"/>
              <a:gd name="connsiteY598" fmla="*/ 5652486 h 6571374"/>
              <a:gd name="connsiteX599" fmla="*/ 1640810 w 12192000"/>
              <a:gd name="connsiteY599" fmla="*/ 5582873 h 6571374"/>
              <a:gd name="connsiteX600" fmla="*/ 1710427 w 12192000"/>
              <a:gd name="connsiteY600" fmla="*/ 5513260 h 6571374"/>
              <a:gd name="connsiteX601" fmla="*/ 1292745 w 12192000"/>
              <a:gd name="connsiteY601" fmla="*/ 5513260 h 6571374"/>
              <a:gd name="connsiteX602" fmla="*/ 1362358 w 12192000"/>
              <a:gd name="connsiteY602" fmla="*/ 5582873 h 6571374"/>
              <a:gd name="connsiteX603" fmla="*/ 1292745 w 12192000"/>
              <a:gd name="connsiteY603" fmla="*/ 5652486 h 6571374"/>
              <a:gd name="connsiteX604" fmla="*/ 1223132 w 12192000"/>
              <a:gd name="connsiteY604" fmla="*/ 5582873 h 6571374"/>
              <a:gd name="connsiteX605" fmla="*/ 1292745 w 12192000"/>
              <a:gd name="connsiteY605" fmla="*/ 5513260 h 6571374"/>
              <a:gd name="connsiteX606" fmla="*/ 875071 w 12192000"/>
              <a:gd name="connsiteY606" fmla="*/ 5513260 h 6571374"/>
              <a:gd name="connsiteX607" fmla="*/ 944684 w 12192000"/>
              <a:gd name="connsiteY607" fmla="*/ 5582873 h 6571374"/>
              <a:gd name="connsiteX608" fmla="*/ 875071 w 12192000"/>
              <a:gd name="connsiteY608" fmla="*/ 5652486 h 6571374"/>
              <a:gd name="connsiteX609" fmla="*/ 805459 w 12192000"/>
              <a:gd name="connsiteY609" fmla="*/ 5582873 h 6571374"/>
              <a:gd name="connsiteX610" fmla="*/ 875071 w 12192000"/>
              <a:gd name="connsiteY610" fmla="*/ 5513260 h 6571374"/>
              <a:gd name="connsiteX611" fmla="*/ 457395 w 12192000"/>
              <a:gd name="connsiteY611" fmla="*/ 5513260 h 6571374"/>
              <a:gd name="connsiteX612" fmla="*/ 527009 w 12192000"/>
              <a:gd name="connsiteY612" fmla="*/ 5582873 h 6571374"/>
              <a:gd name="connsiteX613" fmla="*/ 457395 w 12192000"/>
              <a:gd name="connsiteY613" fmla="*/ 5652486 h 6571374"/>
              <a:gd name="connsiteX614" fmla="*/ 387782 w 12192000"/>
              <a:gd name="connsiteY614" fmla="*/ 5582873 h 6571374"/>
              <a:gd name="connsiteX615" fmla="*/ 457395 w 12192000"/>
              <a:gd name="connsiteY615" fmla="*/ 5513260 h 6571374"/>
              <a:gd name="connsiteX616" fmla="*/ 39720 w 12192000"/>
              <a:gd name="connsiteY616" fmla="*/ 5513260 h 6571374"/>
              <a:gd name="connsiteX617" fmla="*/ 109332 w 12192000"/>
              <a:gd name="connsiteY617" fmla="*/ 5582873 h 6571374"/>
              <a:gd name="connsiteX618" fmla="*/ 39720 w 12192000"/>
              <a:gd name="connsiteY618" fmla="*/ 5652486 h 6571374"/>
              <a:gd name="connsiteX619" fmla="*/ 12623 w 12192000"/>
              <a:gd name="connsiteY619" fmla="*/ 5647015 h 6571374"/>
              <a:gd name="connsiteX620" fmla="*/ 0 w 12192000"/>
              <a:gd name="connsiteY620" fmla="*/ 5638505 h 6571374"/>
              <a:gd name="connsiteX621" fmla="*/ 0 w 12192000"/>
              <a:gd name="connsiteY621" fmla="*/ 5527242 h 6571374"/>
              <a:gd name="connsiteX622" fmla="*/ 12623 w 12192000"/>
              <a:gd name="connsiteY622" fmla="*/ 5518731 h 6571374"/>
              <a:gd name="connsiteX623" fmla="*/ 39720 w 12192000"/>
              <a:gd name="connsiteY623" fmla="*/ 5513260 h 6571374"/>
              <a:gd name="connsiteX624" fmla="*/ 12152306 w 12192000"/>
              <a:gd name="connsiteY624" fmla="*/ 5206964 h 6571374"/>
              <a:gd name="connsiteX625" fmla="*/ 12179402 w 12192000"/>
              <a:gd name="connsiteY625" fmla="*/ 5212435 h 6571374"/>
              <a:gd name="connsiteX626" fmla="*/ 12192000 w 12192000"/>
              <a:gd name="connsiteY626" fmla="*/ 5220928 h 6571374"/>
              <a:gd name="connsiteX627" fmla="*/ 12192000 w 12192000"/>
              <a:gd name="connsiteY627" fmla="*/ 5332226 h 6571374"/>
              <a:gd name="connsiteX628" fmla="*/ 12179402 w 12192000"/>
              <a:gd name="connsiteY628" fmla="*/ 5340719 h 6571374"/>
              <a:gd name="connsiteX629" fmla="*/ 12152306 w 12192000"/>
              <a:gd name="connsiteY629" fmla="*/ 5346190 h 6571374"/>
              <a:gd name="connsiteX630" fmla="*/ 12082694 w 12192000"/>
              <a:gd name="connsiteY630" fmla="*/ 5276577 h 6571374"/>
              <a:gd name="connsiteX631" fmla="*/ 12152306 w 12192000"/>
              <a:gd name="connsiteY631" fmla="*/ 5206964 h 6571374"/>
              <a:gd name="connsiteX632" fmla="*/ 11734630 w 12192000"/>
              <a:gd name="connsiteY632" fmla="*/ 5206964 h 6571374"/>
              <a:gd name="connsiteX633" fmla="*/ 11804243 w 12192000"/>
              <a:gd name="connsiteY633" fmla="*/ 5276577 h 6571374"/>
              <a:gd name="connsiteX634" fmla="*/ 11734630 w 12192000"/>
              <a:gd name="connsiteY634" fmla="*/ 5346190 h 6571374"/>
              <a:gd name="connsiteX635" fmla="*/ 11665017 w 12192000"/>
              <a:gd name="connsiteY635" fmla="*/ 5276577 h 6571374"/>
              <a:gd name="connsiteX636" fmla="*/ 11734630 w 12192000"/>
              <a:gd name="connsiteY636" fmla="*/ 5206964 h 6571374"/>
              <a:gd name="connsiteX637" fmla="*/ 11316953 w 12192000"/>
              <a:gd name="connsiteY637" fmla="*/ 5206964 h 6571374"/>
              <a:gd name="connsiteX638" fmla="*/ 11386566 w 12192000"/>
              <a:gd name="connsiteY638" fmla="*/ 5276577 h 6571374"/>
              <a:gd name="connsiteX639" fmla="*/ 11316953 w 12192000"/>
              <a:gd name="connsiteY639" fmla="*/ 5346190 h 6571374"/>
              <a:gd name="connsiteX640" fmla="*/ 11247341 w 12192000"/>
              <a:gd name="connsiteY640" fmla="*/ 5276577 h 6571374"/>
              <a:gd name="connsiteX641" fmla="*/ 11316953 w 12192000"/>
              <a:gd name="connsiteY641" fmla="*/ 5206964 h 6571374"/>
              <a:gd name="connsiteX642" fmla="*/ 10899277 w 12192000"/>
              <a:gd name="connsiteY642" fmla="*/ 5206964 h 6571374"/>
              <a:gd name="connsiteX643" fmla="*/ 10968890 w 12192000"/>
              <a:gd name="connsiteY643" fmla="*/ 5276577 h 6571374"/>
              <a:gd name="connsiteX644" fmla="*/ 10899277 w 12192000"/>
              <a:gd name="connsiteY644" fmla="*/ 5346190 h 6571374"/>
              <a:gd name="connsiteX645" fmla="*/ 10829664 w 12192000"/>
              <a:gd name="connsiteY645" fmla="*/ 5276577 h 6571374"/>
              <a:gd name="connsiteX646" fmla="*/ 10899277 w 12192000"/>
              <a:gd name="connsiteY646" fmla="*/ 5206964 h 6571374"/>
              <a:gd name="connsiteX647" fmla="*/ 10481600 w 12192000"/>
              <a:gd name="connsiteY647" fmla="*/ 5206964 h 6571374"/>
              <a:gd name="connsiteX648" fmla="*/ 10551213 w 12192000"/>
              <a:gd name="connsiteY648" fmla="*/ 5276577 h 6571374"/>
              <a:gd name="connsiteX649" fmla="*/ 10481600 w 12192000"/>
              <a:gd name="connsiteY649" fmla="*/ 5346190 h 6571374"/>
              <a:gd name="connsiteX650" fmla="*/ 10411988 w 12192000"/>
              <a:gd name="connsiteY650" fmla="*/ 5276577 h 6571374"/>
              <a:gd name="connsiteX651" fmla="*/ 10481600 w 12192000"/>
              <a:gd name="connsiteY651" fmla="*/ 5206964 h 6571374"/>
              <a:gd name="connsiteX652" fmla="*/ 10063924 w 12192000"/>
              <a:gd name="connsiteY652" fmla="*/ 5206964 h 6571374"/>
              <a:gd name="connsiteX653" fmla="*/ 10133537 w 12192000"/>
              <a:gd name="connsiteY653" fmla="*/ 5276577 h 6571374"/>
              <a:gd name="connsiteX654" fmla="*/ 10063924 w 12192000"/>
              <a:gd name="connsiteY654" fmla="*/ 5346190 h 6571374"/>
              <a:gd name="connsiteX655" fmla="*/ 9994311 w 12192000"/>
              <a:gd name="connsiteY655" fmla="*/ 5276577 h 6571374"/>
              <a:gd name="connsiteX656" fmla="*/ 10063924 w 12192000"/>
              <a:gd name="connsiteY656" fmla="*/ 5206964 h 6571374"/>
              <a:gd name="connsiteX657" fmla="*/ 9646247 w 12192000"/>
              <a:gd name="connsiteY657" fmla="*/ 5206964 h 6571374"/>
              <a:gd name="connsiteX658" fmla="*/ 9715860 w 12192000"/>
              <a:gd name="connsiteY658" fmla="*/ 5276577 h 6571374"/>
              <a:gd name="connsiteX659" fmla="*/ 9646247 w 12192000"/>
              <a:gd name="connsiteY659" fmla="*/ 5346190 h 6571374"/>
              <a:gd name="connsiteX660" fmla="*/ 9576635 w 12192000"/>
              <a:gd name="connsiteY660" fmla="*/ 5276577 h 6571374"/>
              <a:gd name="connsiteX661" fmla="*/ 9646247 w 12192000"/>
              <a:gd name="connsiteY661" fmla="*/ 5206964 h 6571374"/>
              <a:gd name="connsiteX662" fmla="*/ 9228571 w 12192000"/>
              <a:gd name="connsiteY662" fmla="*/ 5206964 h 6571374"/>
              <a:gd name="connsiteX663" fmla="*/ 9298184 w 12192000"/>
              <a:gd name="connsiteY663" fmla="*/ 5276577 h 6571374"/>
              <a:gd name="connsiteX664" fmla="*/ 9228571 w 12192000"/>
              <a:gd name="connsiteY664" fmla="*/ 5346190 h 6571374"/>
              <a:gd name="connsiteX665" fmla="*/ 9158958 w 12192000"/>
              <a:gd name="connsiteY665" fmla="*/ 5276577 h 6571374"/>
              <a:gd name="connsiteX666" fmla="*/ 9228571 w 12192000"/>
              <a:gd name="connsiteY666" fmla="*/ 5206964 h 6571374"/>
              <a:gd name="connsiteX667" fmla="*/ 8810895 w 12192000"/>
              <a:gd name="connsiteY667" fmla="*/ 5206964 h 6571374"/>
              <a:gd name="connsiteX668" fmla="*/ 8880507 w 12192000"/>
              <a:gd name="connsiteY668" fmla="*/ 5276577 h 6571374"/>
              <a:gd name="connsiteX669" fmla="*/ 8810895 w 12192000"/>
              <a:gd name="connsiteY669" fmla="*/ 5346190 h 6571374"/>
              <a:gd name="connsiteX670" fmla="*/ 8741282 w 12192000"/>
              <a:gd name="connsiteY670" fmla="*/ 5276577 h 6571374"/>
              <a:gd name="connsiteX671" fmla="*/ 8810895 w 12192000"/>
              <a:gd name="connsiteY671" fmla="*/ 5206964 h 6571374"/>
              <a:gd name="connsiteX672" fmla="*/ 8393218 w 12192000"/>
              <a:gd name="connsiteY672" fmla="*/ 5206964 h 6571374"/>
              <a:gd name="connsiteX673" fmla="*/ 8462831 w 12192000"/>
              <a:gd name="connsiteY673" fmla="*/ 5276577 h 6571374"/>
              <a:gd name="connsiteX674" fmla="*/ 8393218 w 12192000"/>
              <a:gd name="connsiteY674" fmla="*/ 5346190 h 6571374"/>
              <a:gd name="connsiteX675" fmla="*/ 8323606 w 12192000"/>
              <a:gd name="connsiteY675" fmla="*/ 5276577 h 6571374"/>
              <a:gd name="connsiteX676" fmla="*/ 8393218 w 12192000"/>
              <a:gd name="connsiteY676" fmla="*/ 5206964 h 6571374"/>
              <a:gd name="connsiteX677" fmla="*/ 7975542 w 12192000"/>
              <a:gd name="connsiteY677" fmla="*/ 5206964 h 6571374"/>
              <a:gd name="connsiteX678" fmla="*/ 8045155 w 12192000"/>
              <a:gd name="connsiteY678" fmla="*/ 5276577 h 6571374"/>
              <a:gd name="connsiteX679" fmla="*/ 7975542 w 12192000"/>
              <a:gd name="connsiteY679" fmla="*/ 5346190 h 6571374"/>
              <a:gd name="connsiteX680" fmla="*/ 7905929 w 12192000"/>
              <a:gd name="connsiteY680" fmla="*/ 5276577 h 6571374"/>
              <a:gd name="connsiteX681" fmla="*/ 7975542 w 12192000"/>
              <a:gd name="connsiteY681" fmla="*/ 5206964 h 6571374"/>
              <a:gd name="connsiteX682" fmla="*/ 7557865 w 12192000"/>
              <a:gd name="connsiteY682" fmla="*/ 5206964 h 6571374"/>
              <a:gd name="connsiteX683" fmla="*/ 7627478 w 12192000"/>
              <a:gd name="connsiteY683" fmla="*/ 5276577 h 6571374"/>
              <a:gd name="connsiteX684" fmla="*/ 7557865 w 12192000"/>
              <a:gd name="connsiteY684" fmla="*/ 5346190 h 6571374"/>
              <a:gd name="connsiteX685" fmla="*/ 7488253 w 12192000"/>
              <a:gd name="connsiteY685" fmla="*/ 5276577 h 6571374"/>
              <a:gd name="connsiteX686" fmla="*/ 7557865 w 12192000"/>
              <a:gd name="connsiteY686" fmla="*/ 5206964 h 6571374"/>
              <a:gd name="connsiteX687" fmla="*/ 7140189 w 12192000"/>
              <a:gd name="connsiteY687" fmla="*/ 5206964 h 6571374"/>
              <a:gd name="connsiteX688" fmla="*/ 7209802 w 12192000"/>
              <a:gd name="connsiteY688" fmla="*/ 5276577 h 6571374"/>
              <a:gd name="connsiteX689" fmla="*/ 7140189 w 12192000"/>
              <a:gd name="connsiteY689" fmla="*/ 5346190 h 6571374"/>
              <a:gd name="connsiteX690" fmla="*/ 7070576 w 12192000"/>
              <a:gd name="connsiteY690" fmla="*/ 5276577 h 6571374"/>
              <a:gd name="connsiteX691" fmla="*/ 7140189 w 12192000"/>
              <a:gd name="connsiteY691" fmla="*/ 5206964 h 6571374"/>
              <a:gd name="connsiteX692" fmla="*/ 6722513 w 12192000"/>
              <a:gd name="connsiteY692" fmla="*/ 5206964 h 6571374"/>
              <a:gd name="connsiteX693" fmla="*/ 6792125 w 12192000"/>
              <a:gd name="connsiteY693" fmla="*/ 5276577 h 6571374"/>
              <a:gd name="connsiteX694" fmla="*/ 6722513 w 12192000"/>
              <a:gd name="connsiteY694" fmla="*/ 5346190 h 6571374"/>
              <a:gd name="connsiteX695" fmla="*/ 6652900 w 12192000"/>
              <a:gd name="connsiteY695" fmla="*/ 5276577 h 6571374"/>
              <a:gd name="connsiteX696" fmla="*/ 6722513 w 12192000"/>
              <a:gd name="connsiteY696" fmla="*/ 5206964 h 6571374"/>
              <a:gd name="connsiteX697" fmla="*/ 6304836 w 12192000"/>
              <a:gd name="connsiteY697" fmla="*/ 5206964 h 6571374"/>
              <a:gd name="connsiteX698" fmla="*/ 6374449 w 12192000"/>
              <a:gd name="connsiteY698" fmla="*/ 5276577 h 6571374"/>
              <a:gd name="connsiteX699" fmla="*/ 6304836 w 12192000"/>
              <a:gd name="connsiteY699" fmla="*/ 5346190 h 6571374"/>
              <a:gd name="connsiteX700" fmla="*/ 6235223 w 12192000"/>
              <a:gd name="connsiteY700" fmla="*/ 5276577 h 6571374"/>
              <a:gd name="connsiteX701" fmla="*/ 6304836 w 12192000"/>
              <a:gd name="connsiteY701" fmla="*/ 5206964 h 6571374"/>
              <a:gd name="connsiteX702" fmla="*/ 5887160 w 12192000"/>
              <a:gd name="connsiteY702" fmla="*/ 5206964 h 6571374"/>
              <a:gd name="connsiteX703" fmla="*/ 5956772 w 12192000"/>
              <a:gd name="connsiteY703" fmla="*/ 5276577 h 6571374"/>
              <a:gd name="connsiteX704" fmla="*/ 5887160 w 12192000"/>
              <a:gd name="connsiteY704" fmla="*/ 5346190 h 6571374"/>
              <a:gd name="connsiteX705" fmla="*/ 5817547 w 12192000"/>
              <a:gd name="connsiteY705" fmla="*/ 5276577 h 6571374"/>
              <a:gd name="connsiteX706" fmla="*/ 5887160 w 12192000"/>
              <a:gd name="connsiteY706" fmla="*/ 5206964 h 6571374"/>
              <a:gd name="connsiteX707" fmla="*/ 5469483 w 12192000"/>
              <a:gd name="connsiteY707" fmla="*/ 5206964 h 6571374"/>
              <a:gd name="connsiteX708" fmla="*/ 5539096 w 12192000"/>
              <a:gd name="connsiteY708" fmla="*/ 5276577 h 6571374"/>
              <a:gd name="connsiteX709" fmla="*/ 5469483 w 12192000"/>
              <a:gd name="connsiteY709" fmla="*/ 5346190 h 6571374"/>
              <a:gd name="connsiteX710" fmla="*/ 5399870 w 12192000"/>
              <a:gd name="connsiteY710" fmla="*/ 5276577 h 6571374"/>
              <a:gd name="connsiteX711" fmla="*/ 5469483 w 12192000"/>
              <a:gd name="connsiteY711" fmla="*/ 5206964 h 6571374"/>
              <a:gd name="connsiteX712" fmla="*/ 5051807 w 12192000"/>
              <a:gd name="connsiteY712" fmla="*/ 5206964 h 6571374"/>
              <a:gd name="connsiteX713" fmla="*/ 5121419 w 12192000"/>
              <a:gd name="connsiteY713" fmla="*/ 5276577 h 6571374"/>
              <a:gd name="connsiteX714" fmla="*/ 5051807 w 12192000"/>
              <a:gd name="connsiteY714" fmla="*/ 5346190 h 6571374"/>
              <a:gd name="connsiteX715" fmla="*/ 4982194 w 12192000"/>
              <a:gd name="connsiteY715" fmla="*/ 5276577 h 6571374"/>
              <a:gd name="connsiteX716" fmla="*/ 5051807 w 12192000"/>
              <a:gd name="connsiteY716" fmla="*/ 5206964 h 6571374"/>
              <a:gd name="connsiteX717" fmla="*/ 4634130 w 12192000"/>
              <a:gd name="connsiteY717" fmla="*/ 5206964 h 6571374"/>
              <a:gd name="connsiteX718" fmla="*/ 4703743 w 12192000"/>
              <a:gd name="connsiteY718" fmla="*/ 5276577 h 6571374"/>
              <a:gd name="connsiteX719" fmla="*/ 4634130 w 12192000"/>
              <a:gd name="connsiteY719" fmla="*/ 5346190 h 6571374"/>
              <a:gd name="connsiteX720" fmla="*/ 4564517 w 12192000"/>
              <a:gd name="connsiteY720" fmla="*/ 5276577 h 6571374"/>
              <a:gd name="connsiteX721" fmla="*/ 4634130 w 12192000"/>
              <a:gd name="connsiteY721" fmla="*/ 5206964 h 6571374"/>
              <a:gd name="connsiteX722" fmla="*/ 4216509 w 12192000"/>
              <a:gd name="connsiteY722" fmla="*/ 5206964 h 6571374"/>
              <a:gd name="connsiteX723" fmla="*/ 4286066 w 12192000"/>
              <a:gd name="connsiteY723" fmla="*/ 5276577 h 6571374"/>
              <a:gd name="connsiteX724" fmla="*/ 4216509 w 12192000"/>
              <a:gd name="connsiteY724" fmla="*/ 5346190 h 6571374"/>
              <a:gd name="connsiteX725" fmla="*/ 4146896 w 12192000"/>
              <a:gd name="connsiteY725" fmla="*/ 5276577 h 6571374"/>
              <a:gd name="connsiteX726" fmla="*/ 4216509 w 12192000"/>
              <a:gd name="connsiteY726" fmla="*/ 5206964 h 6571374"/>
              <a:gd name="connsiteX727" fmla="*/ 3798835 w 12192000"/>
              <a:gd name="connsiteY727" fmla="*/ 5206964 h 6571374"/>
              <a:gd name="connsiteX728" fmla="*/ 3868446 w 12192000"/>
              <a:gd name="connsiteY728" fmla="*/ 5276577 h 6571374"/>
              <a:gd name="connsiteX729" fmla="*/ 3798835 w 12192000"/>
              <a:gd name="connsiteY729" fmla="*/ 5346190 h 6571374"/>
              <a:gd name="connsiteX730" fmla="*/ 3729223 w 12192000"/>
              <a:gd name="connsiteY730" fmla="*/ 5276577 h 6571374"/>
              <a:gd name="connsiteX731" fmla="*/ 3798835 w 12192000"/>
              <a:gd name="connsiteY731" fmla="*/ 5206964 h 6571374"/>
              <a:gd name="connsiteX732" fmla="*/ 3381161 w 12192000"/>
              <a:gd name="connsiteY732" fmla="*/ 5206964 h 6571374"/>
              <a:gd name="connsiteX733" fmla="*/ 3450775 w 12192000"/>
              <a:gd name="connsiteY733" fmla="*/ 5276577 h 6571374"/>
              <a:gd name="connsiteX734" fmla="*/ 3381161 w 12192000"/>
              <a:gd name="connsiteY734" fmla="*/ 5346190 h 6571374"/>
              <a:gd name="connsiteX735" fmla="*/ 3311547 w 12192000"/>
              <a:gd name="connsiteY735" fmla="*/ 5276577 h 6571374"/>
              <a:gd name="connsiteX736" fmla="*/ 3381161 w 12192000"/>
              <a:gd name="connsiteY736" fmla="*/ 5206964 h 6571374"/>
              <a:gd name="connsiteX737" fmla="*/ 2963479 w 12192000"/>
              <a:gd name="connsiteY737" fmla="*/ 5206964 h 6571374"/>
              <a:gd name="connsiteX738" fmla="*/ 3033092 w 12192000"/>
              <a:gd name="connsiteY738" fmla="*/ 5276577 h 6571374"/>
              <a:gd name="connsiteX739" fmla="*/ 2963479 w 12192000"/>
              <a:gd name="connsiteY739" fmla="*/ 5346190 h 6571374"/>
              <a:gd name="connsiteX740" fmla="*/ 2893865 w 12192000"/>
              <a:gd name="connsiteY740" fmla="*/ 5276577 h 6571374"/>
              <a:gd name="connsiteX741" fmla="*/ 2963479 w 12192000"/>
              <a:gd name="connsiteY741" fmla="*/ 5206964 h 6571374"/>
              <a:gd name="connsiteX742" fmla="*/ 2545798 w 12192000"/>
              <a:gd name="connsiteY742" fmla="*/ 5206964 h 6571374"/>
              <a:gd name="connsiteX743" fmla="*/ 2615411 w 12192000"/>
              <a:gd name="connsiteY743" fmla="*/ 5276577 h 6571374"/>
              <a:gd name="connsiteX744" fmla="*/ 2545798 w 12192000"/>
              <a:gd name="connsiteY744" fmla="*/ 5346190 h 6571374"/>
              <a:gd name="connsiteX745" fmla="*/ 2476185 w 12192000"/>
              <a:gd name="connsiteY745" fmla="*/ 5276577 h 6571374"/>
              <a:gd name="connsiteX746" fmla="*/ 2545798 w 12192000"/>
              <a:gd name="connsiteY746" fmla="*/ 5206964 h 6571374"/>
              <a:gd name="connsiteX747" fmla="*/ 2128115 w 12192000"/>
              <a:gd name="connsiteY747" fmla="*/ 5206964 h 6571374"/>
              <a:gd name="connsiteX748" fmla="*/ 2197728 w 12192000"/>
              <a:gd name="connsiteY748" fmla="*/ 5276577 h 6571374"/>
              <a:gd name="connsiteX749" fmla="*/ 2128115 w 12192000"/>
              <a:gd name="connsiteY749" fmla="*/ 5346190 h 6571374"/>
              <a:gd name="connsiteX750" fmla="*/ 2058501 w 12192000"/>
              <a:gd name="connsiteY750" fmla="*/ 5276577 h 6571374"/>
              <a:gd name="connsiteX751" fmla="*/ 2128115 w 12192000"/>
              <a:gd name="connsiteY751" fmla="*/ 5206964 h 6571374"/>
              <a:gd name="connsiteX752" fmla="*/ 1710431 w 12192000"/>
              <a:gd name="connsiteY752" fmla="*/ 5206964 h 6571374"/>
              <a:gd name="connsiteX753" fmla="*/ 1780046 w 12192000"/>
              <a:gd name="connsiteY753" fmla="*/ 5276577 h 6571374"/>
              <a:gd name="connsiteX754" fmla="*/ 1710431 w 12192000"/>
              <a:gd name="connsiteY754" fmla="*/ 5346190 h 6571374"/>
              <a:gd name="connsiteX755" fmla="*/ 1640815 w 12192000"/>
              <a:gd name="connsiteY755" fmla="*/ 5276577 h 6571374"/>
              <a:gd name="connsiteX756" fmla="*/ 1710431 w 12192000"/>
              <a:gd name="connsiteY756" fmla="*/ 5206964 h 6571374"/>
              <a:gd name="connsiteX757" fmla="*/ 1292750 w 12192000"/>
              <a:gd name="connsiteY757" fmla="*/ 5206964 h 6571374"/>
              <a:gd name="connsiteX758" fmla="*/ 1362363 w 12192000"/>
              <a:gd name="connsiteY758" fmla="*/ 5276577 h 6571374"/>
              <a:gd name="connsiteX759" fmla="*/ 1292750 w 12192000"/>
              <a:gd name="connsiteY759" fmla="*/ 5346190 h 6571374"/>
              <a:gd name="connsiteX760" fmla="*/ 1223137 w 12192000"/>
              <a:gd name="connsiteY760" fmla="*/ 5276577 h 6571374"/>
              <a:gd name="connsiteX761" fmla="*/ 1292750 w 12192000"/>
              <a:gd name="connsiteY761" fmla="*/ 5206964 h 6571374"/>
              <a:gd name="connsiteX762" fmla="*/ 875076 w 12192000"/>
              <a:gd name="connsiteY762" fmla="*/ 5206964 h 6571374"/>
              <a:gd name="connsiteX763" fmla="*/ 944689 w 12192000"/>
              <a:gd name="connsiteY763" fmla="*/ 5276577 h 6571374"/>
              <a:gd name="connsiteX764" fmla="*/ 875076 w 12192000"/>
              <a:gd name="connsiteY764" fmla="*/ 5346190 h 6571374"/>
              <a:gd name="connsiteX765" fmla="*/ 805463 w 12192000"/>
              <a:gd name="connsiteY765" fmla="*/ 5276577 h 6571374"/>
              <a:gd name="connsiteX766" fmla="*/ 875076 w 12192000"/>
              <a:gd name="connsiteY766" fmla="*/ 5206964 h 6571374"/>
              <a:gd name="connsiteX767" fmla="*/ 457400 w 12192000"/>
              <a:gd name="connsiteY767" fmla="*/ 5206964 h 6571374"/>
              <a:gd name="connsiteX768" fmla="*/ 527014 w 12192000"/>
              <a:gd name="connsiteY768" fmla="*/ 5276577 h 6571374"/>
              <a:gd name="connsiteX769" fmla="*/ 457400 w 12192000"/>
              <a:gd name="connsiteY769" fmla="*/ 5346190 h 6571374"/>
              <a:gd name="connsiteX770" fmla="*/ 387787 w 12192000"/>
              <a:gd name="connsiteY770" fmla="*/ 5276577 h 6571374"/>
              <a:gd name="connsiteX771" fmla="*/ 457400 w 12192000"/>
              <a:gd name="connsiteY771" fmla="*/ 5206964 h 6571374"/>
              <a:gd name="connsiteX772" fmla="*/ 39724 w 12192000"/>
              <a:gd name="connsiteY772" fmla="*/ 5206964 h 6571374"/>
              <a:gd name="connsiteX773" fmla="*/ 109337 w 12192000"/>
              <a:gd name="connsiteY773" fmla="*/ 5276577 h 6571374"/>
              <a:gd name="connsiteX774" fmla="*/ 39724 w 12192000"/>
              <a:gd name="connsiteY774" fmla="*/ 5346190 h 6571374"/>
              <a:gd name="connsiteX775" fmla="*/ 12628 w 12192000"/>
              <a:gd name="connsiteY775" fmla="*/ 5340719 h 6571374"/>
              <a:gd name="connsiteX776" fmla="*/ 0 w 12192000"/>
              <a:gd name="connsiteY776" fmla="*/ 5332205 h 6571374"/>
              <a:gd name="connsiteX777" fmla="*/ 0 w 12192000"/>
              <a:gd name="connsiteY777" fmla="*/ 5220949 h 6571374"/>
              <a:gd name="connsiteX778" fmla="*/ 12628 w 12192000"/>
              <a:gd name="connsiteY778" fmla="*/ 5212435 h 6571374"/>
              <a:gd name="connsiteX779" fmla="*/ 39724 w 12192000"/>
              <a:gd name="connsiteY779" fmla="*/ 5206964 h 6571374"/>
              <a:gd name="connsiteX780" fmla="*/ 12152306 w 12192000"/>
              <a:gd name="connsiteY780" fmla="*/ 4900668 h 6571374"/>
              <a:gd name="connsiteX781" fmla="*/ 12179402 w 12192000"/>
              <a:gd name="connsiteY781" fmla="*/ 4906139 h 6571374"/>
              <a:gd name="connsiteX782" fmla="*/ 12192000 w 12192000"/>
              <a:gd name="connsiteY782" fmla="*/ 4914632 h 6571374"/>
              <a:gd name="connsiteX783" fmla="*/ 12192000 w 12192000"/>
              <a:gd name="connsiteY783" fmla="*/ 5025930 h 6571374"/>
              <a:gd name="connsiteX784" fmla="*/ 12179402 w 12192000"/>
              <a:gd name="connsiteY784" fmla="*/ 5034423 h 6571374"/>
              <a:gd name="connsiteX785" fmla="*/ 12152306 w 12192000"/>
              <a:gd name="connsiteY785" fmla="*/ 5039894 h 6571374"/>
              <a:gd name="connsiteX786" fmla="*/ 12082694 w 12192000"/>
              <a:gd name="connsiteY786" fmla="*/ 4970281 h 6571374"/>
              <a:gd name="connsiteX787" fmla="*/ 12152306 w 12192000"/>
              <a:gd name="connsiteY787" fmla="*/ 4900668 h 6571374"/>
              <a:gd name="connsiteX788" fmla="*/ 11734630 w 12192000"/>
              <a:gd name="connsiteY788" fmla="*/ 4900668 h 6571374"/>
              <a:gd name="connsiteX789" fmla="*/ 11804243 w 12192000"/>
              <a:gd name="connsiteY789" fmla="*/ 4970281 h 6571374"/>
              <a:gd name="connsiteX790" fmla="*/ 11734630 w 12192000"/>
              <a:gd name="connsiteY790" fmla="*/ 5039894 h 6571374"/>
              <a:gd name="connsiteX791" fmla="*/ 11665017 w 12192000"/>
              <a:gd name="connsiteY791" fmla="*/ 4970281 h 6571374"/>
              <a:gd name="connsiteX792" fmla="*/ 11734630 w 12192000"/>
              <a:gd name="connsiteY792" fmla="*/ 4900668 h 6571374"/>
              <a:gd name="connsiteX793" fmla="*/ 11316953 w 12192000"/>
              <a:gd name="connsiteY793" fmla="*/ 4900668 h 6571374"/>
              <a:gd name="connsiteX794" fmla="*/ 11386566 w 12192000"/>
              <a:gd name="connsiteY794" fmla="*/ 4970281 h 6571374"/>
              <a:gd name="connsiteX795" fmla="*/ 11316953 w 12192000"/>
              <a:gd name="connsiteY795" fmla="*/ 5039894 h 6571374"/>
              <a:gd name="connsiteX796" fmla="*/ 11247341 w 12192000"/>
              <a:gd name="connsiteY796" fmla="*/ 4970281 h 6571374"/>
              <a:gd name="connsiteX797" fmla="*/ 11316953 w 12192000"/>
              <a:gd name="connsiteY797" fmla="*/ 4900668 h 6571374"/>
              <a:gd name="connsiteX798" fmla="*/ 10899277 w 12192000"/>
              <a:gd name="connsiteY798" fmla="*/ 4900668 h 6571374"/>
              <a:gd name="connsiteX799" fmla="*/ 10968890 w 12192000"/>
              <a:gd name="connsiteY799" fmla="*/ 4970281 h 6571374"/>
              <a:gd name="connsiteX800" fmla="*/ 10899277 w 12192000"/>
              <a:gd name="connsiteY800" fmla="*/ 5039894 h 6571374"/>
              <a:gd name="connsiteX801" fmla="*/ 10829664 w 12192000"/>
              <a:gd name="connsiteY801" fmla="*/ 4970281 h 6571374"/>
              <a:gd name="connsiteX802" fmla="*/ 10899277 w 12192000"/>
              <a:gd name="connsiteY802" fmla="*/ 4900668 h 6571374"/>
              <a:gd name="connsiteX803" fmla="*/ 10481600 w 12192000"/>
              <a:gd name="connsiteY803" fmla="*/ 4900668 h 6571374"/>
              <a:gd name="connsiteX804" fmla="*/ 10551213 w 12192000"/>
              <a:gd name="connsiteY804" fmla="*/ 4970281 h 6571374"/>
              <a:gd name="connsiteX805" fmla="*/ 10481600 w 12192000"/>
              <a:gd name="connsiteY805" fmla="*/ 5039894 h 6571374"/>
              <a:gd name="connsiteX806" fmla="*/ 10411988 w 12192000"/>
              <a:gd name="connsiteY806" fmla="*/ 4970281 h 6571374"/>
              <a:gd name="connsiteX807" fmla="*/ 10481600 w 12192000"/>
              <a:gd name="connsiteY807" fmla="*/ 4900668 h 6571374"/>
              <a:gd name="connsiteX808" fmla="*/ 10063924 w 12192000"/>
              <a:gd name="connsiteY808" fmla="*/ 4900668 h 6571374"/>
              <a:gd name="connsiteX809" fmla="*/ 10133537 w 12192000"/>
              <a:gd name="connsiteY809" fmla="*/ 4970281 h 6571374"/>
              <a:gd name="connsiteX810" fmla="*/ 10063924 w 12192000"/>
              <a:gd name="connsiteY810" fmla="*/ 5039894 h 6571374"/>
              <a:gd name="connsiteX811" fmla="*/ 9994311 w 12192000"/>
              <a:gd name="connsiteY811" fmla="*/ 4970281 h 6571374"/>
              <a:gd name="connsiteX812" fmla="*/ 10063924 w 12192000"/>
              <a:gd name="connsiteY812" fmla="*/ 4900668 h 6571374"/>
              <a:gd name="connsiteX813" fmla="*/ 9646247 w 12192000"/>
              <a:gd name="connsiteY813" fmla="*/ 4900668 h 6571374"/>
              <a:gd name="connsiteX814" fmla="*/ 9715860 w 12192000"/>
              <a:gd name="connsiteY814" fmla="*/ 4970281 h 6571374"/>
              <a:gd name="connsiteX815" fmla="*/ 9646247 w 12192000"/>
              <a:gd name="connsiteY815" fmla="*/ 5039894 h 6571374"/>
              <a:gd name="connsiteX816" fmla="*/ 9576635 w 12192000"/>
              <a:gd name="connsiteY816" fmla="*/ 4970281 h 6571374"/>
              <a:gd name="connsiteX817" fmla="*/ 9646247 w 12192000"/>
              <a:gd name="connsiteY817" fmla="*/ 4900668 h 6571374"/>
              <a:gd name="connsiteX818" fmla="*/ 9228571 w 12192000"/>
              <a:gd name="connsiteY818" fmla="*/ 4900668 h 6571374"/>
              <a:gd name="connsiteX819" fmla="*/ 9298184 w 12192000"/>
              <a:gd name="connsiteY819" fmla="*/ 4970281 h 6571374"/>
              <a:gd name="connsiteX820" fmla="*/ 9228571 w 12192000"/>
              <a:gd name="connsiteY820" fmla="*/ 5039894 h 6571374"/>
              <a:gd name="connsiteX821" fmla="*/ 9158958 w 12192000"/>
              <a:gd name="connsiteY821" fmla="*/ 4970281 h 6571374"/>
              <a:gd name="connsiteX822" fmla="*/ 9228571 w 12192000"/>
              <a:gd name="connsiteY822" fmla="*/ 4900668 h 6571374"/>
              <a:gd name="connsiteX823" fmla="*/ 8810895 w 12192000"/>
              <a:gd name="connsiteY823" fmla="*/ 4900668 h 6571374"/>
              <a:gd name="connsiteX824" fmla="*/ 8880507 w 12192000"/>
              <a:gd name="connsiteY824" fmla="*/ 4970281 h 6571374"/>
              <a:gd name="connsiteX825" fmla="*/ 8810895 w 12192000"/>
              <a:gd name="connsiteY825" fmla="*/ 5039894 h 6571374"/>
              <a:gd name="connsiteX826" fmla="*/ 8741282 w 12192000"/>
              <a:gd name="connsiteY826" fmla="*/ 4970281 h 6571374"/>
              <a:gd name="connsiteX827" fmla="*/ 8810895 w 12192000"/>
              <a:gd name="connsiteY827" fmla="*/ 4900668 h 6571374"/>
              <a:gd name="connsiteX828" fmla="*/ 8393218 w 12192000"/>
              <a:gd name="connsiteY828" fmla="*/ 4900668 h 6571374"/>
              <a:gd name="connsiteX829" fmla="*/ 8462831 w 12192000"/>
              <a:gd name="connsiteY829" fmla="*/ 4970281 h 6571374"/>
              <a:gd name="connsiteX830" fmla="*/ 8393218 w 12192000"/>
              <a:gd name="connsiteY830" fmla="*/ 5039894 h 6571374"/>
              <a:gd name="connsiteX831" fmla="*/ 8323606 w 12192000"/>
              <a:gd name="connsiteY831" fmla="*/ 4970281 h 6571374"/>
              <a:gd name="connsiteX832" fmla="*/ 8393218 w 12192000"/>
              <a:gd name="connsiteY832" fmla="*/ 4900668 h 6571374"/>
              <a:gd name="connsiteX833" fmla="*/ 7975542 w 12192000"/>
              <a:gd name="connsiteY833" fmla="*/ 4900668 h 6571374"/>
              <a:gd name="connsiteX834" fmla="*/ 8045155 w 12192000"/>
              <a:gd name="connsiteY834" fmla="*/ 4970281 h 6571374"/>
              <a:gd name="connsiteX835" fmla="*/ 7975542 w 12192000"/>
              <a:gd name="connsiteY835" fmla="*/ 5039894 h 6571374"/>
              <a:gd name="connsiteX836" fmla="*/ 7905929 w 12192000"/>
              <a:gd name="connsiteY836" fmla="*/ 4970281 h 6571374"/>
              <a:gd name="connsiteX837" fmla="*/ 7975542 w 12192000"/>
              <a:gd name="connsiteY837" fmla="*/ 4900668 h 6571374"/>
              <a:gd name="connsiteX838" fmla="*/ 7557865 w 12192000"/>
              <a:gd name="connsiteY838" fmla="*/ 4900668 h 6571374"/>
              <a:gd name="connsiteX839" fmla="*/ 7627478 w 12192000"/>
              <a:gd name="connsiteY839" fmla="*/ 4970281 h 6571374"/>
              <a:gd name="connsiteX840" fmla="*/ 7557865 w 12192000"/>
              <a:gd name="connsiteY840" fmla="*/ 5039894 h 6571374"/>
              <a:gd name="connsiteX841" fmla="*/ 7488253 w 12192000"/>
              <a:gd name="connsiteY841" fmla="*/ 4970281 h 6571374"/>
              <a:gd name="connsiteX842" fmla="*/ 7557865 w 12192000"/>
              <a:gd name="connsiteY842" fmla="*/ 4900668 h 6571374"/>
              <a:gd name="connsiteX843" fmla="*/ 7140189 w 12192000"/>
              <a:gd name="connsiteY843" fmla="*/ 4900668 h 6571374"/>
              <a:gd name="connsiteX844" fmla="*/ 7209802 w 12192000"/>
              <a:gd name="connsiteY844" fmla="*/ 4970281 h 6571374"/>
              <a:gd name="connsiteX845" fmla="*/ 7140189 w 12192000"/>
              <a:gd name="connsiteY845" fmla="*/ 5039894 h 6571374"/>
              <a:gd name="connsiteX846" fmla="*/ 7070576 w 12192000"/>
              <a:gd name="connsiteY846" fmla="*/ 4970281 h 6571374"/>
              <a:gd name="connsiteX847" fmla="*/ 7140189 w 12192000"/>
              <a:gd name="connsiteY847" fmla="*/ 4900668 h 6571374"/>
              <a:gd name="connsiteX848" fmla="*/ 6722513 w 12192000"/>
              <a:gd name="connsiteY848" fmla="*/ 4900668 h 6571374"/>
              <a:gd name="connsiteX849" fmla="*/ 6792125 w 12192000"/>
              <a:gd name="connsiteY849" fmla="*/ 4970281 h 6571374"/>
              <a:gd name="connsiteX850" fmla="*/ 6722513 w 12192000"/>
              <a:gd name="connsiteY850" fmla="*/ 5039894 h 6571374"/>
              <a:gd name="connsiteX851" fmla="*/ 6652900 w 12192000"/>
              <a:gd name="connsiteY851" fmla="*/ 4970281 h 6571374"/>
              <a:gd name="connsiteX852" fmla="*/ 6722513 w 12192000"/>
              <a:gd name="connsiteY852" fmla="*/ 4900668 h 6571374"/>
              <a:gd name="connsiteX853" fmla="*/ 6304836 w 12192000"/>
              <a:gd name="connsiteY853" fmla="*/ 4900668 h 6571374"/>
              <a:gd name="connsiteX854" fmla="*/ 6374449 w 12192000"/>
              <a:gd name="connsiteY854" fmla="*/ 4970281 h 6571374"/>
              <a:gd name="connsiteX855" fmla="*/ 6304836 w 12192000"/>
              <a:gd name="connsiteY855" fmla="*/ 5039894 h 6571374"/>
              <a:gd name="connsiteX856" fmla="*/ 6235223 w 12192000"/>
              <a:gd name="connsiteY856" fmla="*/ 4970281 h 6571374"/>
              <a:gd name="connsiteX857" fmla="*/ 6304836 w 12192000"/>
              <a:gd name="connsiteY857" fmla="*/ 4900668 h 6571374"/>
              <a:gd name="connsiteX858" fmla="*/ 5887160 w 12192000"/>
              <a:gd name="connsiteY858" fmla="*/ 4900668 h 6571374"/>
              <a:gd name="connsiteX859" fmla="*/ 5956772 w 12192000"/>
              <a:gd name="connsiteY859" fmla="*/ 4970281 h 6571374"/>
              <a:gd name="connsiteX860" fmla="*/ 5887160 w 12192000"/>
              <a:gd name="connsiteY860" fmla="*/ 5039894 h 6571374"/>
              <a:gd name="connsiteX861" fmla="*/ 5817547 w 12192000"/>
              <a:gd name="connsiteY861" fmla="*/ 4970281 h 6571374"/>
              <a:gd name="connsiteX862" fmla="*/ 5887160 w 12192000"/>
              <a:gd name="connsiteY862" fmla="*/ 4900668 h 6571374"/>
              <a:gd name="connsiteX863" fmla="*/ 5469483 w 12192000"/>
              <a:gd name="connsiteY863" fmla="*/ 4900668 h 6571374"/>
              <a:gd name="connsiteX864" fmla="*/ 5539096 w 12192000"/>
              <a:gd name="connsiteY864" fmla="*/ 4970281 h 6571374"/>
              <a:gd name="connsiteX865" fmla="*/ 5469483 w 12192000"/>
              <a:gd name="connsiteY865" fmla="*/ 5039894 h 6571374"/>
              <a:gd name="connsiteX866" fmla="*/ 5399870 w 12192000"/>
              <a:gd name="connsiteY866" fmla="*/ 4970281 h 6571374"/>
              <a:gd name="connsiteX867" fmla="*/ 5469483 w 12192000"/>
              <a:gd name="connsiteY867" fmla="*/ 4900668 h 6571374"/>
              <a:gd name="connsiteX868" fmla="*/ 5051807 w 12192000"/>
              <a:gd name="connsiteY868" fmla="*/ 4900668 h 6571374"/>
              <a:gd name="connsiteX869" fmla="*/ 5121419 w 12192000"/>
              <a:gd name="connsiteY869" fmla="*/ 4970281 h 6571374"/>
              <a:gd name="connsiteX870" fmla="*/ 5051807 w 12192000"/>
              <a:gd name="connsiteY870" fmla="*/ 5039894 h 6571374"/>
              <a:gd name="connsiteX871" fmla="*/ 4982194 w 12192000"/>
              <a:gd name="connsiteY871" fmla="*/ 4970281 h 6571374"/>
              <a:gd name="connsiteX872" fmla="*/ 5051807 w 12192000"/>
              <a:gd name="connsiteY872" fmla="*/ 4900668 h 6571374"/>
              <a:gd name="connsiteX873" fmla="*/ 4634130 w 12192000"/>
              <a:gd name="connsiteY873" fmla="*/ 4900668 h 6571374"/>
              <a:gd name="connsiteX874" fmla="*/ 4703743 w 12192000"/>
              <a:gd name="connsiteY874" fmla="*/ 4970281 h 6571374"/>
              <a:gd name="connsiteX875" fmla="*/ 4634130 w 12192000"/>
              <a:gd name="connsiteY875" fmla="*/ 5039894 h 6571374"/>
              <a:gd name="connsiteX876" fmla="*/ 4564517 w 12192000"/>
              <a:gd name="connsiteY876" fmla="*/ 4970281 h 6571374"/>
              <a:gd name="connsiteX877" fmla="*/ 4634130 w 12192000"/>
              <a:gd name="connsiteY877" fmla="*/ 4900668 h 6571374"/>
              <a:gd name="connsiteX878" fmla="*/ 4216517 w 12192000"/>
              <a:gd name="connsiteY878" fmla="*/ 4900668 h 6571374"/>
              <a:gd name="connsiteX879" fmla="*/ 4286066 w 12192000"/>
              <a:gd name="connsiteY879" fmla="*/ 4970281 h 6571374"/>
              <a:gd name="connsiteX880" fmla="*/ 4216517 w 12192000"/>
              <a:gd name="connsiteY880" fmla="*/ 5039894 h 6571374"/>
              <a:gd name="connsiteX881" fmla="*/ 4146904 w 12192000"/>
              <a:gd name="connsiteY881" fmla="*/ 4970281 h 6571374"/>
              <a:gd name="connsiteX882" fmla="*/ 4216517 w 12192000"/>
              <a:gd name="connsiteY882" fmla="*/ 4900668 h 6571374"/>
              <a:gd name="connsiteX883" fmla="*/ 3798843 w 12192000"/>
              <a:gd name="connsiteY883" fmla="*/ 4900668 h 6571374"/>
              <a:gd name="connsiteX884" fmla="*/ 3868454 w 12192000"/>
              <a:gd name="connsiteY884" fmla="*/ 4970281 h 6571374"/>
              <a:gd name="connsiteX885" fmla="*/ 3798843 w 12192000"/>
              <a:gd name="connsiteY885" fmla="*/ 5039894 h 6571374"/>
              <a:gd name="connsiteX886" fmla="*/ 3729230 w 12192000"/>
              <a:gd name="connsiteY886" fmla="*/ 4970281 h 6571374"/>
              <a:gd name="connsiteX887" fmla="*/ 3798843 w 12192000"/>
              <a:gd name="connsiteY887" fmla="*/ 4900668 h 6571374"/>
              <a:gd name="connsiteX888" fmla="*/ 3381170 w 12192000"/>
              <a:gd name="connsiteY888" fmla="*/ 4900668 h 6571374"/>
              <a:gd name="connsiteX889" fmla="*/ 3450783 w 12192000"/>
              <a:gd name="connsiteY889" fmla="*/ 4970281 h 6571374"/>
              <a:gd name="connsiteX890" fmla="*/ 3381170 w 12192000"/>
              <a:gd name="connsiteY890" fmla="*/ 5039894 h 6571374"/>
              <a:gd name="connsiteX891" fmla="*/ 3311555 w 12192000"/>
              <a:gd name="connsiteY891" fmla="*/ 4970281 h 6571374"/>
              <a:gd name="connsiteX892" fmla="*/ 3381170 w 12192000"/>
              <a:gd name="connsiteY892" fmla="*/ 4900668 h 6571374"/>
              <a:gd name="connsiteX893" fmla="*/ 2963488 w 12192000"/>
              <a:gd name="connsiteY893" fmla="*/ 4900668 h 6571374"/>
              <a:gd name="connsiteX894" fmla="*/ 3033100 w 12192000"/>
              <a:gd name="connsiteY894" fmla="*/ 4970281 h 6571374"/>
              <a:gd name="connsiteX895" fmla="*/ 2963488 w 12192000"/>
              <a:gd name="connsiteY895" fmla="*/ 5039894 h 6571374"/>
              <a:gd name="connsiteX896" fmla="*/ 2893873 w 12192000"/>
              <a:gd name="connsiteY896" fmla="*/ 4970281 h 6571374"/>
              <a:gd name="connsiteX897" fmla="*/ 2963488 w 12192000"/>
              <a:gd name="connsiteY897" fmla="*/ 4900668 h 6571374"/>
              <a:gd name="connsiteX898" fmla="*/ 2545805 w 12192000"/>
              <a:gd name="connsiteY898" fmla="*/ 4900668 h 6571374"/>
              <a:gd name="connsiteX899" fmla="*/ 2615418 w 12192000"/>
              <a:gd name="connsiteY899" fmla="*/ 4970281 h 6571374"/>
              <a:gd name="connsiteX900" fmla="*/ 2545805 w 12192000"/>
              <a:gd name="connsiteY900" fmla="*/ 5039894 h 6571374"/>
              <a:gd name="connsiteX901" fmla="*/ 2476191 w 12192000"/>
              <a:gd name="connsiteY901" fmla="*/ 4970281 h 6571374"/>
              <a:gd name="connsiteX902" fmla="*/ 2545805 w 12192000"/>
              <a:gd name="connsiteY902" fmla="*/ 4900668 h 6571374"/>
              <a:gd name="connsiteX903" fmla="*/ 2128121 w 12192000"/>
              <a:gd name="connsiteY903" fmla="*/ 4900668 h 6571374"/>
              <a:gd name="connsiteX904" fmla="*/ 2197734 w 12192000"/>
              <a:gd name="connsiteY904" fmla="*/ 4970281 h 6571374"/>
              <a:gd name="connsiteX905" fmla="*/ 2128121 w 12192000"/>
              <a:gd name="connsiteY905" fmla="*/ 5039894 h 6571374"/>
              <a:gd name="connsiteX906" fmla="*/ 2058509 w 12192000"/>
              <a:gd name="connsiteY906" fmla="*/ 4970281 h 6571374"/>
              <a:gd name="connsiteX907" fmla="*/ 2128121 w 12192000"/>
              <a:gd name="connsiteY907" fmla="*/ 4900668 h 6571374"/>
              <a:gd name="connsiteX908" fmla="*/ 1710438 w 12192000"/>
              <a:gd name="connsiteY908" fmla="*/ 4900668 h 6571374"/>
              <a:gd name="connsiteX909" fmla="*/ 1780050 w 12192000"/>
              <a:gd name="connsiteY909" fmla="*/ 4970281 h 6571374"/>
              <a:gd name="connsiteX910" fmla="*/ 1710438 w 12192000"/>
              <a:gd name="connsiteY910" fmla="*/ 5039894 h 6571374"/>
              <a:gd name="connsiteX911" fmla="*/ 1640821 w 12192000"/>
              <a:gd name="connsiteY911" fmla="*/ 4970281 h 6571374"/>
              <a:gd name="connsiteX912" fmla="*/ 1710438 w 12192000"/>
              <a:gd name="connsiteY912" fmla="*/ 4900668 h 6571374"/>
              <a:gd name="connsiteX913" fmla="*/ 1292755 w 12192000"/>
              <a:gd name="connsiteY913" fmla="*/ 4900668 h 6571374"/>
              <a:gd name="connsiteX914" fmla="*/ 1362367 w 12192000"/>
              <a:gd name="connsiteY914" fmla="*/ 4970281 h 6571374"/>
              <a:gd name="connsiteX915" fmla="*/ 1292755 w 12192000"/>
              <a:gd name="connsiteY915" fmla="*/ 5039894 h 6571374"/>
              <a:gd name="connsiteX916" fmla="*/ 1223141 w 12192000"/>
              <a:gd name="connsiteY916" fmla="*/ 4970281 h 6571374"/>
              <a:gd name="connsiteX917" fmla="*/ 1292755 w 12192000"/>
              <a:gd name="connsiteY917" fmla="*/ 4900668 h 6571374"/>
              <a:gd name="connsiteX918" fmla="*/ 875081 w 12192000"/>
              <a:gd name="connsiteY918" fmla="*/ 4900668 h 6571374"/>
              <a:gd name="connsiteX919" fmla="*/ 944694 w 12192000"/>
              <a:gd name="connsiteY919" fmla="*/ 4970281 h 6571374"/>
              <a:gd name="connsiteX920" fmla="*/ 875081 w 12192000"/>
              <a:gd name="connsiteY920" fmla="*/ 5039894 h 6571374"/>
              <a:gd name="connsiteX921" fmla="*/ 805468 w 12192000"/>
              <a:gd name="connsiteY921" fmla="*/ 4970281 h 6571374"/>
              <a:gd name="connsiteX922" fmla="*/ 875081 w 12192000"/>
              <a:gd name="connsiteY922" fmla="*/ 4900668 h 6571374"/>
              <a:gd name="connsiteX923" fmla="*/ 457406 w 12192000"/>
              <a:gd name="connsiteY923" fmla="*/ 4900668 h 6571374"/>
              <a:gd name="connsiteX924" fmla="*/ 527019 w 12192000"/>
              <a:gd name="connsiteY924" fmla="*/ 4970281 h 6571374"/>
              <a:gd name="connsiteX925" fmla="*/ 457406 w 12192000"/>
              <a:gd name="connsiteY925" fmla="*/ 5039894 h 6571374"/>
              <a:gd name="connsiteX926" fmla="*/ 387792 w 12192000"/>
              <a:gd name="connsiteY926" fmla="*/ 4970281 h 6571374"/>
              <a:gd name="connsiteX927" fmla="*/ 457406 w 12192000"/>
              <a:gd name="connsiteY927" fmla="*/ 4900668 h 6571374"/>
              <a:gd name="connsiteX928" fmla="*/ 39729 w 12192000"/>
              <a:gd name="connsiteY928" fmla="*/ 4900668 h 6571374"/>
              <a:gd name="connsiteX929" fmla="*/ 109342 w 12192000"/>
              <a:gd name="connsiteY929" fmla="*/ 4970281 h 6571374"/>
              <a:gd name="connsiteX930" fmla="*/ 39729 w 12192000"/>
              <a:gd name="connsiteY930" fmla="*/ 5039894 h 6571374"/>
              <a:gd name="connsiteX931" fmla="*/ 12633 w 12192000"/>
              <a:gd name="connsiteY931" fmla="*/ 5034423 h 6571374"/>
              <a:gd name="connsiteX932" fmla="*/ 0 w 12192000"/>
              <a:gd name="connsiteY932" fmla="*/ 5025906 h 6571374"/>
              <a:gd name="connsiteX933" fmla="*/ 0 w 12192000"/>
              <a:gd name="connsiteY933" fmla="*/ 4914656 h 6571374"/>
              <a:gd name="connsiteX934" fmla="*/ 12633 w 12192000"/>
              <a:gd name="connsiteY934" fmla="*/ 4906139 h 6571374"/>
              <a:gd name="connsiteX935" fmla="*/ 39729 w 12192000"/>
              <a:gd name="connsiteY935" fmla="*/ 4900668 h 6571374"/>
              <a:gd name="connsiteX936" fmla="*/ 12152306 w 12192000"/>
              <a:gd name="connsiteY936" fmla="*/ 4594372 h 6571374"/>
              <a:gd name="connsiteX937" fmla="*/ 12179402 w 12192000"/>
              <a:gd name="connsiteY937" fmla="*/ 4599843 h 6571374"/>
              <a:gd name="connsiteX938" fmla="*/ 12192000 w 12192000"/>
              <a:gd name="connsiteY938" fmla="*/ 4608336 h 6571374"/>
              <a:gd name="connsiteX939" fmla="*/ 12192000 w 12192000"/>
              <a:gd name="connsiteY939" fmla="*/ 4719634 h 6571374"/>
              <a:gd name="connsiteX940" fmla="*/ 12179402 w 12192000"/>
              <a:gd name="connsiteY940" fmla="*/ 4728127 h 6571374"/>
              <a:gd name="connsiteX941" fmla="*/ 12152306 w 12192000"/>
              <a:gd name="connsiteY941" fmla="*/ 4733598 h 6571374"/>
              <a:gd name="connsiteX942" fmla="*/ 12082694 w 12192000"/>
              <a:gd name="connsiteY942" fmla="*/ 4663985 h 6571374"/>
              <a:gd name="connsiteX943" fmla="*/ 12152306 w 12192000"/>
              <a:gd name="connsiteY943" fmla="*/ 4594372 h 6571374"/>
              <a:gd name="connsiteX944" fmla="*/ 11734630 w 12192000"/>
              <a:gd name="connsiteY944" fmla="*/ 4594372 h 6571374"/>
              <a:gd name="connsiteX945" fmla="*/ 11804243 w 12192000"/>
              <a:gd name="connsiteY945" fmla="*/ 4663985 h 6571374"/>
              <a:gd name="connsiteX946" fmla="*/ 11734630 w 12192000"/>
              <a:gd name="connsiteY946" fmla="*/ 4733598 h 6571374"/>
              <a:gd name="connsiteX947" fmla="*/ 11665017 w 12192000"/>
              <a:gd name="connsiteY947" fmla="*/ 4663985 h 6571374"/>
              <a:gd name="connsiteX948" fmla="*/ 11734630 w 12192000"/>
              <a:gd name="connsiteY948" fmla="*/ 4594372 h 6571374"/>
              <a:gd name="connsiteX949" fmla="*/ 11316953 w 12192000"/>
              <a:gd name="connsiteY949" fmla="*/ 4594372 h 6571374"/>
              <a:gd name="connsiteX950" fmla="*/ 11386566 w 12192000"/>
              <a:gd name="connsiteY950" fmla="*/ 4663985 h 6571374"/>
              <a:gd name="connsiteX951" fmla="*/ 11316953 w 12192000"/>
              <a:gd name="connsiteY951" fmla="*/ 4733598 h 6571374"/>
              <a:gd name="connsiteX952" fmla="*/ 11247341 w 12192000"/>
              <a:gd name="connsiteY952" fmla="*/ 4663985 h 6571374"/>
              <a:gd name="connsiteX953" fmla="*/ 11316953 w 12192000"/>
              <a:gd name="connsiteY953" fmla="*/ 4594372 h 6571374"/>
              <a:gd name="connsiteX954" fmla="*/ 10899277 w 12192000"/>
              <a:gd name="connsiteY954" fmla="*/ 4594372 h 6571374"/>
              <a:gd name="connsiteX955" fmla="*/ 10968890 w 12192000"/>
              <a:gd name="connsiteY955" fmla="*/ 4663985 h 6571374"/>
              <a:gd name="connsiteX956" fmla="*/ 10899277 w 12192000"/>
              <a:gd name="connsiteY956" fmla="*/ 4733598 h 6571374"/>
              <a:gd name="connsiteX957" fmla="*/ 10829664 w 12192000"/>
              <a:gd name="connsiteY957" fmla="*/ 4663985 h 6571374"/>
              <a:gd name="connsiteX958" fmla="*/ 10899277 w 12192000"/>
              <a:gd name="connsiteY958" fmla="*/ 4594372 h 6571374"/>
              <a:gd name="connsiteX959" fmla="*/ 10481600 w 12192000"/>
              <a:gd name="connsiteY959" fmla="*/ 4594372 h 6571374"/>
              <a:gd name="connsiteX960" fmla="*/ 10551213 w 12192000"/>
              <a:gd name="connsiteY960" fmla="*/ 4663985 h 6571374"/>
              <a:gd name="connsiteX961" fmla="*/ 10481600 w 12192000"/>
              <a:gd name="connsiteY961" fmla="*/ 4733598 h 6571374"/>
              <a:gd name="connsiteX962" fmla="*/ 10411988 w 12192000"/>
              <a:gd name="connsiteY962" fmla="*/ 4663985 h 6571374"/>
              <a:gd name="connsiteX963" fmla="*/ 10481600 w 12192000"/>
              <a:gd name="connsiteY963" fmla="*/ 4594372 h 6571374"/>
              <a:gd name="connsiteX964" fmla="*/ 10063924 w 12192000"/>
              <a:gd name="connsiteY964" fmla="*/ 4594372 h 6571374"/>
              <a:gd name="connsiteX965" fmla="*/ 10133537 w 12192000"/>
              <a:gd name="connsiteY965" fmla="*/ 4663985 h 6571374"/>
              <a:gd name="connsiteX966" fmla="*/ 10063924 w 12192000"/>
              <a:gd name="connsiteY966" fmla="*/ 4733598 h 6571374"/>
              <a:gd name="connsiteX967" fmla="*/ 9994311 w 12192000"/>
              <a:gd name="connsiteY967" fmla="*/ 4663985 h 6571374"/>
              <a:gd name="connsiteX968" fmla="*/ 10063924 w 12192000"/>
              <a:gd name="connsiteY968" fmla="*/ 4594372 h 6571374"/>
              <a:gd name="connsiteX969" fmla="*/ 9646247 w 12192000"/>
              <a:gd name="connsiteY969" fmla="*/ 4594372 h 6571374"/>
              <a:gd name="connsiteX970" fmla="*/ 9715860 w 12192000"/>
              <a:gd name="connsiteY970" fmla="*/ 4663985 h 6571374"/>
              <a:gd name="connsiteX971" fmla="*/ 9646247 w 12192000"/>
              <a:gd name="connsiteY971" fmla="*/ 4733598 h 6571374"/>
              <a:gd name="connsiteX972" fmla="*/ 9576635 w 12192000"/>
              <a:gd name="connsiteY972" fmla="*/ 4663985 h 6571374"/>
              <a:gd name="connsiteX973" fmla="*/ 9646247 w 12192000"/>
              <a:gd name="connsiteY973" fmla="*/ 4594372 h 6571374"/>
              <a:gd name="connsiteX974" fmla="*/ 9228571 w 12192000"/>
              <a:gd name="connsiteY974" fmla="*/ 4594372 h 6571374"/>
              <a:gd name="connsiteX975" fmla="*/ 9298184 w 12192000"/>
              <a:gd name="connsiteY975" fmla="*/ 4663985 h 6571374"/>
              <a:gd name="connsiteX976" fmla="*/ 9228571 w 12192000"/>
              <a:gd name="connsiteY976" fmla="*/ 4733598 h 6571374"/>
              <a:gd name="connsiteX977" fmla="*/ 9158958 w 12192000"/>
              <a:gd name="connsiteY977" fmla="*/ 4663985 h 6571374"/>
              <a:gd name="connsiteX978" fmla="*/ 9228571 w 12192000"/>
              <a:gd name="connsiteY978" fmla="*/ 4594372 h 6571374"/>
              <a:gd name="connsiteX979" fmla="*/ 8810895 w 12192000"/>
              <a:gd name="connsiteY979" fmla="*/ 4594372 h 6571374"/>
              <a:gd name="connsiteX980" fmla="*/ 8880507 w 12192000"/>
              <a:gd name="connsiteY980" fmla="*/ 4663985 h 6571374"/>
              <a:gd name="connsiteX981" fmla="*/ 8810895 w 12192000"/>
              <a:gd name="connsiteY981" fmla="*/ 4733598 h 6571374"/>
              <a:gd name="connsiteX982" fmla="*/ 8741282 w 12192000"/>
              <a:gd name="connsiteY982" fmla="*/ 4663985 h 6571374"/>
              <a:gd name="connsiteX983" fmla="*/ 8810895 w 12192000"/>
              <a:gd name="connsiteY983" fmla="*/ 4594372 h 6571374"/>
              <a:gd name="connsiteX984" fmla="*/ 8393218 w 12192000"/>
              <a:gd name="connsiteY984" fmla="*/ 4594372 h 6571374"/>
              <a:gd name="connsiteX985" fmla="*/ 8462831 w 12192000"/>
              <a:gd name="connsiteY985" fmla="*/ 4663985 h 6571374"/>
              <a:gd name="connsiteX986" fmla="*/ 8393218 w 12192000"/>
              <a:gd name="connsiteY986" fmla="*/ 4733598 h 6571374"/>
              <a:gd name="connsiteX987" fmla="*/ 8323606 w 12192000"/>
              <a:gd name="connsiteY987" fmla="*/ 4663985 h 6571374"/>
              <a:gd name="connsiteX988" fmla="*/ 8393218 w 12192000"/>
              <a:gd name="connsiteY988" fmla="*/ 4594372 h 6571374"/>
              <a:gd name="connsiteX989" fmla="*/ 7975542 w 12192000"/>
              <a:gd name="connsiteY989" fmla="*/ 4594372 h 6571374"/>
              <a:gd name="connsiteX990" fmla="*/ 8045155 w 12192000"/>
              <a:gd name="connsiteY990" fmla="*/ 4663985 h 6571374"/>
              <a:gd name="connsiteX991" fmla="*/ 7975542 w 12192000"/>
              <a:gd name="connsiteY991" fmla="*/ 4733598 h 6571374"/>
              <a:gd name="connsiteX992" fmla="*/ 7905929 w 12192000"/>
              <a:gd name="connsiteY992" fmla="*/ 4663985 h 6571374"/>
              <a:gd name="connsiteX993" fmla="*/ 7975542 w 12192000"/>
              <a:gd name="connsiteY993" fmla="*/ 4594372 h 6571374"/>
              <a:gd name="connsiteX994" fmla="*/ 7557865 w 12192000"/>
              <a:gd name="connsiteY994" fmla="*/ 4594372 h 6571374"/>
              <a:gd name="connsiteX995" fmla="*/ 7627478 w 12192000"/>
              <a:gd name="connsiteY995" fmla="*/ 4663985 h 6571374"/>
              <a:gd name="connsiteX996" fmla="*/ 7557865 w 12192000"/>
              <a:gd name="connsiteY996" fmla="*/ 4733598 h 6571374"/>
              <a:gd name="connsiteX997" fmla="*/ 7488253 w 12192000"/>
              <a:gd name="connsiteY997" fmla="*/ 4663985 h 6571374"/>
              <a:gd name="connsiteX998" fmla="*/ 7557865 w 12192000"/>
              <a:gd name="connsiteY998" fmla="*/ 4594372 h 6571374"/>
              <a:gd name="connsiteX999" fmla="*/ 7140189 w 12192000"/>
              <a:gd name="connsiteY999" fmla="*/ 4594372 h 6571374"/>
              <a:gd name="connsiteX1000" fmla="*/ 7209802 w 12192000"/>
              <a:gd name="connsiteY1000" fmla="*/ 4663985 h 6571374"/>
              <a:gd name="connsiteX1001" fmla="*/ 7140189 w 12192000"/>
              <a:gd name="connsiteY1001" fmla="*/ 4733598 h 6571374"/>
              <a:gd name="connsiteX1002" fmla="*/ 7070576 w 12192000"/>
              <a:gd name="connsiteY1002" fmla="*/ 4663985 h 6571374"/>
              <a:gd name="connsiteX1003" fmla="*/ 7140189 w 12192000"/>
              <a:gd name="connsiteY1003" fmla="*/ 4594372 h 6571374"/>
              <a:gd name="connsiteX1004" fmla="*/ 6722513 w 12192000"/>
              <a:gd name="connsiteY1004" fmla="*/ 4594372 h 6571374"/>
              <a:gd name="connsiteX1005" fmla="*/ 6792125 w 12192000"/>
              <a:gd name="connsiteY1005" fmla="*/ 4663985 h 6571374"/>
              <a:gd name="connsiteX1006" fmla="*/ 6722513 w 12192000"/>
              <a:gd name="connsiteY1006" fmla="*/ 4733598 h 6571374"/>
              <a:gd name="connsiteX1007" fmla="*/ 6652900 w 12192000"/>
              <a:gd name="connsiteY1007" fmla="*/ 4663985 h 6571374"/>
              <a:gd name="connsiteX1008" fmla="*/ 6722513 w 12192000"/>
              <a:gd name="connsiteY1008" fmla="*/ 4594372 h 6571374"/>
              <a:gd name="connsiteX1009" fmla="*/ 6304836 w 12192000"/>
              <a:gd name="connsiteY1009" fmla="*/ 4594372 h 6571374"/>
              <a:gd name="connsiteX1010" fmla="*/ 6374449 w 12192000"/>
              <a:gd name="connsiteY1010" fmla="*/ 4663985 h 6571374"/>
              <a:gd name="connsiteX1011" fmla="*/ 6304836 w 12192000"/>
              <a:gd name="connsiteY1011" fmla="*/ 4733598 h 6571374"/>
              <a:gd name="connsiteX1012" fmla="*/ 6235223 w 12192000"/>
              <a:gd name="connsiteY1012" fmla="*/ 4663985 h 6571374"/>
              <a:gd name="connsiteX1013" fmla="*/ 6304836 w 12192000"/>
              <a:gd name="connsiteY1013" fmla="*/ 4594372 h 6571374"/>
              <a:gd name="connsiteX1014" fmla="*/ 5887160 w 12192000"/>
              <a:gd name="connsiteY1014" fmla="*/ 4594372 h 6571374"/>
              <a:gd name="connsiteX1015" fmla="*/ 5956772 w 12192000"/>
              <a:gd name="connsiteY1015" fmla="*/ 4663985 h 6571374"/>
              <a:gd name="connsiteX1016" fmla="*/ 5887160 w 12192000"/>
              <a:gd name="connsiteY1016" fmla="*/ 4733598 h 6571374"/>
              <a:gd name="connsiteX1017" fmla="*/ 5817547 w 12192000"/>
              <a:gd name="connsiteY1017" fmla="*/ 4663985 h 6571374"/>
              <a:gd name="connsiteX1018" fmla="*/ 5887160 w 12192000"/>
              <a:gd name="connsiteY1018" fmla="*/ 4594372 h 6571374"/>
              <a:gd name="connsiteX1019" fmla="*/ 5469483 w 12192000"/>
              <a:gd name="connsiteY1019" fmla="*/ 4594372 h 6571374"/>
              <a:gd name="connsiteX1020" fmla="*/ 5539096 w 12192000"/>
              <a:gd name="connsiteY1020" fmla="*/ 4663985 h 6571374"/>
              <a:gd name="connsiteX1021" fmla="*/ 5469483 w 12192000"/>
              <a:gd name="connsiteY1021" fmla="*/ 4733598 h 6571374"/>
              <a:gd name="connsiteX1022" fmla="*/ 5399870 w 12192000"/>
              <a:gd name="connsiteY1022" fmla="*/ 4663985 h 6571374"/>
              <a:gd name="connsiteX1023" fmla="*/ 5469483 w 12192000"/>
              <a:gd name="connsiteY1023" fmla="*/ 4594372 h 6571374"/>
              <a:gd name="connsiteX1024" fmla="*/ 5051807 w 12192000"/>
              <a:gd name="connsiteY1024" fmla="*/ 4594372 h 6571374"/>
              <a:gd name="connsiteX1025" fmla="*/ 5121419 w 12192000"/>
              <a:gd name="connsiteY1025" fmla="*/ 4663985 h 6571374"/>
              <a:gd name="connsiteX1026" fmla="*/ 5051807 w 12192000"/>
              <a:gd name="connsiteY1026" fmla="*/ 4733598 h 6571374"/>
              <a:gd name="connsiteX1027" fmla="*/ 4982194 w 12192000"/>
              <a:gd name="connsiteY1027" fmla="*/ 4663985 h 6571374"/>
              <a:gd name="connsiteX1028" fmla="*/ 5051807 w 12192000"/>
              <a:gd name="connsiteY1028" fmla="*/ 4594372 h 6571374"/>
              <a:gd name="connsiteX1029" fmla="*/ 4634130 w 12192000"/>
              <a:gd name="connsiteY1029" fmla="*/ 4594372 h 6571374"/>
              <a:gd name="connsiteX1030" fmla="*/ 4703743 w 12192000"/>
              <a:gd name="connsiteY1030" fmla="*/ 4663985 h 6571374"/>
              <a:gd name="connsiteX1031" fmla="*/ 4634130 w 12192000"/>
              <a:gd name="connsiteY1031" fmla="*/ 4733598 h 6571374"/>
              <a:gd name="connsiteX1032" fmla="*/ 4564517 w 12192000"/>
              <a:gd name="connsiteY1032" fmla="*/ 4663985 h 6571374"/>
              <a:gd name="connsiteX1033" fmla="*/ 4634130 w 12192000"/>
              <a:gd name="connsiteY1033" fmla="*/ 4594372 h 6571374"/>
              <a:gd name="connsiteX1034" fmla="*/ 4216524 w 12192000"/>
              <a:gd name="connsiteY1034" fmla="*/ 4594372 h 6571374"/>
              <a:gd name="connsiteX1035" fmla="*/ 4286066 w 12192000"/>
              <a:gd name="connsiteY1035" fmla="*/ 4663985 h 6571374"/>
              <a:gd name="connsiteX1036" fmla="*/ 4216524 w 12192000"/>
              <a:gd name="connsiteY1036" fmla="*/ 4733598 h 6571374"/>
              <a:gd name="connsiteX1037" fmla="*/ 4146913 w 12192000"/>
              <a:gd name="connsiteY1037" fmla="*/ 4663985 h 6571374"/>
              <a:gd name="connsiteX1038" fmla="*/ 4216524 w 12192000"/>
              <a:gd name="connsiteY1038" fmla="*/ 4594372 h 6571374"/>
              <a:gd name="connsiteX1039" fmla="*/ 3798852 w 12192000"/>
              <a:gd name="connsiteY1039" fmla="*/ 4594372 h 6571374"/>
              <a:gd name="connsiteX1040" fmla="*/ 3868462 w 12192000"/>
              <a:gd name="connsiteY1040" fmla="*/ 4663985 h 6571374"/>
              <a:gd name="connsiteX1041" fmla="*/ 3798852 w 12192000"/>
              <a:gd name="connsiteY1041" fmla="*/ 4733598 h 6571374"/>
              <a:gd name="connsiteX1042" fmla="*/ 3729239 w 12192000"/>
              <a:gd name="connsiteY1042" fmla="*/ 4663985 h 6571374"/>
              <a:gd name="connsiteX1043" fmla="*/ 3798852 w 12192000"/>
              <a:gd name="connsiteY1043" fmla="*/ 4594372 h 6571374"/>
              <a:gd name="connsiteX1044" fmla="*/ 3381179 w 12192000"/>
              <a:gd name="connsiteY1044" fmla="*/ 4594372 h 6571374"/>
              <a:gd name="connsiteX1045" fmla="*/ 3450793 w 12192000"/>
              <a:gd name="connsiteY1045" fmla="*/ 4663985 h 6571374"/>
              <a:gd name="connsiteX1046" fmla="*/ 3381179 w 12192000"/>
              <a:gd name="connsiteY1046" fmla="*/ 4733598 h 6571374"/>
              <a:gd name="connsiteX1047" fmla="*/ 3311564 w 12192000"/>
              <a:gd name="connsiteY1047" fmla="*/ 4663985 h 6571374"/>
              <a:gd name="connsiteX1048" fmla="*/ 3381179 w 12192000"/>
              <a:gd name="connsiteY1048" fmla="*/ 4594372 h 6571374"/>
              <a:gd name="connsiteX1049" fmla="*/ 2963496 w 12192000"/>
              <a:gd name="connsiteY1049" fmla="*/ 4594372 h 6571374"/>
              <a:gd name="connsiteX1050" fmla="*/ 3033109 w 12192000"/>
              <a:gd name="connsiteY1050" fmla="*/ 4663985 h 6571374"/>
              <a:gd name="connsiteX1051" fmla="*/ 2963496 w 12192000"/>
              <a:gd name="connsiteY1051" fmla="*/ 4733598 h 6571374"/>
              <a:gd name="connsiteX1052" fmla="*/ 2893881 w 12192000"/>
              <a:gd name="connsiteY1052" fmla="*/ 4663985 h 6571374"/>
              <a:gd name="connsiteX1053" fmla="*/ 2963496 w 12192000"/>
              <a:gd name="connsiteY1053" fmla="*/ 4594372 h 6571374"/>
              <a:gd name="connsiteX1054" fmla="*/ 2545812 w 12192000"/>
              <a:gd name="connsiteY1054" fmla="*/ 4594372 h 6571374"/>
              <a:gd name="connsiteX1055" fmla="*/ 2615425 w 12192000"/>
              <a:gd name="connsiteY1055" fmla="*/ 4663985 h 6571374"/>
              <a:gd name="connsiteX1056" fmla="*/ 2545812 w 12192000"/>
              <a:gd name="connsiteY1056" fmla="*/ 4733598 h 6571374"/>
              <a:gd name="connsiteX1057" fmla="*/ 2476199 w 12192000"/>
              <a:gd name="connsiteY1057" fmla="*/ 4663985 h 6571374"/>
              <a:gd name="connsiteX1058" fmla="*/ 2545812 w 12192000"/>
              <a:gd name="connsiteY1058" fmla="*/ 4594372 h 6571374"/>
              <a:gd name="connsiteX1059" fmla="*/ 2128128 w 12192000"/>
              <a:gd name="connsiteY1059" fmla="*/ 4594372 h 6571374"/>
              <a:gd name="connsiteX1060" fmla="*/ 2197742 w 12192000"/>
              <a:gd name="connsiteY1060" fmla="*/ 4663985 h 6571374"/>
              <a:gd name="connsiteX1061" fmla="*/ 2128128 w 12192000"/>
              <a:gd name="connsiteY1061" fmla="*/ 4733598 h 6571374"/>
              <a:gd name="connsiteX1062" fmla="*/ 2058515 w 12192000"/>
              <a:gd name="connsiteY1062" fmla="*/ 4663985 h 6571374"/>
              <a:gd name="connsiteX1063" fmla="*/ 2128128 w 12192000"/>
              <a:gd name="connsiteY1063" fmla="*/ 4594372 h 6571374"/>
              <a:gd name="connsiteX1064" fmla="*/ 1710443 w 12192000"/>
              <a:gd name="connsiteY1064" fmla="*/ 4594372 h 6571374"/>
              <a:gd name="connsiteX1065" fmla="*/ 1780056 w 12192000"/>
              <a:gd name="connsiteY1065" fmla="*/ 4663985 h 6571374"/>
              <a:gd name="connsiteX1066" fmla="*/ 1710443 w 12192000"/>
              <a:gd name="connsiteY1066" fmla="*/ 4733598 h 6571374"/>
              <a:gd name="connsiteX1067" fmla="*/ 1640825 w 12192000"/>
              <a:gd name="connsiteY1067" fmla="*/ 4663985 h 6571374"/>
              <a:gd name="connsiteX1068" fmla="*/ 1710443 w 12192000"/>
              <a:gd name="connsiteY1068" fmla="*/ 4594372 h 6571374"/>
              <a:gd name="connsiteX1069" fmla="*/ 1292759 w 12192000"/>
              <a:gd name="connsiteY1069" fmla="*/ 4594372 h 6571374"/>
              <a:gd name="connsiteX1070" fmla="*/ 1362371 w 12192000"/>
              <a:gd name="connsiteY1070" fmla="*/ 4663985 h 6571374"/>
              <a:gd name="connsiteX1071" fmla="*/ 1292759 w 12192000"/>
              <a:gd name="connsiteY1071" fmla="*/ 4733598 h 6571374"/>
              <a:gd name="connsiteX1072" fmla="*/ 1223146 w 12192000"/>
              <a:gd name="connsiteY1072" fmla="*/ 4663985 h 6571374"/>
              <a:gd name="connsiteX1073" fmla="*/ 1292759 w 12192000"/>
              <a:gd name="connsiteY1073" fmla="*/ 4594372 h 6571374"/>
              <a:gd name="connsiteX1074" fmla="*/ 875086 w 12192000"/>
              <a:gd name="connsiteY1074" fmla="*/ 4594372 h 6571374"/>
              <a:gd name="connsiteX1075" fmla="*/ 944699 w 12192000"/>
              <a:gd name="connsiteY1075" fmla="*/ 4663985 h 6571374"/>
              <a:gd name="connsiteX1076" fmla="*/ 875086 w 12192000"/>
              <a:gd name="connsiteY1076" fmla="*/ 4733598 h 6571374"/>
              <a:gd name="connsiteX1077" fmla="*/ 805473 w 12192000"/>
              <a:gd name="connsiteY1077" fmla="*/ 4663985 h 6571374"/>
              <a:gd name="connsiteX1078" fmla="*/ 875086 w 12192000"/>
              <a:gd name="connsiteY1078" fmla="*/ 4594372 h 6571374"/>
              <a:gd name="connsiteX1079" fmla="*/ 457411 w 12192000"/>
              <a:gd name="connsiteY1079" fmla="*/ 4594372 h 6571374"/>
              <a:gd name="connsiteX1080" fmla="*/ 527025 w 12192000"/>
              <a:gd name="connsiteY1080" fmla="*/ 4663985 h 6571374"/>
              <a:gd name="connsiteX1081" fmla="*/ 457411 w 12192000"/>
              <a:gd name="connsiteY1081" fmla="*/ 4733598 h 6571374"/>
              <a:gd name="connsiteX1082" fmla="*/ 387797 w 12192000"/>
              <a:gd name="connsiteY1082" fmla="*/ 4663985 h 6571374"/>
              <a:gd name="connsiteX1083" fmla="*/ 457411 w 12192000"/>
              <a:gd name="connsiteY1083" fmla="*/ 4594372 h 6571374"/>
              <a:gd name="connsiteX1084" fmla="*/ 39735 w 12192000"/>
              <a:gd name="connsiteY1084" fmla="*/ 4594372 h 6571374"/>
              <a:gd name="connsiteX1085" fmla="*/ 109348 w 12192000"/>
              <a:gd name="connsiteY1085" fmla="*/ 4663985 h 6571374"/>
              <a:gd name="connsiteX1086" fmla="*/ 39735 w 12192000"/>
              <a:gd name="connsiteY1086" fmla="*/ 4733598 h 6571374"/>
              <a:gd name="connsiteX1087" fmla="*/ 12639 w 12192000"/>
              <a:gd name="connsiteY1087" fmla="*/ 4728127 h 6571374"/>
              <a:gd name="connsiteX1088" fmla="*/ 0 w 12192000"/>
              <a:gd name="connsiteY1088" fmla="*/ 4719606 h 6571374"/>
              <a:gd name="connsiteX1089" fmla="*/ 0 w 12192000"/>
              <a:gd name="connsiteY1089" fmla="*/ 4608364 h 6571374"/>
              <a:gd name="connsiteX1090" fmla="*/ 12639 w 12192000"/>
              <a:gd name="connsiteY1090" fmla="*/ 4599843 h 6571374"/>
              <a:gd name="connsiteX1091" fmla="*/ 39735 w 12192000"/>
              <a:gd name="connsiteY1091" fmla="*/ 4594372 h 6571374"/>
              <a:gd name="connsiteX1092" fmla="*/ 12152306 w 12192000"/>
              <a:gd name="connsiteY1092" fmla="*/ 4288076 h 6571374"/>
              <a:gd name="connsiteX1093" fmla="*/ 12179402 w 12192000"/>
              <a:gd name="connsiteY1093" fmla="*/ 4293546 h 6571374"/>
              <a:gd name="connsiteX1094" fmla="*/ 12192000 w 12192000"/>
              <a:gd name="connsiteY1094" fmla="*/ 4302040 h 6571374"/>
              <a:gd name="connsiteX1095" fmla="*/ 12192000 w 12192000"/>
              <a:gd name="connsiteY1095" fmla="*/ 4413337 h 6571374"/>
              <a:gd name="connsiteX1096" fmla="*/ 12179402 w 12192000"/>
              <a:gd name="connsiteY1096" fmla="*/ 4421831 h 6571374"/>
              <a:gd name="connsiteX1097" fmla="*/ 12152306 w 12192000"/>
              <a:gd name="connsiteY1097" fmla="*/ 4427301 h 6571374"/>
              <a:gd name="connsiteX1098" fmla="*/ 12082694 w 12192000"/>
              <a:gd name="connsiteY1098" fmla="*/ 4357689 h 6571374"/>
              <a:gd name="connsiteX1099" fmla="*/ 12152306 w 12192000"/>
              <a:gd name="connsiteY1099" fmla="*/ 4288076 h 6571374"/>
              <a:gd name="connsiteX1100" fmla="*/ 11734630 w 12192000"/>
              <a:gd name="connsiteY1100" fmla="*/ 4288076 h 6571374"/>
              <a:gd name="connsiteX1101" fmla="*/ 11804243 w 12192000"/>
              <a:gd name="connsiteY1101" fmla="*/ 4357689 h 6571374"/>
              <a:gd name="connsiteX1102" fmla="*/ 11734630 w 12192000"/>
              <a:gd name="connsiteY1102" fmla="*/ 4427301 h 6571374"/>
              <a:gd name="connsiteX1103" fmla="*/ 11665017 w 12192000"/>
              <a:gd name="connsiteY1103" fmla="*/ 4357689 h 6571374"/>
              <a:gd name="connsiteX1104" fmla="*/ 11734630 w 12192000"/>
              <a:gd name="connsiteY1104" fmla="*/ 4288076 h 6571374"/>
              <a:gd name="connsiteX1105" fmla="*/ 11316953 w 12192000"/>
              <a:gd name="connsiteY1105" fmla="*/ 4288076 h 6571374"/>
              <a:gd name="connsiteX1106" fmla="*/ 11386566 w 12192000"/>
              <a:gd name="connsiteY1106" fmla="*/ 4357689 h 6571374"/>
              <a:gd name="connsiteX1107" fmla="*/ 11316953 w 12192000"/>
              <a:gd name="connsiteY1107" fmla="*/ 4427301 h 6571374"/>
              <a:gd name="connsiteX1108" fmla="*/ 11247341 w 12192000"/>
              <a:gd name="connsiteY1108" fmla="*/ 4357689 h 6571374"/>
              <a:gd name="connsiteX1109" fmla="*/ 11316953 w 12192000"/>
              <a:gd name="connsiteY1109" fmla="*/ 4288076 h 6571374"/>
              <a:gd name="connsiteX1110" fmla="*/ 10899277 w 12192000"/>
              <a:gd name="connsiteY1110" fmla="*/ 4288076 h 6571374"/>
              <a:gd name="connsiteX1111" fmla="*/ 10968890 w 12192000"/>
              <a:gd name="connsiteY1111" fmla="*/ 4357689 h 6571374"/>
              <a:gd name="connsiteX1112" fmla="*/ 10899277 w 12192000"/>
              <a:gd name="connsiteY1112" fmla="*/ 4427301 h 6571374"/>
              <a:gd name="connsiteX1113" fmla="*/ 10829664 w 12192000"/>
              <a:gd name="connsiteY1113" fmla="*/ 4357689 h 6571374"/>
              <a:gd name="connsiteX1114" fmla="*/ 10899277 w 12192000"/>
              <a:gd name="connsiteY1114" fmla="*/ 4288076 h 6571374"/>
              <a:gd name="connsiteX1115" fmla="*/ 10481600 w 12192000"/>
              <a:gd name="connsiteY1115" fmla="*/ 4288076 h 6571374"/>
              <a:gd name="connsiteX1116" fmla="*/ 10551213 w 12192000"/>
              <a:gd name="connsiteY1116" fmla="*/ 4357689 h 6571374"/>
              <a:gd name="connsiteX1117" fmla="*/ 10481600 w 12192000"/>
              <a:gd name="connsiteY1117" fmla="*/ 4427301 h 6571374"/>
              <a:gd name="connsiteX1118" fmla="*/ 10411988 w 12192000"/>
              <a:gd name="connsiteY1118" fmla="*/ 4357689 h 6571374"/>
              <a:gd name="connsiteX1119" fmla="*/ 10481600 w 12192000"/>
              <a:gd name="connsiteY1119" fmla="*/ 4288076 h 6571374"/>
              <a:gd name="connsiteX1120" fmla="*/ 10063924 w 12192000"/>
              <a:gd name="connsiteY1120" fmla="*/ 4288076 h 6571374"/>
              <a:gd name="connsiteX1121" fmla="*/ 10133537 w 12192000"/>
              <a:gd name="connsiteY1121" fmla="*/ 4357689 h 6571374"/>
              <a:gd name="connsiteX1122" fmla="*/ 10063924 w 12192000"/>
              <a:gd name="connsiteY1122" fmla="*/ 4427301 h 6571374"/>
              <a:gd name="connsiteX1123" fmla="*/ 9994311 w 12192000"/>
              <a:gd name="connsiteY1123" fmla="*/ 4357689 h 6571374"/>
              <a:gd name="connsiteX1124" fmla="*/ 10063924 w 12192000"/>
              <a:gd name="connsiteY1124" fmla="*/ 4288076 h 6571374"/>
              <a:gd name="connsiteX1125" fmla="*/ 9646247 w 12192000"/>
              <a:gd name="connsiteY1125" fmla="*/ 4288076 h 6571374"/>
              <a:gd name="connsiteX1126" fmla="*/ 9715860 w 12192000"/>
              <a:gd name="connsiteY1126" fmla="*/ 4357689 h 6571374"/>
              <a:gd name="connsiteX1127" fmla="*/ 9646247 w 12192000"/>
              <a:gd name="connsiteY1127" fmla="*/ 4427301 h 6571374"/>
              <a:gd name="connsiteX1128" fmla="*/ 9576635 w 12192000"/>
              <a:gd name="connsiteY1128" fmla="*/ 4357689 h 6571374"/>
              <a:gd name="connsiteX1129" fmla="*/ 9646247 w 12192000"/>
              <a:gd name="connsiteY1129" fmla="*/ 4288076 h 6571374"/>
              <a:gd name="connsiteX1130" fmla="*/ 9228571 w 12192000"/>
              <a:gd name="connsiteY1130" fmla="*/ 4288076 h 6571374"/>
              <a:gd name="connsiteX1131" fmla="*/ 9298184 w 12192000"/>
              <a:gd name="connsiteY1131" fmla="*/ 4357689 h 6571374"/>
              <a:gd name="connsiteX1132" fmla="*/ 9228571 w 12192000"/>
              <a:gd name="connsiteY1132" fmla="*/ 4427301 h 6571374"/>
              <a:gd name="connsiteX1133" fmla="*/ 9158958 w 12192000"/>
              <a:gd name="connsiteY1133" fmla="*/ 4357689 h 6571374"/>
              <a:gd name="connsiteX1134" fmla="*/ 9228571 w 12192000"/>
              <a:gd name="connsiteY1134" fmla="*/ 4288076 h 6571374"/>
              <a:gd name="connsiteX1135" fmla="*/ 8810895 w 12192000"/>
              <a:gd name="connsiteY1135" fmla="*/ 4288076 h 6571374"/>
              <a:gd name="connsiteX1136" fmla="*/ 8880507 w 12192000"/>
              <a:gd name="connsiteY1136" fmla="*/ 4357689 h 6571374"/>
              <a:gd name="connsiteX1137" fmla="*/ 8810895 w 12192000"/>
              <a:gd name="connsiteY1137" fmla="*/ 4427301 h 6571374"/>
              <a:gd name="connsiteX1138" fmla="*/ 8741282 w 12192000"/>
              <a:gd name="connsiteY1138" fmla="*/ 4357689 h 6571374"/>
              <a:gd name="connsiteX1139" fmla="*/ 8810895 w 12192000"/>
              <a:gd name="connsiteY1139" fmla="*/ 4288076 h 6571374"/>
              <a:gd name="connsiteX1140" fmla="*/ 8393218 w 12192000"/>
              <a:gd name="connsiteY1140" fmla="*/ 4288076 h 6571374"/>
              <a:gd name="connsiteX1141" fmla="*/ 8462831 w 12192000"/>
              <a:gd name="connsiteY1141" fmla="*/ 4357689 h 6571374"/>
              <a:gd name="connsiteX1142" fmla="*/ 8393218 w 12192000"/>
              <a:gd name="connsiteY1142" fmla="*/ 4427301 h 6571374"/>
              <a:gd name="connsiteX1143" fmla="*/ 8323606 w 12192000"/>
              <a:gd name="connsiteY1143" fmla="*/ 4357689 h 6571374"/>
              <a:gd name="connsiteX1144" fmla="*/ 8393218 w 12192000"/>
              <a:gd name="connsiteY1144" fmla="*/ 4288076 h 6571374"/>
              <a:gd name="connsiteX1145" fmla="*/ 7975542 w 12192000"/>
              <a:gd name="connsiteY1145" fmla="*/ 4288076 h 6571374"/>
              <a:gd name="connsiteX1146" fmla="*/ 8045155 w 12192000"/>
              <a:gd name="connsiteY1146" fmla="*/ 4357689 h 6571374"/>
              <a:gd name="connsiteX1147" fmla="*/ 7975542 w 12192000"/>
              <a:gd name="connsiteY1147" fmla="*/ 4427301 h 6571374"/>
              <a:gd name="connsiteX1148" fmla="*/ 7905929 w 12192000"/>
              <a:gd name="connsiteY1148" fmla="*/ 4357689 h 6571374"/>
              <a:gd name="connsiteX1149" fmla="*/ 7975542 w 12192000"/>
              <a:gd name="connsiteY1149" fmla="*/ 4288076 h 6571374"/>
              <a:gd name="connsiteX1150" fmla="*/ 7557865 w 12192000"/>
              <a:gd name="connsiteY1150" fmla="*/ 4288076 h 6571374"/>
              <a:gd name="connsiteX1151" fmla="*/ 7627478 w 12192000"/>
              <a:gd name="connsiteY1151" fmla="*/ 4357689 h 6571374"/>
              <a:gd name="connsiteX1152" fmla="*/ 7557865 w 12192000"/>
              <a:gd name="connsiteY1152" fmla="*/ 4427301 h 6571374"/>
              <a:gd name="connsiteX1153" fmla="*/ 7488253 w 12192000"/>
              <a:gd name="connsiteY1153" fmla="*/ 4357689 h 6571374"/>
              <a:gd name="connsiteX1154" fmla="*/ 7557865 w 12192000"/>
              <a:gd name="connsiteY1154" fmla="*/ 4288076 h 6571374"/>
              <a:gd name="connsiteX1155" fmla="*/ 7140189 w 12192000"/>
              <a:gd name="connsiteY1155" fmla="*/ 4288076 h 6571374"/>
              <a:gd name="connsiteX1156" fmla="*/ 7209802 w 12192000"/>
              <a:gd name="connsiteY1156" fmla="*/ 4357689 h 6571374"/>
              <a:gd name="connsiteX1157" fmla="*/ 7140189 w 12192000"/>
              <a:gd name="connsiteY1157" fmla="*/ 4427301 h 6571374"/>
              <a:gd name="connsiteX1158" fmla="*/ 7070576 w 12192000"/>
              <a:gd name="connsiteY1158" fmla="*/ 4357689 h 6571374"/>
              <a:gd name="connsiteX1159" fmla="*/ 7140189 w 12192000"/>
              <a:gd name="connsiteY1159" fmla="*/ 4288076 h 6571374"/>
              <a:gd name="connsiteX1160" fmla="*/ 6722513 w 12192000"/>
              <a:gd name="connsiteY1160" fmla="*/ 4288076 h 6571374"/>
              <a:gd name="connsiteX1161" fmla="*/ 6792125 w 12192000"/>
              <a:gd name="connsiteY1161" fmla="*/ 4357689 h 6571374"/>
              <a:gd name="connsiteX1162" fmla="*/ 6722513 w 12192000"/>
              <a:gd name="connsiteY1162" fmla="*/ 4427301 h 6571374"/>
              <a:gd name="connsiteX1163" fmla="*/ 6652900 w 12192000"/>
              <a:gd name="connsiteY1163" fmla="*/ 4357689 h 6571374"/>
              <a:gd name="connsiteX1164" fmla="*/ 6722513 w 12192000"/>
              <a:gd name="connsiteY1164" fmla="*/ 4288076 h 6571374"/>
              <a:gd name="connsiteX1165" fmla="*/ 6304836 w 12192000"/>
              <a:gd name="connsiteY1165" fmla="*/ 4288076 h 6571374"/>
              <a:gd name="connsiteX1166" fmla="*/ 6374449 w 12192000"/>
              <a:gd name="connsiteY1166" fmla="*/ 4357689 h 6571374"/>
              <a:gd name="connsiteX1167" fmla="*/ 6304836 w 12192000"/>
              <a:gd name="connsiteY1167" fmla="*/ 4427301 h 6571374"/>
              <a:gd name="connsiteX1168" fmla="*/ 6235223 w 12192000"/>
              <a:gd name="connsiteY1168" fmla="*/ 4357689 h 6571374"/>
              <a:gd name="connsiteX1169" fmla="*/ 6304836 w 12192000"/>
              <a:gd name="connsiteY1169" fmla="*/ 4288076 h 6571374"/>
              <a:gd name="connsiteX1170" fmla="*/ 5887160 w 12192000"/>
              <a:gd name="connsiteY1170" fmla="*/ 4288076 h 6571374"/>
              <a:gd name="connsiteX1171" fmla="*/ 5956772 w 12192000"/>
              <a:gd name="connsiteY1171" fmla="*/ 4357689 h 6571374"/>
              <a:gd name="connsiteX1172" fmla="*/ 5887160 w 12192000"/>
              <a:gd name="connsiteY1172" fmla="*/ 4427301 h 6571374"/>
              <a:gd name="connsiteX1173" fmla="*/ 5817547 w 12192000"/>
              <a:gd name="connsiteY1173" fmla="*/ 4357689 h 6571374"/>
              <a:gd name="connsiteX1174" fmla="*/ 5887160 w 12192000"/>
              <a:gd name="connsiteY1174" fmla="*/ 4288076 h 6571374"/>
              <a:gd name="connsiteX1175" fmla="*/ 5469483 w 12192000"/>
              <a:gd name="connsiteY1175" fmla="*/ 4288076 h 6571374"/>
              <a:gd name="connsiteX1176" fmla="*/ 5539096 w 12192000"/>
              <a:gd name="connsiteY1176" fmla="*/ 4357689 h 6571374"/>
              <a:gd name="connsiteX1177" fmla="*/ 5469483 w 12192000"/>
              <a:gd name="connsiteY1177" fmla="*/ 4427301 h 6571374"/>
              <a:gd name="connsiteX1178" fmla="*/ 5399870 w 12192000"/>
              <a:gd name="connsiteY1178" fmla="*/ 4357689 h 6571374"/>
              <a:gd name="connsiteX1179" fmla="*/ 5469483 w 12192000"/>
              <a:gd name="connsiteY1179" fmla="*/ 4288076 h 6571374"/>
              <a:gd name="connsiteX1180" fmla="*/ 5051807 w 12192000"/>
              <a:gd name="connsiteY1180" fmla="*/ 4288076 h 6571374"/>
              <a:gd name="connsiteX1181" fmla="*/ 5121419 w 12192000"/>
              <a:gd name="connsiteY1181" fmla="*/ 4357689 h 6571374"/>
              <a:gd name="connsiteX1182" fmla="*/ 5051807 w 12192000"/>
              <a:gd name="connsiteY1182" fmla="*/ 4427301 h 6571374"/>
              <a:gd name="connsiteX1183" fmla="*/ 4982194 w 12192000"/>
              <a:gd name="connsiteY1183" fmla="*/ 4357689 h 6571374"/>
              <a:gd name="connsiteX1184" fmla="*/ 5051807 w 12192000"/>
              <a:gd name="connsiteY1184" fmla="*/ 4288076 h 6571374"/>
              <a:gd name="connsiteX1185" fmla="*/ 4634130 w 12192000"/>
              <a:gd name="connsiteY1185" fmla="*/ 4288076 h 6571374"/>
              <a:gd name="connsiteX1186" fmla="*/ 4703743 w 12192000"/>
              <a:gd name="connsiteY1186" fmla="*/ 4357689 h 6571374"/>
              <a:gd name="connsiteX1187" fmla="*/ 4634130 w 12192000"/>
              <a:gd name="connsiteY1187" fmla="*/ 4427301 h 6571374"/>
              <a:gd name="connsiteX1188" fmla="*/ 4564517 w 12192000"/>
              <a:gd name="connsiteY1188" fmla="*/ 4357689 h 6571374"/>
              <a:gd name="connsiteX1189" fmla="*/ 4634130 w 12192000"/>
              <a:gd name="connsiteY1189" fmla="*/ 4288076 h 6571374"/>
              <a:gd name="connsiteX1190" fmla="*/ 4216533 w 12192000"/>
              <a:gd name="connsiteY1190" fmla="*/ 4288076 h 6571374"/>
              <a:gd name="connsiteX1191" fmla="*/ 4286066 w 12192000"/>
              <a:gd name="connsiteY1191" fmla="*/ 4357689 h 6571374"/>
              <a:gd name="connsiteX1192" fmla="*/ 4216533 w 12192000"/>
              <a:gd name="connsiteY1192" fmla="*/ 4427301 h 6571374"/>
              <a:gd name="connsiteX1193" fmla="*/ 4146922 w 12192000"/>
              <a:gd name="connsiteY1193" fmla="*/ 4357689 h 6571374"/>
              <a:gd name="connsiteX1194" fmla="*/ 4216533 w 12192000"/>
              <a:gd name="connsiteY1194" fmla="*/ 4288076 h 6571374"/>
              <a:gd name="connsiteX1195" fmla="*/ 3798860 w 12192000"/>
              <a:gd name="connsiteY1195" fmla="*/ 4288076 h 6571374"/>
              <a:gd name="connsiteX1196" fmla="*/ 3868471 w 12192000"/>
              <a:gd name="connsiteY1196" fmla="*/ 4357689 h 6571374"/>
              <a:gd name="connsiteX1197" fmla="*/ 3798860 w 12192000"/>
              <a:gd name="connsiteY1197" fmla="*/ 4427301 h 6571374"/>
              <a:gd name="connsiteX1198" fmla="*/ 3729247 w 12192000"/>
              <a:gd name="connsiteY1198" fmla="*/ 4357689 h 6571374"/>
              <a:gd name="connsiteX1199" fmla="*/ 3798860 w 12192000"/>
              <a:gd name="connsiteY1199" fmla="*/ 4288076 h 6571374"/>
              <a:gd name="connsiteX1200" fmla="*/ 3381189 w 12192000"/>
              <a:gd name="connsiteY1200" fmla="*/ 4288076 h 6571374"/>
              <a:gd name="connsiteX1201" fmla="*/ 3450801 w 12192000"/>
              <a:gd name="connsiteY1201" fmla="*/ 4357689 h 6571374"/>
              <a:gd name="connsiteX1202" fmla="*/ 3381189 w 12192000"/>
              <a:gd name="connsiteY1202" fmla="*/ 4427301 h 6571374"/>
              <a:gd name="connsiteX1203" fmla="*/ 3311571 w 12192000"/>
              <a:gd name="connsiteY1203" fmla="*/ 4357689 h 6571374"/>
              <a:gd name="connsiteX1204" fmla="*/ 3381189 w 12192000"/>
              <a:gd name="connsiteY1204" fmla="*/ 4288076 h 6571374"/>
              <a:gd name="connsiteX1205" fmla="*/ 2963505 w 12192000"/>
              <a:gd name="connsiteY1205" fmla="*/ 4288076 h 6571374"/>
              <a:gd name="connsiteX1206" fmla="*/ 3033116 w 12192000"/>
              <a:gd name="connsiteY1206" fmla="*/ 4357689 h 6571374"/>
              <a:gd name="connsiteX1207" fmla="*/ 2963505 w 12192000"/>
              <a:gd name="connsiteY1207" fmla="*/ 4427301 h 6571374"/>
              <a:gd name="connsiteX1208" fmla="*/ 2893890 w 12192000"/>
              <a:gd name="connsiteY1208" fmla="*/ 4357689 h 6571374"/>
              <a:gd name="connsiteX1209" fmla="*/ 2963505 w 12192000"/>
              <a:gd name="connsiteY1209" fmla="*/ 4288076 h 6571374"/>
              <a:gd name="connsiteX1210" fmla="*/ 2545820 w 12192000"/>
              <a:gd name="connsiteY1210" fmla="*/ 4288076 h 6571374"/>
              <a:gd name="connsiteX1211" fmla="*/ 2615433 w 12192000"/>
              <a:gd name="connsiteY1211" fmla="*/ 4357689 h 6571374"/>
              <a:gd name="connsiteX1212" fmla="*/ 2545820 w 12192000"/>
              <a:gd name="connsiteY1212" fmla="*/ 4427301 h 6571374"/>
              <a:gd name="connsiteX1213" fmla="*/ 2476206 w 12192000"/>
              <a:gd name="connsiteY1213" fmla="*/ 4357689 h 6571374"/>
              <a:gd name="connsiteX1214" fmla="*/ 2545820 w 12192000"/>
              <a:gd name="connsiteY1214" fmla="*/ 4288076 h 6571374"/>
              <a:gd name="connsiteX1215" fmla="*/ 2128133 w 12192000"/>
              <a:gd name="connsiteY1215" fmla="*/ 4288076 h 6571374"/>
              <a:gd name="connsiteX1216" fmla="*/ 2197748 w 12192000"/>
              <a:gd name="connsiteY1216" fmla="*/ 4357689 h 6571374"/>
              <a:gd name="connsiteX1217" fmla="*/ 2128133 w 12192000"/>
              <a:gd name="connsiteY1217" fmla="*/ 4427301 h 6571374"/>
              <a:gd name="connsiteX1218" fmla="*/ 2058521 w 12192000"/>
              <a:gd name="connsiteY1218" fmla="*/ 4357689 h 6571374"/>
              <a:gd name="connsiteX1219" fmla="*/ 2128133 w 12192000"/>
              <a:gd name="connsiteY1219" fmla="*/ 4288076 h 6571374"/>
              <a:gd name="connsiteX1220" fmla="*/ 1710449 w 12192000"/>
              <a:gd name="connsiteY1220" fmla="*/ 4288076 h 6571374"/>
              <a:gd name="connsiteX1221" fmla="*/ 1780061 w 12192000"/>
              <a:gd name="connsiteY1221" fmla="*/ 4357689 h 6571374"/>
              <a:gd name="connsiteX1222" fmla="*/ 1710449 w 12192000"/>
              <a:gd name="connsiteY1222" fmla="*/ 4427301 h 6571374"/>
              <a:gd name="connsiteX1223" fmla="*/ 1640830 w 12192000"/>
              <a:gd name="connsiteY1223" fmla="*/ 4357689 h 6571374"/>
              <a:gd name="connsiteX1224" fmla="*/ 1710449 w 12192000"/>
              <a:gd name="connsiteY1224" fmla="*/ 4288076 h 6571374"/>
              <a:gd name="connsiteX1225" fmla="*/ 1292764 w 12192000"/>
              <a:gd name="connsiteY1225" fmla="*/ 4288076 h 6571374"/>
              <a:gd name="connsiteX1226" fmla="*/ 1362376 w 12192000"/>
              <a:gd name="connsiteY1226" fmla="*/ 4357689 h 6571374"/>
              <a:gd name="connsiteX1227" fmla="*/ 1292764 w 12192000"/>
              <a:gd name="connsiteY1227" fmla="*/ 4427301 h 6571374"/>
              <a:gd name="connsiteX1228" fmla="*/ 1223151 w 12192000"/>
              <a:gd name="connsiteY1228" fmla="*/ 4357689 h 6571374"/>
              <a:gd name="connsiteX1229" fmla="*/ 1292764 w 12192000"/>
              <a:gd name="connsiteY1229" fmla="*/ 4288076 h 6571374"/>
              <a:gd name="connsiteX1230" fmla="*/ 875091 w 12192000"/>
              <a:gd name="connsiteY1230" fmla="*/ 4288076 h 6571374"/>
              <a:gd name="connsiteX1231" fmla="*/ 944705 w 12192000"/>
              <a:gd name="connsiteY1231" fmla="*/ 4357689 h 6571374"/>
              <a:gd name="connsiteX1232" fmla="*/ 875091 w 12192000"/>
              <a:gd name="connsiteY1232" fmla="*/ 4427301 h 6571374"/>
              <a:gd name="connsiteX1233" fmla="*/ 805478 w 12192000"/>
              <a:gd name="connsiteY1233" fmla="*/ 4357689 h 6571374"/>
              <a:gd name="connsiteX1234" fmla="*/ 875091 w 12192000"/>
              <a:gd name="connsiteY1234" fmla="*/ 4288076 h 6571374"/>
              <a:gd name="connsiteX1235" fmla="*/ 457416 w 12192000"/>
              <a:gd name="connsiteY1235" fmla="*/ 4288076 h 6571374"/>
              <a:gd name="connsiteX1236" fmla="*/ 527029 w 12192000"/>
              <a:gd name="connsiteY1236" fmla="*/ 4357689 h 6571374"/>
              <a:gd name="connsiteX1237" fmla="*/ 457416 w 12192000"/>
              <a:gd name="connsiteY1237" fmla="*/ 4427301 h 6571374"/>
              <a:gd name="connsiteX1238" fmla="*/ 387801 w 12192000"/>
              <a:gd name="connsiteY1238" fmla="*/ 4357689 h 6571374"/>
              <a:gd name="connsiteX1239" fmla="*/ 457416 w 12192000"/>
              <a:gd name="connsiteY1239" fmla="*/ 4288076 h 6571374"/>
              <a:gd name="connsiteX1240" fmla="*/ 39740 w 12192000"/>
              <a:gd name="connsiteY1240" fmla="*/ 4288076 h 6571374"/>
              <a:gd name="connsiteX1241" fmla="*/ 109353 w 12192000"/>
              <a:gd name="connsiteY1241" fmla="*/ 4357689 h 6571374"/>
              <a:gd name="connsiteX1242" fmla="*/ 39740 w 12192000"/>
              <a:gd name="connsiteY1242" fmla="*/ 4427301 h 6571374"/>
              <a:gd name="connsiteX1243" fmla="*/ 12644 w 12192000"/>
              <a:gd name="connsiteY1243" fmla="*/ 4421831 h 6571374"/>
              <a:gd name="connsiteX1244" fmla="*/ 0 w 12192000"/>
              <a:gd name="connsiteY1244" fmla="*/ 4413306 h 6571374"/>
              <a:gd name="connsiteX1245" fmla="*/ 0 w 12192000"/>
              <a:gd name="connsiteY1245" fmla="*/ 4302071 h 6571374"/>
              <a:gd name="connsiteX1246" fmla="*/ 12644 w 12192000"/>
              <a:gd name="connsiteY1246" fmla="*/ 4293546 h 6571374"/>
              <a:gd name="connsiteX1247" fmla="*/ 39740 w 12192000"/>
              <a:gd name="connsiteY1247" fmla="*/ 4288076 h 6571374"/>
              <a:gd name="connsiteX1248" fmla="*/ 12152306 w 12192000"/>
              <a:gd name="connsiteY1248" fmla="*/ 3981780 h 6571374"/>
              <a:gd name="connsiteX1249" fmla="*/ 12179402 w 12192000"/>
              <a:gd name="connsiteY1249" fmla="*/ 3987250 h 6571374"/>
              <a:gd name="connsiteX1250" fmla="*/ 12192000 w 12192000"/>
              <a:gd name="connsiteY1250" fmla="*/ 3995744 h 6571374"/>
              <a:gd name="connsiteX1251" fmla="*/ 12192000 w 12192000"/>
              <a:gd name="connsiteY1251" fmla="*/ 4107041 h 6571374"/>
              <a:gd name="connsiteX1252" fmla="*/ 12179402 w 12192000"/>
              <a:gd name="connsiteY1252" fmla="*/ 4115535 h 6571374"/>
              <a:gd name="connsiteX1253" fmla="*/ 12152306 w 12192000"/>
              <a:gd name="connsiteY1253" fmla="*/ 4121005 h 6571374"/>
              <a:gd name="connsiteX1254" fmla="*/ 12082694 w 12192000"/>
              <a:gd name="connsiteY1254" fmla="*/ 4051393 h 6571374"/>
              <a:gd name="connsiteX1255" fmla="*/ 12152306 w 12192000"/>
              <a:gd name="connsiteY1255" fmla="*/ 3981780 h 6571374"/>
              <a:gd name="connsiteX1256" fmla="*/ 11734630 w 12192000"/>
              <a:gd name="connsiteY1256" fmla="*/ 3981780 h 6571374"/>
              <a:gd name="connsiteX1257" fmla="*/ 11804243 w 12192000"/>
              <a:gd name="connsiteY1257" fmla="*/ 4051393 h 6571374"/>
              <a:gd name="connsiteX1258" fmla="*/ 11734630 w 12192000"/>
              <a:gd name="connsiteY1258" fmla="*/ 4121005 h 6571374"/>
              <a:gd name="connsiteX1259" fmla="*/ 11665017 w 12192000"/>
              <a:gd name="connsiteY1259" fmla="*/ 4051393 h 6571374"/>
              <a:gd name="connsiteX1260" fmla="*/ 11734630 w 12192000"/>
              <a:gd name="connsiteY1260" fmla="*/ 3981780 h 6571374"/>
              <a:gd name="connsiteX1261" fmla="*/ 11316953 w 12192000"/>
              <a:gd name="connsiteY1261" fmla="*/ 3981780 h 6571374"/>
              <a:gd name="connsiteX1262" fmla="*/ 11386566 w 12192000"/>
              <a:gd name="connsiteY1262" fmla="*/ 4051393 h 6571374"/>
              <a:gd name="connsiteX1263" fmla="*/ 11316953 w 12192000"/>
              <a:gd name="connsiteY1263" fmla="*/ 4121005 h 6571374"/>
              <a:gd name="connsiteX1264" fmla="*/ 11247341 w 12192000"/>
              <a:gd name="connsiteY1264" fmla="*/ 4051393 h 6571374"/>
              <a:gd name="connsiteX1265" fmla="*/ 11316953 w 12192000"/>
              <a:gd name="connsiteY1265" fmla="*/ 3981780 h 6571374"/>
              <a:gd name="connsiteX1266" fmla="*/ 10899277 w 12192000"/>
              <a:gd name="connsiteY1266" fmla="*/ 3981780 h 6571374"/>
              <a:gd name="connsiteX1267" fmla="*/ 10968890 w 12192000"/>
              <a:gd name="connsiteY1267" fmla="*/ 4051393 h 6571374"/>
              <a:gd name="connsiteX1268" fmla="*/ 10899277 w 12192000"/>
              <a:gd name="connsiteY1268" fmla="*/ 4121005 h 6571374"/>
              <a:gd name="connsiteX1269" fmla="*/ 10829664 w 12192000"/>
              <a:gd name="connsiteY1269" fmla="*/ 4051393 h 6571374"/>
              <a:gd name="connsiteX1270" fmla="*/ 10899277 w 12192000"/>
              <a:gd name="connsiteY1270" fmla="*/ 3981780 h 6571374"/>
              <a:gd name="connsiteX1271" fmla="*/ 10481600 w 12192000"/>
              <a:gd name="connsiteY1271" fmla="*/ 3981780 h 6571374"/>
              <a:gd name="connsiteX1272" fmla="*/ 10551213 w 12192000"/>
              <a:gd name="connsiteY1272" fmla="*/ 4051393 h 6571374"/>
              <a:gd name="connsiteX1273" fmla="*/ 10481600 w 12192000"/>
              <a:gd name="connsiteY1273" fmla="*/ 4121005 h 6571374"/>
              <a:gd name="connsiteX1274" fmla="*/ 10411988 w 12192000"/>
              <a:gd name="connsiteY1274" fmla="*/ 4051393 h 6571374"/>
              <a:gd name="connsiteX1275" fmla="*/ 10481600 w 12192000"/>
              <a:gd name="connsiteY1275" fmla="*/ 3981780 h 6571374"/>
              <a:gd name="connsiteX1276" fmla="*/ 10063924 w 12192000"/>
              <a:gd name="connsiteY1276" fmla="*/ 3981780 h 6571374"/>
              <a:gd name="connsiteX1277" fmla="*/ 10133537 w 12192000"/>
              <a:gd name="connsiteY1277" fmla="*/ 4051393 h 6571374"/>
              <a:gd name="connsiteX1278" fmla="*/ 10063924 w 12192000"/>
              <a:gd name="connsiteY1278" fmla="*/ 4121005 h 6571374"/>
              <a:gd name="connsiteX1279" fmla="*/ 9994311 w 12192000"/>
              <a:gd name="connsiteY1279" fmla="*/ 4051393 h 6571374"/>
              <a:gd name="connsiteX1280" fmla="*/ 10063924 w 12192000"/>
              <a:gd name="connsiteY1280" fmla="*/ 3981780 h 6571374"/>
              <a:gd name="connsiteX1281" fmla="*/ 9646247 w 12192000"/>
              <a:gd name="connsiteY1281" fmla="*/ 3981780 h 6571374"/>
              <a:gd name="connsiteX1282" fmla="*/ 9715860 w 12192000"/>
              <a:gd name="connsiteY1282" fmla="*/ 4051393 h 6571374"/>
              <a:gd name="connsiteX1283" fmla="*/ 9646247 w 12192000"/>
              <a:gd name="connsiteY1283" fmla="*/ 4121005 h 6571374"/>
              <a:gd name="connsiteX1284" fmla="*/ 9576635 w 12192000"/>
              <a:gd name="connsiteY1284" fmla="*/ 4051393 h 6571374"/>
              <a:gd name="connsiteX1285" fmla="*/ 9646247 w 12192000"/>
              <a:gd name="connsiteY1285" fmla="*/ 3981780 h 6571374"/>
              <a:gd name="connsiteX1286" fmla="*/ 9228571 w 12192000"/>
              <a:gd name="connsiteY1286" fmla="*/ 3981780 h 6571374"/>
              <a:gd name="connsiteX1287" fmla="*/ 9298184 w 12192000"/>
              <a:gd name="connsiteY1287" fmla="*/ 4051393 h 6571374"/>
              <a:gd name="connsiteX1288" fmla="*/ 9228571 w 12192000"/>
              <a:gd name="connsiteY1288" fmla="*/ 4121005 h 6571374"/>
              <a:gd name="connsiteX1289" fmla="*/ 9158958 w 12192000"/>
              <a:gd name="connsiteY1289" fmla="*/ 4051393 h 6571374"/>
              <a:gd name="connsiteX1290" fmla="*/ 9228571 w 12192000"/>
              <a:gd name="connsiteY1290" fmla="*/ 3981780 h 6571374"/>
              <a:gd name="connsiteX1291" fmla="*/ 8810895 w 12192000"/>
              <a:gd name="connsiteY1291" fmla="*/ 3981780 h 6571374"/>
              <a:gd name="connsiteX1292" fmla="*/ 8880507 w 12192000"/>
              <a:gd name="connsiteY1292" fmla="*/ 4051393 h 6571374"/>
              <a:gd name="connsiteX1293" fmla="*/ 8810895 w 12192000"/>
              <a:gd name="connsiteY1293" fmla="*/ 4121005 h 6571374"/>
              <a:gd name="connsiteX1294" fmla="*/ 8741282 w 12192000"/>
              <a:gd name="connsiteY1294" fmla="*/ 4051393 h 6571374"/>
              <a:gd name="connsiteX1295" fmla="*/ 8810895 w 12192000"/>
              <a:gd name="connsiteY1295" fmla="*/ 3981780 h 6571374"/>
              <a:gd name="connsiteX1296" fmla="*/ 8393218 w 12192000"/>
              <a:gd name="connsiteY1296" fmla="*/ 3981780 h 6571374"/>
              <a:gd name="connsiteX1297" fmla="*/ 8462831 w 12192000"/>
              <a:gd name="connsiteY1297" fmla="*/ 4051393 h 6571374"/>
              <a:gd name="connsiteX1298" fmla="*/ 8393218 w 12192000"/>
              <a:gd name="connsiteY1298" fmla="*/ 4121005 h 6571374"/>
              <a:gd name="connsiteX1299" fmla="*/ 8323606 w 12192000"/>
              <a:gd name="connsiteY1299" fmla="*/ 4051393 h 6571374"/>
              <a:gd name="connsiteX1300" fmla="*/ 8393218 w 12192000"/>
              <a:gd name="connsiteY1300" fmla="*/ 3981780 h 6571374"/>
              <a:gd name="connsiteX1301" fmla="*/ 7975542 w 12192000"/>
              <a:gd name="connsiteY1301" fmla="*/ 3981780 h 6571374"/>
              <a:gd name="connsiteX1302" fmla="*/ 8045155 w 12192000"/>
              <a:gd name="connsiteY1302" fmla="*/ 4051393 h 6571374"/>
              <a:gd name="connsiteX1303" fmla="*/ 7975542 w 12192000"/>
              <a:gd name="connsiteY1303" fmla="*/ 4121005 h 6571374"/>
              <a:gd name="connsiteX1304" fmla="*/ 7905929 w 12192000"/>
              <a:gd name="connsiteY1304" fmla="*/ 4051393 h 6571374"/>
              <a:gd name="connsiteX1305" fmla="*/ 7975542 w 12192000"/>
              <a:gd name="connsiteY1305" fmla="*/ 3981780 h 6571374"/>
              <a:gd name="connsiteX1306" fmla="*/ 7557865 w 12192000"/>
              <a:gd name="connsiteY1306" fmla="*/ 3981780 h 6571374"/>
              <a:gd name="connsiteX1307" fmla="*/ 7627478 w 12192000"/>
              <a:gd name="connsiteY1307" fmla="*/ 4051393 h 6571374"/>
              <a:gd name="connsiteX1308" fmla="*/ 7557865 w 12192000"/>
              <a:gd name="connsiteY1308" fmla="*/ 4121005 h 6571374"/>
              <a:gd name="connsiteX1309" fmla="*/ 7488253 w 12192000"/>
              <a:gd name="connsiteY1309" fmla="*/ 4051393 h 6571374"/>
              <a:gd name="connsiteX1310" fmla="*/ 7557865 w 12192000"/>
              <a:gd name="connsiteY1310" fmla="*/ 3981780 h 6571374"/>
              <a:gd name="connsiteX1311" fmla="*/ 7140189 w 12192000"/>
              <a:gd name="connsiteY1311" fmla="*/ 3981780 h 6571374"/>
              <a:gd name="connsiteX1312" fmla="*/ 7209802 w 12192000"/>
              <a:gd name="connsiteY1312" fmla="*/ 4051393 h 6571374"/>
              <a:gd name="connsiteX1313" fmla="*/ 7140189 w 12192000"/>
              <a:gd name="connsiteY1313" fmla="*/ 4121005 h 6571374"/>
              <a:gd name="connsiteX1314" fmla="*/ 7070576 w 12192000"/>
              <a:gd name="connsiteY1314" fmla="*/ 4051393 h 6571374"/>
              <a:gd name="connsiteX1315" fmla="*/ 7140189 w 12192000"/>
              <a:gd name="connsiteY1315" fmla="*/ 3981780 h 6571374"/>
              <a:gd name="connsiteX1316" fmla="*/ 6722513 w 12192000"/>
              <a:gd name="connsiteY1316" fmla="*/ 3981780 h 6571374"/>
              <a:gd name="connsiteX1317" fmla="*/ 6792125 w 12192000"/>
              <a:gd name="connsiteY1317" fmla="*/ 4051393 h 6571374"/>
              <a:gd name="connsiteX1318" fmla="*/ 6722513 w 12192000"/>
              <a:gd name="connsiteY1318" fmla="*/ 4121005 h 6571374"/>
              <a:gd name="connsiteX1319" fmla="*/ 6652900 w 12192000"/>
              <a:gd name="connsiteY1319" fmla="*/ 4051393 h 6571374"/>
              <a:gd name="connsiteX1320" fmla="*/ 6722513 w 12192000"/>
              <a:gd name="connsiteY1320" fmla="*/ 3981780 h 6571374"/>
              <a:gd name="connsiteX1321" fmla="*/ 6304836 w 12192000"/>
              <a:gd name="connsiteY1321" fmla="*/ 3981780 h 6571374"/>
              <a:gd name="connsiteX1322" fmla="*/ 6374449 w 12192000"/>
              <a:gd name="connsiteY1322" fmla="*/ 4051393 h 6571374"/>
              <a:gd name="connsiteX1323" fmla="*/ 6304836 w 12192000"/>
              <a:gd name="connsiteY1323" fmla="*/ 4121005 h 6571374"/>
              <a:gd name="connsiteX1324" fmla="*/ 6235223 w 12192000"/>
              <a:gd name="connsiteY1324" fmla="*/ 4051393 h 6571374"/>
              <a:gd name="connsiteX1325" fmla="*/ 6304836 w 12192000"/>
              <a:gd name="connsiteY1325" fmla="*/ 3981780 h 6571374"/>
              <a:gd name="connsiteX1326" fmla="*/ 5887160 w 12192000"/>
              <a:gd name="connsiteY1326" fmla="*/ 3981780 h 6571374"/>
              <a:gd name="connsiteX1327" fmla="*/ 5956772 w 12192000"/>
              <a:gd name="connsiteY1327" fmla="*/ 4051393 h 6571374"/>
              <a:gd name="connsiteX1328" fmla="*/ 5887160 w 12192000"/>
              <a:gd name="connsiteY1328" fmla="*/ 4121005 h 6571374"/>
              <a:gd name="connsiteX1329" fmla="*/ 5817547 w 12192000"/>
              <a:gd name="connsiteY1329" fmla="*/ 4051393 h 6571374"/>
              <a:gd name="connsiteX1330" fmla="*/ 5887160 w 12192000"/>
              <a:gd name="connsiteY1330" fmla="*/ 3981780 h 6571374"/>
              <a:gd name="connsiteX1331" fmla="*/ 5469483 w 12192000"/>
              <a:gd name="connsiteY1331" fmla="*/ 3981780 h 6571374"/>
              <a:gd name="connsiteX1332" fmla="*/ 5539096 w 12192000"/>
              <a:gd name="connsiteY1332" fmla="*/ 4051393 h 6571374"/>
              <a:gd name="connsiteX1333" fmla="*/ 5469483 w 12192000"/>
              <a:gd name="connsiteY1333" fmla="*/ 4121005 h 6571374"/>
              <a:gd name="connsiteX1334" fmla="*/ 5399870 w 12192000"/>
              <a:gd name="connsiteY1334" fmla="*/ 4051393 h 6571374"/>
              <a:gd name="connsiteX1335" fmla="*/ 5469483 w 12192000"/>
              <a:gd name="connsiteY1335" fmla="*/ 3981780 h 6571374"/>
              <a:gd name="connsiteX1336" fmla="*/ 5051807 w 12192000"/>
              <a:gd name="connsiteY1336" fmla="*/ 3981780 h 6571374"/>
              <a:gd name="connsiteX1337" fmla="*/ 5121419 w 12192000"/>
              <a:gd name="connsiteY1337" fmla="*/ 4051393 h 6571374"/>
              <a:gd name="connsiteX1338" fmla="*/ 5051807 w 12192000"/>
              <a:gd name="connsiteY1338" fmla="*/ 4121005 h 6571374"/>
              <a:gd name="connsiteX1339" fmla="*/ 4982194 w 12192000"/>
              <a:gd name="connsiteY1339" fmla="*/ 4051393 h 6571374"/>
              <a:gd name="connsiteX1340" fmla="*/ 5051807 w 12192000"/>
              <a:gd name="connsiteY1340" fmla="*/ 3981780 h 6571374"/>
              <a:gd name="connsiteX1341" fmla="*/ 4634130 w 12192000"/>
              <a:gd name="connsiteY1341" fmla="*/ 3981780 h 6571374"/>
              <a:gd name="connsiteX1342" fmla="*/ 4703743 w 12192000"/>
              <a:gd name="connsiteY1342" fmla="*/ 4051393 h 6571374"/>
              <a:gd name="connsiteX1343" fmla="*/ 4634130 w 12192000"/>
              <a:gd name="connsiteY1343" fmla="*/ 4121005 h 6571374"/>
              <a:gd name="connsiteX1344" fmla="*/ 4564517 w 12192000"/>
              <a:gd name="connsiteY1344" fmla="*/ 4051393 h 6571374"/>
              <a:gd name="connsiteX1345" fmla="*/ 4634130 w 12192000"/>
              <a:gd name="connsiteY1345" fmla="*/ 3981780 h 6571374"/>
              <a:gd name="connsiteX1346" fmla="*/ 4216541 w 12192000"/>
              <a:gd name="connsiteY1346" fmla="*/ 3981780 h 6571374"/>
              <a:gd name="connsiteX1347" fmla="*/ 4286066 w 12192000"/>
              <a:gd name="connsiteY1347" fmla="*/ 4051393 h 6571374"/>
              <a:gd name="connsiteX1348" fmla="*/ 4216541 w 12192000"/>
              <a:gd name="connsiteY1348" fmla="*/ 4121005 h 6571374"/>
              <a:gd name="connsiteX1349" fmla="*/ 4146929 w 12192000"/>
              <a:gd name="connsiteY1349" fmla="*/ 4051393 h 6571374"/>
              <a:gd name="connsiteX1350" fmla="*/ 4216541 w 12192000"/>
              <a:gd name="connsiteY1350" fmla="*/ 3981780 h 6571374"/>
              <a:gd name="connsiteX1351" fmla="*/ 3798869 w 12192000"/>
              <a:gd name="connsiteY1351" fmla="*/ 3981780 h 6571374"/>
              <a:gd name="connsiteX1352" fmla="*/ 3868480 w 12192000"/>
              <a:gd name="connsiteY1352" fmla="*/ 4051393 h 6571374"/>
              <a:gd name="connsiteX1353" fmla="*/ 3798869 w 12192000"/>
              <a:gd name="connsiteY1353" fmla="*/ 4121005 h 6571374"/>
              <a:gd name="connsiteX1354" fmla="*/ 3729255 w 12192000"/>
              <a:gd name="connsiteY1354" fmla="*/ 4051393 h 6571374"/>
              <a:gd name="connsiteX1355" fmla="*/ 3798869 w 12192000"/>
              <a:gd name="connsiteY1355" fmla="*/ 3981780 h 6571374"/>
              <a:gd name="connsiteX1356" fmla="*/ 3381197 w 12192000"/>
              <a:gd name="connsiteY1356" fmla="*/ 3981780 h 6571374"/>
              <a:gd name="connsiteX1357" fmla="*/ 3450811 w 12192000"/>
              <a:gd name="connsiteY1357" fmla="*/ 4051393 h 6571374"/>
              <a:gd name="connsiteX1358" fmla="*/ 3381197 w 12192000"/>
              <a:gd name="connsiteY1358" fmla="*/ 4121005 h 6571374"/>
              <a:gd name="connsiteX1359" fmla="*/ 3311580 w 12192000"/>
              <a:gd name="connsiteY1359" fmla="*/ 4051393 h 6571374"/>
              <a:gd name="connsiteX1360" fmla="*/ 3381197 w 12192000"/>
              <a:gd name="connsiteY1360" fmla="*/ 3981780 h 6571374"/>
              <a:gd name="connsiteX1361" fmla="*/ 2963513 w 12192000"/>
              <a:gd name="connsiteY1361" fmla="*/ 3981780 h 6571374"/>
              <a:gd name="connsiteX1362" fmla="*/ 3033125 w 12192000"/>
              <a:gd name="connsiteY1362" fmla="*/ 4051393 h 6571374"/>
              <a:gd name="connsiteX1363" fmla="*/ 2963513 w 12192000"/>
              <a:gd name="connsiteY1363" fmla="*/ 4121005 h 6571374"/>
              <a:gd name="connsiteX1364" fmla="*/ 2893898 w 12192000"/>
              <a:gd name="connsiteY1364" fmla="*/ 4051393 h 6571374"/>
              <a:gd name="connsiteX1365" fmla="*/ 2963513 w 12192000"/>
              <a:gd name="connsiteY1365" fmla="*/ 3981780 h 6571374"/>
              <a:gd name="connsiteX1366" fmla="*/ 2545827 w 12192000"/>
              <a:gd name="connsiteY1366" fmla="*/ 3981780 h 6571374"/>
              <a:gd name="connsiteX1367" fmla="*/ 2615440 w 12192000"/>
              <a:gd name="connsiteY1367" fmla="*/ 4051393 h 6571374"/>
              <a:gd name="connsiteX1368" fmla="*/ 2545827 w 12192000"/>
              <a:gd name="connsiteY1368" fmla="*/ 4121005 h 6571374"/>
              <a:gd name="connsiteX1369" fmla="*/ 2476213 w 12192000"/>
              <a:gd name="connsiteY1369" fmla="*/ 4051393 h 6571374"/>
              <a:gd name="connsiteX1370" fmla="*/ 2545827 w 12192000"/>
              <a:gd name="connsiteY1370" fmla="*/ 3981780 h 6571374"/>
              <a:gd name="connsiteX1371" fmla="*/ 2128141 w 12192000"/>
              <a:gd name="connsiteY1371" fmla="*/ 3981780 h 6571374"/>
              <a:gd name="connsiteX1372" fmla="*/ 2197754 w 12192000"/>
              <a:gd name="connsiteY1372" fmla="*/ 4051393 h 6571374"/>
              <a:gd name="connsiteX1373" fmla="*/ 2128141 w 12192000"/>
              <a:gd name="connsiteY1373" fmla="*/ 4121005 h 6571374"/>
              <a:gd name="connsiteX1374" fmla="*/ 2058527 w 12192000"/>
              <a:gd name="connsiteY1374" fmla="*/ 4051393 h 6571374"/>
              <a:gd name="connsiteX1375" fmla="*/ 2128141 w 12192000"/>
              <a:gd name="connsiteY1375" fmla="*/ 3981780 h 6571374"/>
              <a:gd name="connsiteX1376" fmla="*/ 1710453 w 12192000"/>
              <a:gd name="connsiteY1376" fmla="*/ 3981780 h 6571374"/>
              <a:gd name="connsiteX1377" fmla="*/ 1780067 w 12192000"/>
              <a:gd name="connsiteY1377" fmla="*/ 4051393 h 6571374"/>
              <a:gd name="connsiteX1378" fmla="*/ 1710453 w 12192000"/>
              <a:gd name="connsiteY1378" fmla="*/ 4121005 h 6571374"/>
              <a:gd name="connsiteX1379" fmla="*/ 1640835 w 12192000"/>
              <a:gd name="connsiteY1379" fmla="*/ 4051393 h 6571374"/>
              <a:gd name="connsiteX1380" fmla="*/ 1710453 w 12192000"/>
              <a:gd name="connsiteY1380" fmla="*/ 3981780 h 6571374"/>
              <a:gd name="connsiteX1381" fmla="*/ 1292768 w 12192000"/>
              <a:gd name="connsiteY1381" fmla="*/ 3981780 h 6571374"/>
              <a:gd name="connsiteX1382" fmla="*/ 1362381 w 12192000"/>
              <a:gd name="connsiteY1382" fmla="*/ 4051393 h 6571374"/>
              <a:gd name="connsiteX1383" fmla="*/ 1292768 w 12192000"/>
              <a:gd name="connsiteY1383" fmla="*/ 4121005 h 6571374"/>
              <a:gd name="connsiteX1384" fmla="*/ 1223156 w 12192000"/>
              <a:gd name="connsiteY1384" fmla="*/ 4051393 h 6571374"/>
              <a:gd name="connsiteX1385" fmla="*/ 1292768 w 12192000"/>
              <a:gd name="connsiteY1385" fmla="*/ 3981780 h 6571374"/>
              <a:gd name="connsiteX1386" fmla="*/ 875096 w 12192000"/>
              <a:gd name="connsiteY1386" fmla="*/ 3981780 h 6571374"/>
              <a:gd name="connsiteX1387" fmla="*/ 944710 w 12192000"/>
              <a:gd name="connsiteY1387" fmla="*/ 4051393 h 6571374"/>
              <a:gd name="connsiteX1388" fmla="*/ 875096 w 12192000"/>
              <a:gd name="connsiteY1388" fmla="*/ 4121005 h 6571374"/>
              <a:gd name="connsiteX1389" fmla="*/ 805483 w 12192000"/>
              <a:gd name="connsiteY1389" fmla="*/ 4051393 h 6571374"/>
              <a:gd name="connsiteX1390" fmla="*/ 875096 w 12192000"/>
              <a:gd name="connsiteY1390" fmla="*/ 3981780 h 6571374"/>
              <a:gd name="connsiteX1391" fmla="*/ 457420 w 12192000"/>
              <a:gd name="connsiteY1391" fmla="*/ 3981780 h 6571374"/>
              <a:gd name="connsiteX1392" fmla="*/ 527034 w 12192000"/>
              <a:gd name="connsiteY1392" fmla="*/ 4051393 h 6571374"/>
              <a:gd name="connsiteX1393" fmla="*/ 457420 w 12192000"/>
              <a:gd name="connsiteY1393" fmla="*/ 4121005 h 6571374"/>
              <a:gd name="connsiteX1394" fmla="*/ 387806 w 12192000"/>
              <a:gd name="connsiteY1394" fmla="*/ 4051393 h 6571374"/>
              <a:gd name="connsiteX1395" fmla="*/ 457420 w 12192000"/>
              <a:gd name="connsiteY1395" fmla="*/ 3981780 h 6571374"/>
              <a:gd name="connsiteX1396" fmla="*/ 39745 w 12192000"/>
              <a:gd name="connsiteY1396" fmla="*/ 3981780 h 6571374"/>
              <a:gd name="connsiteX1397" fmla="*/ 109358 w 12192000"/>
              <a:gd name="connsiteY1397" fmla="*/ 4051393 h 6571374"/>
              <a:gd name="connsiteX1398" fmla="*/ 39745 w 12192000"/>
              <a:gd name="connsiteY1398" fmla="*/ 4121005 h 6571374"/>
              <a:gd name="connsiteX1399" fmla="*/ 12649 w 12192000"/>
              <a:gd name="connsiteY1399" fmla="*/ 4115535 h 6571374"/>
              <a:gd name="connsiteX1400" fmla="*/ 0 w 12192000"/>
              <a:gd name="connsiteY1400" fmla="*/ 4107007 h 6571374"/>
              <a:gd name="connsiteX1401" fmla="*/ 0 w 12192000"/>
              <a:gd name="connsiteY1401" fmla="*/ 3995778 h 6571374"/>
              <a:gd name="connsiteX1402" fmla="*/ 12649 w 12192000"/>
              <a:gd name="connsiteY1402" fmla="*/ 3987250 h 6571374"/>
              <a:gd name="connsiteX1403" fmla="*/ 39745 w 12192000"/>
              <a:gd name="connsiteY1403" fmla="*/ 3981780 h 6571374"/>
              <a:gd name="connsiteX1404" fmla="*/ 12152306 w 12192000"/>
              <a:gd name="connsiteY1404" fmla="*/ 3675484 h 6571374"/>
              <a:gd name="connsiteX1405" fmla="*/ 12179402 w 12192000"/>
              <a:gd name="connsiteY1405" fmla="*/ 3680954 h 6571374"/>
              <a:gd name="connsiteX1406" fmla="*/ 12192000 w 12192000"/>
              <a:gd name="connsiteY1406" fmla="*/ 3689448 h 6571374"/>
              <a:gd name="connsiteX1407" fmla="*/ 12192000 w 12192000"/>
              <a:gd name="connsiteY1407" fmla="*/ 3800745 h 6571374"/>
              <a:gd name="connsiteX1408" fmla="*/ 12179402 w 12192000"/>
              <a:gd name="connsiteY1408" fmla="*/ 3809239 h 6571374"/>
              <a:gd name="connsiteX1409" fmla="*/ 12152306 w 12192000"/>
              <a:gd name="connsiteY1409" fmla="*/ 3814709 h 6571374"/>
              <a:gd name="connsiteX1410" fmla="*/ 12082694 w 12192000"/>
              <a:gd name="connsiteY1410" fmla="*/ 3745097 h 6571374"/>
              <a:gd name="connsiteX1411" fmla="*/ 12152306 w 12192000"/>
              <a:gd name="connsiteY1411" fmla="*/ 3675484 h 6571374"/>
              <a:gd name="connsiteX1412" fmla="*/ 11734630 w 12192000"/>
              <a:gd name="connsiteY1412" fmla="*/ 3675484 h 6571374"/>
              <a:gd name="connsiteX1413" fmla="*/ 11804243 w 12192000"/>
              <a:gd name="connsiteY1413" fmla="*/ 3745097 h 6571374"/>
              <a:gd name="connsiteX1414" fmla="*/ 11734630 w 12192000"/>
              <a:gd name="connsiteY1414" fmla="*/ 3814709 h 6571374"/>
              <a:gd name="connsiteX1415" fmla="*/ 11665017 w 12192000"/>
              <a:gd name="connsiteY1415" fmla="*/ 3745097 h 6571374"/>
              <a:gd name="connsiteX1416" fmla="*/ 11734630 w 12192000"/>
              <a:gd name="connsiteY1416" fmla="*/ 3675484 h 6571374"/>
              <a:gd name="connsiteX1417" fmla="*/ 11316953 w 12192000"/>
              <a:gd name="connsiteY1417" fmla="*/ 3675484 h 6571374"/>
              <a:gd name="connsiteX1418" fmla="*/ 11386566 w 12192000"/>
              <a:gd name="connsiteY1418" fmla="*/ 3745097 h 6571374"/>
              <a:gd name="connsiteX1419" fmla="*/ 11316953 w 12192000"/>
              <a:gd name="connsiteY1419" fmla="*/ 3814709 h 6571374"/>
              <a:gd name="connsiteX1420" fmla="*/ 11247341 w 12192000"/>
              <a:gd name="connsiteY1420" fmla="*/ 3745097 h 6571374"/>
              <a:gd name="connsiteX1421" fmla="*/ 11316953 w 12192000"/>
              <a:gd name="connsiteY1421" fmla="*/ 3675484 h 6571374"/>
              <a:gd name="connsiteX1422" fmla="*/ 10899277 w 12192000"/>
              <a:gd name="connsiteY1422" fmla="*/ 3675484 h 6571374"/>
              <a:gd name="connsiteX1423" fmla="*/ 10968890 w 12192000"/>
              <a:gd name="connsiteY1423" fmla="*/ 3745097 h 6571374"/>
              <a:gd name="connsiteX1424" fmla="*/ 10899277 w 12192000"/>
              <a:gd name="connsiteY1424" fmla="*/ 3814709 h 6571374"/>
              <a:gd name="connsiteX1425" fmla="*/ 10829664 w 12192000"/>
              <a:gd name="connsiteY1425" fmla="*/ 3745097 h 6571374"/>
              <a:gd name="connsiteX1426" fmla="*/ 10899277 w 12192000"/>
              <a:gd name="connsiteY1426" fmla="*/ 3675484 h 6571374"/>
              <a:gd name="connsiteX1427" fmla="*/ 10481600 w 12192000"/>
              <a:gd name="connsiteY1427" fmla="*/ 3675484 h 6571374"/>
              <a:gd name="connsiteX1428" fmla="*/ 10551213 w 12192000"/>
              <a:gd name="connsiteY1428" fmla="*/ 3745097 h 6571374"/>
              <a:gd name="connsiteX1429" fmla="*/ 10481600 w 12192000"/>
              <a:gd name="connsiteY1429" fmla="*/ 3814709 h 6571374"/>
              <a:gd name="connsiteX1430" fmla="*/ 10411988 w 12192000"/>
              <a:gd name="connsiteY1430" fmla="*/ 3745097 h 6571374"/>
              <a:gd name="connsiteX1431" fmla="*/ 10481600 w 12192000"/>
              <a:gd name="connsiteY1431" fmla="*/ 3675484 h 6571374"/>
              <a:gd name="connsiteX1432" fmla="*/ 10063924 w 12192000"/>
              <a:gd name="connsiteY1432" fmla="*/ 3675484 h 6571374"/>
              <a:gd name="connsiteX1433" fmla="*/ 10133537 w 12192000"/>
              <a:gd name="connsiteY1433" fmla="*/ 3745097 h 6571374"/>
              <a:gd name="connsiteX1434" fmla="*/ 10063924 w 12192000"/>
              <a:gd name="connsiteY1434" fmla="*/ 3814709 h 6571374"/>
              <a:gd name="connsiteX1435" fmla="*/ 9994311 w 12192000"/>
              <a:gd name="connsiteY1435" fmla="*/ 3745097 h 6571374"/>
              <a:gd name="connsiteX1436" fmla="*/ 10063924 w 12192000"/>
              <a:gd name="connsiteY1436" fmla="*/ 3675484 h 6571374"/>
              <a:gd name="connsiteX1437" fmla="*/ 9646247 w 12192000"/>
              <a:gd name="connsiteY1437" fmla="*/ 3675484 h 6571374"/>
              <a:gd name="connsiteX1438" fmla="*/ 9715860 w 12192000"/>
              <a:gd name="connsiteY1438" fmla="*/ 3745097 h 6571374"/>
              <a:gd name="connsiteX1439" fmla="*/ 9646247 w 12192000"/>
              <a:gd name="connsiteY1439" fmla="*/ 3814709 h 6571374"/>
              <a:gd name="connsiteX1440" fmla="*/ 9576635 w 12192000"/>
              <a:gd name="connsiteY1440" fmla="*/ 3745097 h 6571374"/>
              <a:gd name="connsiteX1441" fmla="*/ 9646247 w 12192000"/>
              <a:gd name="connsiteY1441" fmla="*/ 3675484 h 6571374"/>
              <a:gd name="connsiteX1442" fmla="*/ 9228571 w 12192000"/>
              <a:gd name="connsiteY1442" fmla="*/ 3675484 h 6571374"/>
              <a:gd name="connsiteX1443" fmla="*/ 9298184 w 12192000"/>
              <a:gd name="connsiteY1443" fmla="*/ 3745097 h 6571374"/>
              <a:gd name="connsiteX1444" fmla="*/ 9228571 w 12192000"/>
              <a:gd name="connsiteY1444" fmla="*/ 3814709 h 6571374"/>
              <a:gd name="connsiteX1445" fmla="*/ 9158958 w 12192000"/>
              <a:gd name="connsiteY1445" fmla="*/ 3745097 h 6571374"/>
              <a:gd name="connsiteX1446" fmla="*/ 9228571 w 12192000"/>
              <a:gd name="connsiteY1446" fmla="*/ 3675484 h 6571374"/>
              <a:gd name="connsiteX1447" fmla="*/ 8810895 w 12192000"/>
              <a:gd name="connsiteY1447" fmla="*/ 3675484 h 6571374"/>
              <a:gd name="connsiteX1448" fmla="*/ 8880507 w 12192000"/>
              <a:gd name="connsiteY1448" fmla="*/ 3745097 h 6571374"/>
              <a:gd name="connsiteX1449" fmla="*/ 8810895 w 12192000"/>
              <a:gd name="connsiteY1449" fmla="*/ 3814709 h 6571374"/>
              <a:gd name="connsiteX1450" fmla="*/ 8741282 w 12192000"/>
              <a:gd name="connsiteY1450" fmla="*/ 3745097 h 6571374"/>
              <a:gd name="connsiteX1451" fmla="*/ 8810895 w 12192000"/>
              <a:gd name="connsiteY1451" fmla="*/ 3675484 h 6571374"/>
              <a:gd name="connsiteX1452" fmla="*/ 8393218 w 12192000"/>
              <a:gd name="connsiteY1452" fmla="*/ 3675484 h 6571374"/>
              <a:gd name="connsiteX1453" fmla="*/ 8462831 w 12192000"/>
              <a:gd name="connsiteY1453" fmla="*/ 3745097 h 6571374"/>
              <a:gd name="connsiteX1454" fmla="*/ 8393218 w 12192000"/>
              <a:gd name="connsiteY1454" fmla="*/ 3814709 h 6571374"/>
              <a:gd name="connsiteX1455" fmla="*/ 8323606 w 12192000"/>
              <a:gd name="connsiteY1455" fmla="*/ 3745097 h 6571374"/>
              <a:gd name="connsiteX1456" fmla="*/ 8393218 w 12192000"/>
              <a:gd name="connsiteY1456" fmla="*/ 3675484 h 6571374"/>
              <a:gd name="connsiteX1457" fmla="*/ 7975542 w 12192000"/>
              <a:gd name="connsiteY1457" fmla="*/ 3675484 h 6571374"/>
              <a:gd name="connsiteX1458" fmla="*/ 8045155 w 12192000"/>
              <a:gd name="connsiteY1458" fmla="*/ 3745097 h 6571374"/>
              <a:gd name="connsiteX1459" fmla="*/ 7975542 w 12192000"/>
              <a:gd name="connsiteY1459" fmla="*/ 3814709 h 6571374"/>
              <a:gd name="connsiteX1460" fmla="*/ 7905929 w 12192000"/>
              <a:gd name="connsiteY1460" fmla="*/ 3745097 h 6571374"/>
              <a:gd name="connsiteX1461" fmla="*/ 7975542 w 12192000"/>
              <a:gd name="connsiteY1461" fmla="*/ 3675484 h 6571374"/>
              <a:gd name="connsiteX1462" fmla="*/ 7557865 w 12192000"/>
              <a:gd name="connsiteY1462" fmla="*/ 3675484 h 6571374"/>
              <a:gd name="connsiteX1463" fmla="*/ 7627478 w 12192000"/>
              <a:gd name="connsiteY1463" fmla="*/ 3745097 h 6571374"/>
              <a:gd name="connsiteX1464" fmla="*/ 7557865 w 12192000"/>
              <a:gd name="connsiteY1464" fmla="*/ 3814709 h 6571374"/>
              <a:gd name="connsiteX1465" fmla="*/ 7488253 w 12192000"/>
              <a:gd name="connsiteY1465" fmla="*/ 3745097 h 6571374"/>
              <a:gd name="connsiteX1466" fmla="*/ 7557865 w 12192000"/>
              <a:gd name="connsiteY1466" fmla="*/ 3675484 h 6571374"/>
              <a:gd name="connsiteX1467" fmla="*/ 7140189 w 12192000"/>
              <a:gd name="connsiteY1467" fmla="*/ 3675484 h 6571374"/>
              <a:gd name="connsiteX1468" fmla="*/ 7209802 w 12192000"/>
              <a:gd name="connsiteY1468" fmla="*/ 3745097 h 6571374"/>
              <a:gd name="connsiteX1469" fmla="*/ 7140189 w 12192000"/>
              <a:gd name="connsiteY1469" fmla="*/ 3814709 h 6571374"/>
              <a:gd name="connsiteX1470" fmla="*/ 7070576 w 12192000"/>
              <a:gd name="connsiteY1470" fmla="*/ 3745097 h 6571374"/>
              <a:gd name="connsiteX1471" fmla="*/ 7140189 w 12192000"/>
              <a:gd name="connsiteY1471" fmla="*/ 3675484 h 6571374"/>
              <a:gd name="connsiteX1472" fmla="*/ 6722513 w 12192000"/>
              <a:gd name="connsiteY1472" fmla="*/ 3675484 h 6571374"/>
              <a:gd name="connsiteX1473" fmla="*/ 6792125 w 12192000"/>
              <a:gd name="connsiteY1473" fmla="*/ 3745097 h 6571374"/>
              <a:gd name="connsiteX1474" fmla="*/ 6722513 w 12192000"/>
              <a:gd name="connsiteY1474" fmla="*/ 3814709 h 6571374"/>
              <a:gd name="connsiteX1475" fmla="*/ 6652900 w 12192000"/>
              <a:gd name="connsiteY1475" fmla="*/ 3745097 h 6571374"/>
              <a:gd name="connsiteX1476" fmla="*/ 6722513 w 12192000"/>
              <a:gd name="connsiteY1476" fmla="*/ 3675484 h 6571374"/>
              <a:gd name="connsiteX1477" fmla="*/ 6304836 w 12192000"/>
              <a:gd name="connsiteY1477" fmla="*/ 3675484 h 6571374"/>
              <a:gd name="connsiteX1478" fmla="*/ 6374449 w 12192000"/>
              <a:gd name="connsiteY1478" fmla="*/ 3745097 h 6571374"/>
              <a:gd name="connsiteX1479" fmla="*/ 6304836 w 12192000"/>
              <a:gd name="connsiteY1479" fmla="*/ 3814709 h 6571374"/>
              <a:gd name="connsiteX1480" fmla="*/ 6235223 w 12192000"/>
              <a:gd name="connsiteY1480" fmla="*/ 3745097 h 6571374"/>
              <a:gd name="connsiteX1481" fmla="*/ 6304836 w 12192000"/>
              <a:gd name="connsiteY1481" fmla="*/ 3675484 h 6571374"/>
              <a:gd name="connsiteX1482" fmla="*/ 5887160 w 12192000"/>
              <a:gd name="connsiteY1482" fmla="*/ 3675484 h 6571374"/>
              <a:gd name="connsiteX1483" fmla="*/ 5956772 w 12192000"/>
              <a:gd name="connsiteY1483" fmla="*/ 3745097 h 6571374"/>
              <a:gd name="connsiteX1484" fmla="*/ 5887160 w 12192000"/>
              <a:gd name="connsiteY1484" fmla="*/ 3814709 h 6571374"/>
              <a:gd name="connsiteX1485" fmla="*/ 5817547 w 12192000"/>
              <a:gd name="connsiteY1485" fmla="*/ 3745097 h 6571374"/>
              <a:gd name="connsiteX1486" fmla="*/ 5887160 w 12192000"/>
              <a:gd name="connsiteY1486" fmla="*/ 3675484 h 6571374"/>
              <a:gd name="connsiteX1487" fmla="*/ 5469483 w 12192000"/>
              <a:gd name="connsiteY1487" fmla="*/ 3675484 h 6571374"/>
              <a:gd name="connsiteX1488" fmla="*/ 5539096 w 12192000"/>
              <a:gd name="connsiteY1488" fmla="*/ 3745097 h 6571374"/>
              <a:gd name="connsiteX1489" fmla="*/ 5469483 w 12192000"/>
              <a:gd name="connsiteY1489" fmla="*/ 3814709 h 6571374"/>
              <a:gd name="connsiteX1490" fmla="*/ 5399870 w 12192000"/>
              <a:gd name="connsiteY1490" fmla="*/ 3745097 h 6571374"/>
              <a:gd name="connsiteX1491" fmla="*/ 5469483 w 12192000"/>
              <a:gd name="connsiteY1491" fmla="*/ 3675484 h 6571374"/>
              <a:gd name="connsiteX1492" fmla="*/ 5051807 w 12192000"/>
              <a:gd name="connsiteY1492" fmla="*/ 3675484 h 6571374"/>
              <a:gd name="connsiteX1493" fmla="*/ 5121419 w 12192000"/>
              <a:gd name="connsiteY1493" fmla="*/ 3745097 h 6571374"/>
              <a:gd name="connsiteX1494" fmla="*/ 5051807 w 12192000"/>
              <a:gd name="connsiteY1494" fmla="*/ 3814709 h 6571374"/>
              <a:gd name="connsiteX1495" fmla="*/ 4982194 w 12192000"/>
              <a:gd name="connsiteY1495" fmla="*/ 3745097 h 6571374"/>
              <a:gd name="connsiteX1496" fmla="*/ 5051807 w 12192000"/>
              <a:gd name="connsiteY1496" fmla="*/ 3675484 h 6571374"/>
              <a:gd name="connsiteX1497" fmla="*/ 4634130 w 12192000"/>
              <a:gd name="connsiteY1497" fmla="*/ 3675484 h 6571374"/>
              <a:gd name="connsiteX1498" fmla="*/ 4703743 w 12192000"/>
              <a:gd name="connsiteY1498" fmla="*/ 3745097 h 6571374"/>
              <a:gd name="connsiteX1499" fmla="*/ 4634130 w 12192000"/>
              <a:gd name="connsiteY1499" fmla="*/ 3814709 h 6571374"/>
              <a:gd name="connsiteX1500" fmla="*/ 4564517 w 12192000"/>
              <a:gd name="connsiteY1500" fmla="*/ 3745097 h 6571374"/>
              <a:gd name="connsiteX1501" fmla="*/ 4634130 w 12192000"/>
              <a:gd name="connsiteY1501" fmla="*/ 3675484 h 6571374"/>
              <a:gd name="connsiteX1502" fmla="*/ 4216550 w 12192000"/>
              <a:gd name="connsiteY1502" fmla="*/ 3675484 h 6571374"/>
              <a:gd name="connsiteX1503" fmla="*/ 4286066 w 12192000"/>
              <a:gd name="connsiteY1503" fmla="*/ 3745097 h 6571374"/>
              <a:gd name="connsiteX1504" fmla="*/ 4216550 w 12192000"/>
              <a:gd name="connsiteY1504" fmla="*/ 3814709 h 6571374"/>
              <a:gd name="connsiteX1505" fmla="*/ 4146937 w 12192000"/>
              <a:gd name="connsiteY1505" fmla="*/ 3745097 h 6571374"/>
              <a:gd name="connsiteX1506" fmla="*/ 4216550 w 12192000"/>
              <a:gd name="connsiteY1506" fmla="*/ 3675484 h 6571374"/>
              <a:gd name="connsiteX1507" fmla="*/ 3798877 w 12192000"/>
              <a:gd name="connsiteY1507" fmla="*/ 3675484 h 6571374"/>
              <a:gd name="connsiteX1508" fmla="*/ 3868488 w 12192000"/>
              <a:gd name="connsiteY1508" fmla="*/ 3745097 h 6571374"/>
              <a:gd name="connsiteX1509" fmla="*/ 3798877 w 12192000"/>
              <a:gd name="connsiteY1509" fmla="*/ 3814709 h 6571374"/>
              <a:gd name="connsiteX1510" fmla="*/ 3729263 w 12192000"/>
              <a:gd name="connsiteY1510" fmla="*/ 3745097 h 6571374"/>
              <a:gd name="connsiteX1511" fmla="*/ 3798877 w 12192000"/>
              <a:gd name="connsiteY1511" fmla="*/ 3675484 h 6571374"/>
              <a:gd name="connsiteX1512" fmla="*/ 3381207 w 12192000"/>
              <a:gd name="connsiteY1512" fmla="*/ 3675484 h 6571374"/>
              <a:gd name="connsiteX1513" fmla="*/ 3450819 w 12192000"/>
              <a:gd name="connsiteY1513" fmla="*/ 3745097 h 6571374"/>
              <a:gd name="connsiteX1514" fmla="*/ 3381207 w 12192000"/>
              <a:gd name="connsiteY1514" fmla="*/ 3814709 h 6571374"/>
              <a:gd name="connsiteX1515" fmla="*/ 3311589 w 12192000"/>
              <a:gd name="connsiteY1515" fmla="*/ 3745097 h 6571374"/>
              <a:gd name="connsiteX1516" fmla="*/ 3381207 w 12192000"/>
              <a:gd name="connsiteY1516" fmla="*/ 3675484 h 6571374"/>
              <a:gd name="connsiteX1517" fmla="*/ 2963521 w 12192000"/>
              <a:gd name="connsiteY1517" fmla="*/ 3675484 h 6571374"/>
              <a:gd name="connsiteX1518" fmla="*/ 3033133 w 12192000"/>
              <a:gd name="connsiteY1518" fmla="*/ 3745097 h 6571374"/>
              <a:gd name="connsiteX1519" fmla="*/ 2963521 w 12192000"/>
              <a:gd name="connsiteY1519" fmla="*/ 3814709 h 6571374"/>
              <a:gd name="connsiteX1520" fmla="*/ 2893905 w 12192000"/>
              <a:gd name="connsiteY1520" fmla="*/ 3745097 h 6571374"/>
              <a:gd name="connsiteX1521" fmla="*/ 2963521 w 12192000"/>
              <a:gd name="connsiteY1521" fmla="*/ 3675484 h 6571374"/>
              <a:gd name="connsiteX1522" fmla="*/ 2545834 w 12192000"/>
              <a:gd name="connsiteY1522" fmla="*/ 3675484 h 6571374"/>
              <a:gd name="connsiteX1523" fmla="*/ 2615447 w 12192000"/>
              <a:gd name="connsiteY1523" fmla="*/ 3745097 h 6571374"/>
              <a:gd name="connsiteX1524" fmla="*/ 2545834 w 12192000"/>
              <a:gd name="connsiteY1524" fmla="*/ 3814709 h 6571374"/>
              <a:gd name="connsiteX1525" fmla="*/ 2476220 w 12192000"/>
              <a:gd name="connsiteY1525" fmla="*/ 3745097 h 6571374"/>
              <a:gd name="connsiteX1526" fmla="*/ 2545834 w 12192000"/>
              <a:gd name="connsiteY1526" fmla="*/ 3675484 h 6571374"/>
              <a:gd name="connsiteX1527" fmla="*/ 2128147 w 12192000"/>
              <a:gd name="connsiteY1527" fmla="*/ 3675484 h 6571374"/>
              <a:gd name="connsiteX1528" fmla="*/ 2197760 w 12192000"/>
              <a:gd name="connsiteY1528" fmla="*/ 3745097 h 6571374"/>
              <a:gd name="connsiteX1529" fmla="*/ 2128147 w 12192000"/>
              <a:gd name="connsiteY1529" fmla="*/ 3814709 h 6571374"/>
              <a:gd name="connsiteX1530" fmla="*/ 2058534 w 12192000"/>
              <a:gd name="connsiteY1530" fmla="*/ 3745097 h 6571374"/>
              <a:gd name="connsiteX1531" fmla="*/ 2128147 w 12192000"/>
              <a:gd name="connsiteY1531" fmla="*/ 3675484 h 6571374"/>
              <a:gd name="connsiteX1532" fmla="*/ 1710460 w 12192000"/>
              <a:gd name="connsiteY1532" fmla="*/ 3675484 h 6571374"/>
              <a:gd name="connsiteX1533" fmla="*/ 1780072 w 12192000"/>
              <a:gd name="connsiteY1533" fmla="*/ 3745097 h 6571374"/>
              <a:gd name="connsiteX1534" fmla="*/ 1710460 w 12192000"/>
              <a:gd name="connsiteY1534" fmla="*/ 3814709 h 6571374"/>
              <a:gd name="connsiteX1535" fmla="*/ 1640839 w 12192000"/>
              <a:gd name="connsiteY1535" fmla="*/ 3745097 h 6571374"/>
              <a:gd name="connsiteX1536" fmla="*/ 1710460 w 12192000"/>
              <a:gd name="connsiteY1536" fmla="*/ 3675484 h 6571374"/>
              <a:gd name="connsiteX1537" fmla="*/ 1292773 w 12192000"/>
              <a:gd name="connsiteY1537" fmla="*/ 3675484 h 6571374"/>
              <a:gd name="connsiteX1538" fmla="*/ 1362385 w 12192000"/>
              <a:gd name="connsiteY1538" fmla="*/ 3745097 h 6571374"/>
              <a:gd name="connsiteX1539" fmla="*/ 1292773 w 12192000"/>
              <a:gd name="connsiteY1539" fmla="*/ 3814709 h 6571374"/>
              <a:gd name="connsiteX1540" fmla="*/ 1223159 w 12192000"/>
              <a:gd name="connsiteY1540" fmla="*/ 3745097 h 6571374"/>
              <a:gd name="connsiteX1541" fmla="*/ 1292773 w 12192000"/>
              <a:gd name="connsiteY1541" fmla="*/ 3675484 h 6571374"/>
              <a:gd name="connsiteX1542" fmla="*/ 875102 w 12192000"/>
              <a:gd name="connsiteY1542" fmla="*/ 3675484 h 6571374"/>
              <a:gd name="connsiteX1543" fmla="*/ 944715 w 12192000"/>
              <a:gd name="connsiteY1543" fmla="*/ 3745097 h 6571374"/>
              <a:gd name="connsiteX1544" fmla="*/ 875102 w 12192000"/>
              <a:gd name="connsiteY1544" fmla="*/ 3814709 h 6571374"/>
              <a:gd name="connsiteX1545" fmla="*/ 805488 w 12192000"/>
              <a:gd name="connsiteY1545" fmla="*/ 3745097 h 6571374"/>
              <a:gd name="connsiteX1546" fmla="*/ 875102 w 12192000"/>
              <a:gd name="connsiteY1546" fmla="*/ 3675484 h 6571374"/>
              <a:gd name="connsiteX1547" fmla="*/ 457425 w 12192000"/>
              <a:gd name="connsiteY1547" fmla="*/ 3675484 h 6571374"/>
              <a:gd name="connsiteX1548" fmla="*/ 527040 w 12192000"/>
              <a:gd name="connsiteY1548" fmla="*/ 3745097 h 6571374"/>
              <a:gd name="connsiteX1549" fmla="*/ 457425 w 12192000"/>
              <a:gd name="connsiteY1549" fmla="*/ 3814709 h 6571374"/>
              <a:gd name="connsiteX1550" fmla="*/ 387811 w 12192000"/>
              <a:gd name="connsiteY1550" fmla="*/ 3745097 h 6571374"/>
              <a:gd name="connsiteX1551" fmla="*/ 457425 w 12192000"/>
              <a:gd name="connsiteY1551" fmla="*/ 3675484 h 6571374"/>
              <a:gd name="connsiteX1552" fmla="*/ 39750 w 12192000"/>
              <a:gd name="connsiteY1552" fmla="*/ 3675484 h 6571374"/>
              <a:gd name="connsiteX1553" fmla="*/ 109363 w 12192000"/>
              <a:gd name="connsiteY1553" fmla="*/ 3745097 h 6571374"/>
              <a:gd name="connsiteX1554" fmla="*/ 39750 w 12192000"/>
              <a:gd name="connsiteY1554" fmla="*/ 3814709 h 6571374"/>
              <a:gd name="connsiteX1555" fmla="*/ 12654 w 12192000"/>
              <a:gd name="connsiteY1555" fmla="*/ 3809239 h 6571374"/>
              <a:gd name="connsiteX1556" fmla="*/ 0 w 12192000"/>
              <a:gd name="connsiteY1556" fmla="*/ 3800707 h 6571374"/>
              <a:gd name="connsiteX1557" fmla="*/ 0 w 12192000"/>
              <a:gd name="connsiteY1557" fmla="*/ 3689485 h 6571374"/>
              <a:gd name="connsiteX1558" fmla="*/ 12654 w 12192000"/>
              <a:gd name="connsiteY1558" fmla="*/ 3680954 h 6571374"/>
              <a:gd name="connsiteX1559" fmla="*/ 39750 w 12192000"/>
              <a:gd name="connsiteY1559" fmla="*/ 3675484 h 6571374"/>
              <a:gd name="connsiteX1560" fmla="*/ 12152306 w 12192000"/>
              <a:gd name="connsiteY1560" fmla="*/ 3369188 h 6571374"/>
              <a:gd name="connsiteX1561" fmla="*/ 12179402 w 12192000"/>
              <a:gd name="connsiteY1561" fmla="*/ 3374658 h 6571374"/>
              <a:gd name="connsiteX1562" fmla="*/ 12192000 w 12192000"/>
              <a:gd name="connsiteY1562" fmla="*/ 3383152 h 6571374"/>
              <a:gd name="connsiteX1563" fmla="*/ 12192000 w 12192000"/>
              <a:gd name="connsiteY1563" fmla="*/ 3494449 h 6571374"/>
              <a:gd name="connsiteX1564" fmla="*/ 12179402 w 12192000"/>
              <a:gd name="connsiteY1564" fmla="*/ 3502943 h 6571374"/>
              <a:gd name="connsiteX1565" fmla="*/ 12152306 w 12192000"/>
              <a:gd name="connsiteY1565" fmla="*/ 3508413 h 6571374"/>
              <a:gd name="connsiteX1566" fmla="*/ 12082694 w 12192000"/>
              <a:gd name="connsiteY1566" fmla="*/ 3438800 h 6571374"/>
              <a:gd name="connsiteX1567" fmla="*/ 12152306 w 12192000"/>
              <a:gd name="connsiteY1567" fmla="*/ 3369188 h 6571374"/>
              <a:gd name="connsiteX1568" fmla="*/ 11734630 w 12192000"/>
              <a:gd name="connsiteY1568" fmla="*/ 3369188 h 6571374"/>
              <a:gd name="connsiteX1569" fmla="*/ 11804243 w 12192000"/>
              <a:gd name="connsiteY1569" fmla="*/ 3438800 h 6571374"/>
              <a:gd name="connsiteX1570" fmla="*/ 11734630 w 12192000"/>
              <a:gd name="connsiteY1570" fmla="*/ 3508413 h 6571374"/>
              <a:gd name="connsiteX1571" fmla="*/ 11665017 w 12192000"/>
              <a:gd name="connsiteY1571" fmla="*/ 3438800 h 6571374"/>
              <a:gd name="connsiteX1572" fmla="*/ 11734630 w 12192000"/>
              <a:gd name="connsiteY1572" fmla="*/ 3369188 h 6571374"/>
              <a:gd name="connsiteX1573" fmla="*/ 11316953 w 12192000"/>
              <a:gd name="connsiteY1573" fmla="*/ 3369188 h 6571374"/>
              <a:gd name="connsiteX1574" fmla="*/ 11386566 w 12192000"/>
              <a:gd name="connsiteY1574" fmla="*/ 3438800 h 6571374"/>
              <a:gd name="connsiteX1575" fmla="*/ 11316953 w 12192000"/>
              <a:gd name="connsiteY1575" fmla="*/ 3508413 h 6571374"/>
              <a:gd name="connsiteX1576" fmla="*/ 11247341 w 12192000"/>
              <a:gd name="connsiteY1576" fmla="*/ 3438800 h 6571374"/>
              <a:gd name="connsiteX1577" fmla="*/ 11316953 w 12192000"/>
              <a:gd name="connsiteY1577" fmla="*/ 3369188 h 6571374"/>
              <a:gd name="connsiteX1578" fmla="*/ 10899277 w 12192000"/>
              <a:gd name="connsiteY1578" fmla="*/ 3369188 h 6571374"/>
              <a:gd name="connsiteX1579" fmla="*/ 10968890 w 12192000"/>
              <a:gd name="connsiteY1579" fmla="*/ 3438800 h 6571374"/>
              <a:gd name="connsiteX1580" fmla="*/ 10899277 w 12192000"/>
              <a:gd name="connsiteY1580" fmla="*/ 3508413 h 6571374"/>
              <a:gd name="connsiteX1581" fmla="*/ 10829664 w 12192000"/>
              <a:gd name="connsiteY1581" fmla="*/ 3438800 h 6571374"/>
              <a:gd name="connsiteX1582" fmla="*/ 10899277 w 12192000"/>
              <a:gd name="connsiteY1582" fmla="*/ 3369188 h 6571374"/>
              <a:gd name="connsiteX1583" fmla="*/ 10481600 w 12192000"/>
              <a:gd name="connsiteY1583" fmla="*/ 3369188 h 6571374"/>
              <a:gd name="connsiteX1584" fmla="*/ 10551213 w 12192000"/>
              <a:gd name="connsiteY1584" fmla="*/ 3438800 h 6571374"/>
              <a:gd name="connsiteX1585" fmla="*/ 10481600 w 12192000"/>
              <a:gd name="connsiteY1585" fmla="*/ 3508413 h 6571374"/>
              <a:gd name="connsiteX1586" fmla="*/ 10411988 w 12192000"/>
              <a:gd name="connsiteY1586" fmla="*/ 3438800 h 6571374"/>
              <a:gd name="connsiteX1587" fmla="*/ 10481600 w 12192000"/>
              <a:gd name="connsiteY1587" fmla="*/ 3369188 h 6571374"/>
              <a:gd name="connsiteX1588" fmla="*/ 10063924 w 12192000"/>
              <a:gd name="connsiteY1588" fmla="*/ 3369188 h 6571374"/>
              <a:gd name="connsiteX1589" fmla="*/ 10133537 w 12192000"/>
              <a:gd name="connsiteY1589" fmla="*/ 3438800 h 6571374"/>
              <a:gd name="connsiteX1590" fmla="*/ 10063924 w 12192000"/>
              <a:gd name="connsiteY1590" fmla="*/ 3508413 h 6571374"/>
              <a:gd name="connsiteX1591" fmla="*/ 9994311 w 12192000"/>
              <a:gd name="connsiteY1591" fmla="*/ 3438800 h 6571374"/>
              <a:gd name="connsiteX1592" fmla="*/ 10063924 w 12192000"/>
              <a:gd name="connsiteY1592" fmla="*/ 3369188 h 6571374"/>
              <a:gd name="connsiteX1593" fmla="*/ 9646247 w 12192000"/>
              <a:gd name="connsiteY1593" fmla="*/ 3369188 h 6571374"/>
              <a:gd name="connsiteX1594" fmla="*/ 9715860 w 12192000"/>
              <a:gd name="connsiteY1594" fmla="*/ 3438800 h 6571374"/>
              <a:gd name="connsiteX1595" fmla="*/ 9646247 w 12192000"/>
              <a:gd name="connsiteY1595" fmla="*/ 3508413 h 6571374"/>
              <a:gd name="connsiteX1596" fmla="*/ 9576635 w 12192000"/>
              <a:gd name="connsiteY1596" fmla="*/ 3438800 h 6571374"/>
              <a:gd name="connsiteX1597" fmla="*/ 9646247 w 12192000"/>
              <a:gd name="connsiteY1597" fmla="*/ 3369188 h 6571374"/>
              <a:gd name="connsiteX1598" fmla="*/ 9228571 w 12192000"/>
              <a:gd name="connsiteY1598" fmla="*/ 3369188 h 6571374"/>
              <a:gd name="connsiteX1599" fmla="*/ 9298184 w 12192000"/>
              <a:gd name="connsiteY1599" fmla="*/ 3438800 h 6571374"/>
              <a:gd name="connsiteX1600" fmla="*/ 9228571 w 12192000"/>
              <a:gd name="connsiteY1600" fmla="*/ 3508413 h 6571374"/>
              <a:gd name="connsiteX1601" fmla="*/ 9158958 w 12192000"/>
              <a:gd name="connsiteY1601" fmla="*/ 3438800 h 6571374"/>
              <a:gd name="connsiteX1602" fmla="*/ 9228571 w 12192000"/>
              <a:gd name="connsiteY1602" fmla="*/ 3369188 h 6571374"/>
              <a:gd name="connsiteX1603" fmla="*/ 8810895 w 12192000"/>
              <a:gd name="connsiteY1603" fmla="*/ 3369188 h 6571374"/>
              <a:gd name="connsiteX1604" fmla="*/ 8880507 w 12192000"/>
              <a:gd name="connsiteY1604" fmla="*/ 3438800 h 6571374"/>
              <a:gd name="connsiteX1605" fmla="*/ 8810895 w 12192000"/>
              <a:gd name="connsiteY1605" fmla="*/ 3508413 h 6571374"/>
              <a:gd name="connsiteX1606" fmla="*/ 8741282 w 12192000"/>
              <a:gd name="connsiteY1606" fmla="*/ 3438800 h 6571374"/>
              <a:gd name="connsiteX1607" fmla="*/ 8810895 w 12192000"/>
              <a:gd name="connsiteY1607" fmla="*/ 3369188 h 6571374"/>
              <a:gd name="connsiteX1608" fmla="*/ 8393218 w 12192000"/>
              <a:gd name="connsiteY1608" fmla="*/ 3369188 h 6571374"/>
              <a:gd name="connsiteX1609" fmla="*/ 8462831 w 12192000"/>
              <a:gd name="connsiteY1609" fmla="*/ 3438800 h 6571374"/>
              <a:gd name="connsiteX1610" fmla="*/ 8393218 w 12192000"/>
              <a:gd name="connsiteY1610" fmla="*/ 3508413 h 6571374"/>
              <a:gd name="connsiteX1611" fmla="*/ 8323606 w 12192000"/>
              <a:gd name="connsiteY1611" fmla="*/ 3438800 h 6571374"/>
              <a:gd name="connsiteX1612" fmla="*/ 8393218 w 12192000"/>
              <a:gd name="connsiteY1612" fmla="*/ 3369188 h 6571374"/>
              <a:gd name="connsiteX1613" fmla="*/ 7975542 w 12192000"/>
              <a:gd name="connsiteY1613" fmla="*/ 3369188 h 6571374"/>
              <a:gd name="connsiteX1614" fmla="*/ 8045155 w 12192000"/>
              <a:gd name="connsiteY1614" fmla="*/ 3438800 h 6571374"/>
              <a:gd name="connsiteX1615" fmla="*/ 7975542 w 12192000"/>
              <a:gd name="connsiteY1615" fmla="*/ 3508413 h 6571374"/>
              <a:gd name="connsiteX1616" fmla="*/ 7905929 w 12192000"/>
              <a:gd name="connsiteY1616" fmla="*/ 3438800 h 6571374"/>
              <a:gd name="connsiteX1617" fmla="*/ 7975542 w 12192000"/>
              <a:gd name="connsiteY1617" fmla="*/ 3369188 h 6571374"/>
              <a:gd name="connsiteX1618" fmla="*/ 7557865 w 12192000"/>
              <a:gd name="connsiteY1618" fmla="*/ 3369188 h 6571374"/>
              <a:gd name="connsiteX1619" fmla="*/ 7627478 w 12192000"/>
              <a:gd name="connsiteY1619" fmla="*/ 3438800 h 6571374"/>
              <a:gd name="connsiteX1620" fmla="*/ 7557865 w 12192000"/>
              <a:gd name="connsiteY1620" fmla="*/ 3508413 h 6571374"/>
              <a:gd name="connsiteX1621" fmla="*/ 7488253 w 12192000"/>
              <a:gd name="connsiteY1621" fmla="*/ 3438800 h 6571374"/>
              <a:gd name="connsiteX1622" fmla="*/ 7557865 w 12192000"/>
              <a:gd name="connsiteY1622" fmla="*/ 3369188 h 6571374"/>
              <a:gd name="connsiteX1623" fmla="*/ 7140189 w 12192000"/>
              <a:gd name="connsiteY1623" fmla="*/ 3369188 h 6571374"/>
              <a:gd name="connsiteX1624" fmla="*/ 7209802 w 12192000"/>
              <a:gd name="connsiteY1624" fmla="*/ 3438800 h 6571374"/>
              <a:gd name="connsiteX1625" fmla="*/ 7140189 w 12192000"/>
              <a:gd name="connsiteY1625" fmla="*/ 3508413 h 6571374"/>
              <a:gd name="connsiteX1626" fmla="*/ 7070576 w 12192000"/>
              <a:gd name="connsiteY1626" fmla="*/ 3438800 h 6571374"/>
              <a:gd name="connsiteX1627" fmla="*/ 7140189 w 12192000"/>
              <a:gd name="connsiteY1627" fmla="*/ 3369188 h 6571374"/>
              <a:gd name="connsiteX1628" fmla="*/ 6722513 w 12192000"/>
              <a:gd name="connsiteY1628" fmla="*/ 3369188 h 6571374"/>
              <a:gd name="connsiteX1629" fmla="*/ 6792125 w 12192000"/>
              <a:gd name="connsiteY1629" fmla="*/ 3438800 h 6571374"/>
              <a:gd name="connsiteX1630" fmla="*/ 6722513 w 12192000"/>
              <a:gd name="connsiteY1630" fmla="*/ 3508413 h 6571374"/>
              <a:gd name="connsiteX1631" fmla="*/ 6652900 w 12192000"/>
              <a:gd name="connsiteY1631" fmla="*/ 3438800 h 6571374"/>
              <a:gd name="connsiteX1632" fmla="*/ 6722513 w 12192000"/>
              <a:gd name="connsiteY1632" fmla="*/ 3369188 h 6571374"/>
              <a:gd name="connsiteX1633" fmla="*/ 6304836 w 12192000"/>
              <a:gd name="connsiteY1633" fmla="*/ 3369188 h 6571374"/>
              <a:gd name="connsiteX1634" fmla="*/ 6374449 w 12192000"/>
              <a:gd name="connsiteY1634" fmla="*/ 3438800 h 6571374"/>
              <a:gd name="connsiteX1635" fmla="*/ 6304836 w 12192000"/>
              <a:gd name="connsiteY1635" fmla="*/ 3508413 h 6571374"/>
              <a:gd name="connsiteX1636" fmla="*/ 6235223 w 12192000"/>
              <a:gd name="connsiteY1636" fmla="*/ 3438800 h 6571374"/>
              <a:gd name="connsiteX1637" fmla="*/ 6304836 w 12192000"/>
              <a:gd name="connsiteY1637" fmla="*/ 3369188 h 6571374"/>
              <a:gd name="connsiteX1638" fmla="*/ 5887160 w 12192000"/>
              <a:gd name="connsiteY1638" fmla="*/ 3369188 h 6571374"/>
              <a:gd name="connsiteX1639" fmla="*/ 5956772 w 12192000"/>
              <a:gd name="connsiteY1639" fmla="*/ 3438800 h 6571374"/>
              <a:gd name="connsiteX1640" fmla="*/ 5887160 w 12192000"/>
              <a:gd name="connsiteY1640" fmla="*/ 3508413 h 6571374"/>
              <a:gd name="connsiteX1641" fmla="*/ 5817547 w 12192000"/>
              <a:gd name="connsiteY1641" fmla="*/ 3438800 h 6571374"/>
              <a:gd name="connsiteX1642" fmla="*/ 5887160 w 12192000"/>
              <a:gd name="connsiteY1642" fmla="*/ 3369188 h 6571374"/>
              <a:gd name="connsiteX1643" fmla="*/ 5469483 w 12192000"/>
              <a:gd name="connsiteY1643" fmla="*/ 3369188 h 6571374"/>
              <a:gd name="connsiteX1644" fmla="*/ 5539096 w 12192000"/>
              <a:gd name="connsiteY1644" fmla="*/ 3438800 h 6571374"/>
              <a:gd name="connsiteX1645" fmla="*/ 5469483 w 12192000"/>
              <a:gd name="connsiteY1645" fmla="*/ 3508413 h 6571374"/>
              <a:gd name="connsiteX1646" fmla="*/ 5399870 w 12192000"/>
              <a:gd name="connsiteY1646" fmla="*/ 3438800 h 6571374"/>
              <a:gd name="connsiteX1647" fmla="*/ 5469483 w 12192000"/>
              <a:gd name="connsiteY1647" fmla="*/ 3369188 h 6571374"/>
              <a:gd name="connsiteX1648" fmla="*/ 5051807 w 12192000"/>
              <a:gd name="connsiteY1648" fmla="*/ 3369188 h 6571374"/>
              <a:gd name="connsiteX1649" fmla="*/ 5121419 w 12192000"/>
              <a:gd name="connsiteY1649" fmla="*/ 3438800 h 6571374"/>
              <a:gd name="connsiteX1650" fmla="*/ 5051807 w 12192000"/>
              <a:gd name="connsiteY1650" fmla="*/ 3508413 h 6571374"/>
              <a:gd name="connsiteX1651" fmla="*/ 4982194 w 12192000"/>
              <a:gd name="connsiteY1651" fmla="*/ 3438800 h 6571374"/>
              <a:gd name="connsiteX1652" fmla="*/ 5051807 w 12192000"/>
              <a:gd name="connsiteY1652" fmla="*/ 3369188 h 6571374"/>
              <a:gd name="connsiteX1653" fmla="*/ 4634130 w 12192000"/>
              <a:gd name="connsiteY1653" fmla="*/ 3369188 h 6571374"/>
              <a:gd name="connsiteX1654" fmla="*/ 4703743 w 12192000"/>
              <a:gd name="connsiteY1654" fmla="*/ 3438800 h 6571374"/>
              <a:gd name="connsiteX1655" fmla="*/ 4634130 w 12192000"/>
              <a:gd name="connsiteY1655" fmla="*/ 3508413 h 6571374"/>
              <a:gd name="connsiteX1656" fmla="*/ 4564517 w 12192000"/>
              <a:gd name="connsiteY1656" fmla="*/ 3438800 h 6571374"/>
              <a:gd name="connsiteX1657" fmla="*/ 4634130 w 12192000"/>
              <a:gd name="connsiteY1657" fmla="*/ 3369188 h 6571374"/>
              <a:gd name="connsiteX1658" fmla="*/ 4216557 w 12192000"/>
              <a:gd name="connsiteY1658" fmla="*/ 3369188 h 6571374"/>
              <a:gd name="connsiteX1659" fmla="*/ 4286066 w 12192000"/>
              <a:gd name="connsiteY1659" fmla="*/ 3438800 h 6571374"/>
              <a:gd name="connsiteX1660" fmla="*/ 4216557 w 12192000"/>
              <a:gd name="connsiteY1660" fmla="*/ 3508413 h 6571374"/>
              <a:gd name="connsiteX1661" fmla="*/ 4146946 w 12192000"/>
              <a:gd name="connsiteY1661" fmla="*/ 3438800 h 6571374"/>
              <a:gd name="connsiteX1662" fmla="*/ 4216557 w 12192000"/>
              <a:gd name="connsiteY1662" fmla="*/ 3369188 h 6571374"/>
              <a:gd name="connsiteX1663" fmla="*/ 3798886 w 12192000"/>
              <a:gd name="connsiteY1663" fmla="*/ 3369188 h 6571374"/>
              <a:gd name="connsiteX1664" fmla="*/ 3868496 w 12192000"/>
              <a:gd name="connsiteY1664" fmla="*/ 3438800 h 6571374"/>
              <a:gd name="connsiteX1665" fmla="*/ 3798886 w 12192000"/>
              <a:gd name="connsiteY1665" fmla="*/ 3508413 h 6571374"/>
              <a:gd name="connsiteX1666" fmla="*/ 3729273 w 12192000"/>
              <a:gd name="connsiteY1666" fmla="*/ 3438800 h 6571374"/>
              <a:gd name="connsiteX1667" fmla="*/ 3798886 w 12192000"/>
              <a:gd name="connsiteY1667" fmla="*/ 3369188 h 6571374"/>
              <a:gd name="connsiteX1668" fmla="*/ 3381215 w 12192000"/>
              <a:gd name="connsiteY1668" fmla="*/ 3369188 h 6571374"/>
              <a:gd name="connsiteX1669" fmla="*/ 3450828 w 12192000"/>
              <a:gd name="connsiteY1669" fmla="*/ 3438800 h 6571374"/>
              <a:gd name="connsiteX1670" fmla="*/ 3381215 w 12192000"/>
              <a:gd name="connsiteY1670" fmla="*/ 3508413 h 6571374"/>
              <a:gd name="connsiteX1671" fmla="*/ 3311598 w 12192000"/>
              <a:gd name="connsiteY1671" fmla="*/ 3438800 h 6571374"/>
              <a:gd name="connsiteX1672" fmla="*/ 3381215 w 12192000"/>
              <a:gd name="connsiteY1672" fmla="*/ 3369188 h 6571374"/>
              <a:gd name="connsiteX1673" fmla="*/ 2963529 w 12192000"/>
              <a:gd name="connsiteY1673" fmla="*/ 3369188 h 6571374"/>
              <a:gd name="connsiteX1674" fmla="*/ 3033142 w 12192000"/>
              <a:gd name="connsiteY1674" fmla="*/ 3438800 h 6571374"/>
              <a:gd name="connsiteX1675" fmla="*/ 2963529 w 12192000"/>
              <a:gd name="connsiteY1675" fmla="*/ 3508413 h 6571374"/>
              <a:gd name="connsiteX1676" fmla="*/ 2893913 w 12192000"/>
              <a:gd name="connsiteY1676" fmla="*/ 3438800 h 6571374"/>
              <a:gd name="connsiteX1677" fmla="*/ 2963529 w 12192000"/>
              <a:gd name="connsiteY1677" fmla="*/ 3369188 h 6571374"/>
              <a:gd name="connsiteX1678" fmla="*/ 2545842 w 12192000"/>
              <a:gd name="connsiteY1678" fmla="*/ 3369188 h 6571374"/>
              <a:gd name="connsiteX1679" fmla="*/ 2615455 w 12192000"/>
              <a:gd name="connsiteY1679" fmla="*/ 3438800 h 6571374"/>
              <a:gd name="connsiteX1680" fmla="*/ 2545842 w 12192000"/>
              <a:gd name="connsiteY1680" fmla="*/ 3508413 h 6571374"/>
              <a:gd name="connsiteX1681" fmla="*/ 2476228 w 12192000"/>
              <a:gd name="connsiteY1681" fmla="*/ 3438800 h 6571374"/>
              <a:gd name="connsiteX1682" fmla="*/ 2545842 w 12192000"/>
              <a:gd name="connsiteY1682" fmla="*/ 3369188 h 6571374"/>
              <a:gd name="connsiteX1683" fmla="*/ 2128153 w 12192000"/>
              <a:gd name="connsiteY1683" fmla="*/ 3369188 h 6571374"/>
              <a:gd name="connsiteX1684" fmla="*/ 2197767 w 12192000"/>
              <a:gd name="connsiteY1684" fmla="*/ 3438800 h 6571374"/>
              <a:gd name="connsiteX1685" fmla="*/ 2128153 w 12192000"/>
              <a:gd name="connsiteY1685" fmla="*/ 3508413 h 6571374"/>
              <a:gd name="connsiteX1686" fmla="*/ 2058540 w 12192000"/>
              <a:gd name="connsiteY1686" fmla="*/ 3438800 h 6571374"/>
              <a:gd name="connsiteX1687" fmla="*/ 2128153 w 12192000"/>
              <a:gd name="connsiteY1687" fmla="*/ 3369188 h 6571374"/>
              <a:gd name="connsiteX1688" fmla="*/ 1710466 w 12192000"/>
              <a:gd name="connsiteY1688" fmla="*/ 3369188 h 6571374"/>
              <a:gd name="connsiteX1689" fmla="*/ 1780078 w 12192000"/>
              <a:gd name="connsiteY1689" fmla="*/ 3438800 h 6571374"/>
              <a:gd name="connsiteX1690" fmla="*/ 1710466 w 12192000"/>
              <a:gd name="connsiteY1690" fmla="*/ 3508413 h 6571374"/>
              <a:gd name="connsiteX1691" fmla="*/ 1640843 w 12192000"/>
              <a:gd name="connsiteY1691" fmla="*/ 3438800 h 6571374"/>
              <a:gd name="connsiteX1692" fmla="*/ 1710466 w 12192000"/>
              <a:gd name="connsiteY1692" fmla="*/ 3369188 h 6571374"/>
              <a:gd name="connsiteX1693" fmla="*/ 1292778 w 12192000"/>
              <a:gd name="connsiteY1693" fmla="*/ 3369188 h 6571374"/>
              <a:gd name="connsiteX1694" fmla="*/ 1362390 w 12192000"/>
              <a:gd name="connsiteY1694" fmla="*/ 3438800 h 6571374"/>
              <a:gd name="connsiteX1695" fmla="*/ 1292778 w 12192000"/>
              <a:gd name="connsiteY1695" fmla="*/ 3508413 h 6571374"/>
              <a:gd name="connsiteX1696" fmla="*/ 1223164 w 12192000"/>
              <a:gd name="connsiteY1696" fmla="*/ 3438800 h 6571374"/>
              <a:gd name="connsiteX1697" fmla="*/ 1292778 w 12192000"/>
              <a:gd name="connsiteY1697" fmla="*/ 3369188 h 6571374"/>
              <a:gd name="connsiteX1698" fmla="*/ 875107 w 12192000"/>
              <a:gd name="connsiteY1698" fmla="*/ 3369188 h 6571374"/>
              <a:gd name="connsiteX1699" fmla="*/ 944719 w 12192000"/>
              <a:gd name="connsiteY1699" fmla="*/ 3438800 h 6571374"/>
              <a:gd name="connsiteX1700" fmla="*/ 875107 w 12192000"/>
              <a:gd name="connsiteY1700" fmla="*/ 3508413 h 6571374"/>
              <a:gd name="connsiteX1701" fmla="*/ 805493 w 12192000"/>
              <a:gd name="connsiteY1701" fmla="*/ 3438800 h 6571374"/>
              <a:gd name="connsiteX1702" fmla="*/ 875107 w 12192000"/>
              <a:gd name="connsiteY1702" fmla="*/ 3369188 h 6571374"/>
              <a:gd name="connsiteX1703" fmla="*/ 457430 w 12192000"/>
              <a:gd name="connsiteY1703" fmla="*/ 3369188 h 6571374"/>
              <a:gd name="connsiteX1704" fmla="*/ 527045 w 12192000"/>
              <a:gd name="connsiteY1704" fmla="*/ 3438800 h 6571374"/>
              <a:gd name="connsiteX1705" fmla="*/ 457430 w 12192000"/>
              <a:gd name="connsiteY1705" fmla="*/ 3508413 h 6571374"/>
              <a:gd name="connsiteX1706" fmla="*/ 387816 w 12192000"/>
              <a:gd name="connsiteY1706" fmla="*/ 3438800 h 6571374"/>
              <a:gd name="connsiteX1707" fmla="*/ 457430 w 12192000"/>
              <a:gd name="connsiteY1707" fmla="*/ 3369188 h 6571374"/>
              <a:gd name="connsiteX1708" fmla="*/ 39755 w 12192000"/>
              <a:gd name="connsiteY1708" fmla="*/ 3369188 h 6571374"/>
              <a:gd name="connsiteX1709" fmla="*/ 109368 w 12192000"/>
              <a:gd name="connsiteY1709" fmla="*/ 3438800 h 6571374"/>
              <a:gd name="connsiteX1710" fmla="*/ 39755 w 12192000"/>
              <a:gd name="connsiteY1710" fmla="*/ 3508413 h 6571374"/>
              <a:gd name="connsiteX1711" fmla="*/ 12658 w 12192000"/>
              <a:gd name="connsiteY1711" fmla="*/ 3502943 h 6571374"/>
              <a:gd name="connsiteX1712" fmla="*/ 0 w 12192000"/>
              <a:gd name="connsiteY1712" fmla="*/ 3494408 h 6571374"/>
              <a:gd name="connsiteX1713" fmla="*/ 0 w 12192000"/>
              <a:gd name="connsiteY1713" fmla="*/ 3383193 h 6571374"/>
              <a:gd name="connsiteX1714" fmla="*/ 12658 w 12192000"/>
              <a:gd name="connsiteY1714" fmla="*/ 3374658 h 6571374"/>
              <a:gd name="connsiteX1715" fmla="*/ 39755 w 12192000"/>
              <a:gd name="connsiteY1715" fmla="*/ 3369188 h 6571374"/>
              <a:gd name="connsiteX1716" fmla="*/ 3798894 w 12192000"/>
              <a:gd name="connsiteY1716" fmla="*/ 3062907 h 6571374"/>
              <a:gd name="connsiteX1717" fmla="*/ 3868506 w 12192000"/>
              <a:gd name="connsiteY1717" fmla="*/ 3132523 h 6571374"/>
              <a:gd name="connsiteX1718" fmla="*/ 3798894 w 12192000"/>
              <a:gd name="connsiteY1718" fmla="*/ 3202138 h 6571374"/>
              <a:gd name="connsiteX1719" fmla="*/ 3729282 w 12192000"/>
              <a:gd name="connsiteY1719" fmla="*/ 3132523 h 6571374"/>
              <a:gd name="connsiteX1720" fmla="*/ 3798894 w 12192000"/>
              <a:gd name="connsiteY1720" fmla="*/ 3062907 h 6571374"/>
              <a:gd name="connsiteX1721" fmla="*/ 3381224 w 12192000"/>
              <a:gd name="connsiteY1721" fmla="*/ 3062907 h 6571374"/>
              <a:gd name="connsiteX1722" fmla="*/ 3450838 w 12192000"/>
              <a:gd name="connsiteY1722" fmla="*/ 3132523 h 6571374"/>
              <a:gd name="connsiteX1723" fmla="*/ 3381224 w 12192000"/>
              <a:gd name="connsiteY1723" fmla="*/ 3202138 h 6571374"/>
              <a:gd name="connsiteX1724" fmla="*/ 3311608 w 12192000"/>
              <a:gd name="connsiteY1724" fmla="*/ 3132523 h 6571374"/>
              <a:gd name="connsiteX1725" fmla="*/ 3381224 w 12192000"/>
              <a:gd name="connsiteY1725" fmla="*/ 3062907 h 6571374"/>
              <a:gd name="connsiteX1726" fmla="*/ 2963538 w 12192000"/>
              <a:gd name="connsiteY1726" fmla="*/ 3062907 h 6571374"/>
              <a:gd name="connsiteX1727" fmla="*/ 3033151 w 12192000"/>
              <a:gd name="connsiteY1727" fmla="*/ 3132523 h 6571374"/>
              <a:gd name="connsiteX1728" fmla="*/ 2963538 w 12192000"/>
              <a:gd name="connsiteY1728" fmla="*/ 3202139 h 6571374"/>
              <a:gd name="connsiteX1729" fmla="*/ 2893920 w 12192000"/>
              <a:gd name="connsiteY1729" fmla="*/ 3132523 h 6571374"/>
              <a:gd name="connsiteX1730" fmla="*/ 2963538 w 12192000"/>
              <a:gd name="connsiteY1730" fmla="*/ 3062907 h 6571374"/>
              <a:gd name="connsiteX1731" fmla="*/ 2545849 w 12192000"/>
              <a:gd name="connsiteY1731" fmla="*/ 3062907 h 6571374"/>
              <a:gd name="connsiteX1732" fmla="*/ 2615462 w 12192000"/>
              <a:gd name="connsiteY1732" fmla="*/ 3132523 h 6571374"/>
              <a:gd name="connsiteX1733" fmla="*/ 2545849 w 12192000"/>
              <a:gd name="connsiteY1733" fmla="*/ 3202139 h 6571374"/>
              <a:gd name="connsiteX1734" fmla="*/ 2476235 w 12192000"/>
              <a:gd name="connsiteY1734" fmla="*/ 3132523 h 6571374"/>
              <a:gd name="connsiteX1735" fmla="*/ 2545849 w 12192000"/>
              <a:gd name="connsiteY1735" fmla="*/ 3062907 h 6571374"/>
              <a:gd name="connsiteX1736" fmla="*/ 2128160 w 12192000"/>
              <a:gd name="connsiteY1736" fmla="*/ 3062907 h 6571374"/>
              <a:gd name="connsiteX1737" fmla="*/ 2197773 w 12192000"/>
              <a:gd name="connsiteY1737" fmla="*/ 3132523 h 6571374"/>
              <a:gd name="connsiteX1738" fmla="*/ 2128160 w 12192000"/>
              <a:gd name="connsiteY1738" fmla="*/ 3202139 h 6571374"/>
              <a:gd name="connsiteX1739" fmla="*/ 2058546 w 12192000"/>
              <a:gd name="connsiteY1739" fmla="*/ 3132523 h 6571374"/>
              <a:gd name="connsiteX1740" fmla="*/ 2128160 w 12192000"/>
              <a:gd name="connsiteY1740" fmla="*/ 3062907 h 6571374"/>
              <a:gd name="connsiteX1741" fmla="*/ 1710470 w 12192000"/>
              <a:gd name="connsiteY1741" fmla="*/ 3062907 h 6571374"/>
              <a:gd name="connsiteX1742" fmla="*/ 1780083 w 12192000"/>
              <a:gd name="connsiteY1742" fmla="*/ 3132523 h 6571374"/>
              <a:gd name="connsiteX1743" fmla="*/ 1710470 w 12192000"/>
              <a:gd name="connsiteY1743" fmla="*/ 3202139 h 6571374"/>
              <a:gd name="connsiteX1744" fmla="*/ 1640848 w 12192000"/>
              <a:gd name="connsiteY1744" fmla="*/ 3132523 h 6571374"/>
              <a:gd name="connsiteX1745" fmla="*/ 1710470 w 12192000"/>
              <a:gd name="connsiteY1745" fmla="*/ 3062907 h 6571374"/>
              <a:gd name="connsiteX1746" fmla="*/ 1292782 w 12192000"/>
              <a:gd name="connsiteY1746" fmla="*/ 3062907 h 6571374"/>
              <a:gd name="connsiteX1747" fmla="*/ 1362395 w 12192000"/>
              <a:gd name="connsiteY1747" fmla="*/ 3132525 h 6571374"/>
              <a:gd name="connsiteX1748" fmla="*/ 1292782 w 12192000"/>
              <a:gd name="connsiteY1748" fmla="*/ 3202139 h 6571374"/>
              <a:gd name="connsiteX1749" fmla="*/ 1223169 w 12192000"/>
              <a:gd name="connsiteY1749" fmla="*/ 3132525 h 6571374"/>
              <a:gd name="connsiteX1750" fmla="*/ 1292782 w 12192000"/>
              <a:gd name="connsiteY1750" fmla="*/ 3062907 h 6571374"/>
              <a:gd name="connsiteX1751" fmla="*/ 875112 w 12192000"/>
              <a:gd name="connsiteY1751" fmla="*/ 3062907 h 6571374"/>
              <a:gd name="connsiteX1752" fmla="*/ 944724 w 12192000"/>
              <a:gd name="connsiteY1752" fmla="*/ 3132525 h 6571374"/>
              <a:gd name="connsiteX1753" fmla="*/ 875112 w 12192000"/>
              <a:gd name="connsiteY1753" fmla="*/ 3202139 h 6571374"/>
              <a:gd name="connsiteX1754" fmla="*/ 805497 w 12192000"/>
              <a:gd name="connsiteY1754" fmla="*/ 3132525 h 6571374"/>
              <a:gd name="connsiteX1755" fmla="*/ 875112 w 12192000"/>
              <a:gd name="connsiteY1755" fmla="*/ 3062907 h 6571374"/>
              <a:gd name="connsiteX1756" fmla="*/ 457435 w 12192000"/>
              <a:gd name="connsiteY1756" fmla="*/ 3062907 h 6571374"/>
              <a:gd name="connsiteX1757" fmla="*/ 527050 w 12192000"/>
              <a:gd name="connsiteY1757" fmla="*/ 3132525 h 6571374"/>
              <a:gd name="connsiteX1758" fmla="*/ 457435 w 12192000"/>
              <a:gd name="connsiteY1758" fmla="*/ 3202139 h 6571374"/>
              <a:gd name="connsiteX1759" fmla="*/ 387821 w 12192000"/>
              <a:gd name="connsiteY1759" fmla="*/ 3132525 h 6571374"/>
              <a:gd name="connsiteX1760" fmla="*/ 457435 w 12192000"/>
              <a:gd name="connsiteY1760" fmla="*/ 3062907 h 6571374"/>
              <a:gd name="connsiteX1761" fmla="*/ 39761 w 12192000"/>
              <a:gd name="connsiteY1761" fmla="*/ 3062907 h 6571374"/>
              <a:gd name="connsiteX1762" fmla="*/ 109374 w 12192000"/>
              <a:gd name="connsiteY1762" fmla="*/ 3132525 h 6571374"/>
              <a:gd name="connsiteX1763" fmla="*/ 39761 w 12192000"/>
              <a:gd name="connsiteY1763" fmla="*/ 3202139 h 6571374"/>
              <a:gd name="connsiteX1764" fmla="*/ 12665 w 12192000"/>
              <a:gd name="connsiteY1764" fmla="*/ 3196668 h 6571374"/>
              <a:gd name="connsiteX1765" fmla="*/ 0 w 12192000"/>
              <a:gd name="connsiteY1765" fmla="*/ 3188129 h 6571374"/>
              <a:gd name="connsiteX1766" fmla="*/ 0 w 12192000"/>
              <a:gd name="connsiteY1766" fmla="*/ 3076919 h 6571374"/>
              <a:gd name="connsiteX1767" fmla="*/ 12665 w 12192000"/>
              <a:gd name="connsiteY1767" fmla="*/ 3068379 h 6571374"/>
              <a:gd name="connsiteX1768" fmla="*/ 39761 w 12192000"/>
              <a:gd name="connsiteY1768" fmla="*/ 3062907 h 6571374"/>
              <a:gd name="connsiteX1769" fmla="*/ 12152306 w 12192000"/>
              <a:gd name="connsiteY1769" fmla="*/ 3062905 h 6571374"/>
              <a:gd name="connsiteX1770" fmla="*/ 12179402 w 12192000"/>
              <a:gd name="connsiteY1770" fmla="*/ 3068376 h 6571374"/>
              <a:gd name="connsiteX1771" fmla="*/ 12192000 w 12192000"/>
              <a:gd name="connsiteY1771" fmla="*/ 3076871 h 6571374"/>
              <a:gd name="connsiteX1772" fmla="*/ 12192000 w 12192000"/>
              <a:gd name="connsiteY1772" fmla="*/ 3188173 h 6571374"/>
              <a:gd name="connsiteX1773" fmla="*/ 12179402 w 12192000"/>
              <a:gd name="connsiteY1773" fmla="*/ 3196667 h 6571374"/>
              <a:gd name="connsiteX1774" fmla="*/ 12152306 w 12192000"/>
              <a:gd name="connsiteY1774" fmla="*/ 3202138 h 6571374"/>
              <a:gd name="connsiteX1775" fmla="*/ 12082694 w 12192000"/>
              <a:gd name="connsiteY1775" fmla="*/ 3132523 h 6571374"/>
              <a:gd name="connsiteX1776" fmla="*/ 12152306 w 12192000"/>
              <a:gd name="connsiteY1776" fmla="*/ 3062905 h 6571374"/>
              <a:gd name="connsiteX1777" fmla="*/ 11734630 w 12192000"/>
              <a:gd name="connsiteY1777" fmla="*/ 3062905 h 6571374"/>
              <a:gd name="connsiteX1778" fmla="*/ 11804243 w 12192000"/>
              <a:gd name="connsiteY1778" fmla="*/ 3132523 h 6571374"/>
              <a:gd name="connsiteX1779" fmla="*/ 11734630 w 12192000"/>
              <a:gd name="connsiteY1779" fmla="*/ 3202138 h 6571374"/>
              <a:gd name="connsiteX1780" fmla="*/ 11665017 w 12192000"/>
              <a:gd name="connsiteY1780" fmla="*/ 3132523 h 6571374"/>
              <a:gd name="connsiteX1781" fmla="*/ 11734630 w 12192000"/>
              <a:gd name="connsiteY1781" fmla="*/ 3062905 h 6571374"/>
              <a:gd name="connsiteX1782" fmla="*/ 11316953 w 12192000"/>
              <a:gd name="connsiteY1782" fmla="*/ 3062905 h 6571374"/>
              <a:gd name="connsiteX1783" fmla="*/ 11386566 w 12192000"/>
              <a:gd name="connsiteY1783" fmla="*/ 3132523 h 6571374"/>
              <a:gd name="connsiteX1784" fmla="*/ 11316953 w 12192000"/>
              <a:gd name="connsiteY1784" fmla="*/ 3202138 h 6571374"/>
              <a:gd name="connsiteX1785" fmla="*/ 11247341 w 12192000"/>
              <a:gd name="connsiteY1785" fmla="*/ 3132523 h 6571374"/>
              <a:gd name="connsiteX1786" fmla="*/ 11316953 w 12192000"/>
              <a:gd name="connsiteY1786" fmla="*/ 3062905 h 6571374"/>
              <a:gd name="connsiteX1787" fmla="*/ 10899277 w 12192000"/>
              <a:gd name="connsiteY1787" fmla="*/ 3062905 h 6571374"/>
              <a:gd name="connsiteX1788" fmla="*/ 10968890 w 12192000"/>
              <a:gd name="connsiteY1788" fmla="*/ 3132523 h 6571374"/>
              <a:gd name="connsiteX1789" fmla="*/ 10899277 w 12192000"/>
              <a:gd name="connsiteY1789" fmla="*/ 3202138 h 6571374"/>
              <a:gd name="connsiteX1790" fmla="*/ 10829664 w 12192000"/>
              <a:gd name="connsiteY1790" fmla="*/ 3132523 h 6571374"/>
              <a:gd name="connsiteX1791" fmla="*/ 10899277 w 12192000"/>
              <a:gd name="connsiteY1791" fmla="*/ 3062905 h 6571374"/>
              <a:gd name="connsiteX1792" fmla="*/ 10481600 w 12192000"/>
              <a:gd name="connsiteY1792" fmla="*/ 3062905 h 6571374"/>
              <a:gd name="connsiteX1793" fmla="*/ 10551213 w 12192000"/>
              <a:gd name="connsiteY1793" fmla="*/ 3132523 h 6571374"/>
              <a:gd name="connsiteX1794" fmla="*/ 10481600 w 12192000"/>
              <a:gd name="connsiteY1794" fmla="*/ 3202138 h 6571374"/>
              <a:gd name="connsiteX1795" fmla="*/ 10411988 w 12192000"/>
              <a:gd name="connsiteY1795" fmla="*/ 3132523 h 6571374"/>
              <a:gd name="connsiteX1796" fmla="*/ 10481600 w 12192000"/>
              <a:gd name="connsiteY1796" fmla="*/ 3062905 h 6571374"/>
              <a:gd name="connsiteX1797" fmla="*/ 10063924 w 12192000"/>
              <a:gd name="connsiteY1797" fmla="*/ 3062905 h 6571374"/>
              <a:gd name="connsiteX1798" fmla="*/ 10133537 w 12192000"/>
              <a:gd name="connsiteY1798" fmla="*/ 3132523 h 6571374"/>
              <a:gd name="connsiteX1799" fmla="*/ 10063924 w 12192000"/>
              <a:gd name="connsiteY1799" fmla="*/ 3202138 h 6571374"/>
              <a:gd name="connsiteX1800" fmla="*/ 9994311 w 12192000"/>
              <a:gd name="connsiteY1800" fmla="*/ 3132523 h 6571374"/>
              <a:gd name="connsiteX1801" fmla="*/ 10063924 w 12192000"/>
              <a:gd name="connsiteY1801" fmla="*/ 3062905 h 6571374"/>
              <a:gd name="connsiteX1802" fmla="*/ 9646247 w 12192000"/>
              <a:gd name="connsiteY1802" fmla="*/ 3062905 h 6571374"/>
              <a:gd name="connsiteX1803" fmla="*/ 9715860 w 12192000"/>
              <a:gd name="connsiteY1803" fmla="*/ 3132523 h 6571374"/>
              <a:gd name="connsiteX1804" fmla="*/ 9646247 w 12192000"/>
              <a:gd name="connsiteY1804" fmla="*/ 3202138 h 6571374"/>
              <a:gd name="connsiteX1805" fmla="*/ 9576635 w 12192000"/>
              <a:gd name="connsiteY1805" fmla="*/ 3132523 h 6571374"/>
              <a:gd name="connsiteX1806" fmla="*/ 9646247 w 12192000"/>
              <a:gd name="connsiteY1806" fmla="*/ 3062905 h 6571374"/>
              <a:gd name="connsiteX1807" fmla="*/ 9228571 w 12192000"/>
              <a:gd name="connsiteY1807" fmla="*/ 3062905 h 6571374"/>
              <a:gd name="connsiteX1808" fmla="*/ 9298184 w 12192000"/>
              <a:gd name="connsiteY1808" fmla="*/ 3132523 h 6571374"/>
              <a:gd name="connsiteX1809" fmla="*/ 9228571 w 12192000"/>
              <a:gd name="connsiteY1809" fmla="*/ 3202138 h 6571374"/>
              <a:gd name="connsiteX1810" fmla="*/ 9158958 w 12192000"/>
              <a:gd name="connsiteY1810" fmla="*/ 3132523 h 6571374"/>
              <a:gd name="connsiteX1811" fmla="*/ 9228571 w 12192000"/>
              <a:gd name="connsiteY1811" fmla="*/ 3062905 h 6571374"/>
              <a:gd name="connsiteX1812" fmla="*/ 8810895 w 12192000"/>
              <a:gd name="connsiteY1812" fmla="*/ 3062905 h 6571374"/>
              <a:gd name="connsiteX1813" fmla="*/ 8880507 w 12192000"/>
              <a:gd name="connsiteY1813" fmla="*/ 3132523 h 6571374"/>
              <a:gd name="connsiteX1814" fmla="*/ 8810895 w 12192000"/>
              <a:gd name="connsiteY1814" fmla="*/ 3202138 h 6571374"/>
              <a:gd name="connsiteX1815" fmla="*/ 8741282 w 12192000"/>
              <a:gd name="connsiteY1815" fmla="*/ 3132523 h 6571374"/>
              <a:gd name="connsiteX1816" fmla="*/ 8810895 w 12192000"/>
              <a:gd name="connsiteY1816" fmla="*/ 3062905 h 6571374"/>
              <a:gd name="connsiteX1817" fmla="*/ 8393218 w 12192000"/>
              <a:gd name="connsiteY1817" fmla="*/ 3062905 h 6571374"/>
              <a:gd name="connsiteX1818" fmla="*/ 8462831 w 12192000"/>
              <a:gd name="connsiteY1818" fmla="*/ 3132523 h 6571374"/>
              <a:gd name="connsiteX1819" fmla="*/ 8393218 w 12192000"/>
              <a:gd name="connsiteY1819" fmla="*/ 3202138 h 6571374"/>
              <a:gd name="connsiteX1820" fmla="*/ 8323606 w 12192000"/>
              <a:gd name="connsiteY1820" fmla="*/ 3132523 h 6571374"/>
              <a:gd name="connsiteX1821" fmla="*/ 8393218 w 12192000"/>
              <a:gd name="connsiteY1821" fmla="*/ 3062905 h 6571374"/>
              <a:gd name="connsiteX1822" fmla="*/ 7975542 w 12192000"/>
              <a:gd name="connsiteY1822" fmla="*/ 3062905 h 6571374"/>
              <a:gd name="connsiteX1823" fmla="*/ 8045155 w 12192000"/>
              <a:gd name="connsiteY1823" fmla="*/ 3132523 h 6571374"/>
              <a:gd name="connsiteX1824" fmla="*/ 7975542 w 12192000"/>
              <a:gd name="connsiteY1824" fmla="*/ 3202138 h 6571374"/>
              <a:gd name="connsiteX1825" fmla="*/ 7905929 w 12192000"/>
              <a:gd name="connsiteY1825" fmla="*/ 3132523 h 6571374"/>
              <a:gd name="connsiteX1826" fmla="*/ 7975542 w 12192000"/>
              <a:gd name="connsiteY1826" fmla="*/ 3062905 h 6571374"/>
              <a:gd name="connsiteX1827" fmla="*/ 7557865 w 12192000"/>
              <a:gd name="connsiteY1827" fmla="*/ 3062905 h 6571374"/>
              <a:gd name="connsiteX1828" fmla="*/ 7627478 w 12192000"/>
              <a:gd name="connsiteY1828" fmla="*/ 3132523 h 6571374"/>
              <a:gd name="connsiteX1829" fmla="*/ 7557865 w 12192000"/>
              <a:gd name="connsiteY1829" fmla="*/ 3202138 h 6571374"/>
              <a:gd name="connsiteX1830" fmla="*/ 7488253 w 12192000"/>
              <a:gd name="connsiteY1830" fmla="*/ 3132523 h 6571374"/>
              <a:gd name="connsiteX1831" fmla="*/ 7557865 w 12192000"/>
              <a:gd name="connsiteY1831" fmla="*/ 3062905 h 6571374"/>
              <a:gd name="connsiteX1832" fmla="*/ 7140189 w 12192000"/>
              <a:gd name="connsiteY1832" fmla="*/ 3062905 h 6571374"/>
              <a:gd name="connsiteX1833" fmla="*/ 7209802 w 12192000"/>
              <a:gd name="connsiteY1833" fmla="*/ 3132523 h 6571374"/>
              <a:gd name="connsiteX1834" fmla="*/ 7140189 w 12192000"/>
              <a:gd name="connsiteY1834" fmla="*/ 3202138 h 6571374"/>
              <a:gd name="connsiteX1835" fmla="*/ 7070576 w 12192000"/>
              <a:gd name="connsiteY1835" fmla="*/ 3132523 h 6571374"/>
              <a:gd name="connsiteX1836" fmla="*/ 7140189 w 12192000"/>
              <a:gd name="connsiteY1836" fmla="*/ 3062905 h 6571374"/>
              <a:gd name="connsiteX1837" fmla="*/ 6722513 w 12192000"/>
              <a:gd name="connsiteY1837" fmla="*/ 3062905 h 6571374"/>
              <a:gd name="connsiteX1838" fmla="*/ 6792125 w 12192000"/>
              <a:gd name="connsiteY1838" fmla="*/ 3132523 h 6571374"/>
              <a:gd name="connsiteX1839" fmla="*/ 6722513 w 12192000"/>
              <a:gd name="connsiteY1839" fmla="*/ 3202138 h 6571374"/>
              <a:gd name="connsiteX1840" fmla="*/ 6652900 w 12192000"/>
              <a:gd name="connsiteY1840" fmla="*/ 3132523 h 6571374"/>
              <a:gd name="connsiteX1841" fmla="*/ 6722513 w 12192000"/>
              <a:gd name="connsiteY1841" fmla="*/ 3062905 h 6571374"/>
              <a:gd name="connsiteX1842" fmla="*/ 6304836 w 12192000"/>
              <a:gd name="connsiteY1842" fmla="*/ 3062905 h 6571374"/>
              <a:gd name="connsiteX1843" fmla="*/ 6374449 w 12192000"/>
              <a:gd name="connsiteY1843" fmla="*/ 3132523 h 6571374"/>
              <a:gd name="connsiteX1844" fmla="*/ 6304836 w 12192000"/>
              <a:gd name="connsiteY1844" fmla="*/ 3202138 h 6571374"/>
              <a:gd name="connsiteX1845" fmla="*/ 6235223 w 12192000"/>
              <a:gd name="connsiteY1845" fmla="*/ 3132523 h 6571374"/>
              <a:gd name="connsiteX1846" fmla="*/ 6304836 w 12192000"/>
              <a:gd name="connsiteY1846" fmla="*/ 3062905 h 6571374"/>
              <a:gd name="connsiteX1847" fmla="*/ 5887160 w 12192000"/>
              <a:gd name="connsiteY1847" fmla="*/ 3062905 h 6571374"/>
              <a:gd name="connsiteX1848" fmla="*/ 5956772 w 12192000"/>
              <a:gd name="connsiteY1848" fmla="*/ 3132523 h 6571374"/>
              <a:gd name="connsiteX1849" fmla="*/ 5887160 w 12192000"/>
              <a:gd name="connsiteY1849" fmla="*/ 3202138 h 6571374"/>
              <a:gd name="connsiteX1850" fmla="*/ 5817547 w 12192000"/>
              <a:gd name="connsiteY1850" fmla="*/ 3132523 h 6571374"/>
              <a:gd name="connsiteX1851" fmla="*/ 5887160 w 12192000"/>
              <a:gd name="connsiteY1851" fmla="*/ 3062905 h 6571374"/>
              <a:gd name="connsiteX1852" fmla="*/ 5469483 w 12192000"/>
              <a:gd name="connsiteY1852" fmla="*/ 3062905 h 6571374"/>
              <a:gd name="connsiteX1853" fmla="*/ 5539096 w 12192000"/>
              <a:gd name="connsiteY1853" fmla="*/ 3132523 h 6571374"/>
              <a:gd name="connsiteX1854" fmla="*/ 5469483 w 12192000"/>
              <a:gd name="connsiteY1854" fmla="*/ 3202138 h 6571374"/>
              <a:gd name="connsiteX1855" fmla="*/ 5399870 w 12192000"/>
              <a:gd name="connsiteY1855" fmla="*/ 3132523 h 6571374"/>
              <a:gd name="connsiteX1856" fmla="*/ 5469483 w 12192000"/>
              <a:gd name="connsiteY1856" fmla="*/ 3062905 h 6571374"/>
              <a:gd name="connsiteX1857" fmla="*/ 5051807 w 12192000"/>
              <a:gd name="connsiteY1857" fmla="*/ 3062905 h 6571374"/>
              <a:gd name="connsiteX1858" fmla="*/ 5121419 w 12192000"/>
              <a:gd name="connsiteY1858" fmla="*/ 3132523 h 6571374"/>
              <a:gd name="connsiteX1859" fmla="*/ 5051807 w 12192000"/>
              <a:gd name="connsiteY1859" fmla="*/ 3202138 h 6571374"/>
              <a:gd name="connsiteX1860" fmla="*/ 4982194 w 12192000"/>
              <a:gd name="connsiteY1860" fmla="*/ 3132523 h 6571374"/>
              <a:gd name="connsiteX1861" fmla="*/ 5051807 w 12192000"/>
              <a:gd name="connsiteY1861" fmla="*/ 3062905 h 6571374"/>
              <a:gd name="connsiteX1862" fmla="*/ 4634130 w 12192000"/>
              <a:gd name="connsiteY1862" fmla="*/ 3062905 h 6571374"/>
              <a:gd name="connsiteX1863" fmla="*/ 4703743 w 12192000"/>
              <a:gd name="connsiteY1863" fmla="*/ 3132523 h 6571374"/>
              <a:gd name="connsiteX1864" fmla="*/ 4634130 w 12192000"/>
              <a:gd name="connsiteY1864" fmla="*/ 3202138 h 6571374"/>
              <a:gd name="connsiteX1865" fmla="*/ 4564517 w 12192000"/>
              <a:gd name="connsiteY1865" fmla="*/ 3132523 h 6571374"/>
              <a:gd name="connsiteX1866" fmla="*/ 4634130 w 12192000"/>
              <a:gd name="connsiteY1866" fmla="*/ 3062905 h 6571374"/>
              <a:gd name="connsiteX1867" fmla="*/ 4216566 w 12192000"/>
              <a:gd name="connsiteY1867" fmla="*/ 3062905 h 6571374"/>
              <a:gd name="connsiteX1868" fmla="*/ 4286066 w 12192000"/>
              <a:gd name="connsiteY1868" fmla="*/ 3132523 h 6571374"/>
              <a:gd name="connsiteX1869" fmla="*/ 4216566 w 12192000"/>
              <a:gd name="connsiteY1869" fmla="*/ 3202138 h 6571374"/>
              <a:gd name="connsiteX1870" fmla="*/ 4146954 w 12192000"/>
              <a:gd name="connsiteY1870" fmla="*/ 3132523 h 6571374"/>
              <a:gd name="connsiteX1871" fmla="*/ 4216566 w 12192000"/>
              <a:gd name="connsiteY1871" fmla="*/ 3062905 h 6571374"/>
              <a:gd name="connsiteX1872" fmla="*/ 6722513 w 12192000"/>
              <a:gd name="connsiteY1872" fmla="*/ 2756630 h 6571374"/>
              <a:gd name="connsiteX1873" fmla="*/ 6792125 w 12192000"/>
              <a:gd name="connsiteY1873" fmla="*/ 2826233 h 6571374"/>
              <a:gd name="connsiteX1874" fmla="*/ 6722513 w 12192000"/>
              <a:gd name="connsiteY1874" fmla="*/ 2895837 h 6571374"/>
              <a:gd name="connsiteX1875" fmla="*/ 6652900 w 12192000"/>
              <a:gd name="connsiteY1875" fmla="*/ 2826233 h 6571374"/>
              <a:gd name="connsiteX1876" fmla="*/ 6722513 w 12192000"/>
              <a:gd name="connsiteY1876" fmla="*/ 2756630 h 6571374"/>
              <a:gd name="connsiteX1877" fmla="*/ 6304836 w 12192000"/>
              <a:gd name="connsiteY1877" fmla="*/ 2756630 h 6571374"/>
              <a:gd name="connsiteX1878" fmla="*/ 6374449 w 12192000"/>
              <a:gd name="connsiteY1878" fmla="*/ 2826233 h 6571374"/>
              <a:gd name="connsiteX1879" fmla="*/ 6304836 w 12192000"/>
              <a:gd name="connsiteY1879" fmla="*/ 2895837 h 6571374"/>
              <a:gd name="connsiteX1880" fmla="*/ 6235223 w 12192000"/>
              <a:gd name="connsiteY1880" fmla="*/ 2826233 h 6571374"/>
              <a:gd name="connsiteX1881" fmla="*/ 6304836 w 12192000"/>
              <a:gd name="connsiteY1881" fmla="*/ 2756630 h 6571374"/>
              <a:gd name="connsiteX1882" fmla="*/ 5887160 w 12192000"/>
              <a:gd name="connsiteY1882" fmla="*/ 2756630 h 6571374"/>
              <a:gd name="connsiteX1883" fmla="*/ 5956772 w 12192000"/>
              <a:gd name="connsiteY1883" fmla="*/ 2826233 h 6571374"/>
              <a:gd name="connsiteX1884" fmla="*/ 5887160 w 12192000"/>
              <a:gd name="connsiteY1884" fmla="*/ 2895837 h 6571374"/>
              <a:gd name="connsiteX1885" fmla="*/ 5817547 w 12192000"/>
              <a:gd name="connsiteY1885" fmla="*/ 2826233 h 6571374"/>
              <a:gd name="connsiteX1886" fmla="*/ 5887160 w 12192000"/>
              <a:gd name="connsiteY1886" fmla="*/ 2756630 h 6571374"/>
              <a:gd name="connsiteX1887" fmla="*/ 5469483 w 12192000"/>
              <a:gd name="connsiteY1887" fmla="*/ 2756630 h 6571374"/>
              <a:gd name="connsiteX1888" fmla="*/ 5539096 w 12192000"/>
              <a:gd name="connsiteY1888" fmla="*/ 2826233 h 6571374"/>
              <a:gd name="connsiteX1889" fmla="*/ 5469483 w 12192000"/>
              <a:gd name="connsiteY1889" fmla="*/ 2895837 h 6571374"/>
              <a:gd name="connsiteX1890" fmla="*/ 5399870 w 12192000"/>
              <a:gd name="connsiteY1890" fmla="*/ 2826233 h 6571374"/>
              <a:gd name="connsiteX1891" fmla="*/ 5469483 w 12192000"/>
              <a:gd name="connsiteY1891" fmla="*/ 2756630 h 6571374"/>
              <a:gd name="connsiteX1892" fmla="*/ 5051807 w 12192000"/>
              <a:gd name="connsiteY1892" fmla="*/ 2756630 h 6571374"/>
              <a:gd name="connsiteX1893" fmla="*/ 5121419 w 12192000"/>
              <a:gd name="connsiteY1893" fmla="*/ 2826234 h 6571374"/>
              <a:gd name="connsiteX1894" fmla="*/ 5051807 w 12192000"/>
              <a:gd name="connsiteY1894" fmla="*/ 2895838 h 6571374"/>
              <a:gd name="connsiteX1895" fmla="*/ 4982194 w 12192000"/>
              <a:gd name="connsiteY1895" fmla="*/ 2826234 h 6571374"/>
              <a:gd name="connsiteX1896" fmla="*/ 5051807 w 12192000"/>
              <a:gd name="connsiteY1896" fmla="*/ 2756630 h 6571374"/>
              <a:gd name="connsiteX1897" fmla="*/ 4634130 w 12192000"/>
              <a:gd name="connsiteY1897" fmla="*/ 2756630 h 6571374"/>
              <a:gd name="connsiteX1898" fmla="*/ 4703743 w 12192000"/>
              <a:gd name="connsiteY1898" fmla="*/ 2826234 h 6571374"/>
              <a:gd name="connsiteX1899" fmla="*/ 4634130 w 12192000"/>
              <a:gd name="connsiteY1899" fmla="*/ 2895838 h 6571374"/>
              <a:gd name="connsiteX1900" fmla="*/ 4564517 w 12192000"/>
              <a:gd name="connsiteY1900" fmla="*/ 2826234 h 6571374"/>
              <a:gd name="connsiteX1901" fmla="*/ 4634130 w 12192000"/>
              <a:gd name="connsiteY1901" fmla="*/ 2756630 h 6571374"/>
              <a:gd name="connsiteX1902" fmla="*/ 4216574 w 12192000"/>
              <a:gd name="connsiteY1902" fmla="*/ 2756630 h 6571374"/>
              <a:gd name="connsiteX1903" fmla="*/ 4286066 w 12192000"/>
              <a:gd name="connsiteY1903" fmla="*/ 2826234 h 6571374"/>
              <a:gd name="connsiteX1904" fmla="*/ 4216574 w 12192000"/>
              <a:gd name="connsiteY1904" fmla="*/ 2895838 h 6571374"/>
              <a:gd name="connsiteX1905" fmla="*/ 4146963 w 12192000"/>
              <a:gd name="connsiteY1905" fmla="*/ 2826234 h 6571374"/>
              <a:gd name="connsiteX1906" fmla="*/ 4216574 w 12192000"/>
              <a:gd name="connsiteY1906" fmla="*/ 2756630 h 6571374"/>
              <a:gd name="connsiteX1907" fmla="*/ 3798903 w 12192000"/>
              <a:gd name="connsiteY1907" fmla="*/ 2756630 h 6571374"/>
              <a:gd name="connsiteX1908" fmla="*/ 3868513 w 12192000"/>
              <a:gd name="connsiteY1908" fmla="*/ 2826234 h 6571374"/>
              <a:gd name="connsiteX1909" fmla="*/ 3798903 w 12192000"/>
              <a:gd name="connsiteY1909" fmla="*/ 2895838 h 6571374"/>
              <a:gd name="connsiteX1910" fmla="*/ 3729291 w 12192000"/>
              <a:gd name="connsiteY1910" fmla="*/ 2826234 h 6571374"/>
              <a:gd name="connsiteX1911" fmla="*/ 3798903 w 12192000"/>
              <a:gd name="connsiteY1911" fmla="*/ 2756630 h 6571374"/>
              <a:gd name="connsiteX1912" fmla="*/ 3381232 w 12192000"/>
              <a:gd name="connsiteY1912" fmla="*/ 2756630 h 6571374"/>
              <a:gd name="connsiteX1913" fmla="*/ 3450846 w 12192000"/>
              <a:gd name="connsiteY1913" fmla="*/ 2826234 h 6571374"/>
              <a:gd name="connsiteX1914" fmla="*/ 3381232 w 12192000"/>
              <a:gd name="connsiteY1914" fmla="*/ 2895838 h 6571374"/>
              <a:gd name="connsiteX1915" fmla="*/ 3311616 w 12192000"/>
              <a:gd name="connsiteY1915" fmla="*/ 2826234 h 6571374"/>
              <a:gd name="connsiteX1916" fmla="*/ 3381232 w 12192000"/>
              <a:gd name="connsiteY1916" fmla="*/ 2756630 h 6571374"/>
              <a:gd name="connsiteX1917" fmla="*/ 2963546 w 12192000"/>
              <a:gd name="connsiteY1917" fmla="*/ 2756630 h 6571374"/>
              <a:gd name="connsiteX1918" fmla="*/ 3033158 w 12192000"/>
              <a:gd name="connsiteY1918" fmla="*/ 2826234 h 6571374"/>
              <a:gd name="connsiteX1919" fmla="*/ 2963546 w 12192000"/>
              <a:gd name="connsiteY1919" fmla="*/ 2895838 h 6571374"/>
              <a:gd name="connsiteX1920" fmla="*/ 2893929 w 12192000"/>
              <a:gd name="connsiteY1920" fmla="*/ 2826234 h 6571374"/>
              <a:gd name="connsiteX1921" fmla="*/ 2963546 w 12192000"/>
              <a:gd name="connsiteY1921" fmla="*/ 2756630 h 6571374"/>
              <a:gd name="connsiteX1922" fmla="*/ 2545856 w 12192000"/>
              <a:gd name="connsiteY1922" fmla="*/ 2756630 h 6571374"/>
              <a:gd name="connsiteX1923" fmla="*/ 2615469 w 12192000"/>
              <a:gd name="connsiteY1923" fmla="*/ 2826234 h 6571374"/>
              <a:gd name="connsiteX1924" fmla="*/ 2545856 w 12192000"/>
              <a:gd name="connsiteY1924" fmla="*/ 2895838 h 6571374"/>
              <a:gd name="connsiteX1925" fmla="*/ 2476242 w 12192000"/>
              <a:gd name="connsiteY1925" fmla="*/ 2826234 h 6571374"/>
              <a:gd name="connsiteX1926" fmla="*/ 2545856 w 12192000"/>
              <a:gd name="connsiteY1926" fmla="*/ 2756630 h 6571374"/>
              <a:gd name="connsiteX1927" fmla="*/ 2128167 w 12192000"/>
              <a:gd name="connsiteY1927" fmla="*/ 2756630 h 6571374"/>
              <a:gd name="connsiteX1928" fmla="*/ 2197779 w 12192000"/>
              <a:gd name="connsiteY1928" fmla="*/ 2826234 h 6571374"/>
              <a:gd name="connsiteX1929" fmla="*/ 2128167 w 12192000"/>
              <a:gd name="connsiteY1929" fmla="*/ 2895838 h 6571374"/>
              <a:gd name="connsiteX1930" fmla="*/ 2058553 w 12192000"/>
              <a:gd name="connsiteY1930" fmla="*/ 2826234 h 6571374"/>
              <a:gd name="connsiteX1931" fmla="*/ 2128167 w 12192000"/>
              <a:gd name="connsiteY1931" fmla="*/ 2756630 h 6571374"/>
              <a:gd name="connsiteX1932" fmla="*/ 1710477 w 12192000"/>
              <a:gd name="connsiteY1932" fmla="*/ 2756630 h 6571374"/>
              <a:gd name="connsiteX1933" fmla="*/ 1780089 w 12192000"/>
              <a:gd name="connsiteY1933" fmla="*/ 2826234 h 6571374"/>
              <a:gd name="connsiteX1934" fmla="*/ 1710477 w 12192000"/>
              <a:gd name="connsiteY1934" fmla="*/ 2895838 h 6571374"/>
              <a:gd name="connsiteX1935" fmla="*/ 1640854 w 12192000"/>
              <a:gd name="connsiteY1935" fmla="*/ 2826234 h 6571374"/>
              <a:gd name="connsiteX1936" fmla="*/ 1710477 w 12192000"/>
              <a:gd name="connsiteY1936" fmla="*/ 2756630 h 6571374"/>
              <a:gd name="connsiteX1937" fmla="*/ 1292787 w 12192000"/>
              <a:gd name="connsiteY1937" fmla="*/ 2756630 h 6571374"/>
              <a:gd name="connsiteX1938" fmla="*/ 1362400 w 12192000"/>
              <a:gd name="connsiteY1938" fmla="*/ 2826234 h 6571374"/>
              <a:gd name="connsiteX1939" fmla="*/ 1292787 w 12192000"/>
              <a:gd name="connsiteY1939" fmla="*/ 2895838 h 6571374"/>
              <a:gd name="connsiteX1940" fmla="*/ 1223174 w 12192000"/>
              <a:gd name="connsiteY1940" fmla="*/ 2826234 h 6571374"/>
              <a:gd name="connsiteX1941" fmla="*/ 1292787 w 12192000"/>
              <a:gd name="connsiteY1941" fmla="*/ 2756630 h 6571374"/>
              <a:gd name="connsiteX1942" fmla="*/ 875116 w 12192000"/>
              <a:gd name="connsiteY1942" fmla="*/ 2756630 h 6571374"/>
              <a:gd name="connsiteX1943" fmla="*/ 944729 w 12192000"/>
              <a:gd name="connsiteY1943" fmla="*/ 2826234 h 6571374"/>
              <a:gd name="connsiteX1944" fmla="*/ 875116 w 12192000"/>
              <a:gd name="connsiteY1944" fmla="*/ 2895838 h 6571374"/>
              <a:gd name="connsiteX1945" fmla="*/ 805502 w 12192000"/>
              <a:gd name="connsiteY1945" fmla="*/ 2826234 h 6571374"/>
              <a:gd name="connsiteX1946" fmla="*/ 875116 w 12192000"/>
              <a:gd name="connsiteY1946" fmla="*/ 2756630 h 6571374"/>
              <a:gd name="connsiteX1947" fmla="*/ 457440 w 12192000"/>
              <a:gd name="connsiteY1947" fmla="*/ 2756630 h 6571374"/>
              <a:gd name="connsiteX1948" fmla="*/ 527055 w 12192000"/>
              <a:gd name="connsiteY1948" fmla="*/ 2826234 h 6571374"/>
              <a:gd name="connsiteX1949" fmla="*/ 457440 w 12192000"/>
              <a:gd name="connsiteY1949" fmla="*/ 2895838 h 6571374"/>
              <a:gd name="connsiteX1950" fmla="*/ 387826 w 12192000"/>
              <a:gd name="connsiteY1950" fmla="*/ 2826234 h 6571374"/>
              <a:gd name="connsiteX1951" fmla="*/ 457440 w 12192000"/>
              <a:gd name="connsiteY1951" fmla="*/ 2756630 h 6571374"/>
              <a:gd name="connsiteX1952" fmla="*/ 39766 w 12192000"/>
              <a:gd name="connsiteY1952" fmla="*/ 2756630 h 6571374"/>
              <a:gd name="connsiteX1953" fmla="*/ 109379 w 12192000"/>
              <a:gd name="connsiteY1953" fmla="*/ 2826234 h 6571374"/>
              <a:gd name="connsiteX1954" fmla="*/ 39766 w 12192000"/>
              <a:gd name="connsiteY1954" fmla="*/ 2895838 h 6571374"/>
              <a:gd name="connsiteX1955" fmla="*/ 12669 w 12192000"/>
              <a:gd name="connsiteY1955" fmla="*/ 2890368 h 6571374"/>
              <a:gd name="connsiteX1956" fmla="*/ 0 w 12192000"/>
              <a:gd name="connsiteY1956" fmla="*/ 2881827 h 6571374"/>
              <a:gd name="connsiteX1957" fmla="*/ 0 w 12192000"/>
              <a:gd name="connsiteY1957" fmla="*/ 2770641 h 6571374"/>
              <a:gd name="connsiteX1958" fmla="*/ 12669 w 12192000"/>
              <a:gd name="connsiteY1958" fmla="*/ 2762100 h 6571374"/>
              <a:gd name="connsiteX1959" fmla="*/ 39766 w 12192000"/>
              <a:gd name="connsiteY1959" fmla="*/ 2756630 h 6571374"/>
              <a:gd name="connsiteX1960" fmla="*/ 12152306 w 12192000"/>
              <a:gd name="connsiteY1960" fmla="*/ 2756629 h 6571374"/>
              <a:gd name="connsiteX1961" fmla="*/ 12179402 w 12192000"/>
              <a:gd name="connsiteY1961" fmla="*/ 2762098 h 6571374"/>
              <a:gd name="connsiteX1962" fmla="*/ 12192000 w 12192000"/>
              <a:gd name="connsiteY1962" fmla="*/ 2770590 h 6571374"/>
              <a:gd name="connsiteX1963" fmla="*/ 12192000 w 12192000"/>
              <a:gd name="connsiteY1963" fmla="*/ 2881875 h 6571374"/>
              <a:gd name="connsiteX1964" fmla="*/ 12179402 w 12192000"/>
              <a:gd name="connsiteY1964" fmla="*/ 2890367 h 6571374"/>
              <a:gd name="connsiteX1965" fmla="*/ 12152306 w 12192000"/>
              <a:gd name="connsiteY1965" fmla="*/ 2895837 h 6571374"/>
              <a:gd name="connsiteX1966" fmla="*/ 12082694 w 12192000"/>
              <a:gd name="connsiteY1966" fmla="*/ 2826233 h 6571374"/>
              <a:gd name="connsiteX1967" fmla="*/ 12152306 w 12192000"/>
              <a:gd name="connsiteY1967" fmla="*/ 2756629 h 6571374"/>
              <a:gd name="connsiteX1968" fmla="*/ 11734630 w 12192000"/>
              <a:gd name="connsiteY1968" fmla="*/ 2756629 h 6571374"/>
              <a:gd name="connsiteX1969" fmla="*/ 11804243 w 12192000"/>
              <a:gd name="connsiteY1969" fmla="*/ 2826233 h 6571374"/>
              <a:gd name="connsiteX1970" fmla="*/ 11734630 w 12192000"/>
              <a:gd name="connsiteY1970" fmla="*/ 2895837 h 6571374"/>
              <a:gd name="connsiteX1971" fmla="*/ 11665017 w 12192000"/>
              <a:gd name="connsiteY1971" fmla="*/ 2826233 h 6571374"/>
              <a:gd name="connsiteX1972" fmla="*/ 11734630 w 12192000"/>
              <a:gd name="connsiteY1972" fmla="*/ 2756629 h 6571374"/>
              <a:gd name="connsiteX1973" fmla="*/ 11316953 w 12192000"/>
              <a:gd name="connsiteY1973" fmla="*/ 2756629 h 6571374"/>
              <a:gd name="connsiteX1974" fmla="*/ 11386566 w 12192000"/>
              <a:gd name="connsiteY1974" fmla="*/ 2826233 h 6571374"/>
              <a:gd name="connsiteX1975" fmla="*/ 11316953 w 12192000"/>
              <a:gd name="connsiteY1975" fmla="*/ 2895837 h 6571374"/>
              <a:gd name="connsiteX1976" fmla="*/ 11247341 w 12192000"/>
              <a:gd name="connsiteY1976" fmla="*/ 2826233 h 6571374"/>
              <a:gd name="connsiteX1977" fmla="*/ 11316953 w 12192000"/>
              <a:gd name="connsiteY1977" fmla="*/ 2756629 h 6571374"/>
              <a:gd name="connsiteX1978" fmla="*/ 10899277 w 12192000"/>
              <a:gd name="connsiteY1978" fmla="*/ 2756629 h 6571374"/>
              <a:gd name="connsiteX1979" fmla="*/ 10968890 w 12192000"/>
              <a:gd name="connsiteY1979" fmla="*/ 2826233 h 6571374"/>
              <a:gd name="connsiteX1980" fmla="*/ 10899277 w 12192000"/>
              <a:gd name="connsiteY1980" fmla="*/ 2895837 h 6571374"/>
              <a:gd name="connsiteX1981" fmla="*/ 10829664 w 12192000"/>
              <a:gd name="connsiteY1981" fmla="*/ 2826233 h 6571374"/>
              <a:gd name="connsiteX1982" fmla="*/ 10899277 w 12192000"/>
              <a:gd name="connsiteY1982" fmla="*/ 2756629 h 6571374"/>
              <a:gd name="connsiteX1983" fmla="*/ 10481600 w 12192000"/>
              <a:gd name="connsiteY1983" fmla="*/ 2756629 h 6571374"/>
              <a:gd name="connsiteX1984" fmla="*/ 10551213 w 12192000"/>
              <a:gd name="connsiteY1984" fmla="*/ 2826233 h 6571374"/>
              <a:gd name="connsiteX1985" fmla="*/ 10481600 w 12192000"/>
              <a:gd name="connsiteY1985" fmla="*/ 2895837 h 6571374"/>
              <a:gd name="connsiteX1986" fmla="*/ 10411988 w 12192000"/>
              <a:gd name="connsiteY1986" fmla="*/ 2826233 h 6571374"/>
              <a:gd name="connsiteX1987" fmla="*/ 10481600 w 12192000"/>
              <a:gd name="connsiteY1987" fmla="*/ 2756629 h 6571374"/>
              <a:gd name="connsiteX1988" fmla="*/ 10063924 w 12192000"/>
              <a:gd name="connsiteY1988" fmla="*/ 2756629 h 6571374"/>
              <a:gd name="connsiteX1989" fmla="*/ 10133537 w 12192000"/>
              <a:gd name="connsiteY1989" fmla="*/ 2826233 h 6571374"/>
              <a:gd name="connsiteX1990" fmla="*/ 10063924 w 12192000"/>
              <a:gd name="connsiteY1990" fmla="*/ 2895837 h 6571374"/>
              <a:gd name="connsiteX1991" fmla="*/ 9994311 w 12192000"/>
              <a:gd name="connsiteY1991" fmla="*/ 2826233 h 6571374"/>
              <a:gd name="connsiteX1992" fmla="*/ 10063924 w 12192000"/>
              <a:gd name="connsiteY1992" fmla="*/ 2756629 h 6571374"/>
              <a:gd name="connsiteX1993" fmla="*/ 9646247 w 12192000"/>
              <a:gd name="connsiteY1993" fmla="*/ 2756629 h 6571374"/>
              <a:gd name="connsiteX1994" fmla="*/ 9715860 w 12192000"/>
              <a:gd name="connsiteY1994" fmla="*/ 2826233 h 6571374"/>
              <a:gd name="connsiteX1995" fmla="*/ 9646247 w 12192000"/>
              <a:gd name="connsiteY1995" fmla="*/ 2895837 h 6571374"/>
              <a:gd name="connsiteX1996" fmla="*/ 9576635 w 12192000"/>
              <a:gd name="connsiteY1996" fmla="*/ 2826233 h 6571374"/>
              <a:gd name="connsiteX1997" fmla="*/ 9646247 w 12192000"/>
              <a:gd name="connsiteY1997" fmla="*/ 2756629 h 6571374"/>
              <a:gd name="connsiteX1998" fmla="*/ 9228571 w 12192000"/>
              <a:gd name="connsiteY1998" fmla="*/ 2756629 h 6571374"/>
              <a:gd name="connsiteX1999" fmla="*/ 9298184 w 12192000"/>
              <a:gd name="connsiteY1999" fmla="*/ 2826233 h 6571374"/>
              <a:gd name="connsiteX2000" fmla="*/ 9228571 w 12192000"/>
              <a:gd name="connsiteY2000" fmla="*/ 2895837 h 6571374"/>
              <a:gd name="connsiteX2001" fmla="*/ 9158958 w 12192000"/>
              <a:gd name="connsiteY2001" fmla="*/ 2826233 h 6571374"/>
              <a:gd name="connsiteX2002" fmla="*/ 9228571 w 12192000"/>
              <a:gd name="connsiteY2002" fmla="*/ 2756629 h 6571374"/>
              <a:gd name="connsiteX2003" fmla="*/ 8810895 w 12192000"/>
              <a:gd name="connsiteY2003" fmla="*/ 2756629 h 6571374"/>
              <a:gd name="connsiteX2004" fmla="*/ 8880507 w 12192000"/>
              <a:gd name="connsiteY2004" fmla="*/ 2826233 h 6571374"/>
              <a:gd name="connsiteX2005" fmla="*/ 8810895 w 12192000"/>
              <a:gd name="connsiteY2005" fmla="*/ 2895837 h 6571374"/>
              <a:gd name="connsiteX2006" fmla="*/ 8741282 w 12192000"/>
              <a:gd name="connsiteY2006" fmla="*/ 2826233 h 6571374"/>
              <a:gd name="connsiteX2007" fmla="*/ 8810895 w 12192000"/>
              <a:gd name="connsiteY2007" fmla="*/ 2756629 h 6571374"/>
              <a:gd name="connsiteX2008" fmla="*/ 8393218 w 12192000"/>
              <a:gd name="connsiteY2008" fmla="*/ 2756629 h 6571374"/>
              <a:gd name="connsiteX2009" fmla="*/ 8462831 w 12192000"/>
              <a:gd name="connsiteY2009" fmla="*/ 2826233 h 6571374"/>
              <a:gd name="connsiteX2010" fmla="*/ 8393218 w 12192000"/>
              <a:gd name="connsiteY2010" fmla="*/ 2895837 h 6571374"/>
              <a:gd name="connsiteX2011" fmla="*/ 8323606 w 12192000"/>
              <a:gd name="connsiteY2011" fmla="*/ 2826233 h 6571374"/>
              <a:gd name="connsiteX2012" fmla="*/ 8393218 w 12192000"/>
              <a:gd name="connsiteY2012" fmla="*/ 2756629 h 6571374"/>
              <a:gd name="connsiteX2013" fmla="*/ 7975542 w 12192000"/>
              <a:gd name="connsiteY2013" fmla="*/ 2756629 h 6571374"/>
              <a:gd name="connsiteX2014" fmla="*/ 8045155 w 12192000"/>
              <a:gd name="connsiteY2014" fmla="*/ 2826233 h 6571374"/>
              <a:gd name="connsiteX2015" fmla="*/ 7975542 w 12192000"/>
              <a:gd name="connsiteY2015" fmla="*/ 2895837 h 6571374"/>
              <a:gd name="connsiteX2016" fmla="*/ 7905929 w 12192000"/>
              <a:gd name="connsiteY2016" fmla="*/ 2826233 h 6571374"/>
              <a:gd name="connsiteX2017" fmla="*/ 7975542 w 12192000"/>
              <a:gd name="connsiteY2017" fmla="*/ 2756629 h 6571374"/>
              <a:gd name="connsiteX2018" fmla="*/ 7557865 w 12192000"/>
              <a:gd name="connsiteY2018" fmla="*/ 2756629 h 6571374"/>
              <a:gd name="connsiteX2019" fmla="*/ 7627478 w 12192000"/>
              <a:gd name="connsiteY2019" fmla="*/ 2826233 h 6571374"/>
              <a:gd name="connsiteX2020" fmla="*/ 7557865 w 12192000"/>
              <a:gd name="connsiteY2020" fmla="*/ 2895837 h 6571374"/>
              <a:gd name="connsiteX2021" fmla="*/ 7488253 w 12192000"/>
              <a:gd name="connsiteY2021" fmla="*/ 2826233 h 6571374"/>
              <a:gd name="connsiteX2022" fmla="*/ 7557865 w 12192000"/>
              <a:gd name="connsiteY2022" fmla="*/ 2756629 h 6571374"/>
              <a:gd name="connsiteX2023" fmla="*/ 7140189 w 12192000"/>
              <a:gd name="connsiteY2023" fmla="*/ 2756629 h 6571374"/>
              <a:gd name="connsiteX2024" fmla="*/ 7209802 w 12192000"/>
              <a:gd name="connsiteY2024" fmla="*/ 2826233 h 6571374"/>
              <a:gd name="connsiteX2025" fmla="*/ 7140189 w 12192000"/>
              <a:gd name="connsiteY2025" fmla="*/ 2895837 h 6571374"/>
              <a:gd name="connsiteX2026" fmla="*/ 7070576 w 12192000"/>
              <a:gd name="connsiteY2026" fmla="*/ 2826233 h 6571374"/>
              <a:gd name="connsiteX2027" fmla="*/ 7140189 w 12192000"/>
              <a:gd name="connsiteY2027" fmla="*/ 2756629 h 6571374"/>
              <a:gd name="connsiteX2028" fmla="*/ 5051807 w 12192000"/>
              <a:gd name="connsiteY2028" fmla="*/ 2450339 h 6571374"/>
              <a:gd name="connsiteX2029" fmla="*/ 5121419 w 12192000"/>
              <a:gd name="connsiteY2029" fmla="*/ 2519957 h 6571374"/>
              <a:gd name="connsiteX2030" fmla="*/ 5051807 w 12192000"/>
              <a:gd name="connsiteY2030" fmla="*/ 2589582 h 6571374"/>
              <a:gd name="connsiteX2031" fmla="*/ 4982194 w 12192000"/>
              <a:gd name="connsiteY2031" fmla="*/ 2519957 h 6571374"/>
              <a:gd name="connsiteX2032" fmla="*/ 5051807 w 12192000"/>
              <a:gd name="connsiteY2032" fmla="*/ 2450339 h 6571374"/>
              <a:gd name="connsiteX2033" fmla="*/ 4634130 w 12192000"/>
              <a:gd name="connsiteY2033" fmla="*/ 2450339 h 6571374"/>
              <a:gd name="connsiteX2034" fmla="*/ 4703743 w 12192000"/>
              <a:gd name="connsiteY2034" fmla="*/ 2519957 h 6571374"/>
              <a:gd name="connsiteX2035" fmla="*/ 4634130 w 12192000"/>
              <a:gd name="connsiteY2035" fmla="*/ 2589582 h 6571374"/>
              <a:gd name="connsiteX2036" fmla="*/ 4564517 w 12192000"/>
              <a:gd name="connsiteY2036" fmla="*/ 2519957 h 6571374"/>
              <a:gd name="connsiteX2037" fmla="*/ 4634130 w 12192000"/>
              <a:gd name="connsiteY2037" fmla="*/ 2450339 h 6571374"/>
              <a:gd name="connsiteX2038" fmla="*/ 4216583 w 12192000"/>
              <a:gd name="connsiteY2038" fmla="*/ 2450339 h 6571374"/>
              <a:gd name="connsiteX2039" fmla="*/ 4286066 w 12192000"/>
              <a:gd name="connsiteY2039" fmla="*/ 2519957 h 6571374"/>
              <a:gd name="connsiteX2040" fmla="*/ 4216583 w 12192000"/>
              <a:gd name="connsiteY2040" fmla="*/ 2589582 h 6571374"/>
              <a:gd name="connsiteX2041" fmla="*/ 4146970 w 12192000"/>
              <a:gd name="connsiteY2041" fmla="*/ 2519957 h 6571374"/>
              <a:gd name="connsiteX2042" fmla="*/ 4216583 w 12192000"/>
              <a:gd name="connsiteY2042" fmla="*/ 2450339 h 6571374"/>
              <a:gd name="connsiteX2043" fmla="*/ 3798911 w 12192000"/>
              <a:gd name="connsiteY2043" fmla="*/ 2450339 h 6571374"/>
              <a:gd name="connsiteX2044" fmla="*/ 3868520 w 12192000"/>
              <a:gd name="connsiteY2044" fmla="*/ 2519957 h 6571374"/>
              <a:gd name="connsiteX2045" fmla="*/ 3798911 w 12192000"/>
              <a:gd name="connsiteY2045" fmla="*/ 2589582 h 6571374"/>
              <a:gd name="connsiteX2046" fmla="*/ 3729300 w 12192000"/>
              <a:gd name="connsiteY2046" fmla="*/ 2519957 h 6571374"/>
              <a:gd name="connsiteX2047" fmla="*/ 3798911 w 12192000"/>
              <a:gd name="connsiteY2047" fmla="*/ 2450339 h 6571374"/>
              <a:gd name="connsiteX2048" fmla="*/ 3381242 w 12192000"/>
              <a:gd name="connsiteY2048" fmla="*/ 2450339 h 6571374"/>
              <a:gd name="connsiteX2049" fmla="*/ 3450856 w 12192000"/>
              <a:gd name="connsiteY2049" fmla="*/ 2519957 h 6571374"/>
              <a:gd name="connsiteX2050" fmla="*/ 3381242 w 12192000"/>
              <a:gd name="connsiteY2050" fmla="*/ 2589582 h 6571374"/>
              <a:gd name="connsiteX2051" fmla="*/ 3311624 w 12192000"/>
              <a:gd name="connsiteY2051" fmla="*/ 2519957 h 6571374"/>
              <a:gd name="connsiteX2052" fmla="*/ 3381242 w 12192000"/>
              <a:gd name="connsiteY2052" fmla="*/ 2450339 h 6571374"/>
              <a:gd name="connsiteX2053" fmla="*/ 2963554 w 12192000"/>
              <a:gd name="connsiteY2053" fmla="*/ 2450339 h 6571374"/>
              <a:gd name="connsiteX2054" fmla="*/ 3033166 w 12192000"/>
              <a:gd name="connsiteY2054" fmla="*/ 2519957 h 6571374"/>
              <a:gd name="connsiteX2055" fmla="*/ 2963554 w 12192000"/>
              <a:gd name="connsiteY2055" fmla="*/ 2589582 h 6571374"/>
              <a:gd name="connsiteX2056" fmla="*/ 2893936 w 12192000"/>
              <a:gd name="connsiteY2056" fmla="*/ 2519957 h 6571374"/>
              <a:gd name="connsiteX2057" fmla="*/ 2963554 w 12192000"/>
              <a:gd name="connsiteY2057" fmla="*/ 2450339 h 6571374"/>
              <a:gd name="connsiteX2058" fmla="*/ 2545864 w 12192000"/>
              <a:gd name="connsiteY2058" fmla="*/ 2450339 h 6571374"/>
              <a:gd name="connsiteX2059" fmla="*/ 2615476 w 12192000"/>
              <a:gd name="connsiteY2059" fmla="*/ 2519957 h 6571374"/>
              <a:gd name="connsiteX2060" fmla="*/ 2545864 w 12192000"/>
              <a:gd name="connsiteY2060" fmla="*/ 2589582 h 6571374"/>
              <a:gd name="connsiteX2061" fmla="*/ 2476250 w 12192000"/>
              <a:gd name="connsiteY2061" fmla="*/ 2519957 h 6571374"/>
              <a:gd name="connsiteX2062" fmla="*/ 2545864 w 12192000"/>
              <a:gd name="connsiteY2062" fmla="*/ 2450339 h 6571374"/>
              <a:gd name="connsiteX2063" fmla="*/ 2128173 w 12192000"/>
              <a:gd name="connsiteY2063" fmla="*/ 2450339 h 6571374"/>
              <a:gd name="connsiteX2064" fmla="*/ 2197785 w 12192000"/>
              <a:gd name="connsiteY2064" fmla="*/ 2519957 h 6571374"/>
              <a:gd name="connsiteX2065" fmla="*/ 2128173 w 12192000"/>
              <a:gd name="connsiteY2065" fmla="*/ 2589582 h 6571374"/>
              <a:gd name="connsiteX2066" fmla="*/ 2058560 w 12192000"/>
              <a:gd name="connsiteY2066" fmla="*/ 2519957 h 6571374"/>
              <a:gd name="connsiteX2067" fmla="*/ 2128173 w 12192000"/>
              <a:gd name="connsiteY2067" fmla="*/ 2450339 h 6571374"/>
              <a:gd name="connsiteX2068" fmla="*/ 1710481 w 12192000"/>
              <a:gd name="connsiteY2068" fmla="*/ 2450339 h 6571374"/>
              <a:gd name="connsiteX2069" fmla="*/ 1780094 w 12192000"/>
              <a:gd name="connsiteY2069" fmla="*/ 2519957 h 6571374"/>
              <a:gd name="connsiteX2070" fmla="*/ 1710481 w 12192000"/>
              <a:gd name="connsiteY2070" fmla="*/ 2589582 h 6571374"/>
              <a:gd name="connsiteX2071" fmla="*/ 1640859 w 12192000"/>
              <a:gd name="connsiteY2071" fmla="*/ 2519957 h 6571374"/>
              <a:gd name="connsiteX2072" fmla="*/ 1710481 w 12192000"/>
              <a:gd name="connsiteY2072" fmla="*/ 2450339 h 6571374"/>
              <a:gd name="connsiteX2073" fmla="*/ 1292792 w 12192000"/>
              <a:gd name="connsiteY2073" fmla="*/ 2450339 h 6571374"/>
              <a:gd name="connsiteX2074" fmla="*/ 1362403 w 12192000"/>
              <a:gd name="connsiteY2074" fmla="*/ 2519957 h 6571374"/>
              <a:gd name="connsiteX2075" fmla="*/ 1292792 w 12192000"/>
              <a:gd name="connsiteY2075" fmla="*/ 2589582 h 6571374"/>
              <a:gd name="connsiteX2076" fmla="*/ 1223179 w 12192000"/>
              <a:gd name="connsiteY2076" fmla="*/ 2519957 h 6571374"/>
              <a:gd name="connsiteX2077" fmla="*/ 1292792 w 12192000"/>
              <a:gd name="connsiteY2077" fmla="*/ 2450339 h 6571374"/>
              <a:gd name="connsiteX2078" fmla="*/ 875121 w 12192000"/>
              <a:gd name="connsiteY2078" fmla="*/ 2450339 h 6571374"/>
              <a:gd name="connsiteX2079" fmla="*/ 944734 w 12192000"/>
              <a:gd name="connsiteY2079" fmla="*/ 2519957 h 6571374"/>
              <a:gd name="connsiteX2080" fmla="*/ 875121 w 12192000"/>
              <a:gd name="connsiteY2080" fmla="*/ 2589582 h 6571374"/>
              <a:gd name="connsiteX2081" fmla="*/ 805508 w 12192000"/>
              <a:gd name="connsiteY2081" fmla="*/ 2519957 h 6571374"/>
              <a:gd name="connsiteX2082" fmla="*/ 875121 w 12192000"/>
              <a:gd name="connsiteY2082" fmla="*/ 2450339 h 6571374"/>
              <a:gd name="connsiteX2083" fmla="*/ 457445 w 12192000"/>
              <a:gd name="connsiteY2083" fmla="*/ 2450339 h 6571374"/>
              <a:gd name="connsiteX2084" fmla="*/ 527061 w 12192000"/>
              <a:gd name="connsiteY2084" fmla="*/ 2519957 h 6571374"/>
              <a:gd name="connsiteX2085" fmla="*/ 457445 w 12192000"/>
              <a:gd name="connsiteY2085" fmla="*/ 2589582 h 6571374"/>
              <a:gd name="connsiteX2086" fmla="*/ 387831 w 12192000"/>
              <a:gd name="connsiteY2086" fmla="*/ 2519957 h 6571374"/>
              <a:gd name="connsiteX2087" fmla="*/ 457445 w 12192000"/>
              <a:gd name="connsiteY2087" fmla="*/ 2450339 h 6571374"/>
              <a:gd name="connsiteX2088" fmla="*/ 39771 w 12192000"/>
              <a:gd name="connsiteY2088" fmla="*/ 2450339 h 6571374"/>
              <a:gd name="connsiteX2089" fmla="*/ 109383 w 12192000"/>
              <a:gd name="connsiteY2089" fmla="*/ 2519957 h 6571374"/>
              <a:gd name="connsiteX2090" fmla="*/ 39771 w 12192000"/>
              <a:gd name="connsiteY2090" fmla="*/ 2589582 h 6571374"/>
              <a:gd name="connsiteX2091" fmla="*/ 12674 w 12192000"/>
              <a:gd name="connsiteY2091" fmla="*/ 2584110 h 6571374"/>
              <a:gd name="connsiteX2092" fmla="*/ 0 w 12192000"/>
              <a:gd name="connsiteY2092" fmla="*/ 2575563 h 6571374"/>
              <a:gd name="connsiteX2093" fmla="*/ 0 w 12192000"/>
              <a:gd name="connsiteY2093" fmla="*/ 2464357 h 6571374"/>
              <a:gd name="connsiteX2094" fmla="*/ 12674 w 12192000"/>
              <a:gd name="connsiteY2094" fmla="*/ 2455810 h 6571374"/>
              <a:gd name="connsiteX2095" fmla="*/ 39771 w 12192000"/>
              <a:gd name="connsiteY2095" fmla="*/ 2450339 h 6571374"/>
              <a:gd name="connsiteX2096" fmla="*/ 12152306 w 12192000"/>
              <a:gd name="connsiteY2096" fmla="*/ 2450335 h 6571374"/>
              <a:gd name="connsiteX2097" fmla="*/ 12179402 w 12192000"/>
              <a:gd name="connsiteY2097" fmla="*/ 2455807 h 6571374"/>
              <a:gd name="connsiteX2098" fmla="*/ 12192000 w 12192000"/>
              <a:gd name="connsiteY2098" fmla="*/ 2464303 h 6571374"/>
              <a:gd name="connsiteX2099" fmla="*/ 12192000 w 12192000"/>
              <a:gd name="connsiteY2099" fmla="*/ 2575615 h 6571374"/>
              <a:gd name="connsiteX2100" fmla="*/ 12179402 w 12192000"/>
              <a:gd name="connsiteY2100" fmla="*/ 2584110 h 6571374"/>
              <a:gd name="connsiteX2101" fmla="*/ 12152306 w 12192000"/>
              <a:gd name="connsiteY2101" fmla="*/ 2589582 h 6571374"/>
              <a:gd name="connsiteX2102" fmla="*/ 12082694 w 12192000"/>
              <a:gd name="connsiteY2102" fmla="*/ 2519957 h 6571374"/>
              <a:gd name="connsiteX2103" fmla="*/ 12152306 w 12192000"/>
              <a:gd name="connsiteY2103" fmla="*/ 2450335 h 6571374"/>
              <a:gd name="connsiteX2104" fmla="*/ 11734630 w 12192000"/>
              <a:gd name="connsiteY2104" fmla="*/ 2450335 h 6571374"/>
              <a:gd name="connsiteX2105" fmla="*/ 11804243 w 12192000"/>
              <a:gd name="connsiteY2105" fmla="*/ 2519957 h 6571374"/>
              <a:gd name="connsiteX2106" fmla="*/ 11734630 w 12192000"/>
              <a:gd name="connsiteY2106" fmla="*/ 2589582 h 6571374"/>
              <a:gd name="connsiteX2107" fmla="*/ 11665017 w 12192000"/>
              <a:gd name="connsiteY2107" fmla="*/ 2519957 h 6571374"/>
              <a:gd name="connsiteX2108" fmla="*/ 11734630 w 12192000"/>
              <a:gd name="connsiteY2108" fmla="*/ 2450335 h 6571374"/>
              <a:gd name="connsiteX2109" fmla="*/ 11316953 w 12192000"/>
              <a:gd name="connsiteY2109" fmla="*/ 2450335 h 6571374"/>
              <a:gd name="connsiteX2110" fmla="*/ 11386566 w 12192000"/>
              <a:gd name="connsiteY2110" fmla="*/ 2519957 h 6571374"/>
              <a:gd name="connsiteX2111" fmla="*/ 11316953 w 12192000"/>
              <a:gd name="connsiteY2111" fmla="*/ 2589582 h 6571374"/>
              <a:gd name="connsiteX2112" fmla="*/ 11247341 w 12192000"/>
              <a:gd name="connsiteY2112" fmla="*/ 2519957 h 6571374"/>
              <a:gd name="connsiteX2113" fmla="*/ 11316953 w 12192000"/>
              <a:gd name="connsiteY2113" fmla="*/ 2450335 h 6571374"/>
              <a:gd name="connsiteX2114" fmla="*/ 10899277 w 12192000"/>
              <a:gd name="connsiteY2114" fmla="*/ 2450335 h 6571374"/>
              <a:gd name="connsiteX2115" fmla="*/ 10968890 w 12192000"/>
              <a:gd name="connsiteY2115" fmla="*/ 2519957 h 6571374"/>
              <a:gd name="connsiteX2116" fmla="*/ 10899277 w 12192000"/>
              <a:gd name="connsiteY2116" fmla="*/ 2589582 h 6571374"/>
              <a:gd name="connsiteX2117" fmla="*/ 10829664 w 12192000"/>
              <a:gd name="connsiteY2117" fmla="*/ 2519957 h 6571374"/>
              <a:gd name="connsiteX2118" fmla="*/ 10899277 w 12192000"/>
              <a:gd name="connsiteY2118" fmla="*/ 2450335 h 6571374"/>
              <a:gd name="connsiteX2119" fmla="*/ 10481600 w 12192000"/>
              <a:gd name="connsiteY2119" fmla="*/ 2450335 h 6571374"/>
              <a:gd name="connsiteX2120" fmla="*/ 10551213 w 12192000"/>
              <a:gd name="connsiteY2120" fmla="*/ 2519957 h 6571374"/>
              <a:gd name="connsiteX2121" fmla="*/ 10481600 w 12192000"/>
              <a:gd name="connsiteY2121" fmla="*/ 2589582 h 6571374"/>
              <a:gd name="connsiteX2122" fmla="*/ 10411988 w 12192000"/>
              <a:gd name="connsiteY2122" fmla="*/ 2519957 h 6571374"/>
              <a:gd name="connsiteX2123" fmla="*/ 10481600 w 12192000"/>
              <a:gd name="connsiteY2123" fmla="*/ 2450335 h 6571374"/>
              <a:gd name="connsiteX2124" fmla="*/ 10063924 w 12192000"/>
              <a:gd name="connsiteY2124" fmla="*/ 2450335 h 6571374"/>
              <a:gd name="connsiteX2125" fmla="*/ 10133537 w 12192000"/>
              <a:gd name="connsiteY2125" fmla="*/ 2519957 h 6571374"/>
              <a:gd name="connsiteX2126" fmla="*/ 10063924 w 12192000"/>
              <a:gd name="connsiteY2126" fmla="*/ 2589582 h 6571374"/>
              <a:gd name="connsiteX2127" fmla="*/ 9994311 w 12192000"/>
              <a:gd name="connsiteY2127" fmla="*/ 2519957 h 6571374"/>
              <a:gd name="connsiteX2128" fmla="*/ 10063924 w 12192000"/>
              <a:gd name="connsiteY2128" fmla="*/ 2450335 h 6571374"/>
              <a:gd name="connsiteX2129" fmla="*/ 9646247 w 12192000"/>
              <a:gd name="connsiteY2129" fmla="*/ 2450335 h 6571374"/>
              <a:gd name="connsiteX2130" fmla="*/ 9715860 w 12192000"/>
              <a:gd name="connsiteY2130" fmla="*/ 2519957 h 6571374"/>
              <a:gd name="connsiteX2131" fmla="*/ 9646247 w 12192000"/>
              <a:gd name="connsiteY2131" fmla="*/ 2589582 h 6571374"/>
              <a:gd name="connsiteX2132" fmla="*/ 9576635 w 12192000"/>
              <a:gd name="connsiteY2132" fmla="*/ 2519957 h 6571374"/>
              <a:gd name="connsiteX2133" fmla="*/ 9646247 w 12192000"/>
              <a:gd name="connsiteY2133" fmla="*/ 2450335 h 6571374"/>
              <a:gd name="connsiteX2134" fmla="*/ 9228571 w 12192000"/>
              <a:gd name="connsiteY2134" fmla="*/ 2450335 h 6571374"/>
              <a:gd name="connsiteX2135" fmla="*/ 9298184 w 12192000"/>
              <a:gd name="connsiteY2135" fmla="*/ 2519957 h 6571374"/>
              <a:gd name="connsiteX2136" fmla="*/ 9228571 w 12192000"/>
              <a:gd name="connsiteY2136" fmla="*/ 2589582 h 6571374"/>
              <a:gd name="connsiteX2137" fmla="*/ 9158958 w 12192000"/>
              <a:gd name="connsiteY2137" fmla="*/ 2519957 h 6571374"/>
              <a:gd name="connsiteX2138" fmla="*/ 9228571 w 12192000"/>
              <a:gd name="connsiteY2138" fmla="*/ 2450335 h 6571374"/>
              <a:gd name="connsiteX2139" fmla="*/ 8810895 w 12192000"/>
              <a:gd name="connsiteY2139" fmla="*/ 2450335 h 6571374"/>
              <a:gd name="connsiteX2140" fmla="*/ 8880507 w 12192000"/>
              <a:gd name="connsiteY2140" fmla="*/ 2519957 h 6571374"/>
              <a:gd name="connsiteX2141" fmla="*/ 8810895 w 12192000"/>
              <a:gd name="connsiteY2141" fmla="*/ 2589582 h 6571374"/>
              <a:gd name="connsiteX2142" fmla="*/ 8741282 w 12192000"/>
              <a:gd name="connsiteY2142" fmla="*/ 2519957 h 6571374"/>
              <a:gd name="connsiteX2143" fmla="*/ 8810895 w 12192000"/>
              <a:gd name="connsiteY2143" fmla="*/ 2450335 h 6571374"/>
              <a:gd name="connsiteX2144" fmla="*/ 8393218 w 12192000"/>
              <a:gd name="connsiteY2144" fmla="*/ 2450335 h 6571374"/>
              <a:gd name="connsiteX2145" fmla="*/ 8462831 w 12192000"/>
              <a:gd name="connsiteY2145" fmla="*/ 2519957 h 6571374"/>
              <a:gd name="connsiteX2146" fmla="*/ 8393218 w 12192000"/>
              <a:gd name="connsiteY2146" fmla="*/ 2589582 h 6571374"/>
              <a:gd name="connsiteX2147" fmla="*/ 8323606 w 12192000"/>
              <a:gd name="connsiteY2147" fmla="*/ 2519957 h 6571374"/>
              <a:gd name="connsiteX2148" fmla="*/ 8393218 w 12192000"/>
              <a:gd name="connsiteY2148" fmla="*/ 2450335 h 6571374"/>
              <a:gd name="connsiteX2149" fmla="*/ 7975542 w 12192000"/>
              <a:gd name="connsiteY2149" fmla="*/ 2450335 h 6571374"/>
              <a:gd name="connsiteX2150" fmla="*/ 8045155 w 12192000"/>
              <a:gd name="connsiteY2150" fmla="*/ 2519957 h 6571374"/>
              <a:gd name="connsiteX2151" fmla="*/ 7975542 w 12192000"/>
              <a:gd name="connsiteY2151" fmla="*/ 2589582 h 6571374"/>
              <a:gd name="connsiteX2152" fmla="*/ 7905929 w 12192000"/>
              <a:gd name="connsiteY2152" fmla="*/ 2519957 h 6571374"/>
              <a:gd name="connsiteX2153" fmla="*/ 7975542 w 12192000"/>
              <a:gd name="connsiteY2153" fmla="*/ 2450335 h 6571374"/>
              <a:gd name="connsiteX2154" fmla="*/ 7557865 w 12192000"/>
              <a:gd name="connsiteY2154" fmla="*/ 2450335 h 6571374"/>
              <a:gd name="connsiteX2155" fmla="*/ 7627478 w 12192000"/>
              <a:gd name="connsiteY2155" fmla="*/ 2519957 h 6571374"/>
              <a:gd name="connsiteX2156" fmla="*/ 7557865 w 12192000"/>
              <a:gd name="connsiteY2156" fmla="*/ 2589582 h 6571374"/>
              <a:gd name="connsiteX2157" fmla="*/ 7488253 w 12192000"/>
              <a:gd name="connsiteY2157" fmla="*/ 2519957 h 6571374"/>
              <a:gd name="connsiteX2158" fmla="*/ 7557865 w 12192000"/>
              <a:gd name="connsiteY2158" fmla="*/ 2450335 h 6571374"/>
              <a:gd name="connsiteX2159" fmla="*/ 7140189 w 12192000"/>
              <a:gd name="connsiteY2159" fmla="*/ 2450335 h 6571374"/>
              <a:gd name="connsiteX2160" fmla="*/ 7209802 w 12192000"/>
              <a:gd name="connsiteY2160" fmla="*/ 2519957 h 6571374"/>
              <a:gd name="connsiteX2161" fmla="*/ 7140189 w 12192000"/>
              <a:gd name="connsiteY2161" fmla="*/ 2589582 h 6571374"/>
              <a:gd name="connsiteX2162" fmla="*/ 7070576 w 12192000"/>
              <a:gd name="connsiteY2162" fmla="*/ 2519957 h 6571374"/>
              <a:gd name="connsiteX2163" fmla="*/ 7140189 w 12192000"/>
              <a:gd name="connsiteY2163" fmla="*/ 2450335 h 6571374"/>
              <a:gd name="connsiteX2164" fmla="*/ 6722513 w 12192000"/>
              <a:gd name="connsiteY2164" fmla="*/ 2450335 h 6571374"/>
              <a:gd name="connsiteX2165" fmla="*/ 6792125 w 12192000"/>
              <a:gd name="connsiteY2165" fmla="*/ 2519957 h 6571374"/>
              <a:gd name="connsiteX2166" fmla="*/ 6722513 w 12192000"/>
              <a:gd name="connsiteY2166" fmla="*/ 2589582 h 6571374"/>
              <a:gd name="connsiteX2167" fmla="*/ 6652900 w 12192000"/>
              <a:gd name="connsiteY2167" fmla="*/ 2519957 h 6571374"/>
              <a:gd name="connsiteX2168" fmla="*/ 6722513 w 12192000"/>
              <a:gd name="connsiteY2168" fmla="*/ 2450335 h 6571374"/>
              <a:gd name="connsiteX2169" fmla="*/ 6304836 w 12192000"/>
              <a:gd name="connsiteY2169" fmla="*/ 2450335 h 6571374"/>
              <a:gd name="connsiteX2170" fmla="*/ 6374449 w 12192000"/>
              <a:gd name="connsiteY2170" fmla="*/ 2519957 h 6571374"/>
              <a:gd name="connsiteX2171" fmla="*/ 6304836 w 12192000"/>
              <a:gd name="connsiteY2171" fmla="*/ 2589582 h 6571374"/>
              <a:gd name="connsiteX2172" fmla="*/ 6235223 w 12192000"/>
              <a:gd name="connsiteY2172" fmla="*/ 2519957 h 6571374"/>
              <a:gd name="connsiteX2173" fmla="*/ 6304836 w 12192000"/>
              <a:gd name="connsiteY2173" fmla="*/ 2450335 h 6571374"/>
              <a:gd name="connsiteX2174" fmla="*/ 5887160 w 12192000"/>
              <a:gd name="connsiteY2174" fmla="*/ 2450335 h 6571374"/>
              <a:gd name="connsiteX2175" fmla="*/ 5956772 w 12192000"/>
              <a:gd name="connsiteY2175" fmla="*/ 2519957 h 6571374"/>
              <a:gd name="connsiteX2176" fmla="*/ 5887160 w 12192000"/>
              <a:gd name="connsiteY2176" fmla="*/ 2589582 h 6571374"/>
              <a:gd name="connsiteX2177" fmla="*/ 5817547 w 12192000"/>
              <a:gd name="connsiteY2177" fmla="*/ 2519957 h 6571374"/>
              <a:gd name="connsiteX2178" fmla="*/ 5887160 w 12192000"/>
              <a:gd name="connsiteY2178" fmla="*/ 2450335 h 6571374"/>
              <a:gd name="connsiteX2179" fmla="*/ 5469483 w 12192000"/>
              <a:gd name="connsiteY2179" fmla="*/ 2450335 h 6571374"/>
              <a:gd name="connsiteX2180" fmla="*/ 5539096 w 12192000"/>
              <a:gd name="connsiteY2180" fmla="*/ 2519957 h 6571374"/>
              <a:gd name="connsiteX2181" fmla="*/ 5469483 w 12192000"/>
              <a:gd name="connsiteY2181" fmla="*/ 2589582 h 6571374"/>
              <a:gd name="connsiteX2182" fmla="*/ 5399870 w 12192000"/>
              <a:gd name="connsiteY2182" fmla="*/ 2519957 h 6571374"/>
              <a:gd name="connsiteX2183" fmla="*/ 5469483 w 12192000"/>
              <a:gd name="connsiteY2183" fmla="*/ 2450335 h 6571374"/>
              <a:gd name="connsiteX2184" fmla="*/ 10481600 w 12192000"/>
              <a:gd name="connsiteY2184" fmla="*/ 2144050 h 6571374"/>
              <a:gd name="connsiteX2185" fmla="*/ 10551213 w 12192000"/>
              <a:gd name="connsiteY2185" fmla="*/ 2213688 h 6571374"/>
              <a:gd name="connsiteX2186" fmla="*/ 10481600 w 12192000"/>
              <a:gd name="connsiteY2186" fmla="*/ 2283285 h 6571374"/>
              <a:gd name="connsiteX2187" fmla="*/ 10411988 w 12192000"/>
              <a:gd name="connsiteY2187" fmla="*/ 2213688 h 6571374"/>
              <a:gd name="connsiteX2188" fmla="*/ 10481600 w 12192000"/>
              <a:gd name="connsiteY2188" fmla="*/ 2144050 h 6571374"/>
              <a:gd name="connsiteX2189" fmla="*/ 10063924 w 12192000"/>
              <a:gd name="connsiteY2189" fmla="*/ 2144050 h 6571374"/>
              <a:gd name="connsiteX2190" fmla="*/ 10133537 w 12192000"/>
              <a:gd name="connsiteY2190" fmla="*/ 2213688 h 6571374"/>
              <a:gd name="connsiteX2191" fmla="*/ 10063924 w 12192000"/>
              <a:gd name="connsiteY2191" fmla="*/ 2283285 h 6571374"/>
              <a:gd name="connsiteX2192" fmla="*/ 9994311 w 12192000"/>
              <a:gd name="connsiteY2192" fmla="*/ 2213688 h 6571374"/>
              <a:gd name="connsiteX2193" fmla="*/ 10063924 w 12192000"/>
              <a:gd name="connsiteY2193" fmla="*/ 2144050 h 6571374"/>
              <a:gd name="connsiteX2194" fmla="*/ 9646247 w 12192000"/>
              <a:gd name="connsiteY2194" fmla="*/ 2144050 h 6571374"/>
              <a:gd name="connsiteX2195" fmla="*/ 9715860 w 12192000"/>
              <a:gd name="connsiteY2195" fmla="*/ 2213688 h 6571374"/>
              <a:gd name="connsiteX2196" fmla="*/ 9646247 w 12192000"/>
              <a:gd name="connsiteY2196" fmla="*/ 2283285 h 6571374"/>
              <a:gd name="connsiteX2197" fmla="*/ 9576635 w 12192000"/>
              <a:gd name="connsiteY2197" fmla="*/ 2213688 h 6571374"/>
              <a:gd name="connsiteX2198" fmla="*/ 9646247 w 12192000"/>
              <a:gd name="connsiteY2198" fmla="*/ 2144050 h 6571374"/>
              <a:gd name="connsiteX2199" fmla="*/ 9228571 w 12192000"/>
              <a:gd name="connsiteY2199" fmla="*/ 2144050 h 6571374"/>
              <a:gd name="connsiteX2200" fmla="*/ 9298184 w 12192000"/>
              <a:gd name="connsiteY2200" fmla="*/ 2213688 h 6571374"/>
              <a:gd name="connsiteX2201" fmla="*/ 9228571 w 12192000"/>
              <a:gd name="connsiteY2201" fmla="*/ 2283285 h 6571374"/>
              <a:gd name="connsiteX2202" fmla="*/ 9158958 w 12192000"/>
              <a:gd name="connsiteY2202" fmla="*/ 2213688 h 6571374"/>
              <a:gd name="connsiteX2203" fmla="*/ 9228571 w 12192000"/>
              <a:gd name="connsiteY2203" fmla="*/ 2144050 h 6571374"/>
              <a:gd name="connsiteX2204" fmla="*/ 8810895 w 12192000"/>
              <a:gd name="connsiteY2204" fmla="*/ 2144050 h 6571374"/>
              <a:gd name="connsiteX2205" fmla="*/ 8880507 w 12192000"/>
              <a:gd name="connsiteY2205" fmla="*/ 2213688 h 6571374"/>
              <a:gd name="connsiteX2206" fmla="*/ 8810895 w 12192000"/>
              <a:gd name="connsiteY2206" fmla="*/ 2283285 h 6571374"/>
              <a:gd name="connsiteX2207" fmla="*/ 8741282 w 12192000"/>
              <a:gd name="connsiteY2207" fmla="*/ 2213688 h 6571374"/>
              <a:gd name="connsiteX2208" fmla="*/ 8810895 w 12192000"/>
              <a:gd name="connsiteY2208" fmla="*/ 2144050 h 6571374"/>
              <a:gd name="connsiteX2209" fmla="*/ 8393218 w 12192000"/>
              <a:gd name="connsiteY2209" fmla="*/ 2144050 h 6571374"/>
              <a:gd name="connsiteX2210" fmla="*/ 8462831 w 12192000"/>
              <a:gd name="connsiteY2210" fmla="*/ 2213688 h 6571374"/>
              <a:gd name="connsiteX2211" fmla="*/ 8393218 w 12192000"/>
              <a:gd name="connsiteY2211" fmla="*/ 2283285 h 6571374"/>
              <a:gd name="connsiteX2212" fmla="*/ 8323606 w 12192000"/>
              <a:gd name="connsiteY2212" fmla="*/ 2213688 h 6571374"/>
              <a:gd name="connsiteX2213" fmla="*/ 8393218 w 12192000"/>
              <a:gd name="connsiteY2213" fmla="*/ 2144050 h 6571374"/>
              <a:gd name="connsiteX2214" fmla="*/ 7975542 w 12192000"/>
              <a:gd name="connsiteY2214" fmla="*/ 2144050 h 6571374"/>
              <a:gd name="connsiteX2215" fmla="*/ 8045155 w 12192000"/>
              <a:gd name="connsiteY2215" fmla="*/ 2213688 h 6571374"/>
              <a:gd name="connsiteX2216" fmla="*/ 7975542 w 12192000"/>
              <a:gd name="connsiteY2216" fmla="*/ 2283285 h 6571374"/>
              <a:gd name="connsiteX2217" fmla="*/ 7905929 w 12192000"/>
              <a:gd name="connsiteY2217" fmla="*/ 2213688 h 6571374"/>
              <a:gd name="connsiteX2218" fmla="*/ 7975542 w 12192000"/>
              <a:gd name="connsiteY2218" fmla="*/ 2144050 h 6571374"/>
              <a:gd name="connsiteX2219" fmla="*/ 7557865 w 12192000"/>
              <a:gd name="connsiteY2219" fmla="*/ 2144050 h 6571374"/>
              <a:gd name="connsiteX2220" fmla="*/ 7627478 w 12192000"/>
              <a:gd name="connsiteY2220" fmla="*/ 2213688 h 6571374"/>
              <a:gd name="connsiteX2221" fmla="*/ 7557865 w 12192000"/>
              <a:gd name="connsiteY2221" fmla="*/ 2283285 h 6571374"/>
              <a:gd name="connsiteX2222" fmla="*/ 7488253 w 12192000"/>
              <a:gd name="connsiteY2222" fmla="*/ 2213688 h 6571374"/>
              <a:gd name="connsiteX2223" fmla="*/ 7557865 w 12192000"/>
              <a:gd name="connsiteY2223" fmla="*/ 2144050 h 6571374"/>
              <a:gd name="connsiteX2224" fmla="*/ 7140189 w 12192000"/>
              <a:gd name="connsiteY2224" fmla="*/ 2144050 h 6571374"/>
              <a:gd name="connsiteX2225" fmla="*/ 7209802 w 12192000"/>
              <a:gd name="connsiteY2225" fmla="*/ 2213688 h 6571374"/>
              <a:gd name="connsiteX2226" fmla="*/ 7140189 w 12192000"/>
              <a:gd name="connsiteY2226" fmla="*/ 2283285 h 6571374"/>
              <a:gd name="connsiteX2227" fmla="*/ 7070576 w 12192000"/>
              <a:gd name="connsiteY2227" fmla="*/ 2213688 h 6571374"/>
              <a:gd name="connsiteX2228" fmla="*/ 7140189 w 12192000"/>
              <a:gd name="connsiteY2228" fmla="*/ 2144050 h 6571374"/>
              <a:gd name="connsiteX2229" fmla="*/ 6722513 w 12192000"/>
              <a:gd name="connsiteY2229" fmla="*/ 2144050 h 6571374"/>
              <a:gd name="connsiteX2230" fmla="*/ 6792125 w 12192000"/>
              <a:gd name="connsiteY2230" fmla="*/ 2213688 h 6571374"/>
              <a:gd name="connsiteX2231" fmla="*/ 6722513 w 12192000"/>
              <a:gd name="connsiteY2231" fmla="*/ 2283285 h 6571374"/>
              <a:gd name="connsiteX2232" fmla="*/ 6652900 w 12192000"/>
              <a:gd name="connsiteY2232" fmla="*/ 2213688 h 6571374"/>
              <a:gd name="connsiteX2233" fmla="*/ 6722513 w 12192000"/>
              <a:gd name="connsiteY2233" fmla="*/ 2144050 h 6571374"/>
              <a:gd name="connsiteX2234" fmla="*/ 6304836 w 12192000"/>
              <a:gd name="connsiteY2234" fmla="*/ 2144050 h 6571374"/>
              <a:gd name="connsiteX2235" fmla="*/ 6374449 w 12192000"/>
              <a:gd name="connsiteY2235" fmla="*/ 2213688 h 6571374"/>
              <a:gd name="connsiteX2236" fmla="*/ 6304836 w 12192000"/>
              <a:gd name="connsiteY2236" fmla="*/ 2283285 h 6571374"/>
              <a:gd name="connsiteX2237" fmla="*/ 6235223 w 12192000"/>
              <a:gd name="connsiteY2237" fmla="*/ 2213688 h 6571374"/>
              <a:gd name="connsiteX2238" fmla="*/ 6304836 w 12192000"/>
              <a:gd name="connsiteY2238" fmla="*/ 2144050 h 6571374"/>
              <a:gd name="connsiteX2239" fmla="*/ 5887160 w 12192000"/>
              <a:gd name="connsiteY2239" fmla="*/ 2144050 h 6571374"/>
              <a:gd name="connsiteX2240" fmla="*/ 5956772 w 12192000"/>
              <a:gd name="connsiteY2240" fmla="*/ 2213688 h 6571374"/>
              <a:gd name="connsiteX2241" fmla="*/ 5887160 w 12192000"/>
              <a:gd name="connsiteY2241" fmla="*/ 2283285 h 6571374"/>
              <a:gd name="connsiteX2242" fmla="*/ 5817547 w 12192000"/>
              <a:gd name="connsiteY2242" fmla="*/ 2213688 h 6571374"/>
              <a:gd name="connsiteX2243" fmla="*/ 5887160 w 12192000"/>
              <a:gd name="connsiteY2243" fmla="*/ 2144050 h 6571374"/>
              <a:gd name="connsiteX2244" fmla="*/ 5469483 w 12192000"/>
              <a:gd name="connsiteY2244" fmla="*/ 2144050 h 6571374"/>
              <a:gd name="connsiteX2245" fmla="*/ 5539096 w 12192000"/>
              <a:gd name="connsiteY2245" fmla="*/ 2213688 h 6571374"/>
              <a:gd name="connsiteX2246" fmla="*/ 5469483 w 12192000"/>
              <a:gd name="connsiteY2246" fmla="*/ 2283285 h 6571374"/>
              <a:gd name="connsiteX2247" fmla="*/ 5399870 w 12192000"/>
              <a:gd name="connsiteY2247" fmla="*/ 2213688 h 6571374"/>
              <a:gd name="connsiteX2248" fmla="*/ 5469483 w 12192000"/>
              <a:gd name="connsiteY2248" fmla="*/ 2144050 h 6571374"/>
              <a:gd name="connsiteX2249" fmla="*/ 5051807 w 12192000"/>
              <a:gd name="connsiteY2249" fmla="*/ 2144050 h 6571374"/>
              <a:gd name="connsiteX2250" fmla="*/ 5121419 w 12192000"/>
              <a:gd name="connsiteY2250" fmla="*/ 2213688 h 6571374"/>
              <a:gd name="connsiteX2251" fmla="*/ 5051807 w 12192000"/>
              <a:gd name="connsiteY2251" fmla="*/ 2283285 h 6571374"/>
              <a:gd name="connsiteX2252" fmla="*/ 4982194 w 12192000"/>
              <a:gd name="connsiteY2252" fmla="*/ 2213688 h 6571374"/>
              <a:gd name="connsiteX2253" fmla="*/ 5051807 w 12192000"/>
              <a:gd name="connsiteY2253" fmla="*/ 2144050 h 6571374"/>
              <a:gd name="connsiteX2254" fmla="*/ 4634130 w 12192000"/>
              <a:gd name="connsiteY2254" fmla="*/ 2144050 h 6571374"/>
              <a:gd name="connsiteX2255" fmla="*/ 4703743 w 12192000"/>
              <a:gd name="connsiteY2255" fmla="*/ 2213689 h 6571374"/>
              <a:gd name="connsiteX2256" fmla="*/ 4634130 w 12192000"/>
              <a:gd name="connsiteY2256" fmla="*/ 2283285 h 6571374"/>
              <a:gd name="connsiteX2257" fmla="*/ 4564517 w 12192000"/>
              <a:gd name="connsiteY2257" fmla="*/ 2213689 h 6571374"/>
              <a:gd name="connsiteX2258" fmla="*/ 4634130 w 12192000"/>
              <a:gd name="connsiteY2258" fmla="*/ 2144050 h 6571374"/>
              <a:gd name="connsiteX2259" fmla="*/ 4216591 w 12192000"/>
              <a:gd name="connsiteY2259" fmla="*/ 2144050 h 6571374"/>
              <a:gd name="connsiteX2260" fmla="*/ 4286066 w 12192000"/>
              <a:gd name="connsiteY2260" fmla="*/ 2213689 h 6571374"/>
              <a:gd name="connsiteX2261" fmla="*/ 4216591 w 12192000"/>
              <a:gd name="connsiteY2261" fmla="*/ 2283285 h 6571374"/>
              <a:gd name="connsiteX2262" fmla="*/ 4146979 w 12192000"/>
              <a:gd name="connsiteY2262" fmla="*/ 2213689 h 6571374"/>
              <a:gd name="connsiteX2263" fmla="*/ 4216591 w 12192000"/>
              <a:gd name="connsiteY2263" fmla="*/ 2144050 h 6571374"/>
              <a:gd name="connsiteX2264" fmla="*/ 3798920 w 12192000"/>
              <a:gd name="connsiteY2264" fmla="*/ 2144050 h 6571374"/>
              <a:gd name="connsiteX2265" fmla="*/ 3868529 w 12192000"/>
              <a:gd name="connsiteY2265" fmla="*/ 2213689 h 6571374"/>
              <a:gd name="connsiteX2266" fmla="*/ 3798920 w 12192000"/>
              <a:gd name="connsiteY2266" fmla="*/ 2283285 h 6571374"/>
              <a:gd name="connsiteX2267" fmla="*/ 3729308 w 12192000"/>
              <a:gd name="connsiteY2267" fmla="*/ 2213689 h 6571374"/>
              <a:gd name="connsiteX2268" fmla="*/ 3798920 w 12192000"/>
              <a:gd name="connsiteY2268" fmla="*/ 2144050 h 6571374"/>
              <a:gd name="connsiteX2269" fmla="*/ 3381251 w 12192000"/>
              <a:gd name="connsiteY2269" fmla="*/ 2144050 h 6571374"/>
              <a:gd name="connsiteX2270" fmla="*/ 3450865 w 12192000"/>
              <a:gd name="connsiteY2270" fmla="*/ 2213689 h 6571374"/>
              <a:gd name="connsiteX2271" fmla="*/ 3381251 w 12192000"/>
              <a:gd name="connsiteY2271" fmla="*/ 2283285 h 6571374"/>
              <a:gd name="connsiteX2272" fmla="*/ 3311633 w 12192000"/>
              <a:gd name="connsiteY2272" fmla="*/ 2213689 h 6571374"/>
              <a:gd name="connsiteX2273" fmla="*/ 3381251 w 12192000"/>
              <a:gd name="connsiteY2273" fmla="*/ 2144050 h 6571374"/>
              <a:gd name="connsiteX2274" fmla="*/ 2963562 w 12192000"/>
              <a:gd name="connsiteY2274" fmla="*/ 2144050 h 6571374"/>
              <a:gd name="connsiteX2275" fmla="*/ 3033175 w 12192000"/>
              <a:gd name="connsiteY2275" fmla="*/ 2213689 h 6571374"/>
              <a:gd name="connsiteX2276" fmla="*/ 2963562 w 12192000"/>
              <a:gd name="connsiteY2276" fmla="*/ 2283285 h 6571374"/>
              <a:gd name="connsiteX2277" fmla="*/ 2893945 w 12192000"/>
              <a:gd name="connsiteY2277" fmla="*/ 2213689 h 6571374"/>
              <a:gd name="connsiteX2278" fmla="*/ 2963562 w 12192000"/>
              <a:gd name="connsiteY2278" fmla="*/ 2144050 h 6571374"/>
              <a:gd name="connsiteX2279" fmla="*/ 2545871 w 12192000"/>
              <a:gd name="connsiteY2279" fmla="*/ 2144050 h 6571374"/>
              <a:gd name="connsiteX2280" fmla="*/ 2615484 w 12192000"/>
              <a:gd name="connsiteY2280" fmla="*/ 2213689 h 6571374"/>
              <a:gd name="connsiteX2281" fmla="*/ 2545871 w 12192000"/>
              <a:gd name="connsiteY2281" fmla="*/ 2283285 h 6571374"/>
              <a:gd name="connsiteX2282" fmla="*/ 2476257 w 12192000"/>
              <a:gd name="connsiteY2282" fmla="*/ 2213689 h 6571374"/>
              <a:gd name="connsiteX2283" fmla="*/ 2545871 w 12192000"/>
              <a:gd name="connsiteY2283" fmla="*/ 2144050 h 6571374"/>
              <a:gd name="connsiteX2284" fmla="*/ 2128179 w 12192000"/>
              <a:gd name="connsiteY2284" fmla="*/ 2144050 h 6571374"/>
              <a:gd name="connsiteX2285" fmla="*/ 2197793 w 12192000"/>
              <a:gd name="connsiteY2285" fmla="*/ 2213689 h 6571374"/>
              <a:gd name="connsiteX2286" fmla="*/ 2128179 w 12192000"/>
              <a:gd name="connsiteY2286" fmla="*/ 2283285 h 6571374"/>
              <a:gd name="connsiteX2287" fmla="*/ 2058566 w 12192000"/>
              <a:gd name="connsiteY2287" fmla="*/ 2213689 h 6571374"/>
              <a:gd name="connsiteX2288" fmla="*/ 2128179 w 12192000"/>
              <a:gd name="connsiteY2288" fmla="*/ 2144050 h 6571374"/>
              <a:gd name="connsiteX2289" fmla="*/ 1710487 w 12192000"/>
              <a:gd name="connsiteY2289" fmla="*/ 2144050 h 6571374"/>
              <a:gd name="connsiteX2290" fmla="*/ 1780100 w 12192000"/>
              <a:gd name="connsiteY2290" fmla="*/ 2213689 h 6571374"/>
              <a:gd name="connsiteX2291" fmla="*/ 1710487 w 12192000"/>
              <a:gd name="connsiteY2291" fmla="*/ 2283285 h 6571374"/>
              <a:gd name="connsiteX2292" fmla="*/ 1640864 w 12192000"/>
              <a:gd name="connsiteY2292" fmla="*/ 2213689 h 6571374"/>
              <a:gd name="connsiteX2293" fmla="*/ 1710487 w 12192000"/>
              <a:gd name="connsiteY2293" fmla="*/ 2144050 h 6571374"/>
              <a:gd name="connsiteX2294" fmla="*/ 1292796 w 12192000"/>
              <a:gd name="connsiteY2294" fmla="*/ 2144050 h 6571374"/>
              <a:gd name="connsiteX2295" fmla="*/ 1362408 w 12192000"/>
              <a:gd name="connsiteY2295" fmla="*/ 2213689 h 6571374"/>
              <a:gd name="connsiteX2296" fmla="*/ 1292796 w 12192000"/>
              <a:gd name="connsiteY2296" fmla="*/ 2283285 h 6571374"/>
              <a:gd name="connsiteX2297" fmla="*/ 1223182 w 12192000"/>
              <a:gd name="connsiteY2297" fmla="*/ 2213689 h 6571374"/>
              <a:gd name="connsiteX2298" fmla="*/ 1292796 w 12192000"/>
              <a:gd name="connsiteY2298" fmla="*/ 2144050 h 6571374"/>
              <a:gd name="connsiteX2299" fmla="*/ 875126 w 12192000"/>
              <a:gd name="connsiteY2299" fmla="*/ 2144050 h 6571374"/>
              <a:gd name="connsiteX2300" fmla="*/ 944739 w 12192000"/>
              <a:gd name="connsiteY2300" fmla="*/ 2213689 h 6571374"/>
              <a:gd name="connsiteX2301" fmla="*/ 875126 w 12192000"/>
              <a:gd name="connsiteY2301" fmla="*/ 2283285 h 6571374"/>
              <a:gd name="connsiteX2302" fmla="*/ 805513 w 12192000"/>
              <a:gd name="connsiteY2302" fmla="*/ 2213689 h 6571374"/>
              <a:gd name="connsiteX2303" fmla="*/ 875126 w 12192000"/>
              <a:gd name="connsiteY2303" fmla="*/ 2144050 h 6571374"/>
              <a:gd name="connsiteX2304" fmla="*/ 457450 w 12192000"/>
              <a:gd name="connsiteY2304" fmla="*/ 2144050 h 6571374"/>
              <a:gd name="connsiteX2305" fmla="*/ 527066 w 12192000"/>
              <a:gd name="connsiteY2305" fmla="*/ 2213692 h 6571374"/>
              <a:gd name="connsiteX2306" fmla="*/ 457450 w 12192000"/>
              <a:gd name="connsiteY2306" fmla="*/ 2283285 h 6571374"/>
              <a:gd name="connsiteX2307" fmla="*/ 387836 w 12192000"/>
              <a:gd name="connsiteY2307" fmla="*/ 2213692 h 6571374"/>
              <a:gd name="connsiteX2308" fmla="*/ 457450 w 12192000"/>
              <a:gd name="connsiteY2308" fmla="*/ 2144050 h 6571374"/>
              <a:gd name="connsiteX2309" fmla="*/ 39776 w 12192000"/>
              <a:gd name="connsiteY2309" fmla="*/ 2144050 h 6571374"/>
              <a:gd name="connsiteX2310" fmla="*/ 109388 w 12192000"/>
              <a:gd name="connsiteY2310" fmla="*/ 2213692 h 6571374"/>
              <a:gd name="connsiteX2311" fmla="*/ 39776 w 12192000"/>
              <a:gd name="connsiteY2311" fmla="*/ 2283285 h 6571374"/>
              <a:gd name="connsiteX2312" fmla="*/ 12679 w 12192000"/>
              <a:gd name="connsiteY2312" fmla="*/ 2277818 h 6571374"/>
              <a:gd name="connsiteX2313" fmla="*/ 0 w 12192000"/>
              <a:gd name="connsiteY2313" fmla="*/ 2269275 h 6571374"/>
              <a:gd name="connsiteX2314" fmla="*/ 0 w 12192000"/>
              <a:gd name="connsiteY2314" fmla="*/ 2158075 h 6571374"/>
              <a:gd name="connsiteX2315" fmla="*/ 12679 w 12192000"/>
              <a:gd name="connsiteY2315" fmla="*/ 2149523 h 6571374"/>
              <a:gd name="connsiteX2316" fmla="*/ 39776 w 12192000"/>
              <a:gd name="connsiteY2316" fmla="*/ 2144050 h 6571374"/>
              <a:gd name="connsiteX2317" fmla="*/ 12152306 w 12192000"/>
              <a:gd name="connsiteY2317" fmla="*/ 2144047 h 6571374"/>
              <a:gd name="connsiteX2318" fmla="*/ 12179402 w 12192000"/>
              <a:gd name="connsiteY2318" fmla="*/ 2149520 h 6571374"/>
              <a:gd name="connsiteX2319" fmla="*/ 12192000 w 12192000"/>
              <a:gd name="connsiteY2319" fmla="*/ 2158016 h 6571374"/>
              <a:gd name="connsiteX2320" fmla="*/ 12192000 w 12192000"/>
              <a:gd name="connsiteY2320" fmla="*/ 2269329 h 6571374"/>
              <a:gd name="connsiteX2321" fmla="*/ 12179402 w 12192000"/>
              <a:gd name="connsiteY2321" fmla="*/ 2277818 h 6571374"/>
              <a:gd name="connsiteX2322" fmla="*/ 12152306 w 12192000"/>
              <a:gd name="connsiteY2322" fmla="*/ 2283285 h 6571374"/>
              <a:gd name="connsiteX2323" fmla="*/ 12082694 w 12192000"/>
              <a:gd name="connsiteY2323" fmla="*/ 2213685 h 6571374"/>
              <a:gd name="connsiteX2324" fmla="*/ 12152306 w 12192000"/>
              <a:gd name="connsiteY2324" fmla="*/ 2144047 h 6571374"/>
              <a:gd name="connsiteX2325" fmla="*/ 11734630 w 12192000"/>
              <a:gd name="connsiteY2325" fmla="*/ 2144047 h 6571374"/>
              <a:gd name="connsiteX2326" fmla="*/ 11804243 w 12192000"/>
              <a:gd name="connsiteY2326" fmla="*/ 2213685 h 6571374"/>
              <a:gd name="connsiteX2327" fmla="*/ 11734630 w 12192000"/>
              <a:gd name="connsiteY2327" fmla="*/ 2283285 h 6571374"/>
              <a:gd name="connsiteX2328" fmla="*/ 11665017 w 12192000"/>
              <a:gd name="connsiteY2328" fmla="*/ 2213685 h 6571374"/>
              <a:gd name="connsiteX2329" fmla="*/ 11734630 w 12192000"/>
              <a:gd name="connsiteY2329" fmla="*/ 2144047 h 6571374"/>
              <a:gd name="connsiteX2330" fmla="*/ 11316953 w 12192000"/>
              <a:gd name="connsiteY2330" fmla="*/ 2144047 h 6571374"/>
              <a:gd name="connsiteX2331" fmla="*/ 11386566 w 12192000"/>
              <a:gd name="connsiteY2331" fmla="*/ 2213685 h 6571374"/>
              <a:gd name="connsiteX2332" fmla="*/ 11316953 w 12192000"/>
              <a:gd name="connsiteY2332" fmla="*/ 2283285 h 6571374"/>
              <a:gd name="connsiteX2333" fmla="*/ 11247341 w 12192000"/>
              <a:gd name="connsiteY2333" fmla="*/ 2213685 h 6571374"/>
              <a:gd name="connsiteX2334" fmla="*/ 11316953 w 12192000"/>
              <a:gd name="connsiteY2334" fmla="*/ 2144047 h 6571374"/>
              <a:gd name="connsiteX2335" fmla="*/ 10899277 w 12192000"/>
              <a:gd name="connsiteY2335" fmla="*/ 2144047 h 6571374"/>
              <a:gd name="connsiteX2336" fmla="*/ 10968890 w 12192000"/>
              <a:gd name="connsiteY2336" fmla="*/ 2213688 h 6571374"/>
              <a:gd name="connsiteX2337" fmla="*/ 10899277 w 12192000"/>
              <a:gd name="connsiteY2337" fmla="*/ 2283285 h 6571374"/>
              <a:gd name="connsiteX2338" fmla="*/ 10829664 w 12192000"/>
              <a:gd name="connsiteY2338" fmla="*/ 2213688 h 6571374"/>
              <a:gd name="connsiteX2339" fmla="*/ 10899277 w 12192000"/>
              <a:gd name="connsiteY2339" fmla="*/ 2144047 h 6571374"/>
              <a:gd name="connsiteX2340" fmla="*/ 2545878 w 12192000"/>
              <a:gd name="connsiteY2340" fmla="*/ 1837797 h 6571374"/>
              <a:gd name="connsiteX2341" fmla="*/ 2615491 w 12192000"/>
              <a:gd name="connsiteY2341" fmla="*/ 1907438 h 6571374"/>
              <a:gd name="connsiteX2342" fmla="*/ 2545878 w 12192000"/>
              <a:gd name="connsiteY2342" fmla="*/ 1977045 h 6571374"/>
              <a:gd name="connsiteX2343" fmla="*/ 2476264 w 12192000"/>
              <a:gd name="connsiteY2343" fmla="*/ 1907438 h 6571374"/>
              <a:gd name="connsiteX2344" fmla="*/ 2545878 w 12192000"/>
              <a:gd name="connsiteY2344" fmla="*/ 1837797 h 6571374"/>
              <a:gd name="connsiteX2345" fmla="*/ 2128186 w 12192000"/>
              <a:gd name="connsiteY2345" fmla="*/ 1837797 h 6571374"/>
              <a:gd name="connsiteX2346" fmla="*/ 2197799 w 12192000"/>
              <a:gd name="connsiteY2346" fmla="*/ 1907438 h 6571374"/>
              <a:gd name="connsiteX2347" fmla="*/ 2128186 w 12192000"/>
              <a:gd name="connsiteY2347" fmla="*/ 1977045 h 6571374"/>
              <a:gd name="connsiteX2348" fmla="*/ 2058572 w 12192000"/>
              <a:gd name="connsiteY2348" fmla="*/ 1907438 h 6571374"/>
              <a:gd name="connsiteX2349" fmla="*/ 2128186 w 12192000"/>
              <a:gd name="connsiteY2349" fmla="*/ 1837797 h 6571374"/>
              <a:gd name="connsiteX2350" fmla="*/ 1710492 w 12192000"/>
              <a:gd name="connsiteY2350" fmla="*/ 1837797 h 6571374"/>
              <a:gd name="connsiteX2351" fmla="*/ 1780105 w 12192000"/>
              <a:gd name="connsiteY2351" fmla="*/ 1907438 h 6571374"/>
              <a:gd name="connsiteX2352" fmla="*/ 1710492 w 12192000"/>
              <a:gd name="connsiteY2352" fmla="*/ 1977045 h 6571374"/>
              <a:gd name="connsiteX2353" fmla="*/ 1640869 w 12192000"/>
              <a:gd name="connsiteY2353" fmla="*/ 1907438 h 6571374"/>
              <a:gd name="connsiteX2354" fmla="*/ 1710492 w 12192000"/>
              <a:gd name="connsiteY2354" fmla="*/ 1837797 h 6571374"/>
              <a:gd name="connsiteX2355" fmla="*/ 1292800 w 12192000"/>
              <a:gd name="connsiteY2355" fmla="*/ 1837797 h 6571374"/>
              <a:gd name="connsiteX2356" fmla="*/ 1362413 w 12192000"/>
              <a:gd name="connsiteY2356" fmla="*/ 1907438 h 6571374"/>
              <a:gd name="connsiteX2357" fmla="*/ 1292800 w 12192000"/>
              <a:gd name="connsiteY2357" fmla="*/ 1977045 h 6571374"/>
              <a:gd name="connsiteX2358" fmla="*/ 1223187 w 12192000"/>
              <a:gd name="connsiteY2358" fmla="*/ 1907438 h 6571374"/>
              <a:gd name="connsiteX2359" fmla="*/ 1292800 w 12192000"/>
              <a:gd name="connsiteY2359" fmla="*/ 1837797 h 6571374"/>
              <a:gd name="connsiteX2360" fmla="*/ 875131 w 12192000"/>
              <a:gd name="connsiteY2360" fmla="*/ 1837797 h 6571374"/>
              <a:gd name="connsiteX2361" fmla="*/ 944744 w 12192000"/>
              <a:gd name="connsiteY2361" fmla="*/ 1907438 h 6571374"/>
              <a:gd name="connsiteX2362" fmla="*/ 875131 w 12192000"/>
              <a:gd name="connsiteY2362" fmla="*/ 1977045 h 6571374"/>
              <a:gd name="connsiteX2363" fmla="*/ 805518 w 12192000"/>
              <a:gd name="connsiteY2363" fmla="*/ 1907438 h 6571374"/>
              <a:gd name="connsiteX2364" fmla="*/ 875131 w 12192000"/>
              <a:gd name="connsiteY2364" fmla="*/ 1837797 h 6571374"/>
              <a:gd name="connsiteX2365" fmla="*/ 457454 w 12192000"/>
              <a:gd name="connsiteY2365" fmla="*/ 1837797 h 6571374"/>
              <a:gd name="connsiteX2366" fmla="*/ 527071 w 12192000"/>
              <a:gd name="connsiteY2366" fmla="*/ 1907438 h 6571374"/>
              <a:gd name="connsiteX2367" fmla="*/ 457454 w 12192000"/>
              <a:gd name="connsiteY2367" fmla="*/ 1977045 h 6571374"/>
              <a:gd name="connsiteX2368" fmla="*/ 387842 w 12192000"/>
              <a:gd name="connsiteY2368" fmla="*/ 1907438 h 6571374"/>
              <a:gd name="connsiteX2369" fmla="*/ 457454 w 12192000"/>
              <a:gd name="connsiteY2369" fmla="*/ 1837797 h 6571374"/>
              <a:gd name="connsiteX2370" fmla="*/ 39780 w 12192000"/>
              <a:gd name="connsiteY2370" fmla="*/ 1837797 h 6571374"/>
              <a:gd name="connsiteX2371" fmla="*/ 109393 w 12192000"/>
              <a:gd name="connsiteY2371" fmla="*/ 1907441 h 6571374"/>
              <a:gd name="connsiteX2372" fmla="*/ 39780 w 12192000"/>
              <a:gd name="connsiteY2372" fmla="*/ 1977045 h 6571374"/>
              <a:gd name="connsiteX2373" fmla="*/ 12684 w 12192000"/>
              <a:gd name="connsiteY2373" fmla="*/ 1971575 h 6571374"/>
              <a:gd name="connsiteX2374" fmla="*/ 0 w 12192000"/>
              <a:gd name="connsiteY2374" fmla="*/ 1963024 h 6571374"/>
              <a:gd name="connsiteX2375" fmla="*/ 0 w 12192000"/>
              <a:gd name="connsiteY2375" fmla="*/ 1851826 h 6571374"/>
              <a:gd name="connsiteX2376" fmla="*/ 12684 w 12192000"/>
              <a:gd name="connsiteY2376" fmla="*/ 1843270 h 6571374"/>
              <a:gd name="connsiteX2377" fmla="*/ 39780 w 12192000"/>
              <a:gd name="connsiteY2377" fmla="*/ 1837797 h 6571374"/>
              <a:gd name="connsiteX2378" fmla="*/ 8393218 w 12192000"/>
              <a:gd name="connsiteY2378" fmla="*/ 1837795 h 6571374"/>
              <a:gd name="connsiteX2379" fmla="*/ 8462831 w 12192000"/>
              <a:gd name="connsiteY2379" fmla="*/ 1907436 h 6571374"/>
              <a:gd name="connsiteX2380" fmla="*/ 8393218 w 12192000"/>
              <a:gd name="connsiteY2380" fmla="*/ 1977040 h 6571374"/>
              <a:gd name="connsiteX2381" fmla="*/ 8323606 w 12192000"/>
              <a:gd name="connsiteY2381" fmla="*/ 1907436 h 6571374"/>
              <a:gd name="connsiteX2382" fmla="*/ 8393218 w 12192000"/>
              <a:gd name="connsiteY2382" fmla="*/ 1837795 h 6571374"/>
              <a:gd name="connsiteX2383" fmla="*/ 7975542 w 12192000"/>
              <a:gd name="connsiteY2383" fmla="*/ 1837795 h 6571374"/>
              <a:gd name="connsiteX2384" fmla="*/ 8045155 w 12192000"/>
              <a:gd name="connsiteY2384" fmla="*/ 1907436 h 6571374"/>
              <a:gd name="connsiteX2385" fmla="*/ 7975542 w 12192000"/>
              <a:gd name="connsiteY2385" fmla="*/ 1977040 h 6571374"/>
              <a:gd name="connsiteX2386" fmla="*/ 7905929 w 12192000"/>
              <a:gd name="connsiteY2386" fmla="*/ 1907436 h 6571374"/>
              <a:gd name="connsiteX2387" fmla="*/ 7975542 w 12192000"/>
              <a:gd name="connsiteY2387" fmla="*/ 1837795 h 6571374"/>
              <a:gd name="connsiteX2388" fmla="*/ 7557865 w 12192000"/>
              <a:gd name="connsiteY2388" fmla="*/ 1837795 h 6571374"/>
              <a:gd name="connsiteX2389" fmla="*/ 7627478 w 12192000"/>
              <a:gd name="connsiteY2389" fmla="*/ 1907436 h 6571374"/>
              <a:gd name="connsiteX2390" fmla="*/ 7557865 w 12192000"/>
              <a:gd name="connsiteY2390" fmla="*/ 1977040 h 6571374"/>
              <a:gd name="connsiteX2391" fmla="*/ 7488253 w 12192000"/>
              <a:gd name="connsiteY2391" fmla="*/ 1907436 h 6571374"/>
              <a:gd name="connsiteX2392" fmla="*/ 7557865 w 12192000"/>
              <a:gd name="connsiteY2392" fmla="*/ 1837795 h 6571374"/>
              <a:gd name="connsiteX2393" fmla="*/ 7140189 w 12192000"/>
              <a:gd name="connsiteY2393" fmla="*/ 1837795 h 6571374"/>
              <a:gd name="connsiteX2394" fmla="*/ 7209802 w 12192000"/>
              <a:gd name="connsiteY2394" fmla="*/ 1907436 h 6571374"/>
              <a:gd name="connsiteX2395" fmla="*/ 7140189 w 12192000"/>
              <a:gd name="connsiteY2395" fmla="*/ 1977040 h 6571374"/>
              <a:gd name="connsiteX2396" fmla="*/ 7070576 w 12192000"/>
              <a:gd name="connsiteY2396" fmla="*/ 1907436 h 6571374"/>
              <a:gd name="connsiteX2397" fmla="*/ 7140189 w 12192000"/>
              <a:gd name="connsiteY2397" fmla="*/ 1837795 h 6571374"/>
              <a:gd name="connsiteX2398" fmla="*/ 6722513 w 12192000"/>
              <a:gd name="connsiteY2398" fmla="*/ 1837795 h 6571374"/>
              <a:gd name="connsiteX2399" fmla="*/ 6792125 w 12192000"/>
              <a:gd name="connsiteY2399" fmla="*/ 1907436 h 6571374"/>
              <a:gd name="connsiteX2400" fmla="*/ 6722513 w 12192000"/>
              <a:gd name="connsiteY2400" fmla="*/ 1977040 h 6571374"/>
              <a:gd name="connsiteX2401" fmla="*/ 6652900 w 12192000"/>
              <a:gd name="connsiteY2401" fmla="*/ 1907436 h 6571374"/>
              <a:gd name="connsiteX2402" fmla="*/ 6722513 w 12192000"/>
              <a:gd name="connsiteY2402" fmla="*/ 1837795 h 6571374"/>
              <a:gd name="connsiteX2403" fmla="*/ 6304836 w 12192000"/>
              <a:gd name="connsiteY2403" fmla="*/ 1837795 h 6571374"/>
              <a:gd name="connsiteX2404" fmla="*/ 6374449 w 12192000"/>
              <a:gd name="connsiteY2404" fmla="*/ 1907436 h 6571374"/>
              <a:gd name="connsiteX2405" fmla="*/ 6304836 w 12192000"/>
              <a:gd name="connsiteY2405" fmla="*/ 1977040 h 6571374"/>
              <a:gd name="connsiteX2406" fmla="*/ 6235223 w 12192000"/>
              <a:gd name="connsiteY2406" fmla="*/ 1907436 h 6571374"/>
              <a:gd name="connsiteX2407" fmla="*/ 6304836 w 12192000"/>
              <a:gd name="connsiteY2407" fmla="*/ 1837795 h 6571374"/>
              <a:gd name="connsiteX2408" fmla="*/ 5887160 w 12192000"/>
              <a:gd name="connsiteY2408" fmla="*/ 1837795 h 6571374"/>
              <a:gd name="connsiteX2409" fmla="*/ 5956772 w 12192000"/>
              <a:gd name="connsiteY2409" fmla="*/ 1907436 h 6571374"/>
              <a:gd name="connsiteX2410" fmla="*/ 5887160 w 12192000"/>
              <a:gd name="connsiteY2410" fmla="*/ 1977040 h 6571374"/>
              <a:gd name="connsiteX2411" fmla="*/ 5817547 w 12192000"/>
              <a:gd name="connsiteY2411" fmla="*/ 1907436 h 6571374"/>
              <a:gd name="connsiteX2412" fmla="*/ 5887160 w 12192000"/>
              <a:gd name="connsiteY2412" fmla="*/ 1837795 h 6571374"/>
              <a:gd name="connsiteX2413" fmla="*/ 5469483 w 12192000"/>
              <a:gd name="connsiteY2413" fmla="*/ 1837795 h 6571374"/>
              <a:gd name="connsiteX2414" fmla="*/ 5539096 w 12192000"/>
              <a:gd name="connsiteY2414" fmla="*/ 1907436 h 6571374"/>
              <a:gd name="connsiteX2415" fmla="*/ 5469483 w 12192000"/>
              <a:gd name="connsiteY2415" fmla="*/ 1977040 h 6571374"/>
              <a:gd name="connsiteX2416" fmla="*/ 5399870 w 12192000"/>
              <a:gd name="connsiteY2416" fmla="*/ 1907436 h 6571374"/>
              <a:gd name="connsiteX2417" fmla="*/ 5469483 w 12192000"/>
              <a:gd name="connsiteY2417" fmla="*/ 1837795 h 6571374"/>
              <a:gd name="connsiteX2418" fmla="*/ 5051807 w 12192000"/>
              <a:gd name="connsiteY2418" fmla="*/ 1837795 h 6571374"/>
              <a:gd name="connsiteX2419" fmla="*/ 5121419 w 12192000"/>
              <a:gd name="connsiteY2419" fmla="*/ 1907436 h 6571374"/>
              <a:gd name="connsiteX2420" fmla="*/ 5051807 w 12192000"/>
              <a:gd name="connsiteY2420" fmla="*/ 1977040 h 6571374"/>
              <a:gd name="connsiteX2421" fmla="*/ 4982194 w 12192000"/>
              <a:gd name="connsiteY2421" fmla="*/ 1907436 h 6571374"/>
              <a:gd name="connsiteX2422" fmla="*/ 5051807 w 12192000"/>
              <a:gd name="connsiteY2422" fmla="*/ 1837795 h 6571374"/>
              <a:gd name="connsiteX2423" fmla="*/ 4634130 w 12192000"/>
              <a:gd name="connsiteY2423" fmla="*/ 1837795 h 6571374"/>
              <a:gd name="connsiteX2424" fmla="*/ 4703743 w 12192000"/>
              <a:gd name="connsiteY2424" fmla="*/ 1907438 h 6571374"/>
              <a:gd name="connsiteX2425" fmla="*/ 4634130 w 12192000"/>
              <a:gd name="connsiteY2425" fmla="*/ 1977040 h 6571374"/>
              <a:gd name="connsiteX2426" fmla="*/ 4564517 w 12192000"/>
              <a:gd name="connsiteY2426" fmla="*/ 1907438 h 6571374"/>
              <a:gd name="connsiteX2427" fmla="*/ 4634130 w 12192000"/>
              <a:gd name="connsiteY2427" fmla="*/ 1837795 h 6571374"/>
              <a:gd name="connsiteX2428" fmla="*/ 4216599 w 12192000"/>
              <a:gd name="connsiteY2428" fmla="*/ 1837795 h 6571374"/>
              <a:gd name="connsiteX2429" fmla="*/ 4286066 w 12192000"/>
              <a:gd name="connsiteY2429" fmla="*/ 1907438 h 6571374"/>
              <a:gd name="connsiteX2430" fmla="*/ 4216599 w 12192000"/>
              <a:gd name="connsiteY2430" fmla="*/ 1977040 h 6571374"/>
              <a:gd name="connsiteX2431" fmla="*/ 4146987 w 12192000"/>
              <a:gd name="connsiteY2431" fmla="*/ 1907438 h 6571374"/>
              <a:gd name="connsiteX2432" fmla="*/ 4216599 w 12192000"/>
              <a:gd name="connsiteY2432" fmla="*/ 1837795 h 6571374"/>
              <a:gd name="connsiteX2433" fmla="*/ 3798928 w 12192000"/>
              <a:gd name="connsiteY2433" fmla="*/ 1837795 h 6571374"/>
              <a:gd name="connsiteX2434" fmla="*/ 3868538 w 12192000"/>
              <a:gd name="connsiteY2434" fmla="*/ 1907438 h 6571374"/>
              <a:gd name="connsiteX2435" fmla="*/ 3798928 w 12192000"/>
              <a:gd name="connsiteY2435" fmla="*/ 1977040 h 6571374"/>
              <a:gd name="connsiteX2436" fmla="*/ 3729316 w 12192000"/>
              <a:gd name="connsiteY2436" fmla="*/ 1907438 h 6571374"/>
              <a:gd name="connsiteX2437" fmla="*/ 3798928 w 12192000"/>
              <a:gd name="connsiteY2437" fmla="*/ 1837795 h 6571374"/>
              <a:gd name="connsiteX2438" fmla="*/ 3381260 w 12192000"/>
              <a:gd name="connsiteY2438" fmla="*/ 1837795 h 6571374"/>
              <a:gd name="connsiteX2439" fmla="*/ 3450874 w 12192000"/>
              <a:gd name="connsiteY2439" fmla="*/ 1907438 h 6571374"/>
              <a:gd name="connsiteX2440" fmla="*/ 3381260 w 12192000"/>
              <a:gd name="connsiteY2440" fmla="*/ 1977045 h 6571374"/>
              <a:gd name="connsiteX2441" fmla="*/ 3311642 w 12192000"/>
              <a:gd name="connsiteY2441" fmla="*/ 1907438 h 6571374"/>
              <a:gd name="connsiteX2442" fmla="*/ 3381260 w 12192000"/>
              <a:gd name="connsiteY2442" fmla="*/ 1837795 h 6571374"/>
              <a:gd name="connsiteX2443" fmla="*/ 2963571 w 12192000"/>
              <a:gd name="connsiteY2443" fmla="*/ 1837795 h 6571374"/>
              <a:gd name="connsiteX2444" fmla="*/ 3033183 w 12192000"/>
              <a:gd name="connsiteY2444" fmla="*/ 1907438 h 6571374"/>
              <a:gd name="connsiteX2445" fmla="*/ 2963571 w 12192000"/>
              <a:gd name="connsiteY2445" fmla="*/ 1977045 h 6571374"/>
              <a:gd name="connsiteX2446" fmla="*/ 2893953 w 12192000"/>
              <a:gd name="connsiteY2446" fmla="*/ 1907438 h 6571374"/>
              <a:gd name="connsiteX2447" fmla="*/ 2963571 w 12192000"/>
              <a:gd name="connsiteY2447" fmla="*/ 1837795 h 6571374"/>
              <a:gd name="connsiteX2448" fmla="*/ 12152306 w 12192000"/>
              <a:gd name="connsiteY2448" fmla="*/ 1837792 h 6571374"/>
              <a:gd name="connsiteX2449" fmla="*/ 12179402 w 12192000"/>
              <a:gd name="connsiteY2449" fmla="*/ 1843265 h 6571374"/>
              <a:gd name="connsiteX2450" fmla="*/ 12192000 w 12192000"/>
              <a:gd name="connsiteY2450" fmla="*/ 1851762 h 6571374"/>
              <a:gd name="connsiteX2451" fmla="*/ 12192000 w 12192000"/>
              <a:gd name="connsiteY2451" fmla="*/ 1963077 h 6571374"/>
              <a:gd name="connsiteX2452" fmla="*/ 12179402 w 12192000"/>
              <a:gd name="connsiteY2452" fmla="*/ 1971569 h 6571374"/>
              <a:gd name="connsiteX2453" fmla="*/ 12152306 w 12192000"/>
              <a:gd name="connsiteY2453" fmla="*/ 1977039 h 6571374"/>
              <a:gd name="connsiteX2454" fmla="*/ 12082694 w 12192000"/>
              <a:gd name="connsiteY2454" fmla="*/ 1907433 h 6571374"/>
              <a:gd name="connsiteX2455" fmla="*/ 12152306 w 12192000"/>
              <a:gd name="connsiteY2455" fmla="*/ 1837792 h 6571374"/>
              <a:gd name="connsiteX2456" fmla="*/ 11734630 w 12192000"/>
              <a:gd name="connsiteY2456" fmla="*/ 1837792 h 6571374"/>
              <a:gd name="connsiteX2457" fmla="*/ 11804243 w 12192000"/>
              <a:gd name="connsiteY2457" fmla="*/ 1907433 h 6571374"/>
              <a:gd name="connsiteX2458" fmla="*/ 11734630 w 12192000"/>
              <a:gd name="connsiteY2458" fmla="*/ 1977039 h 6571374"/>
              <a:gd name="connsiteX2459" fmla="*/ 11665017 w 12192000"/>
              <a:gd name="connsiteY2459" fmla="*/ 1907433 h 6571374"/>
              <a:gd name="connsiteX2460" fmla="*/ 11734630 w 12192000"/>
              <a:gd name="connsiteY2460" fmla="*/ 1837792 h 6571374"/>
              <a:gd name="connsiteX2461" fmla="*/ 11316953 w 12192000"/>
              <a:gd name="connsiteY2461" fmla="*/ 1837792 h 6571374"/>
              <a:gd name="connsiteX2462" fmla="*/ 11386566 w 12192000"/>
              <a:gd name="connsiteY2462" fmla="*/ 1907433 h 6571374"/>
              <a:gd name="connsiteX2463" fmla="*/ 11316953 w 12192000"/>
              <a:gd name="connsiteY2463" fmla="*/ 1977039 h 6571374"/>
              <a:gd name="connsiteX2464" fmla="*/ 11247341 w 12192000"/>
              <a:gd name="connsiteY2464" fmla="*/ 1907433 h 6571374"/>
              <a:gd name="connsiteX2465" fmla="*/ 11316953 w 12192000"/>
              <a:gd name="connsiteY2465" fmla="*/ 1837792 h 6571374"/>
              <a:gd name="connsiteX2466" fmla="*/ 10899277 w 12192000"/>
              <a:gd name="connsiteY2466" fmla="*/ 1837792 h 6571374"/>
              <a:gd name="connsiteX2467" fmla="*/ 10968890 w 12192000"/>
              <a:gd name="connsiteY2467" fmla="*/ 1907433 h 6571374"/>
              <a:gd name="connsiteX2468" fmla="*/ 10899277 w 12192000"/>
              <a:gd name="connsiteY2468" fmla="*/ 1977039 h 6571374"/>
              <a:gd name="connsiteX2469" fmla="*/ 10829664 w 12192000"/>
              <a:gd name="connsiteY2469" fmla="*/ 1907433 h 6571374"/>
              <a:gd name="connsiteX2470" fmla="*/ 10899277 w 12192000"/>
              <a:gd name="connsiteY2470" fmla="*/ 1837792 h 6571374"/>
              <a:gd name="connsiteX2471" fmla="*/ 10481600 w 12192000"/>
              <a:gd name="connsiteY2471" fmla="*/ 1837792 h 6571374"/>
              <a:gd name="connsiteX2472" fmla="*/ 10551213 w 12192000"/>
              <a:gd name="connsiteY2472" fmla="*/ 1907433 h 6571374"/>
              <a:gd name="connsiteX2473" fmla="*/ 10481600 w 12192000"/>
              <a:gd name="connsiteY2473" fmla="*/ 1977039 h 6571374"/>
              <a:gd name="connsiteX2474" fmla="*/ 10411988 w 12192000"/>
              <a:gd name="connsiteY2474" fmla="*/ 1907433 h 6571374"/>
              <a:gd name="connsiteX2475" fmla="*/ 10481600 w 12192000"/>
              <a:gd name="connsiteY2475" fmla="*/ 1837792 h 6571374"/>
              <a:gd name="connsiteX2476" fmla="*/ 10063924 w 12192000"/>
              <a:gd name="connsiteY2476" fmla="*/ 1837792 h 6571374"/>
              <a:gd name="connsiteX2477" fmla="*/ 10133537 w 12192000"/>
              <a:gd name="connsiteY2477" fmla="*/ 1907433 h 6571374"/>
              <a:gd name="connsiteX2478" fmla="*/ 10063924 w 12192000"/>
              <a:gd name="connsiteY2478" fmla="*/ 1977039 h 6571374"/>
              <a:gd name="connsiteX2479" fmla="*/ 9994311 w 12192000"/>
              <a:gd name="connsiteY2479" fmla="*/ 1907433 h 6571374"/>
              <a:gd name="connsiteX2480" fmla="*/ 10063924 w 12192000"/>
              <a:gd name="connsiteY2480" fmla="*/ 1837792 h 6571374"/>
              <a:gd name="connsiteX2481" fmla="*/ 9646247 w 12192000"/>
              <a:gd name="connsiteY2481" fmla="*/ 1837792 h 6571374"/>
              <a:gd name="connsiteX2482" fmla="*/ 9715860 w 12192000"/>
              <a:gd name="connsiteY2482" fmla="*/ 1907433 h 6571374"/>
              <a:gd name="connsiteX2483" fmla="*/ 9646247 w 12192000"/>
              <a:gd name="connsiteY2483" fmla="*/ 1977039 h 6571374"/>
              <a:gd name="connsiteX2484" fmla="*/ 9576635 w 12192000"/>
              <a:gd name="connsiteY2484" fmla="*/ 1907433 h 6571374"/>
              <a:gd name="connsiteX2485" fmla="*/ 9646247 w 12192000"/>
              <a:gd name="connsiteY2485" fmla="*/ 1837792 h 6571374"/>
              <a:gd name="connsiteX2486" fmla="*/ 9228571 w 12192000"/>
              <a:gd name="connsiteY2486" fmla="*/ 1837792 h 6571374"/>
              <a:gd name="connsiteX2487" fmla="*/ 9298184 w 12192000"/>
              <a:gd name="connsiteY2487" fmla="*/ 1907436 h 6571374"/>
              <a:gd name="connsiteX2488" fmla="*/ 9228571 w 12192000"/>
              <a:gd name="connsiteY2488" fmla="*/ 1977039 h 6571374"/>
              <a:gd name="connsiteX2489" fmla="*/ 9158958 w 12192000"/>
              <a:gd name="connsiteY2489" fmla="*/ 1907436 h 6571374"/>
              <a:gd name="connsiteX2490" fmla="*/ 9228571 w 12192000"/>
              <a:gd name="connsiteY2490" fmla="*/ 1837792 h 6571374"/>
              <a:gd name="connsiteX2491" fmla="*/ 8810895 w 12192000"/>
              <a:gd name="connsiteY2491" fmla="*/ 1837792 h 6571374"/>
              <a:gd name="connsiteX2492" fmla="*/ 8880507 w 12192000"/>
              <a:gd name="connsiteY2492" fmla="*/ 1907436 h 6571374"/>
              <a:gd name="connsiteX2493" fmla="*/ 8810895 w 12192000"/>
              <a:gd name="connsiteY2493" fmla="*/ 1977040 h 6571374"/>
              <a:gd name="connsiteX2494" fmla="*/ 8741282 w 12192000"/>
              <a:gd name="connsiteY2494" fmla="*/ 1907436 h 6571374"/>
              <a:gd name="connsiteX2495" fmla="*/ 8810895 w 12192000"/>
              <a:gd name="connsiteY2495" fmla="*/ 1837792 h 6571374"/>
              <a:gd name="connsiteX2496" fmla="*/ 7975542 w 12192000"/>
              <a:gd name="connsiteY2496" fmla="*/ 1531460 h 6571374"/>
              <a:gd name="connsiteX2497" fmla="*/ 8045155 w 12192000"/>
              <a:gd name="connsiteY2497" fmla="*/ 1601076 h 6571374"/>
              <a:gd name="connsiteX2498" fmla="*/ 7975542 w 12192000"/>
              <a:gd name="connsiteY2498" fmla="*/ 1670655 h 6571374"/>
              <a:gd name="connsiteX2499" fmla="*/ 7905929 w 12192000"/>
              <a:gd name="connsiteY2499" fmla="*/ 1601076 h 6571374"/>
              <a:gd name="connsiteX2500" fmla="*/ 7975542 w 12192000"/>
              <a:gd name="connsiteY2500" fmla="*/ 1531460 h 6571374"/>
              <a:gd name="connsiteX2501" fmla="*/ 7557865 w 12192000"/>
              <a:gd name="connsiteY2501" fmla="*/ 1531460 h 6571374"/>
              <a:gd name="connsiteX2502" fmla="*/ 7627478 w 12192000"/>
              <a:gd name="connsiteY2502" fmla="*/ 1601076 h 6571374"/>
              <a:gd name="connsiteX2503" fmla="*/ 7557865 w 12192000"/>
              <a:gd name="connsiteY2503" fmla="*/ 1670655 h 6571374"/>
              <a:gd name="connsiteX2504" fmla="*/ 7488253 w 12192000"/>
              <a:gd name="connsiteY2504" fmla="*/ 1601076 h 6571374"/>
              <a:gd name="connsiteX2505" fmla="*/ 7557865 w 12192000"/>
              <a:gd name="connsiteY2505" fmla="*/ 1531460 h 6571374"/>
              <a:gd name="connsiteX2506" fmla="*/ 7140189 w 12192000"/>
              <a:gd name="connsiteY2506" fmla="*/ 1531460 h 6571374"/>
              <a:gd name="connsiteX2507" fmla="*/ 7209802 w 12192000"/>
              <a:gd name="connsiteY2507" fmla="*/ 1601076 h 6571374"/>
              <a:gd name="connsiteX2508" fmla="*/ 7140189 w 12192000"/>
              <a:gd name="connsiteY2508" fmla="*/ 1670655 h 6571374"/>
              <a:gd name="connsiteX2509" fmla="*/ 7070576 w 12192000"/>
              <a:gd name="connsiteY2509" fmla="*/ 1601076 h 6571374"/>
              <a:gd name="connsiteX2510" fmla="*/ 7140189 w 12192000"/>
              <a:gd name="connsiteY2510" fmla="*/ 1531460 h 6571374"/>
              <a:gd name="connsiteX2511" fmla="*/ 6722513 w 12192000"/>
              <a:gd name="connsiteY2511" fmla="*/ 1531460 h 6571374"/>
              <a:gd name="connsiteX2512" fmla="*/ 6792125 w 12192000"/>
              <a:gd name="connsiteY2512" fmla="*/ 1601076 h 6571374"/>
              <a:gd name="connsiteX2513" fmla="*/ 6722513 w 12192000"/>
              <a:gd name="connsiteY2513" fmla="*/ 1670655 h 6571374"/>
              <a:gd name="connsiteX2514" fmla="*/ 6652900 w 12192000"/>
              <a:gd name="connsiteY2514" fmla="*/ 1601076 h 6571374"/>
              <a:gd name="connsiteX2515" fmla="*/ 6722513 w 12192000"/>
              <a:gd name="connsiteY2515" fmla="*/ 1531460 h 6571374"/>
              <a:gd name="connsiteX2516" fmla="*/ 6304836 w 12192000"/>
              <a:gd name="connsiteY2516" fmla="*/ 1531460 h 6571374"/>
              <a:gd name="connsiteX2517" fmla="*/ 6374449 w 12192000"/>
              <a:gd name="connsiteY2517" fmla="*/ 1601076 h 6571374"/>
              <a:gd name="connsiteX2518" fmla="*/ 6304836 w 12192000"/>
              <a:gd name="connsiteY2518" fmla="*/ 1670655 h 6571374"/>
              <a:gd name="connsiteX2519" fmla="*/ 6235223 w 12192000"/>
              <a:gd name="connsiteY2519" fmla="*/ 1601076 h 6571374"/>
              <a:gd name="connsiteX2520" fmla="*/ 6304836 w 12192000"/>
              <a:gd name="connsiteY2520" fmla="*/ 1531460 h 6571374"/>
              <a:gd name="connsiteX2521" fmla="*/ 5887160 w 12192000"/>
              <a:gd name="connsiteY2521" fmla="*/ 1531460 h 6571374"/>
              <a:gd name="connsiteX2522" fmla="*/ 5956772 w 12192000"/>
              <a:gd name="connsiteY2522" fmla="*/ 1601076 h 6571374"/>
              <a:gd name="connsiteX2523" fmla="*/ 5887160 w 12192000"/>
              <a:gd name="connsiteY2523" fmla="*/ 1670655 h 6571374"/>
              <a:gd name="connsiteX2524" fmla="*/ 5817547 w 12192000"/>
              <a:gd name="connsiteY2524" fmla="*/ 1601076 h 6571374"/>
              <a:gd name="connsiteX2525" fmla="*/ 5887160 w 12192000"/>
              <a:gd name="connsiteY2525" fmla="*/ 1531460 h 6571374"/>
              <a:gd name="connsiteX2526" fmla="*/ 5469483 w 12192000"/>
              <a:gd name="connsiteY2526" fmla="*/ 1531460 h 6571374"/>
              <a:gd name="connsiteX2527" fmla="*/ 5539096 w 12192000"/>
              <a:gd name="connsiteY2527" fmla="*/ 1601076 h 6571374"/>
              <a:gd name="connsiteX2528" fmla="*/ 5469483 w 12192000"/>
              <a:gd name="connsiteY2528" fmla="*/ 1670655 h 6571374"/>
              <a:gd name="connsiteX2529" fmla="*/ 5399870 w 12192000"/>
              <a:gd name="connsiteY2529" fmla="*/ 1601076 h 6571374"/>
              <a:gd name="connsiteX2530" fmla="*/ 5469483 w 12192000"/>
              <a:gd name="connsiteY2530" fmla="*/ 1531460 h 6571374"/>
              <a:gd name="connsiteX2531" fmla="*/ 5051807 w 12192000"/>
              <a:gd name="connsiteY2531" fmla="*/ 1531460 h 6571374"/>
              <a:gd name="connsiteX2532" fmla="*/ 5121419 w 12192000"/>
              <a:gd name="connsiteY2532" fmla="*/ 1601076 h 6571374"/>
              <a:gd name="connsiteX2533" fmla="*/ 5051807 w 12192000"/>
              <a:gd name="connsiteY2533" fmla="*/ 1670655 h 6571374"/>
              <a:gd name="connsiteX2534" fmla="*/ 4982194 w 12192000"/>
              <a:gd name="connsiteY2534" fmla="*/ 1601076 h 6571374"/>
              <a:gd name="connsiteX2535" fmla="*/ 5051807 w 12192000"/>
              <a:gd name="connsiteY2535" fmla="*/ 1531460 h 6571374"/>
              <a:gd name="connsiteX2536" fmla="*/ 4634130 w 12192000"/>
              <a:gd name="connsiteY2536" fmla="*/ 1531460 h 6571374"/>
              <a:gd name="connsiteX2537" fmla="*/ 4703743 w 12192000"/>
              <a:gd name="connsiteY2537" fmla="*/ 1601076 h 6571374"/>
              <a:gd name="connsiteX2538" fmla="*/ 4634130 w 12192000"/>
              <a:gd name="connsiteY2538" fmla="*/ 1670655 h 6571374"/>
              <a:gd name="connsiteX2539" fmla="*/ 4564517 w 12192000"/>
              <a:gd name="connsiteY2539" fmla="*/ 1601076 h 6571374"/>
              <a:gd name="connsiteX2540" fmla="*/ 4634130 w 12192000"/>
              <a:gd name="connsiteY2540" fmla="*/ 1531460 h 6571374"/>
              <a:gd name="connsiteX2541" fmla="*/ 4216607 w 12192000"/>
              <a:gd name="connsiteY2541" fmla="*/ 1531460 h 6571374"/>
              <a:gd name="connsiteX2542" fmla="*/ 4286066 w 12192000"/>
              <a:gd name="connsiteY2542" fmla="*/ 1601076 h 6571374"/>
              <a:gd name="connsiteX2543" fmla="*/ 4216607 w 12192000"/>
              <a:gd name="connsiteY2543" fmla="*/ 1670655 h 6571374"/>
              <a:gd name="connsiteX2544" fmla="*/ 4146996 w 12192000"/>
              <a:gd name="connsiteY2544" fmla="*/ 1601076 h 6571374"/>
              <a:gd name="connsiteX2545" fmla="*/ 4216607 w 12192000"/>
              <a:gd name="connsiteY2545" fmla="*/ 1531460 h 6571374"/>
              <a:gd name="connsiteX2546" fmla="*/ 3798937 w 12192000"/>
              <a:gd name="connsiteY2546" fmla="*/ 1531460 h 6571374"/>
              <a:gd name="connsiteX2547" fmla="*/ 3868546 w 12192000"/>
              <a:gd name="connsiteY2547" fmla="*/ 1601076 h 6571374"/>
              <a:gd name="connsiteX2548" fmla="*/ 3798937 w 12192000"/>
              <a:gd name="connsiteY2548" fmla="*/ 1670655 h 6571374"/>
              <a:gd name="connsiteX2549" fmla="*/ 3729324 w 12192000"/>
              <a:gd name="connsiteY2549" fmla="*/ 1601076 h 6571374"/>
              <a:gd name="connsiteX2550" fmla="*/ 3798937 w 12192000"/>
              <a:gd name="connsiteY2550" fmla="*/ 1531460 h 6571374"/>
              <a:gd name="connsiteX2551" fmla="*/ 3381269 w 12192000"/>
              <a:gd name="connsiteY2551" fmla="*/ 1531460 h 6571374"/>
              <a:gd name="connsiteX2552" fmla="*/ 3450883 w 12192000"/>
              <a:gd name="connsiteY2552" fmla="*/ 1601076 h 6571374"/>
              <a:gd name="connsiteX2553" fmla="*/ 3381269 w 12192000"/>
              <a:gd name="connsiteY2553" fmla="*/ 1670655 h 6571374"/>
              <a:gd name="connsiteX2554" fmla="*/ 3311649 w 12192000"/>
              <a:gd name="connsiteY2554" fmla="*/ 1601076 h 6571374"/>
              <a:gd name="connsiteX2555" fmla="*/ 3381269 w 12192000"/>
              <a:gd name="connsiteY2555" fmla="*/ 1531460 h 6571374"/>
              <a:gd name="connsiteX2556" fmla="*/ 2963579 w 12192000"/>
              <a:gd name="connsiteY2556" fmla="*/ 1531460 h 6571374"/>
              <a:gd name="connsiteX2557" fmla="*/ 3033190 w 12192000"/>
              <a:gd name="connsiteY2557" fmla="*/ 1601076 h 6571374"/>
              <a:gd name="connsiteX2558" fmla="*/ 2963579 w 12192000"/>
              <a:gd name="connsiteY2558" fmla="*/ 1670655 h 6571374"/>
              <a:gd name="connsiteX2559" fmla="*/ 2893962 w 12192000"/>
              <a:gd name="connsiteY2559" fmla="*/ 1601076 h 6571374"/>
              <a:gd name="connsiteX2560" fmla="*/ 2963579 w 12192000"/>
              <a:gd name="connsiteY2560" fmla="*/ 1531460 h 6571374"/>
              <a:gd name="connsiteX2561" fmla="*/ 2545886 w 12192000"/>
              <a:gd name="connsiteY2561" fmla="*/ 1531460 h 6571374"/>
              <a:gd name="connsiteX2562" fmla="*/ 2615498 w 12192000"/>
              <a:gd name="connsiteY2562" fmla="*/ 1601076 h 6571374"/>
              <a:gd name="connsiteX2563" fmla="*/ 2545886 w 12192000"/>
              <a:gd name="connsiteY2563" fmla="*/ 1670655 h 6571374"/>
              <a:gd name="connsiteX2564" fmla="*/ 2476270 w 12192000"/>
              <a:gd name="connsiteY2564" fmla="*/ 1601076 h 6571374"/>
              <a:gd name="connsiteX2565" fmla="*/ 2545886 w 12192000"/>
              <a:gd name="connsiteY2565" fmla="*/ 1531460 h 6571374"/>
              <a:gd name="connsiteX2566" fmla="*/ 2128192 w 12192000"/>
              <a:gd name="connsiteY2566" fmla="*/ 1531460 h 6571374"/>
              <a:gd name="connsiteX2567" fmla="*/ 2197805 w 12192000"/>
              <a:gd name="connsiteY2567" fmla="*/ 1601076 h 6571374"/>
              <a:gd name="connsiteX2568" fmla="*/ 2128192 w 12192000"/>
              <a:gd name="connsiteY2568" fmla="*/ 1670655 h 6571374"/>
              <a:gd name="connsiteX2569" fmla="*/ 2058578 w 12192000"/>
              <a:gd name="connsiteY2569" fmla="*/ 1601076 h 6571374"/>
              <a:gd name="connsiteX2570" fmla="*/ 2128192 w 12192000"/>
              <a:gd name="connsiteY2570" fmla="*/ 1531460 h 6571374"/>
              <a:gd name="connsiteX2571" fmla="*/ 1710498 w 12192000"/>
              <a:gd name="connsiteY2571" fmla="*/ 1531460 h 6571374"/>
              <a:gd name="connsiteX2572" fmla="*/ 1780111 w 12192000"/>
              <a:gd name="connsiteY2572" fmla="*/ 1601080 h 6571374"/>
              <a:gd name="connsiteX2573" fmla="*/ 1710498 w 12192000"/>
              <a:gd name="connsiteY2573" fmla="*/ 1670655 h 6571374"/>
              <a:gd name="connsiteX2574" fmla="*/ 1640872 w 12192000"/>
              <a:gd name="connsiteY2574" fmla="*/ 1601080 h 6571374"/>
              <a:gd name="connsiteX2575" fmla="*/ 1710498 w 12192000"/>
              <a:gd name="connsiteY2575" fmla="*/ 1531460 h 6571374"/>
              <a:gd name="connsiteX2576" fmla="*/ 1292805 w 12192000"/>
              <a:gd name="connsiteY2576" fmla="*/ 1531460 h 6571374"/>
              <a:gd name="connsiteX2577" fmla="*/ 1362418 w 12192000"/>
              <a:gd name="connsiteY2577" fmla="*/ 1601080 h 6571374"/>
              <a:gd name="connsiteX2578" fmla="*/ 1292805 w 12192000"/>
              <a:gd name="connsiteY2578" fmla="*/ 1670655 h 6571374"/>
              <a:gd name="connsiteX2579" fmla="*/ 1223192 w 12192000"/>
              <a:gd name="connsiteY2579" fmla="*/ 1601080 h 6571374"/>
              <a:gd name="connsiteX2580" fmla="*/ 1292805 w 12192000"/>
              <a:gd name="connsiteY2580" fmla="*/ 1531460 h 6571374"/>
              <a:gd name="connsiteX2581" fmla="*/ 875136 w 12192000"/>
              <a:gd name="connsiteY2581" fmla="*/ 1531460 h 6571374"/>
              <a:gd name="connsiteX2582" fmla="*/ 944748 w 12192000"/>
              <a:gd name="connsiteY2582" fmla="*/ 1601080 h 6571374"/>
              <a:gd name="connsiteX2583" fmla="*/ 875136 w 12192000"/>
              <a:gd name="connsiteY2583" fmla="*/ 1670655 h 6571374"/>
              <a:gd name="connsiteX2584" fmla="*/ 805523 w 12192000"/>
              <a:gd name="connsiteY2584" fmla="*/ 1601080 h 6571374"/>
              <a:gd name="connsiteX2585" fmla="*/ 875136 w 12192000"/>
              <a:gd name="connsiteY2585" fmla="*/ 1531460 h 6571374"/>
              <a:gd name="connsiteX2586" fmla="*/ 457460 w 12192000"/>
              <a:gd name="connsiteY2586" fmla="*/ 1531460 h 6571374"/>
              <a:gd name="connsiteX2587" fmla="*/ 527076 w 12192000"/>
              <a:gd name="connsiteY2587" fmla="*/ 1601080 h 6571374"/>
              <a:gd name="connsiteX2588" fmla="*/ 457460 w 12192000"/>
              <a:gd name="connsiteY2588" fmla="*/ 1670655 h 6571374"/>
              <a:gd name="connsiteX2589" fmla="*/ 387847 w 12192000"/>
              <a:gd name="connsiteY2589" fmla="*/ 1601080 h 6571374"/>
              <a:gd name="connsiteX2590" fmla="*/ 457460 w 12192000"/>
              <a:gd name="connsiteY2590" fmla="*/ 1531460 h 6571374"/>
              <a:gd name="connsiteX2591" fmla="*/ 39787 w 12192000"/>
              <a:gd name="connsiteY2591" fmla="*/ 1531460 h 6571374"/>
              <a:gd name="connsiteX2592" fmla="*/ 109399 w 12192000"/>
              <a:gd name="connsiteY2592" fmla="*/ 1601080 h 6571374"/>
              <a:gd name="connsiteX2593" fmla="*/ 39787 w 12192000"/>
              <a:gd name="connsiteY2593" fmla="*/ 1670655 h 6571374"/>
              <a:gd name="connsiteX2594" fmla="*/ 12690 w 12192000"/>
              <a:gd name="connsiteY2594" fmla="*/ 1665183 h 6571374"/>
              <a:gd name="connsiteX2595" fmla="*/ 0 w 12192000"/>
              <a:gd name="connsiteY2595" fmla="*/ 1656627 h 6571374"/>
              <a:gd name="connsiteX2596" fmla="*/ 0 w 12192000"/>
              <a:gd name="connsiteY2596" fmla="*/ 1545490 h 6571374"/>
              <a:gd name="connsiteX2597" fmla="*/ 12690 w 12192000"/>
              <a:gd name="connsiteY2597" fmla="*/ 1536932 h 6571374"/>
              <a:gd name="connsiteX2598" fmla="*/ 39787 w 12192000"/>
              <a:gd name="connsiteY2598" fmla="*/ 1531460 h 6571374"/>
              <a:gd name="connsiteX2599" fmla="*/ 12152306 w 12192000"/>
              <a:gd name="connsiteY2599" fmla="*/ 1531457 h 6571374"/>
              <a:gd name="connsiteX2600" fmla="*/ 12179402 w 12192000"/>
              <a:gd name="connsiteY2600" fmla="*/ 1536929 h 6571374"/>
              <a:gd name="connsiteX2601" fmla="*/ 12192000 w 12192000"/>
              <a:gd name="connsiteY2601" fmla="*/ 1545424 h 6571374"/>
              <a:gd name="connsiteX2602" fmla="*/ 12192000 w 12192000"/>
              <a:gd name="connsiteY2602" fmla="*/ 1656690 h 6571374"/>
              <a:gd name="connsiteX2603" fmla="*/ 12179402 w 12192000"/>
              <a:gd name="connsiteY2603" fmla="*/ 1665183 h 6571374"/>
              <a:gd name="connsiteX2604" fmla="*/ 12152306 w 12192000"/>
              <a:gd name="connsiteY2604" fmla="*/ 1670655 h 6571374"/>
              <a:gd name="connsiteX2605" fmla="*/ 12082694 w 12192000"/>
              <a:gd name="connsiteY2605" fmla="*/ 1601076 h 6571374"/>
              <a:gd name="connsiteX2606" fmla="*/ 12152306 w 12192000"/>
              <a:gd name="connsiteY2606" fmla="*/ 1531457 h 6571374"/>
              <a:gd name="connsiteX2607" fmla="*/ 11734630 w 12192000"/>
              <a:gd name="connsiteY2607" fmla="*/ 1531457 h 6571374"/>
              <a:gd name="connsiteX2608" fmla="*/ 11804243 w 12192000"/>
              <a:gd name="connsiteY2608" fmla="*/ 1601076 h 6571374"/>
              <a:gd name="connsiteX2609" fmla="*/ 11734630 w 12192000"/>
              <a:gd name="connsiteY2609" fmla="*/ 1670655 h 6571374"/>
              <a:gd name="connsiteX2610" fmla="*/ 11665017 w 12192000"/>
              <a:gd name="connsiteY2610" fmla="*/ 1601076 h 6571374"/>
              <a:gd name="connsiteX2611" fmla="*/ 11734630 w 12192000"/>
              <a:gd name="connsiteY2611" fmla="*/ 1531457 h 6571374"/>
              <a:gd name="connsiteX2612" fmla="*/ 11316953 w 12192000"/>
              <a:gd name="connsiteY2612" fmla="*/ 1531457 h 6571374"/>
              <a:gd name="connsiteX2613" fmla="*/ 11386566 w 12192000"/>
              <a:gd name="connsiteY2613" fmla="*/ 1601076 h 6571374"/>
              <a:gd name="connsiteX2614" fmla="*/ 11316953 w 12192000"/>
              <a:gd name="connsiteY2614" fmla="*/ 1670655 h 6571374"/>
              <a:gd name="connsiteX2615" fmla="*/ 11247341 w 12192000"/>
              <a:gd name="connsiteY2615" fmla="*/ 1601076 h 6571374"/>
              <a:gd name="connsiteX2616" fmla="*/ 11316953 w 12192000"/>
              <a:gd name="connsiteY2616" fmla="*/ 1531457 h 6571374"/>
              <a:gd name="connsiteX2617" fmla="*/ 10899277 w 12192000"/>
              <a:gd name="connsiteY2617" fmla="*/ 1531457 h 6571374"/>
              <a:gd name="connsiteX2618" fmla="*/ 10968890 w 12192000"/>
              <a:gd name="connsiteY2618" fmla="*/ 1601076 h 6571374"/>
              <a:gd name="connsiteX2619" fmla="*/ 10899277 w 12192000"/>
              <a:gd name="connsiteY2619" fmla="*/ 1670655 h 6571374"/>
              <a:gd name="connsiteX2620" fmla="*/ 10829664 w 12192000"/>
              <a:gd name="connsiteY2620" fmla="*/ 1601076 h 6571374"/>
              <a:gd name="connsiteX2621" fmla="*/ 10899277 w 12192000"/>
              <a:gd name="connsiteY2621" fmla="*/ 1531457 h 6571374"/>
              <a:gd name="connsiteX2622" fmla="*/ 10481600 w 12192000"/>
              <a:gd name="connsiteY2622" fmla="*/ 1531457 h 6571374"/>
              <a:gd name="connsiteX2623" fmla="*/ 10551213 w 12192000"/>
              <a:gd name="connsiteY2623" fmla="*/ 1601076 h 6571374"/>
              <a:gd name="connsiteX2624" fmla="*/ 10481600 w 12192000"/>
              <a:gd name="connsiteY2624" fmla="*/ 1670655 h 6571374"/>
              <a:gd name="connsiteX2625" fmla="*/ 10411988 w 12192000"/>
              <a:gd name="connsiteY2625" fmla="*/ 1601076 h 6571374"/>
              <a:gd name="connsiteX2626" fmla="*/ 10481600 w 12192000"/>
              <a:gd name="connsiteY2626" fmla="*/ 1531457 h 6571374"/>
              <a:gd name="connsiteX2627" fmla="*/ 10063924 w 12192000"/>
              <a:gd name="connsiteY2627" fmla="*/ 1531457 h 6571374"/>
              <a:gd name="connsiteX2628" fmla="*/ 10133537 w 12192000"/>
              <a:gd name="connsiteY2628" fmla="*/ 1601076 h 6571374"/>
              <a:gd name="connsiteX2629" fmla="*/ 10063924 w 12192000"/>
              <a:gd name="connsiteY2629" fmla="*/ 1670655 h 6571374"/>
              <a:gd name="connsiteX2630" fmla="*/ 9994311 w 12192000"/>
              <a:gd name="connsiteY2630" fmla="*/ 1601076 h 6571374"/>
              <a:gd name="connsiteX2631" fmla="*/ 10063924 w 12192000"/>
              <a:gd name="connsiteY2631" fmla="*/ 1531457 h 6571374"/>
              <a:gd name="connsiteX2632" fmla="*/ 9646247 w 12192000"/>
              <a:gd name="connsiteY2632" fmla="*/ 1531457 h 6571374"/>
              <a:gd name="connsiteX2633" fmla="*/ 9715860 w 12192000"/>
              <a:gd name="connsiteY2633" fmla="*/ 1601076 h 6571374"/>
              <a:gd name="connsiteX2634" fmla="*/ 9646247 w 12192000"/>
              <a:gd name="connsiteY2634" fmla="*/ 1670655 h 6571374"/>
              <a:gd name="connsiteX2635" fmla="*/ 9576635 w 12192000"/>
              <a:gd name="connsiteY2635" fmla="*/ 1601076 h 6571374"/>
              <a:gd name="connsiteX2636" fmla="*/ 9646247 w 12192000"/>
              <a:gd name="connsiteY2636" fmla="*/ 1531457 h 6571374"/>
              <a:gd name="connsiteX2637" fmla="*/ 9228571 w 12192000"/>
              <a:gd name="connsiteY2637" fmla="*/ 1531457 h 6571374"/>
              <a:gd name="connsiteX2638" fmla="*/ 9298184 w 12192000"/>
              <a:gd name="connsiteY2638" fmla="*/ 1601076 h 6571374"/>
              <a:gd name="connsiteX2639" fmla="*/ 9228571 w 12192000"/>
              <a:gd name="connsiteY2639" fmla="*/ 1670655 h 6571374"/>
              <a:gd name="connsiteX2640" fmla="*/ 9158958 w 12192000"/>
              <a:gd name="connsiteY2640" fmla="*/ 1601076 h 6571374"/>
              <a:gd name="connsiteX2641" fmla="*/ 9228571 w 12192000"/>
              <a:gd name="connsiteY2641" fmla="*/ 1531457 h 6571374"/>
              <a:gd name="connsiteX2642" fmla="*/ 8810895 w 12192000"/>
              <a:gd name="connsiteY2642" fmla="*/ 1531457 h 6571374"/>
              <a:gd name="connsiteX2643" fmla="*/ 8880507 w 12192000"/>
              <a:gd name="connsiteY2643" fmla="*/ 1601076 h 6571374"/>
              <a:gd name="connsiteX2644" fmla="*/ 8810895 w 12192000"/>
              <a:gd name="connsiteY2644" fmla="*/ 1670655 h 6571374"/>
              <a:gd name="connsiteX2645" fmla="*/ 8741282 w 12192000"/>
              <a:gd name="connsiteY2645" fmla="*/ 1601076 h 6571374"/>
              <a:gd name="connsiteX2646" fmla="*/ 8810895 w 12192000"/>
              <a:gd name="connsiteY2646" fmla="*/ 1531457 h 6571374"/>
              <a:gd name="connsiteX2647" fmla="*/ 8393218 w 12192000"/>
              <a:gd name="connsiteY2647" fmla="*/ 1531457 h 6571374"/>
              <a:gd name="connsiteX2648" fmla="*/ 8462831 w 12192000"/>
              <a:gd name="connsiteY2648" fmla="*/ 1601076 h 6571374"/>
              <a:gd name="connsiteX2649" fmla="*/ 8393218 w 12192000"/>
              <a:gd name="connsiteY2649" fmla="*/ 1670655 h 6571374"/>
              <a:gd name="connsiteX2650" fmla="*/ 8323606 w 12192000"/>
              <a:gd name="connsiteY2650" fmla="*/ 1601076 h 6571374"/>
              <a:gd name="connsiteX2651" fmla="*/ 8393218 w 12192000"/>
              <a:gd name="connsiteY2651" fmla="*/ 1531457 h 6571374"/>
              <a:gd name="connsiteX2652" fmla="*/ 3798945 w 12192000"/>
              <a:gd name="connsiteY2652" fmla="*/ 1225187 h 6571374"/>
              <a:gd name="connsiteX2653" fmla="*/ 3868555 w 12192000"/>
              <a:gd name="connsiteY2653" fmla="*/ 1294798 h 6571374"/>
              <a:gd name="connsiteX2654" fmla="*/ 3798945 w 12192000"/>
              <a:gd name="connsiteY2654" fmla="*/ 1364404 h 6571374"/>
              <a:gd name="connsiteX2655" fmla="*/ 3729333 w 12192000"/>
              <a:gd name="connsiteY2655" fmla="*/ 1294798 h 6571374"/>
              <a:gd name="connsiteX2656" fmla="*/ 3798945 w 12192000"/>
              <a:gd name="connsiteY2656" fmla="*/ 1225187 h 6571374"/>
              <a:gd name="connsiteX2657" fmla="*/ 3381279 w 12192000"/>
              <a:gd name="connsiteY2657" fmla="*/ 1225187 h 6571374"/>
              <a:gd name="connsiteX2658" fmla="*/ 3450892 w 12192000"/>
              <a:gd name="connsiteY2658" fmla="*/ 1294798 h 6571374"/>
              <a:gd name="connsiteX2659" fmla="*/ 3381279 w 12192000"/>
              <a:gd name="connsiteY2659" fmla="*/ 1364404 h 6571374"/>
              <a:gd name="connsiteX2660" fmla="*/ 3311658 w 12192000"/>
              <a:gd name="connsiteY2660" fmla="*/ 1294798 h 6571374"/>
              <a:gd name="connsiteX2661" fmla="*/ 3381279 w 12192000"/>
              <a:gd name="connsiteY2661" fmla="*/ 1225187 h 6571374"/>
              <a:gd name="connsiteX2662" fmla="*/ 2963588 w 12192000"/>
              <a:gd name="connsiteY2662" fmla="*/ 1225187 h 6571374"/>
              <a:gd name="connsiteX2663" fmla="*/ 3033199 w 12192000"/>
              <a:gd name="connsiteY2663" fmla="*/ 1294798 h 6571374"/>
              <a:gd name="connsiteX2664" fmla="*/ 2963588 w 12192000"/>
              <a:gd name="connsiteY2664" fmla="*/ 1364404 h 6571374"/>
              <a:gd name="connsiteX2665" fmla="*/ 2893969 w 12192000"/>
              <a:gd name="connsiteY2665" fmla="*/ 1294798 h 6571374"/>
              <a:gd name="connsiteX2666" fmla="*/ 2963588 w 12192000"/>
              <a:gd name="connsiteY2666" fmla="*/ 1225187 h 6571374"/>
              <a:gd name="connsiteX2667" fmla="*/ 2545893 w 12192000"/>
              <a:gd name="connsiteY2667" fmla="*/ 1225187 h 6571374"/>
              <a:gd name="connsiteX2668" fmla="*/ 2615505 w 12192000"/>
              <a:gd name="connsiteY2668" fmla="*/ 1294800 h 6571374"/>
              <a:gd name="connsiteX2669" fmla="*/ 2545893 w 12192000"/>
              <a:gd name="connsiteY2669" fmla="*/ 1364404 h 6571374"/>
              <a:gd name="connsiteX2670" fmla="*/ 2476278 w 12192000"/>
              <a:gd name="connsiteY2670" fmla="*/ 1294800 h 6571374"/>
              <a:gd name="connsiteX2671" fmla="*/ 2545893 w 12192000"/>
              <a:gd name="connsiteY2671" fmla="*/ 1225187 h 6571374"/>
              <a:gd name="connsiteX2672" fmla="*/ 2128198 w 12192000"/>
              <a:gd name="connsiteY2672" fmla="*/ 1225187 h 6571374"/>
              <a:gd name="connsiteX2673" fmla="*/ 2197812 w 12192000"/>
              <a:gd name="connsiteY2673" fmla="*/ 1294800 h 6571374"/>
              <a:gd name="connsiteX2674" fmla="*/ 2128198 w 12192000"/>
              <a:gd name="connsiteY2674" fmla="*/ 1364404 h 6571374"/>
              <a:gd name="connsiteX2675" fmla="*/ 2058585 w 12192000"/>
              <a:gd name="connsiteY2675" fmla="*/ 1294800 h 6571374"/>
              <a:gd name="connsiteX2676" fmla="*/ 2128198 w 12192000"/>
              <a:gd name="connsiteY2676" fmla="*/ 1225187 h 6571374"/>
              <a:gd name="connsiteX2677" fmla="*/ 1710503 w 12192000"/>
              <a:gd name="connsiteY2677" fmla="*/ 1225187 h 6571374"/>
              <a:gd name="connsiteX2678" fmla="*/ 1780116 w 12192000"/>
              <a:gd name="connsiteY2678" fmla="*/ 1294800 h 6571374"/>
              <a:gd name="connsiteX2679" fmla="*/ 1710503 w 12192000"/>
              <a:gd name="connsiteY2679" fmla="*/ 1364404 h 6571374"/>
              <a:gd name="connsiteX2680" fmla="*/ 1640877 w 12192000"/>
              <a:gd name="connsiteY2680" fmla="*/ 1294800 h 6571374"/>
              <a:gd name="connsiteX2681" fmla="*/ 1710503 w 12192000"/>
              <a:gd name="connsiteY2681" fmla="*/ 1225187 h 6571374"/>
              <a:gd name="connsiteX2682" fmla="*/ 1292810 w 12192000"/>
              <a:gd name="connsiteY2682" fmla="*/ 1225187 h 6571374"/>
              <a:gd name="connsiteX2683" fmla="*/ 1362421 w 12192000"/>
              <a:gd name="connsiteY2683" fmla="*/ 1294800 h 6571374"/>
              <a:gd name="connsiteX2684" fmla="*/ 1292810 w 12192000"/>
              <a:gd name="connsiteY2684" fmla="*/ 1364404 h 6571374"/>
              <a:gd name="connsiteX2685" fmla="*/ 1223197 w 12192000"/>
              <a:gd name="connsiteY2685" fmla="*/ 1294800 h 6571374"/>
              <a:gd name="connsiteX2686" fmla="*/ 1292810 w 12192000"/>
              <a:gd name="connsiteY2686" fmla="*/ 1225187 h 6571374"/>
              <a:gd name="connsiteX2687" fmla="*/ 875142 w 12192000"/>
              <a:gd name="connsiteY2687" fmla="*/ 1225187 h 6571374"/>
              <a:gd name="connsiteX2688" fmla="*/ 944753 w 12192000"/>
              <a:gd name="connsiteY2688" fmla="*/ 1294800 h 6571374"/>
              <a:gd name="connsiteX2689" fmla="*/ 875142 w 12192000"/>
              <a:gd name="connsiteY2689" fmla="*/ 1364404 h 6571374"/>
              <a:gd name="connsiteX2690" fmla="*/ 805528 w 12192000"/>
              <a:gd name="connsiteY2690" fmla="*/ 1294800 h 6571374"/>
              <a:gd name="connsiteX2691" fmla="*/ 875142 w 12192000"/>
              <a:gd name="connsiteY2691" fmla="*/ 1225187 h 6571374"/>
              <a:gd name="connsiteX2692" fmla="*/ 457465 w 12192000"/>
              <a:gd name="connsiteY2692" fmla="*/ 1225187 h 6571374"/>
              <a:gd name="connsiteX2693" fmla="*/ 527081 w 12192000"/>
              <a:gd name="connsiteY2693" fmla="*/ 1294800 h 6571374"/>
              <a:gd name="connsiteX2694" fmla="*/ 457465 w 12192000"/>
              <a:gd name="connsiteY2694" fmla="*/ 1364404 h 6571374"/>
              <a:gd name="connsiteX2695" fmla="*/ 387851 w 12192000"/>
              <a:gd name="connsiteY2695" fmla="*/ 1294800 h 6571374"/>
              <a:gd name="connsiteX2696" fmla="*/ 457465 w 12192000"/>
              <a:gd name="connsiteY2696" fmla="*/ 1225187 h 6571374"/>
              <a:gd name="connsiteX2697" fmla="*/ 39791 w 12192000"/>
              <a:gd name="connsiteY2697" fmla="*/ 1225187 h 6571374"/>
              <a:gd name="connsiteX2698" fmla="*/ 109404 w 12192000"/>
              <a:gd name="connsiteY2698" fmla="*/ 1294800 h 6571374"/>
              <a:gd name="connsiteX2699" fmla="*/ 39791 w 12192000"/>
              <a:gd name="connsiteY2699" fmla="*/ 1364404 h 6571374"/>
              <a:gd name="connsiteX2700" fmla="*/ 12695 w 12192000"/>
              <a:gd name="connsiteY2700" fmla="*/ 1358934 h 6571374"/>
              <a:gd name="connsiteX2701" fmla="*/ 0 w 12192000"/>
              <a:gd name="connsiteY2701" fmla="*/ 1350377 h 6571374"/>
              <a:gd name="connsiteX2702" fmla="*/ 0 w 12192000"/>
              <a:gd name="connsiteY2702" fmla="*/ 1239217 h 6571374"/>
              <a:gd name="connsiteX2703" fmla="*/ 12695 w 12192000"/>
              <a:gd name="connsiteY2703" fmla="*/ 1230658 h 6571374"/>
              <a:gd name="connsiteX2704" fmla="*/ 39791 w 12192000"/>
              <a:gd name="connsiteY2704" fmla="*/ 1225187 h 6571374"/>
              <a:gd name="connsiteX2705" fmla="*/ 7557865 w 12192000"/>
              <a:gd name="connsiteY2705" fmla="*/ 1225186 h 6571374"/>
              <a:gd name="connsiteX2706" fmla="*/ 7627478 w 12192000"/>
              <a:gd name="connsiteY2706" fmla="*/ 1294797 h 6571374"/>
              <a:gd name="connsiteX2707" fmla="*/ 7557865 w 12192000"/>
              <a:gd name="connsiteY2707" fmla="*/ 1364404 h 6571374"/>
              <a:gd name="connsiteX2708" fmla="*/ 7488253 w 12192000"/>
              <a:gd name="connsiteY2708" fmla="*/ 1294797 h 6571374"/>
              <a:gd name="connsiteX2709" fmla="*/ 7557865 w 12192000"/>
              <a:gd name="connsiteY2709" fmla="*/ 1225186 h 6571374"/>
              <a:gd name="connsiteX2710" fmla="*/ 7140189 w 12192000"/>
              <a:gd name="connsiteY2710" fmla="*/ 1225186 h 6571374"/>
              <a:gd name="connsiteX2711" fmla="*/ 7209802 w 12192000"/>
              <a:gd name="connsiteY2711" fmla="*/ 1294798 h 6571374"/>
              <a:gd name="connsiteX2712" fmla="*/ 7140189 w 12192000"/>
              <a:gd name="connsiteY2712" fmla="*/ 1364404 h 6571374"/>
              <a:gd name="connsiteX2713" fmla="*/ 7070576 w 12192000"/>
              <a:gd name="connsiteY2713" fmla="*/ 1294798 h 6571374"/>
              <a:gd name="connsiteX2714" fmla="*/ 7140189 w 12192000"/>
              <a:gd name="connsiteY2714" fmla="*/ 1225186 h 6571374"/>
              <a:gd name="connsiteX2715" fmla="*/ 6722513 w 12192000"/>
              <a:gd name="connsiteY2715" fmla="*/ 1225186 h 6571374"/>
              <a:gd name="connsiteX2716" fmla="*/ 6792125 w 12192000"/>
              <a:gd name="connsiteY2716" fmla="*/ 1294798 h 6571374"/>
              <a:gd name="connsiteX2717" fmla="*/ 6722513 w 12192000"/>
              <a:gd name="connsiteY2717" fmla="*/ 1364404 h 6571374"/>
              <a:gd name="connsiteX2718" fmla="*/ 6652900 w 12192000"/>
              <a:gd name="connsiteY2718" fmla="*/ 1294798 h 6571374"/>
              <a:gd name="connsiteX2719" fmla="*/ 6722513 w 12192000"/>
              <a:gd name="connsiteY2719" fmla="*/ 1225186 h 6571374"/>
              <a:gd name="connsiteX2720" fmla="*/ 6304836 w 12192000"/>
              <a:gd name="connsiteY2720" fmla="*/ 1225186 h 6571374"/>
              <a:gd name="connsiteX2721" fmla="*/ 6374449 w 12192000"/>
              <a:gd name="connsiteY2721" fmla="*/ 1294798 h 6571374"/>
              <a:gd name="connsiteX2722" fmla="*/ 6304836 w 12192000"/>
              <a:gd name="connsiteY2722" fmla="*/ 1364404 h 6571374"/>
              <a:gd name="connsiteX2723" fmla="*/ 6235223 w 12192000"/>
              <a:gd name="connsiteY2723" fmla="*/ 1294798 h 6571374"/>
              <a:gd name="connsiteX2724" fmla="*/ 6304836 w 12192000"/>
              <a:gd name="connsiteY2724" fmla="*/ 1225186 h 6571374"/>
              <a:gd name="connsiteX2725" fmla="*/ 5887160 w 12192000"/>
              <a:gd name="connsiteY2725" fmla="*/ 1225186 h 6571374"/>
              <a:gd name="connsiteX2726" fmla="*/ 5956772 w 12192000"/>
              <a:gd name="connsiteY2726" fmla="*/ 1294798 h 6571374"/>
              <a:gd name="connsiteX2727" fmla="*/ 5887160 w 12192000"/>
              <a:gd name="connsiteY2727" fmla="*/ 1364404 h 6571374"/>
              <a:gd name="connsiteX2728" fmla="*/ 5817547 w 12192000"/>
              <a:gd name="connsiteY2728" fmla="*/ 1294798 h 6571374"/>
              <a:gd name="connsiteX2729" fmla="*/ 5887160 w 12192000"/>
              <a:gd name="connsiteY2729" fmla="*/ 1225186 h 6571374"/>
              <a:gd name="connsiteX2730" fmla="*/ 5469483 w 12192000"/>
              <a:gd name="connsiteY2730" fmla="*/ 1225186 h 6571374"/>
              <a:gd name="connsiteX2731" fmla="*/ 5539096 w 12192000"/>
              <a:gd name="connsiteY2731" fmla="*/ 1294798 h 6571374"/>
              <a:gd name="connsiteX2732" fmla="*/ 5469483 w 12192000"/>
              <a:gd name="connsiteY2732" fmla="*/ 1364404 h 6571374"/>
              <a:gd name="connsiteX2733" fmla="*/ 5399870 w 12192000"/>
              <a:gd name="connsiteY2733" fmla="*/ 1294798 h 6571374"/>
              <a:gd name="connsiteX2734" fmla="*/ 5469483 w 12192000"/>
              <a:gd name="connsiteY2734" fmla="*/ 1225186 h 6571374"/>
              <a:gd name="connsiteX2735" fmla="*/ 5051807 w 12192000"/>
              <a:gd name="connsiteY2735" fmla="*/ 1225186 h 6571374"/>
              <a:gd name="connsiteX2736" fmla="*/ 5121419 w 12192000"/>
              <a:gd name="connsiteY2736" fmla="*/ 1294798 h 6571374"/>
              <a:gd name="connsiteX2737" fmla="*/ 5051807 w 12192000"/>
              <a:gd name="connsiteY2737" fmla="*/ 1364404 h 6571374"/>
              <a:gd name="connsiteX2738" fmla="*/ 4982194 w 12192000"/>
              <a:gd name="connsiteY2738" fmla="*/ 1294798 h 6571374"/>
              <a:gd name="connsiteX2739" fmla="*/ 5051807 w 12192000"/>
              <a:gd name="connsiteY2739" fmla="*/ 1225186 h 6571374"/>
              <a:gd name="connsiteX2740" fmla="*/ 4634130 w 12192000"/>
              <a:gd name="connsiteY2740" fmla="*/ 1225186 h 6571374"/>
              <a:gd name="connsiteX2741" fmla="*/ 4703743 w 12192000"/>
              <a:gd name="connsiteY2741" fmla="*/ 1294798 h 6571374"/>
              <a:gd name="connsiteX2742" fmla="*/ 4634130 w 12192000"/>
              <a:gd name="connsiteY2742" fmla="*/ 1364404 h 6571374"/>
              <a:gd name="connsiteX2743" fmla="*/ 4564517 w 12192000"/>
              <a:gd name="connsiteY2743" fmla="*/ 1294798 h 6571374"/>
              <a:gd name="connsiteX2744" fmla="*/ 4634130 w 12192000"/>
              <a:gd name="connsiteY2744" fmla="*/ 1225186 h 6571374"/>
              <a:gd name="connsiteX2745" fmla="*/ 4216616 w 12192000"/>
              <a:gd name="connsiteY2745" fmla="*/ 1225186 h 6571374"/>
              <a:gd name="connsiteX2746" fmla="*/ 4286066 w 12192000"/>
              <a:gd name="connsiteY2746" fmla="*/ 1294798 h 6571374"/>
              <a:gd name="connsiteX2747" fmla="*/ 4216616 w 12192000"/>
              <a:gd name="connsiteY2747" fmla="*/ 1364404 h 6571374"/>
              <a:gd name="connsiteX2748" fmla="*/ 4147003 w 12192000"/>
              <a:gd name="connsiteY2748" fmla="*/ 1294798 h 6571374"/>
              <a:gd name="connsiteX2749" fmla="*/ 4216616 w 12192000"/>
              <a:gd name="connsiteY2749" fmla="*/ 1225186 h 6571374"/>
              <a:gd name="connsiteX2750" fmla="*/ 11734630 w 12192000"/>
              <a:gd name="connsiteY2750" fmla="*/ 1225185 h 6571374"/>
              <a:gd name="connsiteX2751" fmla="*/ 11804243 w 12192000"/>
              <a:gd name="connsiteY2751" fmla="*/ 1294797 h 6571374"/>
              <a:gd name="connsiteX2752" fmla="*/ 11734630 w 12192000"/>
              <a:gd name="connsiteY2752" fmla="*/ 1364401 h 6571374"/>
              <a:gd name="connsiteX2753" fmla="*/ 11665017 w 12192000"/>
              <a:gd name="connsiteY2753" fmla="*/ 1294797 h 6571374"/>
              <a:gd name="connsiteX2754" fmla="*/ 11734630 w 12192000"/>
              <a:gd name="connsiteY2754" fmla="*/ 1225185 h 6571374"/>
              <a:gd name="connsiteX2755" fmla="*/ 11316953 w 12192000"/>
              <a:gd name="connsiteY2755" fmla="*/ 1225185 h 6571374"/>
              <a:gd name="connsiteX2756" fmla="*/ 11386566 w 12192000"/>
              <a:gd name="connsiteY2756" fmla="*/ 1294797 h 6571374"/>
              <a:gd name="connsiteX2757" fmla="*/ 11316953 w 12192000"/>
              <a:gd name="connsiteY2757" fmla="*/ 1364401 h 6571374"/>
              <a:gd name="connsiteX2758" fmla="*/ 11247341 w 12192000"/>
              <a:gd name="connsiteY2758" fmla="*/ 1294797 h 6571374"/>
              <a:gd name="connsiteX2759" fmla="*/ 11316953 w 12192000"/>
              <a:gd name="connsiteY2759" fmla="*/ 1225185 h 6571374"/>
              <a:gd name="connsiteX2760" fmla="*/ 10899277 w 12192000"/>
              <a:gd name="connsiteY2760" fmla="*/ 1225185 h 6571374"/>
              <a:gd name="connsiteX2761" fmla="*/ 10968890 w 12192000"/>
              <a:gd name="connsiteY2761" fmla="*/ 1294797 h 6571374"/>
              <a:gd name="connsiteX2762" fmla="*/ 10899277 w 12192000"/>
              <a:gd name="connsiteY2762" fmla="*/ 1364401 h 6571374"/>
              <a:gd name="connsiteX2763" fmla="*/ 10829664 w 12192000"/>
              <a:gd name="connsiteY2763" fmla="*/ 1294797 h 6571374"/>
              <a:gd name="connsiteX2764" fmla="*/ 10899277 w 12192000"/>
              <a:gd name="connsiteY2764" fmla="*/ 1225185 h 6571374"/>
              <a:gd name="connsiteX2765" fmla="*/ 10481600 w 12192000"/>
              <a:gd name="connsiteY2765" fmla="*/ 1225185 h 6571374"/>
              <a:gd name="connsiteX2766" fmla="*/ 10551213 w 12192000"/>
              <a:gd name="connsiteY2766" fmla="*/ 1294797 h 6571374"/>
              <a:gd name="connsiteX2767" fmla="*/ 10481600 w 12192000"/>
              <a:gd name="connsiteY2767" fmla="*/ 1364401 h 6571374"/>
              <a:gd name="connsiteX2768" fmla="*/ 10411988 w 12192000"/>
              <a:gd name="connsiteY2768" fmla="*/ 1294797 h 6571374"/>
              <a:gd name="connsiteX2769" fmla="*/ 10481600 w 12192000"/>
              <a:gd name="connsiteY2769" fmla="*/ 1225185 h 6571374"/>
              <a:gd name="connsiteX2770" fmla="*/ 10063924 w 12192000"/>
              <a:gd name="connsiteY2770" fmla="*/ 1225185 h 6571374"/>
              <a:gd name="connsiteX2771" fmla="*/ 10133537 w 12192000"/>
              <a:gd name="connsiteY2771" fmla="*/ 1294797 h 6571374"/>
              <a:gd name="connsiteX2772" fmla="*/ 10063924 w 12192000"/>
              <a:gd name="connsiteY2772" fmla="*/ 1364401 h 6571374"/>
              <a:gd name="connsiteX2773" fmla="*/ 9994311 w 12192000"/>
              <a:gd name="connsiteY2773" fmla="*/ 1294797 h 6571374"/>
              <a:gd name="connsiteX2774" fmla="*/ 10063924 w 12192000"/>
              <a:gd name="connsiteY2774" fmla="*/ 1225185 h 6571374"/>
              <a:gd name="connsiteX2775" fmla="*/ 9646247 w 12192000"/>
              <a:gd name="connsiteY2775" fmla="*/ 1225185 h 6571374"/>
              <a:gd name="connsiteX2776" fmla="*/ 9715860 w 12192000"/>
              <a:gd name="connsiteY2776" fmla="*/ 1294797 h 6571374"/>
              <a:gd name="connsiteX2777" fmla="*/ 9646247 w 12192000"/>
              <a:gd name="connsiteY2777" fmla="*/ 1364401 h 6571374"/>
              <a:gd name="connsiteX2778" fmla="*/ 9576635 w 12192000"/>
              <a:gd name="connsiteY2778" fmla="*/ 1294797 h 6571374"/>
              <a:gd name="connsiteX2779" fmla="*/ 9646247 w 12192000"/>
              <a:gd name="connsiteY2779" fmla="*/ 1225185 h 6571374"/>
              <a:gd name="connsiteX2780" fmla="*/ 9228571 w 12192000"/>
              <a:gd name="connsiteY2780" fmla="*/ 1225185 h 6571374"/>
              <a:gd name="connsiteX2781" fmla="*/ 9298184 w 12192000"/>
              <a:gd name="connsiteY2781" fmla="*/ 1294797 h 6571374"/>
              <a:gd name="connsiteX2782" fmla="*/ 9228571 w 12192000"/>
              <a:gd name="connsiteY2782" fmla="*/ 1364401 h 6571374"/>
              <a:gd name="connsiteX2783" fmla="*/ 9158958 w 12192000"/>
              <a:gd name="connsiteY2783" fmla="*/ 1294797 h 6571374"/>
              <a:gd name="connsiteX2784" fmla="*/ 9228571 w 12192000"/>
              <a:gd name="connsiteY2784" fmla="*/ 1225185 h 6571374"/>
              <a:gd name="connsiteX2785" fmla="*/ 8810895 w 12192000"/>
              <a:gd name="connsiteY2785" fmla="*/ 1225185 h 6571374"/>
              <a:gd name="connsiteX2786" fmla="*/ 8880507 w 12192000"/>
              <a:gd name="connsiteY2786" fmla="*/ 1294797 h 6571374"/>
              <a:gd name="connsiteX2787" fmla="*/ 8810895 w 12192000"/>
              <a:gd name="connsiteY2787" fmla="*/ 1364401 h 6571374"/>
              <a:gd name="connsiteX2788" fmla="*/ 8741282 w 12192000"/>
              <a:gd name="connsiteY2788" fmla="*/ 1294797 h 6571374"/>
              <a:gd name="connsiteX2789" fmla="*/ 8810895 w 12192000"/>
              <a:gd name="connsiteY2789" fmla="*/ 1225185 h 6571374"/>
              <a:gd name="connsiteX2790" fmla="*/ 8393218 w 12192000"/>
              <a:gd name="connsiteY2790" fmla="*/ 1225185 h 6571374"/>
              <a:gd name="connsiteX2791" fmla="*/ 8462831 w 12192000"/>
              <a:gd name="connsiteY2791" fmla="*/ 1294797 h 6571374"/>
              <a:gd name="connsiteX2792" fmla="*/ 8393218 w 12192000"/>
              <a:gd name="connsiteY2792" fmla="*/ 1364401 h 6571374"/>
              <a:gd name="connsiteX2793" fmla="*/ 8323606 w 12192000"/>
              <a:gd name="connsiteY2793" fmla="*/ 1294797 h 6571374"/>
              <a:gd name="connsiteX2794" fmla="*/ 8393218 w 12192000"/>
              <a:gd name="connsiteY2794" fmla="*/ 1225185 h 6571374"/>
              <a:gd name="connsiteX2795" fmla="*/ 7975542 w 12192000"/>
              <a:gd name="connsiteY2795" fmla="*/ 1225185 h 6571374"/>
              <a:gd name="connsiteX2796" fmla="*/ 8045155 w 12192000"/>
              <a:gd name="connsiteY2796" fmla="*/ 1294797 h 6571374"/>
              <a:gd name="connsiteX2797" fmla="*/ 7975542 w 12192000"/>
              <a:gd name="connsiteY2797" fmla="*/ 1364401 h 6571374"/>
              <a:gd name="connsiteX2798" fmla="*/ 7905929 w 12192000"/>
              <a:gd name="connsiteY2798" fmla="*/ 1294797 h 6571374"/>
              <a:gd name="connsiteX2799" fmla="*/ 7975542 w 12192000"/>
              <a:gd name="connsiteY2799" fmla="*/ 1225185 h 6571374"/>
              <a:gd name="connsiteX2800" fmla="*/ 12152306 w 12192000"/>
              <a:gd name="connsiteY2800" fmla="*/ 1225183 h 6571374"/>
              <a:gd name="connsiteX2801" fmla="*/ 12179402 w 12192000"/>
              <a:gd name="connsiteY2801" fmla="*/ 1230654 h 6571374"/>
              <a:gd name="connsiteX2802" fmla="*/ 12192000 w 12192000"/>
              <a:gd name="connsiteY2802" fmla="*/ 1239148 h 6571374"/>
              <a:gd name="connsiteX2803" fmla="*/ 12192000 w 12192000"/>
              <a:gd name="connsiteY2803" fmla="*/ 1350439 h 6571374"/>
              <a:gd name="connsiteX2804" fmla="*/ 12179402 w 12192000"/>
              <a:gd name="connsiteY2804" fmla="*/ 1358932 h 6571374"/>
              <a:gd name="connsiteX2805" fmla="*/ 12152306 w 12192000"/>
              <a:gd name="connsiteY2805" fmla="*/ 1364401 h 6571374"/>
              <a:gd name="connsiteX2806" fmla="*/ 12082694 w 12192000"/>
              <a:gd name="connsiteY2806" fmla="*/ 1294797 h 6571374"/>
              <a:gd name="connsiteX2807" fmla="*/ 12152306 w 12192000"/>
              <a:gd name="connsiteY2807" fmla="*/ 1225183 h 6571374"/>
              <a:gd name="connsiteX2808" fmla="*/ 457470 w 12192000"/>
              <a:gd name="connsiteY2808" fmla="*/ 918897 h 6571374"/>
              <a:gd name="connsiteX2809" fmla="*/ 527086 w 12192000"/>
              <a:gd name="connsiteY2809" fmla="*/ 988507 h 6571374"/>
              <a:gd name="connsiteX2810" fmla="*/ 457470 w 12192000"/>
              <a:gd name="connsiteY2810" fmla="*/ 1058118 h 6571374"/>
              <a:gd name="connsiteX2811" fmla="*/ 387856 w 12192000"/>
              <a:gd name="connsiteY2811" fmla="*/ 988507 h 6571374"/>
              <a:gd name="connsiteX2812" fmla="*/ 457470 w 12192000"/>
              <a:gd name="connsiteY2812" fmla="*/ 918897 h 6571374"/>
              <a:gd name="connsiteX2813" fmla="*/ 39796 w 12192000"/>
              <a:gd name="connsiteY2813" fmla="*/ 918897 h 6571374"/>
              <a:gd name="connsiteX2814" fmla="*/ 109409 w 12192000"/>
              <a:gd name="connsiteY2814" fmla="*/ 988507 h 6571374"/>
              <a:gd name="connsiteX2815" fmla="*/ 39796 w 12192000"/>
              <a:gd name="connsiteY2815" fmla="*/ 1058118 h 6571374"/>
              <a:gd name="connsiteX2816" fmla="*/ 12700 w 12192000"/>
              <a:gd name="connsiteY2816" fmla="*/ 1052648 h 6571374"/>
              <a:gd name="connsiteX2817" fmla="*/ 0 w 12192000"/>
              <a:gd name="connsiteY2817" fmla="*/ 1044087 h 6571374"/>
              <a:gd name="connsiteX2818" fmla="*/ 0 w 12192000"/>
              <a:gd name="connsiteY2818" fmla="*/ 932929 h 6571374"/>
              <a:gd name="connsiteX2819" fmla="*/ 12700 w 12192000"/>
              <a:gd name="connsiteY2819" fmla="*/ 924367 h 6571374"/>
              <a:gd name="connsiteX2820" fmla="*/ 39796 w 12192000"/>
              <a:gd name="connsiteY2820" fmla="*/ 918897 h 6571374"/>
              <a:gd name="connsiteX2821" fmla="*/ 5469483 w 12192000"/>
              <a:gd name="connsiteY2821" fmla="*/ 918896 h 6571374"/>
              <a:gd name="connsiteX2822" fmla="*/ 5539096 w 12192000"/>
              <a:gd name="connsiteY2822" fmla="*/ 988506 h 6571374"/>
              <a:gd name="connsiteX2823" fmla="*/ 5469483 w 12192000"/>
              <a:gd name="connsiteY2823" fmla="*/ 1058116 h 6571374"/>
              <a:gd name="connsiteX2824" fmla="*/ 5399870 w 12192000"/>
              <a:gd name="connsiteY2824" fmla="*/ 988506 h 6571374"/>
              <a:gd name="connsiteX2825" fmla="*/ 5469483 w 12192000"/>
              <a:gd name="connsiteY2825" fmla="*/ 918896 h 6571374"/>
              <a:gd name="connsiteX2826" fmla="*/ 5051807 w 12192000"/>
              <a:gd name="connsiteY2826" fmla="*/ 918896 h 6571374"/>
              <a:gd name="connsiteX2827" fmla="*/ 5121419 w 12192000"/>
              <a:gd name="connsiteY2827" fmla="*/ 988506 h 6571374"/>
              <a:gd name="connsiteX2828" fmla="*/ 5051807 w 12192000"/>
              <a:gd name="connsiteY2828" fmla="*/ 1058116 h 6571374"/>
              <a:gd name="connsiteX2829" fmla="*/ 4982194 w 12192000"/>
              <a:gd name="connsiteY2829" fmla="*/ 988506 h 6571374"/>
              <a:gd name="connsiteX2830" fmla="*/ 5051807 w 12192000"/>
              <a:gd name="connsiteY2830" fmla="*/ 918896 h 6571374"/>
              <a:gd name="connsiteX2831" fmla="*/ 4634130 w 12192000"/>
              <a:gd name="connsiteY2831" fmla="*/ 918896 h 6571374"/>
              <a:gd name="connsiteX2832" fmla="*/ 4703743 w 12192000"/>
              <a:gd name="connsiteY2832" fmla="*/ 988507 h 6571374"/>
              <a:gd name="connsiteX2833" fmla="*/ 4634130 w 12192000"/>
              <a:gd name="connsiteY2833" fmla="*/ 1058116 h 6571374"/>
              <a:gd name="connsiteX2834" fmla="*/ 4564517 w 12192000"/>
              <a:gd name="connsiteY2834" fmla="*/ 988507 h 6571374"/>
              <a:gd name="connsiteX2835" fmla="*/ 4634130 w 12192000"/>
              <a:gd name="connsiteY2835" fmla="*/ 918896 h 6571374"/>
              <a:gd name="connsiteX2836" fmla="*/ 4216624 w 12192000"/>
              <a:gd name="connsiteY2836" fmla="*/ 918896 h 6571374"/>
              <a:gd name="connsiteX2837" fmla="*/ 4286066 w 12192000"/>
              <a:gd name="connsiteY2837" fmla="*/ 988507 h 6571374"/>
              <a:gd name="connsiteX2838" fmla="*/ 4216624 w 12192000"/>
              <a:gd name="connsiteY2838" fmla="*/ 1058116 h 6571374"/>
              <a:gd name="connsiteX2839" fmla="*/ 4147012 w 12192000"/>
              <a:gd name="connsiteY2839" fmla="*/ 988507 h 6571374"/>
              <a:gd name="connsiteX2840" fmla="*/ 4216624 w 12192000"/>
              <a:gd name="connsiteY2840" fmla="*/ 918896 h 6571374"/>
              <a:gd name="connsiteX2841" fmla="*/ 3798954 w 12192000"/>
              <a:gd name="connsiteY2841" fmla="*/ 918896 h 6571374"/>
              <a:gd name="connsiteX2842" fmla="*/ 3868563 w 12192000"/>
              <a:gd name="connsiteY2842" fmla="*/ 988507 h 6571374"/>
              <a:gd name="connsiteX2843" fmla="*/ 3798954 w 12192000"/>
              <a:gd name="connsiteY2843" fmla="*/ 1058118 h 6571374"/>
              <a:gd name="connsiteX2844" fmla="*/ 3729341 w 12192000"/>
              <a:gd name="connsiteY2844" fmla="*/ 988507 h 6571374"/>
              <a:gd name="connsiteX2845" fmla="*/ 3798954 w 12192000"/>
              <a:gd name="connsiteY2845" fmla="*/ 918896 h 6571374"/>
              <a:gd name="connsiteX2846" fmla="*/ 3381287 w 12192000"/>
              <a:gd name="connsiteY2846" fmla="*/ 918896 h 6571374"/>
              <a:gd name="connsiteX2847" fmla="*/ 3450901 w 12192000"/>
              <a:gd name="connsiteY2847" fmla="*/ 988507 h 6571374"/>
              <a:gd name="connsiteX2848" fmla="*/ 3381287 w 12192000"/>
              <a:gd name="connsiteY2848" fmla="*/ 1058118 h 6571374"/>
              <a:gd name="connsiteX2849" fmla="*/ 3311667 w 12192000"/>
              <a:gd name="connsiteY2849" fmla="*/ 988507 h 6571374"/>
              <a:gd name="connsiteX2850" fmla="*/ 3381287 w 12192000"/>
              <a:gd name="connsiteY2850" fmla="*/ 918896 h 6571374"/>
              <a:gd name="connsiteX2851" fmla="*/ 2963595 w 12192000"/>
              <a:gd name="connsiteY2851" fmla="*/ 918896 h 6571374"/>
              <a:gd name="connsiteX2852" fmla="*/ 3033208 w 12192000"/>
              <a:gd name="connsiteY2852" fmla="*/ 988507 h 6571374"/>
              <a:gd name="connsiteX2853" fmla="*/ 2963595 w 12192000"/>
              <a:gd name="connsiteY2853" fmla="*/ 1058118 h 6571374"/>
              <a:gd name="connsiteX2854" fmla="*/ 2893977 w 12192000"/>
              <a:gd name="connsiteY2854" fmla="*/ 988507 h 6571374"/>
              <a:gd name="connsiteX2855" fmla="*/ 2963595 w 12192000"/>
              <a:gd name="connsiteY2855" fmla="*/ 918896 h 6571374"/>
              <a:gd name="connsiteX2856" fmla="*/ 2545900 w 12192000"/>
              <a:gd name="connsiteY2856" fmla="*/ 918896 h 6571374"/>
              <a:gd name="connsiteX2857" fmla="*/ 2615513 w 12192000"/>
              <a:gd name="connsiteY2857" fmla="*/ 988507 h 6571374"/>
              <a:gd name="connsiteX2858" fmla="*/ 2545900 w 12192000"/>
              <a:gd name="connsiteY2858" fmla="*/ 1058118 h 6571374"/>
              <a:gd name="connsiteX2859" fmla="*/ 2476285 w 12192000"/>
              <a:gd name="connsiteY2859" fmla="*/ 988507 h 6571374"/>
              <a:gd name="connsiteX2860" fmla="*/ 2545900 w 12192000"/>
              <a:gd name="connsiteY2860" fmla="*/ 918896 h 6571374"/>
              <a:gd name="connsiteX2861" fmla="*/ 2128204 w 12192000"/>
              <a:gd name="connsiteY2861" fmla="*/ 918896 h 6571374"/>
              <a:gd name="connsiteX2862" fmla="*/ 2197818 w 12192000"/>
              <a:gd name="connsiteY2862" fmla="*/ 988507 h 6571374"/>
              <a:gd name="connsiteX2863" fmla="*/ 2128204 w 12192000"/>
              <a:gd name="connsiteY2863" fmla="*/ 1058118 h 6571374"/>
              <a:gd name="connsiteX2864" fmla="*/ 2058591 w 12192000"/>
              <a:gd name="connsiteY2864" fmla="*/ 988507 h 6571374"/>
              <a:gd name="connsiteX2865" fmla="*/ 2128204 w 12192000"/>
              <a:gd name="connsiteY2865" fmla="*/ 918896 h 6571374"/>
              <a:gd name="connsiteX2866" fmla="*/ 1710510 w 12192000"/>
              <a:gd name="connsiteY2866" fmla="*/ 918896 h 6571374"/>
              <a:gd name="connsiteX2867" fmla="*/ 1780122 w 12192000"/>
              <a:gd name="connsiteY2867" fmla="*/ 988507 h 6571374"/>
              <a:gd name="connsiteX2868" fmla="*/ 1710510 w 12192000"/>
              <a:gd name="connsiteY2868" fmla="*/ 1058118 h 6571374"/>
              <a:gd name="connsiteX2869" fmla="*/ 1640882 w 12192000"/>
              <a:gd name="connsiteY2869" fmla="*/ 988507 h 6571374"/>
              <a:gd name="connsiteX2870" fmla="*/ 1710510 w 12192000"/>
              <a:gd name="connsiteY2870" fmla="*/ 918896 h 6571374"/>
              <a:gd name="connsiteX2871" fmla="*/ 1292815 w 12192000"/>
              <a:gd name="connsiteY2871" fmla="*/ 918896 h 6571374"/>
              <a:gd name="connsiteX2872" fmla="*/ 1362426 w 12192000"/>
              <a:gd name="connsiteY2872" fmla="*/ 988507 h 6571374"/>
              <a:gd name="connsiteX2873" fmla="*/ 1292815 w 12192000"/>
              <a:gd name="connsiteY2873" fmla="*/ 1058118 h 6571374"/>
              <a:gd name="connsiteX2874" fmla="*/ 1223201 w 12192000"/>
              <a:gd name="connsiteY2874" fmla="*/ 988507 h 6571374"/>
              <a:gd name="connsiteX2875" fmla="*/ 1292815 w 12192000"/>
              <a:gd name="connsiteY2875" fmla="*/ 918896 h 6571374"/>
              <a:gd name="connsiteX2876" fmla="*/ 875147 w 12192000"/>
              <a:gd name="connsiteY2876" fmla="*/ 918896 h 6571374"/>
              <a:gd name="connsiteX2877" fmla="*/ 944760 w 12192000"/>
              <a:gd name="connsiteY2877" fmla="*/ 988507 h 6571374"/>
              <a:gd name="connsiteX2878" fmla="*/ 875147 w 12192000"/>
              <a:gd name="connsiteY2878" fmla="*/ 1058118 h 6571374"/>
              <a:gd name="connsiteX2879" fmla="*/ 805533 w 12192000"/>
              <a:gd name="connsiteY2879" fmla="*/ 988507 h 6571374"/>
              <a:gd name="connsiteX2880" fmla="*/ 875147 w 12192000"/>
              <a:gd name="connsiteY2880" fmla="*/ 918896 h 6571374"/>
              <a:gd name="connsiteX2881" fmla="*/ 8810895 w 12192000"/>
              <a:gd name="connsiteY2881" fmla="*/ 918895 h 6571374"/>
              <a:gd name="connsiteX2882" fmla="*/ 8880507 w 12192000"/>
              <a:gd name="connsiteY2882" fmla="*/ 988506 h 6571374"/>
              <a:gd name="connsiteX2883" fmla="*/ 8810895 w 12192000"/>
              <a:gd name="connsiteY2883" fmla="*/ 1058115 h 6571374"/>
              <a:gd name="connsiteX2884" fmla="*/ 8741282 w 12192000"/>
              <a:gd name="connsiteY2884" fmla="*/ 988506 h 6571374"/>
              <a:gd name="connsiteX2885" fmla="*/ 8810895 w 12192000"/>
              <a:gd name="connsiteY2885" fmla="*/ 918895 h 6571374"/>
              <a:gd name="connsiteX2886" fmla="*/ 8393218 w 12192000"/>
              <a:gd name="connsiteY2886" fmla="*/ 918895 h 6571374"/>
              <a:gd name="connsiteX2887" fmla="*/ 8462831 w 12192000"/>
              <a:gd name="connsiteY2887" fmla="*/ 988506 h 6571374"/>
              <a:gd name="connsiteX2888" fmla="*/ 8393218 w 12192000"/>
              <a:gd name="connsiteY2888" fmla="*/ 1058115 h 6571374"/>
              <a:gd name="connsiteX2889" fmla="*/ 8323606 w 12192000"/>
              <a:gd name="connsiteY2889" fmla="*/ 988506 h 6571374"/>
              <a:gd name="connsiteX2890" fmla="*/ 8393218 w 12192000"/>
              <a:gd name="connsiteY2890" fmla="*/ 918895 h 6571374"/>
              <a:gd name="connsiteX2891" fmla="*/ 7975542 w 12192000"/>
              <a:gd name="connsiteY2891" fmla="*/ 918895 h 6571374"/>
              <a:gd name="connsiteX2892" fmla="*/ 8045155 w 12192000"/>
              <a:gd name="connsiteY2892" fmla="*/ 988506 h 6571374"/>
              <a:gd name="connsiteX2893" fmla="*/ 7975542 w 12192000"/>
              <a:gd name="connsiteY2893" fmla="*/ 1058115 h 6571374"/>
              <a:gd name="connsiteX2894" fmla="*/ 7905929 w 12192000"/>
              <a:gd name="connsiteY2894" fmla="*/ 988506 h 6571374"/>
              <a:gd name="connsiteX2895" fmla="*/ 7975542 w 12192000"/>
              <a:gd name="connsiteY2895" fmla="*/ 918895 h 6571374"/>
              <a:gd name="connsiteX2896" fmla="*/ 7557865 w 12192000"/>
              <a:gd name="connsiteY2896" fmla="*/ 918895 h 6571374"/>
              <a:gd name="connsiteX2897" fmla="*/ 7627478 w 12192000"/>
              <a:gd name="connsiteY2897" fmla="*/ 988506 h 6571374"/>
              <a:gd name="connsiteX2898" fmla="*/ 7557865 w 12192000"/>
              <a:gd name="connsiteY2898" fmla="*/ 1058115 h 6571374"/>
              <a:gd name="connsiteX2899" fmla="*/ 7488253 w 12192000"/>
              <a:gd name="connsiteY2899" fmla="*/ 988506 h 6571374"/>
              <a:gd name="connsiteX2900" fmla="*/ 7557865 w 12192000"/>
              <a:gd name="connsiteY2900" fmla="*/ 918895 h 6571374"/>
              <a:gd name="connsiteX2901" fmla="*/ 7140189 w 12192000"/>
              <a:gd name="connsiteY2901" fmla="*/ 918895 h 6571374"/>
              <a:gd name="connsiteX2902" fmla="*/ 7209802 w 12192000"/>
              <a:gd name="connsiteY2902" fmla="*/ 988506 h 6571374"/>
              <a:gd name="connsiteX2903" fmla="*/ 7140189 w 12192000"/>
              <a:gd name="connsiteY2903" fmla="*/ 1058116 h 6571374"/>
              <a:gd name="connsiteX2904" fmla="*/ 7070576 w 12192000"/>
              <a:gd name="connsiteY2904" fmla="*/ 988506 h 6571374"/>
              <a:gd name="connsiteX2905" fmla="*/ 7140189 w 12192000"/>
              <a:gd name="connsiteY2905" fmla="*/ 918895 h 6571374"/>
              <a:gd name="connsiteX2906" fmla="*/ 6722513 w 12192000"/>
              <a:gd name="connsiteY2906" fmla="*/ 918895 h 6571374"/>
              <a:gd name="connsiteX2907" fmla="*/ 6792125 w 12192000"/>
              <a:gd name="connsiteY2907" fmla="*/ 988506 h 6571374"/>
              <a:gd name="connsiteX2908" fmla="*/ 6722513 w 12192000"/>
              <a:gd name="connsiteY2908" fmla="*/ 1058116 h 6571374"/>
              <a:gd name="connsiteX2909" fmla="*/ 6652900 w 12192000"/>
              <a:gd name="connsiteY2909" fmla="*/ 988506 h 6571374"/>
              <a:gd name="connsiteX2910" fmla="*/ 6722513 w 12192000"/>
              <a:gd name="connsiteY2910" fmla="*/ 918895 h 6571374"/>
              <a:gd name="connsiteX2911" fmla="*/ 6304836 w 12192000"/>
              <a:gd name="connsiteY2911" fmla="*/ 918895 h 6571374"/>
              <a:gd name="connsiteX2912" fmla="*/ 6374449 w 12192000"/>
              <a:gd name="connsiteY2912" fmla="*/ 988506 h 6571374"/>
              <a:gd name="connsiteX2913" fmla="*/ 6304836 w 12192000"/>
              <a:gd name="connsiteY2913" fmla="*/ 1058116 h 6571374"/>
              <a:gd name="connsiteX2914" fmla="*/ 6235223 w 12192000"/>
              <a:gd name="connsiteY2914" fmla="*/ 988506 h 6571374"/>
              <a:gd name="connsiteX2915" fmla="*/ 6304836 w 12192000"/>
              <a:gd name="connsiteY2915" fmla="*/ 918895 h 6571374"/>
              <a:gd name="connsiteX2916" fmla="*/ 5887160 w 12192000"/>
              <a:gd name="connsiteY2916" fmla="*/ 918895 h 6571374"/>
              <a:gd name="connsiteX2917" fmla="*/ 5956772 w 12192000"/>
              <a:gd name="connsiteY2917" fmla="*/ 988506 h 6571374"/>
              <a:gd name="connsiteX2918" fmla="*/ 5887160 w 12192000"/>
              <a:gd name="connsiteY2918" fmla="*/ 1058116 h 6571374"/>
              <a:gd name="connsiteX2919" fmla="*/ 5817547 w 12192000"/>
              <a:gd name="connsiteY2919" fmla="*/ 988506 h 6571374"/>
              <a:gd name="connsiteX2920" fmla="*/ 5887160 w 12192000"/>
              <a:gd name="connsiteY2920" fmla="*/ 918895 h 6571374"/>
              <a:gd name="connsiteX2921" fmla="*/ 12152306 w 12192000"/>
              <a:gd name="connsiteY2921" fmla="*/ 918893 h 6571374"/>
              <a:gd name="connsiteX2922" fmla="*/ 12179402 w 12192000"/>
              <a:gd name="connsiteY2922" fmla="*/ 924364 h 6571374"/>
              <a:gd name="connsiteX2923" fmla="*/ 12192000 w 12192000"/>
              <a:gd name="connsiteY2923" fmla="*/ 932857 h 6571374"/>
              <a:gd name="connsiteX2924" fmla="*/ 12192000 w 12192000"/>
              <a:gd name="connsiteY2924" fmla="*/ 1044153 h 6571374"/>
              <a:gd name="connsiteX2925" fmla="*/ 12179402 w 12192000"/>
              <a:gd name="connsiteY2925" fmla="*/ 1052646 h 6571374"/>
              <a:gd name="connsiteX2926" fmla="*/ 12152306 w 12192000"/>
              <a:gd name="connsiteY2926" fmla="*/ 1058115 h 6571374"/>
              <a:gd name="connsiteX2927" fmla="*/ 12082694 w 12192000"/>
              <a:gd name="connsiteY2927" fmla="*/ 988505 h 6571374"/>
              <a:gd name="connsiteX2928" fmla="*/ 12152306 w 12192000"/>
              <a:gd name="connsiteY2928" fmla="*/ 918893 h 6571374"/>
              <a:gd name="connsiteX2929" fmla="*/ 11734630 w 12192000"/>
              <a:gd name="connsiteY2929" fmla="*/ 918893 h 6571374"/>
              <a:gd name="connsiteX2930" fmla="*/ 11804243 w 12192000"/>
              <a:gd name="connsiteY2930" fmla="*/ 988505 h 6571374"/>
              <a:gd name="connsiteX2931" fmla="*/ 11734630 w 12192000"/>
              <a:gd name="connsiteY2931" fmla="*/ 1058115 h 6571374"/>
              <a:gd name="connsiteX2932" fmla="*/ 11665017 w 12192000"/>
              <a:gd name="connsiteY2932" fmla="*/ 988505 h 6571374"/>
              <a:gd name="connsiteX2933" fmla="*/ 11734630 w 12192000"/>
              <a:gd name="connsiteY2933" fmla="*/ 918893 h 6571374"/>
              <a:gd name="connsiteX2934" fmla="*/ 11316953 w 12192000"/>
              <a:gd name="connsiteY2934" fmla="*/ 918893 h 6571374"/>
              <a:gd name="connsiteX2935" fmla="*/ 11386566 w 12192000"/>
              <a:gd name="connsiteY2935" fmla="*/ 988505 h 6571374"/>
              <a:gd name="connsiteX2936" fmla="*/ 11316953 w 12192000"/>
              <a:gd name="connsiteY2936" fmla="*/ 1058115 h 6571374"/>
              <a:gd name="connsiteX2937" fmla="*/ 11247341 w 12192000"/>
              <a:gd name="connsiteY2937" fmla="*/ 988505 h 6571374"/>
              <a:gd name="connsiteX2938" fmla="*/ 11316953 w 12192000"/>
              <a:gd name="connsiteY2938" fmla="*/ 918893 h 6571374"/>
              <a:gd name="connsiteX2939" fmla="*/ 10899277 w 12192000"/>
              <a:gd name="connsiteY2939" fmla="*/ 918893 h 6571374"/>
              <a:gd name="connsiteX2940" fmla="*/ 10968890 w 12192000"/>
              <a:gd name="connsiteY2940" fmla="*/ 988505 h 6571374"/>
              <a:gd name="connsiteX2941" fmla="*/ 10899277 w 12192000"/>
              <a:gd name="connsiteY2941" fmla="*/ 1058115 h 6571374"/>
              <a:gd name="connsiteX2942" fmla="*/ 10829664 w 12192000"/>
              <a:gd name="connsiteY2942" fmla="*/ 988505 h 6571374"/>
              <a:gd name="connsiteX2943" fmla="*/ 10899277 w 12192000"/>
              <a:gd name="connsiteY2943" fmla="*/ 918893 h 6571374"/>
              <a:gd name="connsiteX2944" fmla="*/ 10481600 w 12192000"/>
              <a:gd name="connsiteY2944" fmla="*/ 918893 h 6571374"/>
              <a:gd name="connsiteX2945" fmla="*/ 10551213 w 12192000"/>
              <a:gd name="connsiteY2945" fmla="*/ 988505 h 6571374"/>
              <a:gd name="connsiteX2946" fmla="*/ 10481600 w 12192000"/>
              <a:gd name="connsiteY2946" fmla="*/ 1058115 h 6571374"/>
              <a:gd name="connsiteX2947" fmla="*/ 10411988 w 12192000"/>
              <a:gd name="connsiteY2947" fmla="*/ 988505 h 6571374"/>
              <a:gd name="connsiteX2948" fmla="*/ 10481600 w 12192000"/>
              <a:gd name="connsiteY2948" fmla="*/ 918893 h 6571374"/>
              <a:gd name="connsiteX2949" fmla="*/ 10063924 w 12192000"/>
              <a:gd name="connsiteY2949" fmla="*/ 918893 h 6571374"/>
              <a:gd name="connsiteX2950" fmla="*/ 10133537 w 12192000"/>
              <a:gd name="connsiteY2950" fmla="*/ 988505 h 6571374"/>
              <a:gd name="connsiteX2951" fmla="*/ 10063924 w 12192000"/>
              <a:gd name="connsiteY2951" fmla="*/ 1058115 h 6571374"/>
              <a:gd name="connsiteX2952" fmla="*/ 9994311 w 12192000"/>
              <a:gd name="connsiteY2952" fmla="*/ 988505 h 6571374"/>
              <a:gd name="connsiteX2953" fmla="*/ 10063924 w 12192000"/>
              <a:gd name="connsiteY2953" fmla="*/ 918893 h 6571374"/>
              <a:gd name="connsiteX2954" fmla="*/ 9646247 w 12192000"/>
              <a:gd name="connsiteY2954" fmla="*/ 918893 h 6571374"/>
              <a:gd name="connsiteX2955" fmla="*/ 9715860 w 12192000"/>
              <a:gd name="connsiteY2955" fmla="*/ 988505 h 6571374"/>
              <a:gd name="connsiteX2956" fmla="*/ 9646247 w 12192000"/>
              <a:gd name="connsiteY2956" fmla="*/ 1058115 h 6571374"/>
              <a:gd name="connsiteX2957" fmla="*/ 9576635 w 12192000"/>
              <a:gd name="connsiteY2957" fmla="*/ 988505 h 6571374"/>
              <a:gd name="connsiteX2958" fmla="*/ 9646247 w 12192000"/>
              <a:gd name="connsiteY2958" fmla="*/ 918893 h 6571374"/>
              <a:gd name="connsiteX2959" fmla="*/ 9228571 w 12192000"/>
              <a:gd name="connsiteY2959" fmla="*/ 918893 h 6571374"/>
              <a:gd name="connsiteX2960" fmla="*/ 9298184 w 12192000"/>
              <a:gd name="connsiteY2960" fmla="*/ 988505 h 6571374"/>
              <a:gd name="connsiteX2961" fmla="*/ 9228571 w 12192000"/>
              <a:gd name="connsiteY2961" fmla="*/ 1058115 h 6571374"/>
              <a:gd name="connsiteX2962" fmla="*/ 9158958 w 12192000"/>
              <a:gd name="connsiteY2962" fmla="*/ 988505 h 6571374"/>
              <a:gd name="connsiteX2963" fmla="*/ 9228571 w 12192000"/>
              <a:gd name="connsiteY2963" fmla="*/ 918893 h 6571374"/>
              <a:gd name="connsiteX2964" fmla="*/ 3381297 w 12192000"/>
              <a:gd name="connsiteY2964" fmla="*/ 612615 h 6571374"/>
              <a:gd name="connsiteX2965" fmla="*/ 3450910 w 12192000"/>
              <a:gd name="connsiteY2965" fmla="*/ 682224 h 6571374"/>
              <a:gd name="connsiteX2966" fmla="*/ 3381297 w 12192000"/>
              <a:gd name="connsiteY2966" fmla="*/ 751835 h 6571374"/>
              <a:gd name="connsiteX2967" fmla="*/ 3311676 w 12192000"/>
              <a:gd name="connsiteY2967" fmla="*/ 682224 h 6571374"/>
              <a:gd name="connsiteX2968" fmla="*/ 3381297 w 12192000"/>
              <a:gd name="connsiteY2968" fmla="*/ 612615 h 6571374"/>
              <a:gd name="connsiteX2969" fmla="*/ 2963604 w 12192000"/>
              <a:gd name="connsiteY2969" fmla="*/ 612615 h 6571374"/>
              <a:gd name="connsiteX2970" fmla="*/ 3033216 w 12192000"/>
              <a:gd name="connsiteY2970" fmla="*/ 682226 h 6571374"/>
              <a:gd name="connsiteX2971" fmla="*/ 2963604 w 12192000"/>
              <a:gd name="connsiteY2971" fmla="*/ 751835 h 6571374"/>
              <a:gd name="connsiteX2972" fmla="*/ 2893985 w 12192000"/>
              <a:gd name="connsiteY2972" fmla="*/ 682226 h 6571374"/>
              <a:gd name="connsiteX2973" fmla="*/ 2963604 w 12192000"/>
              <a:gd name="connsiteY2973" fmla="*/ 612615 h 6571374"/>
              <a:gd name="connsiteX2974" fmla="*/ 2545908 w 12192000"/>
              <a:gd name="connsiteY2974" fmla="*/ 612615 h 6571374"/>
              <a:gd name="connsiteX2975" fmla="*/ 2615520 w 12192000"/>
              <a:gd name="connsiteY2975" fmla="*/ 682226 h 6571374"/>
              <a:gd name="connsiteX2976" fmla="*/ 2545908 w 12192000"/>
              <a:gd name="connsiteY2976" fmla="*/ 751835 h 6571374"/>
              <a:gd name="connsiteX2977" fmla="*/ 2476292 w 12192000"/>
              <a:gd name="connsiteY2977" fmla="*/ 682226 h 6571374"/>
              <a:gd name="connsiteX2978" fmla="*/ 2545908 w 12192000"/>
              <a:gd name="connsiteY2978" fmla="*/ 612615 h 6571374"/>
              <a:gd name="connsiteX2979" fmla="*/ 2128212 w 12192000"/>
              <a:gd name="connsiteY2979" fmla="*/ 612615 h 6571374"/>
              <a:gd name="connsiteX2980" fmla="*/ 2197824 w 12192000"/>
              <a:gd name="connsiteY2980" fmla="*/ 682226 h 6571374"/>
              <a:gd name="connsiteX2981" fmla="*/ 2128212 w 12192000"/>
              <a:gd name="connsiteY2981" fmla="*/ 751836 h 6571374"/>
              <a:gd name="connsiteX2982" fmla="*/ 2058597 w 12192000"/>
              <a:gd name="connsiteY2982" fmla="*/ 682226 h 6571374"/>
              <a:gd name="connsiteX2983" fmla="*/ 2128212 w 12192000"/>
              <a:gd name="connsiteY2983" fmla="*/ 612615 h 6571374"/>
              <a:gd name="connsiteX2984" fmla="*/ 1710514 w 12192000"/>
              <a:gd name="connsiteY2984" fmla="*/ 612615 h 6571374"/>
              <a:gd name="connsiteX2985" fmla="*/ 1780127 w 12192000"/>
              <a:gd name="connsiteY2985" fmla="*/ 682226 h 6571374"/>
              <a:gd name="connsiteX2986" fmla="*/ 1710514 w 12192000"/>
              <a:gd name="connsiteY2986" fmla="*/ 751836 h 6571374"/>
              <a:gd name="connsiteX2987" fmla="*/ 1640887 w 12192000"/>
              <a:gd name="connsiteY2987" fmla="*/ 682226 h 6571374"/>
              <a:gd name="connsiteX2988" fmla="*/ 1710514 w 12192000"/>
              <a:gd name="connsiteY2988" fmla="*/ 612615 h 6571374"/>
              <a:gd name="connsiteX2989" fmla="*/ 1292818 w 12192000"/>
              <a:gd name="connsiteY2989" fmla="*/ 612615 h 6571374"/>
              <a:gd name="connsiteX2990" fmla="*/ 1362431 w 12192000"/>
              <a:gd name="connsiteY2990" fmla="*/ 682226 h 6571374"/>
              <a:gd name="connsiteX2991" fmla="*/ 1292818 w 12192000"/>
              <a:gd name="connsiteY2991" fmla="*/ 751836 h 6571374"/>
              <a:gd name="connsiteX2992" fmla="*/ 1223206 w 12192000"/>
              <a:gd name="connsiteY2992" fmla="*/ 682226 h 6571374"/>
              <a:gd name="connsiteX2993" fmla="*/ 1292818 w 12192000"/>
              <a:gd name="connsiteY2993" fmla="*/ 612615 h 6571374"/>
              <a:gd name="connsiteX2994" fmla="*/ 875152 w 12192000"/>
              <a:gd name="connsiteY2994" fmla="*/ 612615 h 6571374"/>
              <a:gd name="connsiteX2995" fmla="*/ 944764 w 12192000"/>
              <a:gd name="connsiteY2995" fmla="*/ 682226 h 6571374"/>
              <a:gd name="connsiteX2996" fmla="*/ 875152 w 12192000"/>
              <a:gd name="connsiteY2996" fmla="*/ 751836 h 6571374"/>
              <a:gd name="connsiteX2997" fmla="*/ 805538 w 12192000"/>
              <a:gd name="connsiteY2997" fmla="*/ 682226 h 6571374"/>
              <a:gd name="connsiteX2998" fmla="*/ 875152 w 12192000"/>
              <a:gd name="connsiteY2998" fmla="*/ 612615 h 6571374"/>
              <a:gd name="connsiteX2999" fmla="*/ 457475 w 12192000"/>
              <a:gd name="connsiteY2999" fmla="*/ 612615 h 6571374"/>
              <a:gd name="connsiteX3000" fmla="*/ 527090 w 12192000"/>
              <a:gd name="connsiteY3000" fmla="*/ 682226 h 6571374"/>
              <a:gd name="connsiteX3001" fmla="*/ 457475 w 12192000"/>
              <a:gd name="connsiteY3001" fmla="*/ 751836 h 6571374"/>
              <a:gd name="connsiteX3002" fmla="*/ 387861 w 12192000"/>
              <a:gd name="connsiteY3002" fmla="*/ 682226 h 6571374"/>
              <a:gd name="connsiteX3003" fmla="*/ 457475 w 12192000"/>
              <a:gd name="connsiteY3003" fmla="*/ 612615 h 6571374"/>
              <a:gd name="connsiteX3004" fmla="*/ 39801 w 12192000"/>
              <a:gd name="connsiteY3004" fmla="*/ 612615 h 6571374"/>
              <a:gd name="connsiteX3005" fmla="*/ 109414 w 12192000"/>
              <a:gd name="connsiteY3005" fmla="*/ 682226 h 6571374"/>
              <a:gd name="connsiteX3006" fmla="*/ 39801 w 12192000"/>
              <a:gd name="connsiteY3006" fmla="*/ 751836 h 6571374"/>
              <a:gd name="connsiteX3007" fmla="*/ 12705 w 12192000"/>
              <a:gd name="connsiteY3007" fmla="*/ 746366 h 6571374"/>
              <a:gd name="connsiteX3008" fmla="*/ 0 w 12192000"/>
              <a:gd name="connsiteY3008" fmla="*/ 737800 h 6571374"/>
              <a:gd name="connsiteX3009" fmla="*/ 0 w 12192000"/>
              <a:gd name="connsiteY3009" fmla="*/ 626651 h 6571374"/>
              <a:gd name="connsiteX3010" fmla="*/ 12705 w 12192000"/>
              <a:gd name="connsiteY3010" fmla="*/ 618086 h 6571374"/>
              <a:gd name="connsiteX3011" fmla="*/ 39801 w 12192000"/>
              <a:gd name="connsiteY3011" fmla="*/ 612615 h 6571374"/>
              <a:gd name="connsiteX3012" fmla="*/ 6304836 w 12192000"/>
              <a:gd name="connsiteY3012" fmla="*/ 612614 h 6571374"/>
              <a:gd name="connsiteX3013" fmla="*/ 6374449 w 12192000"/>
              <a:gd name="connsiteY3013" fmla="*/ 682224 h 6571374"/>
              <a:gd name="connsiteX3014" fmla="*/ 6304836 w 12192000"/>
              <a:gd name="connsiteY3014" fmla="*/ 751835 h 6571374"/>
              <a:gd name="connsiteX3015" fmla="*/ 6235223 w 12192000"/>
              <a:gd name="connsiteY3015" fmla="*/ 682224 h 6571374"/>
              <a:gd name="connsiteX3016" fmla="*/ 6304836 w 12192000"/>
              <a:gd name="connsiteY3016" fmla="*/ 612614 h 6571374"/>
              <a:gd name="connsiteX3017" fmla="*/ 5887160 w 12192000"/>
              <a:gd name="connsiteY3017" fmla="*/ 612614 h 6571374"/>
              <a:gd name="connsiteX3018" fmla="*/ 5956772 w 12192000"/>
              <a:gd name="connsiteY3018" fmla="*/ 682224 h 6571374"/>
              <a:gd name="connsiteX3019" fmla="*/ 5887160 w 12192000"/>
              <a:gd name="connsiteY3019" fmla="*/ 751835 h 6571374"/>
              <a:gd name="connsiteX3020" fmla="*/ 5817547 w 12192000"/>
              <a:gd name="connsiteY3020" fmla="*/ 682224 h 6571374"/>
              <a:gd name="connsiteX3021" fmla="*/ 5887160 w 12192000"/>
              <a:gd name="connsiteY3021" fmla="*/ 612614 h 6571374"/>
              <a:gd name="connsiteX3022" fmla="*/ 5469483 w 12192000"/>
              <a:gd name="connsiteY3022" fmla="*/ 612614 h 6571374"/>
              <a:gd name="connsiteX3023" fmla="*/ 5539096 w 12192000"/>
              <a:gd name="connsiteY3023" fmla="*/ 682224 h 6571374"/>
              <a:gd name="connsiteX3024" fmla="*/ 5469483 w 12192000"/>
              <a:gd name="connsiteY3024" fmla="*/ 751835 h 6571374"/>
              <a:gd name="connsiteX3025" fmla="*/ 5399870 w 12192000"/>
              <a:gd name="connsiteY3025" fmla="*/ 682224 h 6571374"/>
              <a:gd name="connsiteX3026" fmla="*/ 5469483 w 12192000"/>
              <a:gd name="connsiteY3026" fmla="*/ 612614 h 6571374"/>
              <a:gd name="connsiteX3027" fmla="*/ 5051807 w 12192000"/>
              <a:gd name="connsiteY3027" fmla="*/ 612614 h 6571374"/>
              <a:gd name="connsiteX3028" fmla="*/ 5121419 w 12192000"/>
              <a:gd name="connsiteY3028" fmla="*/ 682224 h 6571374"/>
              <a:gd name="connsiteX3029" fmla="*/ 5051807 w 12192000"/>
              <a:gd name="connsiteY3029" fmla="*/ 751835 h 6571374"/>
              <a:gd name="connsiteX3030" fmla="*/ 4982194 w 12192000"/>
              <a:gd name="connsiteY3030" fmla="*/ 682224 h 6571374"/>
              <a:gd name="connsiteX3031" fmla="*/ 5051807 w 12192000"/>
              <a:gd name="connsiteY3031" fmla="*/ 612614 h 6571374"/>
              <a:gd name="connsiteX3032" fmla="*/ 4634130 w 12192000"/>
              <a:gd name="connsiteY3032" fmla="*/ 612614 h 6571374"/>
              <a:gd name="connsiteX3033" fmla="*/ 4703743 w 12192000"/>
              <a:gd name="connsiteY3033" fmla="*/ 682224 h 6571374"/>
              <a:gd name="connsiteX3034" fmla="*/ 4634130 w 12192000"/>
              <a:gd name="connsiteY3034" fmla="*/ 751835 h 6571374"/>
              <a:gd name="connsiteX3035" fmla="*/ 4564517 w 12192000"/>
              <a:gd name="connsiteY3035" fmla="*/ 682224 h 6571374"/>
              <a:gd name="connsiteX3036" fmla="*/ 4634130 w 12192000"/>
              <a:gd name="connsiteY3036" fmla="*/ 612614 h 6571374"/>
              <a:gd name="connsiteX3037" fmla="*/ 4216632 w 12192000"/>
              <a:gd name="connsiteY3037" fmla="*/ 612614 h 6571374"/>
              <a:gd name="connsiteX3038" fmla="*/ 4286066 w 12192000"/>
              <a:gd name="connsiteY3038" fmla="*/ 682224 h 6571374"/>
              <a:gd name="connsiteX3039" fmla="*/ 4216632 w 12192000"/>
              <a:gd name="connsiteY3039" fmla="*/ 751835 h 6571374"/>
              <a:gd name="connsiteX3040" fmla="*/ 4147020 w 12192000"/>
              <a:gd name="connsiteY3040" fmla="*/ 682224 h 6571374"/>
              <a:gd name="connsiteX3041" fmla="*/ 4216632 w 12192000"/>
              <a:gd name="connsiteY3041" fmla="*/ 612614 h 6571374"/>
              <a:gd name="connsiteX3042" fmla="*/ 3798963 w 12192000"/>
              <a:gd name="connsiteY3042" fmla="*/ 612614 h 6571374"/>
              <a:gd name="connsiteX3043" fmla="*/ 3868572 w 12192000"/>
              <a:gd name="connsiteY3043" fmla="*/ 682224 h 6571374"/>
              <a:gd name="connsiteX3044" fmla="*/ 3798963 w 12192000"/>
              <a:gd name="connsiteY3044" fmla="*/ 751835 h 6571374"/>
              <a:gd name="connsiteX3045" fmla="*/ 3729350 w 12192000"/>
              <a:gd name="connsiteY3045" fmla="*/ 682224 h 6571374"/>
              <a:gd name="connsiteX3046" fmla="*/ 3798963 w 12192000"/>
              <a:gd name="connsiteY3046" fmla="*/ 612614 h 6571374"/>
              <a:gd name="connsiteX3047" fmla="*/ 10899277 w 12192000"/>
              <a:gd name="connsiteY3047" fmla="*/ 612613 h 6571374"/>
              <a:gd name="connsiteX3048" fmla="*/ 10968890 w 12192000"/>
              <a:gd name="connsiteY3048" fmla="*/ 682222 h 6571374"/>
              <a:gd name="connsiteX3049" fmla="*/ 10899277 w 12192000"/>
              <a:gd name="connsiteY3049" fmla="*/ 751832 h 6571374"/>
              <a:gd name="connsiteX3050" fmla="*/ 10829664 w 12192000"/>
              <a:gd name="connsiteY3050" fmla="*/ 682222 h 6571374"/>
              <a:gd name="connsiteX3051" fmla="*/ 10899277 w 12192000"/>
              <a:gd name="connsiteY3051" fmla="*/ 612613 h 6571374"/>
              <a:gd name="connsiteX3052" fmla="*/ 10481600 w 12192000"/>
              <a:gd name="connsiteY3052" fmla="*/ 612613 h 6571374"/>
              <a:gd name="connsiteX3053" fmla="*/ 10551213 w 12192000"/>
              <a:gd name="connsiteY3053" fmla="*/ 682223 h 6571374"/>
              <a:gd name="connsiteX3054" fmla="*/ 10481600 w 12192000"/>
              <a:gd name="connsiteY3054" fmla="*/ 751832 h 6571374"/>
              <a:gd name="connsiteX3055" fmla="*/ 10411988 w 12192000"/>
              <a:gd name="connsiteY3055" fmla="*/ 682223 h 6571374"/>
              <a:gd name="connsiteX3056" fmla="*/ 10481600 w 12192000"/>
              <a:gd name="connsiteY3056" fmla="*/ 612613 h 6571374"/>
              <a:gd name="connsiteX3057" fmla="*/ 10063924 w 12192000"/>
              <a:gd name="connsiteY3057" fmla="*/ 612613 h 6571374"/>
              <a:gd name="connsiteX3058" fmla="*/ 10133537 w 12192000"/>
              <a:gd name="connsiteY3058" fmla="*/ 682223 h 6571374"/>
              <a:gd name="connsiteX3059" fmla="*/ 10063924 w 12192000"/>
              <a:gd name="connsiteY3059" fmla="*/ 751834 h 6571374"/>
              <a:gd name="connsiteX3060" fmla="*/ 9994311 w 12192000"/>
              <a:gd name="connsiteY3060" fmla="*/ 682223 h 6571374"/>
              <a:gd name="connsiteX3061" fmla="*/ 10063924 w 12192000"/>
              <a:gd name="connsiteY3061" fmla="*/ 612613 h 6571374"/>
              <a:gd name="connsiteX3062" fmla="*/ 9646247 w 12192000"/>
              <a:gd name="connsiteY3062" fmla="*/ 612613 h 6571374"/>
              <a:gd name="connsiteX3063" fmla="*/ 9715860 w 12192000"/>
              <a:gd name="connsiteY3063" fmla="*/ 682223 h 6571374"/>
              <a:gd name="connsiteX3064" fmla="*/ 9646247 w 12192000"/>
              <a:gd name="connsiteY3064" fmla="*/ 751834 h 6571374"/>
              <a:gd name="connsiteX3065" fmla="*/ 9576635 w 12192000"/>
              <a:gd name="connsiteY3065" fmla="*/ 682223 h 6571374"/>
              <a:gd name="connsiteX3066" fmla="*/ 9646247 w 12192000"/>
              <a:gd name="connsiteY3066" fmla="*/ 612613 h 6571374"/>
              <a:gd name="connsiteX3067" fmla="*/ 9228571 w 12192000"/>
              <a:gd name="connsiteY3067" fmla="*/ 612613 h 6571374"/>
              <a:gd name="connsiteX3068" fmla="*/ 9298184 w 12192000"/>
              <a:gd name="connsiteY3068" fmla="*/ 682223 h 6571374"/>
              <a:gd name="connsiteX3069" fmla="*/ 9228571 w 12192000"/>
              <a:gd name="connsiteY3069" fmla="*/ 751834 h 6571374"/>
              <a:gd name="connsiteX3070" fmla="*/ 9158958 w 12192000"/>
              <a:gd name="connsiteY3070" fmla="*/ 682223 h 6571374"/>
              <a:gd name="connsiteX3071" fmla="*/ 9228571 w 12192000"/>
              <a:gd name="connsiteY3071" fmla="*/ 612613 h 6571374"/>
              <a:gd name="connsiteX3072" fmla="*/ 8810895 w 12192000"/>
              <a:gd name="connsiteY3072" fmla="*/ 612613 h 6571374"/>
              <a:gd name="connsiteX3073" fmla="*/ 8880507 w 12192000"/>
              <a:gd name="connsiteY3073" fmla="*/ 682223 h 6571374"/>
              <a:gd name="connsiteX3074" fmla="*/ 8810895 w 12192000"/>
              <a:gd name="connsiteY3074" fmla="*/ 751834 h 6571374"/>
              <a:gd name="connsiteX3075" fmla="*/ 8741282 w 12192000"/>
              <a:gd name="connsiteY3075" fmla="*/ 682223 h 6571374"/>
              <a:gd name="connsiteX3076" fmla="*/ 8810895 w 12192000"/>
              <a:gd name="connsiteY3076" fmla="*/ 612613 h 6571374"/>
              <a:gd name="connsiteX3077" fmla="*/ 8393218 w 12192000"/>
              <a:gd name="connsiteY3077" fmla="*/ 612613 h 6571374"/>
              <a:gd name="connsiteX3078" fmla="*/ 8462831 w 12192000"/>
              <a:gd name="connsiteY3078" fmla="*/ 682223 h 6571374"/>
              <a:gd name="connsiteX3079" fmla="*/ 8393218 w 12192000"/>
              <a:gd name="connsiteY3079" fmla="*/ 751834 h 6571374"/>
              <a:gd name="connsiteX3080" fmla="*/ 8323606 w 12192000"/>
              <a:gd name="connsiteY3080" fmla="*/ 682223 h 6571374"/>
              <a:gd name="connsiteX3081" fmla="*/ 8393218 w 12192000"/>
              <a:gd name="connsiteY3081" fmla="*/ 612613 h 6571374"/>
              <a:gd name="connsiteX3082" fmla="*/ 7975542 w 12192000"/>
              <a:gd name="connsiteY3082" fmla="*/ 612613 h 6571374"/>
              <a:gd name="connsiteX3083" fmla="*/ 8045155 w 12192000"/>
              <a:gd name="connsiteY3083" fmla="*/ 682223 h 6571374"/>
              <a:gd name="connsiteX3084" fmla="*/ 7975542 w 12192000"/>
              <a:gd name="connsiteY3084" fmla="*/ 751834 h 6571374"/>
              <a:gd name="connsiteX3085" fmla="*/ 7905929 w 12192000"/>
              <a:gd name="connsiteY3085" fmla="*/ 682223 h 6571374"/>
              <a:gd name="connsiteX3086" fmla="*/ 7975542 w 12192000"/>
              <a:gd name="connsiteY3086" fmla="*/ 612613 h 6571374"/>
              <a:gd name="connsiteX3087" fmla="*/ 7557865 w 12192000"/>
              <a:gd name="connsiteY3087" fmla="*/ 612613 h 6571374"/>
              <a:gd name="connsiteX3088" fmla="*/ 7627478 w 12192000"/>
              <a:gd name="connsiteY3088" fmla="*/ 682223 h 6571374"/>
              <a:gd name="connsiteX3089" fmla="*/ 7557865 w 12192000"/>
              <a:gd name="connsiteY3089" fmla="*/ 751834 h 6571374"/>
              <a:gd name="connsiteX3090" fmla="*/ 7488253 w 12192000"/>
              <a:gd name="connsiteY3090" fmla="*/ 682223 h 6571374"/>
              <a:gd name="connsiteX3091" fmla="*/ 7557865 w 12192000"/>
              <a:gd name="connsiteY3091" fmla="*/ 612613 h 6571374"/>
              <a:gd name="connsiteX3092" fmla="*/ 7140189 w 12192000"/>
              <a:gd name="connsiteY3092" fmla="*/ 612613 h 6571374"/>
              <a:gd name="connsiteX3093" fmla="*/ 7209802 w 12192000"/>
              <a:gd name="connsiteY3093" fmla="*/ 682223 h 6571374"/>
              <a:gd name="connsiteX3094" fmla="*/ 7140189 w 12192000"/>
              <a:gd name="connsiteY3094" fmla="*/ 751834 h 6571374"/>
              <a:gd name="connsiteX3095" fmla="*/ 7070576 w 12192000"/>
              <a:gd name="connsiteY3095" fmla="*/ 682223 h 6571374"/>
              <a:gd name="connsiteX3096" fmla="*/ 7140189 w 12192000"/>
              <a:gd name="connsiteY3096" fmla="*/ 612613 h 6571374"/>
              <a:gd name="connsiteX3097" fmla="*/ 6722513 w 12192000"/>
              <a:gd name="connsiteY3097" fmla="*/ 612613 h 6571374"/>
              <a:gd name="connsiteX3098" fmla="*/ 6792125 w 12192000"/>
              <a:gd name="connsiteY3098" fmla="*/ 682224 h 6571374"/>
              <a:gd name="connsiteX3099" fmla="*/ 6722513 w 12192000"/>
              <a:gd name="connsiteY3099" fmla="*/ 751834 h 6571374"/>
              <a:gd name="connsiteX3100" fmla="*/ 6652900 w 12192000"/>
              <a:gd name="connsiteY3100" fmla="*/ 682224 h 6571374"/>
              <a:gd name="connsiteX3101" fmla="*/ 6722513 w 12192000"/>
              <a:gd name="connsiteY3101" fmla="*/ 612613 h 6571374"/>
              <a:gd name="connsiteX3102" fmla="*/ 12152306 w 12192000"/>
              <a:gd name="connsiteY3102" fmla="*/ 612612 h 6571374"/>
              <a:gd name="connsiteX3103" fmla="*/ 12179402 w 12192000"/>
              <a:gd name="connsiteY3103" fmla="*/ 618082 h 6571374"/>
              <a:gd name="connsiteX3104" fmla="*/ 12192000 w 12192000"/>
              <a:gd name="connsiteY3104" fmla="*/ 626575 h 6571374"/>
              <a:gd name="connsiteX3105" fmla="*/ 12192000 w 12192000"/>
              <a:gd name="connsiteY3105" fmla="*/ 737869 h 6571374"/>
              <a:gd name="connsiteX3106" fmla="*/ 12179402 w 12192000"/>
              <a:gd name="connsiteY3106" fmla="*/ 746362 h 6571374"/>
              <a:gd name="connsiteX3107" fmla="*/ 12152306 w 12192000"/>
              <a:gd name="connsiteY3107" fmla="*/ 751832 h 6571374"/>
              <a:gd name="connsiteX3108" fmla="*/ 12082694 w 12192000"/>
              <a:gd name="connsiteY3108" fmla="*/ 682222 h 6571374"/>
              <a:gd name="connsiteX3109" fmla="*/ 12152306 w 12192000"/>
              <a:gd name="connsiteY3109" fmla="*/ 612612 h 6571374"/>
              <a:gd name="connsiteX3110" fmla="*/ 11734630 w 12192000"/>
              <a:gd name="connsiteY3110" fmla="*/ 612612 h 6571374"/>
              <a:gd name="connsiteX3111" fmla="*/ 11804243 w 12192000"/>
              <a:gd name="connsiteY3111" fmla="*/ 682222 h 6571374"/>
              <a:gd name="connsiteX3112" fmla="*/ 11734630 w 12192000"/>
              <a:gd name="connsiteY3112" fmla="*/ 751832 h 6571374"/>
              <a:gd name="connsiteX3113" fmla="*/ 11665017 w 12192000"/>
              <a:gd name="connsiteY3113" fmla="*/ 682222 h 6571374"/>
              <a:gd name="connsiteX3114" fmla="*/ 11734630 w 12192000"/>
              <a:gd name="connsiteY3114" fmla="*/ 612612 h 6571374"/>
              <a:gd name="connsiteX3115" fmla="*/ 11316953 w 12192000"/>
              <a:gd name="connsiteY3115" fmla="*/ 612612 h 6571374"/>
              <a:gd name="connsiteX3116" fmla="*/ 11386566 w 12192000"/>
              <a:gd name="connsiteY3116" fmla="*/ 682222 h 6571374"/>
              <a:gd name="connsiteX3117" fmla="*/ 11316953 w 12192000"/>
              <a:gd name="connsiteY3117" fmla="*/ 751832 h 6571374"/>
              <a:gd name="connsiteX3118" fmla="*/ 11247341 w 12192000"/>
              <a:gd name="connsiteY3118" fmla="*/ 682222 h 6571374"/>
              <a:gd name="connsiteX3119" fmla="*/ 11316953 w 12192000"/>
              <a:gd name="connsiteY3119" fmla="*/ 612612 h 6571374"/>
              <a:gd name="connsiteX3120" fmla="*/ 2545915 w 12192000"/>
              <a:gd name="connsiteY3120" fmla="*/ 306323 h 6571374"/>
              <a:gd name="connsiteX3121" fmla="*/ 2615528 w 12192000"/>
              <a:gd name="connsiteY3121" fmla="*/ 375939 h 6571374"/>
              <a:gd name="connsiteX3122" fmla="*/ 2545915 w 12192000"/>
              <a:gd name="connsiteY3122" fmla="*/ 445553 h 6571374"/>
              <a:gd name="connsiteX3123" fmla="*/ 2476300 w 12192000"/>
              <a:gd name="connsiteY3123" fmla="*/ 375939 h 6571374"/>
              <a:gd name="connsiteX3124" fmla="*/ 2545915 w 12192000"/>
              <a:gd name="connsiteY3124" fmla="*/ 306323 h 6571374"/>
              <a:gd name="connsiteX3125" fmla="*/ 2128217 w 12192000"/>
              <a:gd name="connsiteY3125" fmla="*/ 306323 h 6571374"/>
              <a:gd name="connsiteX3126" fmla="*/ 2197830 w 12192000"/>
              <a:gd name="connsiteY3126" fmla="*/ 375939 h 6571374"/>
              <a:gd name="connsiteX3127" fmla="*/ 2128217 w 12192000"/>
              <a:gd name="connsiteY3127" fmla="*/ 445553 h 6571374"/>
              <a:gd name="connsiteX3128" fmla="*/ 2058605 w 12192000"/>
              <a:gd name="connsiteY3128" fmla="*/ 375939 h 6571374"/>
              <a:gd name="connsiteX3129" fmla="*/ 2128217 w 12192000"/>
              <a:gd name="connsiteY3129" fmla="*/ 306323 h 6571374"/>
              <a:gd name="connsiteX3130" fmla="*/ 1710520 w 12192000"/>
              <a:gd name="connsiteY3130" fmla="*/ 306323 h 6571374"/>
              <a:gd name="connsiteX3131" fmla="*/ 1780133 w 12192000"/>
              <a:gd name="connsiteY3131" fmla="*/ 375941 h 6571374"/>
              <a:gd name="connsiteX3132" fmla="*/ 1710520 w 12192000"/>
              <a:gd name="connsiteY3132" fmla="*/ 445555 h 6571374"/>
              <a:gd name="connsiteX3133" fmla="*/ 1640892 w 12192000"/>
              <a:gd name="connsiteY3133" fmla="*/ 375941 h 6571374"/>
              <a:gd name="connsiteX3134" fmla="*/ 1710520 w 12192000"/>
              <a:gd name="connsiteY3134" fmla="*/ 306323 h 6571374"/>
              <a:gd name="connsiteX3135" fmla="*/ 1292823 w 12192000"/>
              <a:gd name="connsiteY3135" fmla="*/ 306323 h 6571374"/>
              <a:gd name="connsiteX3136" fmla="*/ 1362436 w 12192000"/>
              <a:gd name="connsiteY3136" fmla="*/ 375941 h 6571374"/>
              <a:gd name="connsiteX3137" fmla="*/ 1292823 w 12192000"/>
              <a:gd name="connsiteY3137" fmla="*/ 445555 h 6571374"/>
              <a:gd name="connsiteX3138" fmla="*/ 1223210 w 12192000"/>
              <a:gd name="connsiteY3138" fmla="*/ 375941 h 6571374"/>
              <a:gd name="connsiteX3139" fmla="*/ 1292823 w 12192000"/>
              <a:gd name="connsiteY3139" fmla="*/ 306323 h 6571374"/>
              <a:gd name="connsiteX3140" fmla="*/ 875156 w 12192000"/>
              <a:gd name="connsiteY3140" fmla="*/ 306323 h 6571374"/>
              <a:gd name="connsiteX3141" fmla="*/ 944769 w 12192000"/>
              <a:gd name="connsiteY3141" fmla="*/ 375941 h 6571374"/>
              <a:gd name="connsiteX3142" fmla="*/ 875156 w 12192000"/>
              <a:gd name="connsiteY3142" fmla="*/ 445555 h 6571374"/>
              <a:gd name="connsiteX3143" fmla="*/ 805543 w 12192000"/>
              <a:gd name="connsiteY3143" fmla="*/ 375941 h 6571374"/>
              <a:gd name="connsiteX3144" fmla="*/ 875156 w 12192000"/>
              <a:gd name="connsiteY3144" fmla="*/ 306323 h 6571374"/>
              <a:gd name="connsiteX3145" fmla="*/ 457480 w 12192000"/>
              <a:gd name="connsiteY3145" fmla="*/ 306323 h 6571374"/>
              <a:gd name="connsiteX3146" fmla="*/ 527096 w 12192000"/>
              <a:gd name="connsiteY3146" fmla="*/ 375941 h 6571374"/>
              <a:gd name="connsiteX3147" fmla="*/ 457480 w 12192000"/>
              <a:gd name="connsiteY3147" fmla="*/ 445555 h 6571374"/>
              <a:gd name="connsiteX3148" fmla="*/ 387866 w 12192000"/>
              <a:gd name="connsiteY3148" fmla="*/ 375941 h 6571374"/>
              <a:gd name="connsiteX3149" fmla="*/ 457480 w 12192000"/>
              <a:gd name="connsiteY3149" fmla="*/ 306323 h 6571374"/>
              <a:gd name="connsiteX3150" fmla="*/ 39806 w 12192000"/>
              <a:gd name="connsiteY3150" fmla="*/ 306323 h 6571374"/>
              <a:gd name="connsiteX3151" fmla="*/ 109419 w 12192000"/>
              <a:gd name="connsiteY3151" fmla="*/ 375941 h 6571374"/>
              <a:gd name="connsiteX3152" fmla="*/ 39806 w 12192000"/>
              <a:gd name="connsiteY3152" fmla="*/ 445555 h 6571374"/>
              <a:gd name="connsiteX3153" fmla="*/ 12710 w 12192000"/>
              <a:gd name="connsiteY3153" fmla="*/ 440084 h 6571374"/>
              <a:gd name="connsiteX3154" fmla="*/ 0 w 12192000"/>
              <a:gd name="connsiteY3154" fmla="*/ 431515 h 6571374"/>
              <a:gd name="connsiteX3155" fmla="*/ 0 w 12192000"/>
              <a:gd name="connsiteY3155" fmla="*/ 320364 h 6571374"/>
              <a:gd name="connsiteX3156" fmla="*/ 12710 w 12192000"/>
              <a:gd name="connsiteY3156" fmla="*/ 311794 h 6571374"/>
              <a:gd name="connsiteX3157" fmla="*/ 39806 w 12192000"/>
              <a:gd name="connsiteY3157" fmla="*/ 306323 h 6571374"/>
              <a:gd name="connsiteX3158" fmla="*/ 6304836 w 12192000"/>
              <a:gd name="connsiteY3158" fmla="*/ 306322 h 6571374"/>
              <a:gd name="connsiteX3159" fmla="*/ 6374449 w 12192000"/>
              <a:gd name="connsiteY3159" fmla="*/ 375938 h 6571374"/>
              <a:gd name="connsiteX3160" fmla="*/ 6304836 w 12192000"/>
              <a:gd name="connsiteY3160" fmla="*/ 445553 h 6571374"/>
              <a:gd name="connsiteX3161" fmla="*/ 6235223 w 12192000"/>
              <a:gd name="connsiteY3161" fmla="*/ 375938 h 6571374"/>
              <a:gd name="connsiteX3162" fmla="*/ 6304836 w 12192000"/>
              <a:gd name="connsiteY3162" fmla="*/ 306322 h 6571374"/>
              <a:gd name="connsiteX3163" fmla="*/ 5887160 w 12192000"/>
              <a:gd name="connsiteY3163" fmla="*/ 306322 h 6571374"/>
              <a:gd name="connsiteX3164" fmla="*/ 5956772 w 12192000"/>
              <a:gd name="connsiteY3164" fmla="*/ 375938 h 6571374"/>
              <a:gd name="connsiteX3165" fmla="*/ 5887160 w 12192000"/>
              <a:gd name="connsiteY3165" fmla="*/ 445553 h 6571374"/>
              <a:gd name="connsiteX3166" fmla="*/ 5817547 w 12192000"/>
              <a:gd name="connsiteY3166" fmla="*/ 375938 h 6571374"/>
              <a:gd name="connsiteX3167" fmla="*/ 5887160 w 12192000"/>
              <a:gd name="connsiteY3167" fmla="*/ 306322 h 6571374"/>
              <a:gd name="connsiteX3168" fmla="*/ 5469483 w 12192000"/>
              <a:gd name="connsiteY3168" fmla="*/ 306322 h 6571374"/>
              <a:gd name="connsiteX3169" fmla="*/ 5539096 w 12192000"/>
              <a:gd name="connsiteY3169" fmla="*/ 375938 h 6571374"/>
              <a:gd name="connsiteX3170" fmla="*/ 5469483 w 12192000"/>
              <a:gd name="connsiteY3170" fmla="*/ 445553 h 6571374"/>
              <a:gd name="connsiteX3171" fmla="*/ 5399870 w 12192000"/>
              <a:gd name="connsiteY3171" fmla="*/ 375938 h 6571374"/>
              <a:gd name="connsiteX3172" fmla="*/ 5469483 w 12192000"/>
              <a:gd name="connsiteY3172" fmla="*/ 306322 h 6571374"/>
              <a:gd name="connsiteX3173" fmla="*/ 5051807 w 12192000"/>
              <a:gd name="connsiteY3173" fmla="*/ 306322 h 6571374"/>
              <a:gd name="connsiteX3174" fmla="*/ 5121419 w 12192000"/>
              <a:gd name="connsiteY3174" fmla="*/ 375939 h 6571374"/>
              <a:gd name="connsiteX3175" fmla="*/ 5051807 w 12192000"/>
              <a:gd name="connsiteY3175" fmla="*/ 445553 h 6571374"/>
              <a:gd name="connsiteX3176" fmla="*/ 4982194 w 12192000"/>
              <a:gd name="connsiteY3176" fmla="*/ 375939 h 6571374"/>
              <a:gd name="connsiteX3177" fmla="*/ 5051807 w 12192000"/>
              <a:gd name="connsiteY3177" fmla="*/ 306322 h 6571374"/>
              <a:gd name="connsiteX3178" fmla="*/ 4634130 w 12192000"/>
              <a:gd name="connsiteY3178" fmla="*/ 306322 h 6571374"/>
              <a:gd name="connsiteX3179" fmla="*/ 4703743 w 12192000"/>
              <a:gd name="connsiteY3179" fmla="*/ 375939 h 6571374"/>
              <a:gd name="connsiteX3180" fmla="*/ 4634130 w 12192000"/>
              <a:gd name="connsiteY3180" fmla="*/ 445553 h 6571374"/>
              <a:gd name="connsiteX3181" fmla="*/ 4564517 w 12192000"/>
              <a:gd name="connsiteY3181" fmla="*/ 375939 h 6571374"/>
              <a:gd name="connsiteX3182" fmla="*/ 4634130 w 12192000"/>
              <a:gd name="connsiteY3182" fmla="*/ 306322 h 6571374"/>
              <a:gd name="connsiteX3183" fmla="*/ 4216640 w 12192000"/>
              <a:gd name="connsiteY3183" fmla="*/ 306322 h 6571374"/>
              <a:gd name="connsiteX3184" fmla="*/ 4286066 w 12192000"/>
              <a:gd name="connsiteY3184" fmla="*/ 375939 h 6571374"/>
              <a:gd name="connsiteX3185" fmla="*/ 4216640 w 12192000"/>
              <a:gd name="connsiteY3185" fmla="*/ 445553 h 6571374"/>
              <a:gd name="connsiteX3186" fmla="*/ 4147028 w 12192000"/>
              <a:gd name="connsiteY3186" fmla="*/ 375939 h 6571374"/>
              <a:gd name="connsiteX3187" fmla="*/ 4216640 w 12192000"/>
              <a:gd name="connsiteY3187" fmla="*/ 306322 h 6571374"/>
              <a:gd name="connsiteX3188" fmla="*/ 3798971 w 12192000"/>
              <a:gd name="connsiteY3188" fmla="*/ 306322 h 6571374"/>
              <a:gd name="connsiteX3189" fmla="*/ 3868580 w 12192000"/>
              <a:gd name="connsiteY3189" fmla="*/ 375939 h 6571374"/>
              <a:gd name="connsiteX3190" fmla="*/ 3798971 w 12192000"/>
              <a:gd name="connsiteY3190" fmla="*/ 445553 h 6571374"/>
              <a:gd name="connsiteX3191" fmla="*/ 3729358 w 12192000"/>
              <a:gd name="connsiteY3191" fmla="*/ 375939 h 6571374"/>
              <a:gd name="connsiteX3192" fmla="*/ 3798971 w 12192000"/>
              <a:gd name="connsiteY3192" fmla="*/ 306322 h 6571374"/>
              <a:gd name="connsiteX3193" fmla="*/ 3381304 w 12192000"/>
              <a:gd name="connsiteY3193" fmla="*/ 306322 h 6571374"/>
              <a:gd name="connsiteX3194" fmla="*/ 3450920 w 12192000"/>
              <a:gd name="connsiteY3194" fmla="*/ 375939 h 6571374"/>
              <a:gd name="connsiteX3195" fmla="*/ 3381304 w 12192000"/>
              <a:gd name="connsiteY3195" fmla="*/ 445553 h 6571374"/>
              <a:gd name="connsiteX3196" fmla="*/ 3311686 w 12192000"/>
              <a:gd name="connsiteY3196" fmla="*/ 375939 h 6571374"/>
              <a:gd name="connsiteX3197" fmla="*/ 3381304 w 12192000"/>
              <a:gd name="connsiteY3197" fmla="*/ 306322 h 6571374"/>
              <a:gd name="connsiteX3198" fmla="*/ 2963612 w 12192000"/>
              <a:gd name="connsiteY3198" fmla="*/ 306322 h 6571374"/>
              <a:gd name="connsiteX3199" fmla="*/ 3033225 w 12192000"/>
              <a:gd name="connsiteY3199" fmla="*/ 375939 h 6571374"/>
              <a:gd name="connsiteX3200" fmla="*/ 2963612 w 12192000"/>
              <a:gd name="connsiteY3200" fmla="*/ 445553 h 6571374"/>
              <a:gd name="connsiteX3201" fmla="*/ 2893992 w 12192000"/>
              <a:gd name="connsiteY3201" fmla="*/ 375939 h 6571374"/>
              <a:gd name="connsiteX3202" fmla="*/ 2963612 w 12192000"/>
              <a:gd name="connsiteY3202" fmla="*/ 306322 h 6571374"/>
              <a:gd name="connsiteX3203" fmla="*/ 9646247 w 12192000"/>
              <a:gd name="connsiteY3203" fmla="*/ 306321 h 6571374"/>
              <a:gd name="connsiteX3204" fmla="*/ 9715860 w 12192000"/>
              <a:gd name="connsiteY3204" fmla="*/ 375937 h 6571374"/>
              <a:gd name="connsiteX3205" fmla="*/ 9646247 w 12192000"/>
              <a:gd name="connsiteY3205" fmla="*/ 445552 h 6571374"/>
              <a:gd name="connsiteX3206" fmla="*/ 9576635 w 12192000"/>
              <a:gd name="connsiteY3206" fmla="*/ 375937 h 6571374"/>
              <a:gd name="connsiteX3207" fmla="*/ 9646247 w 12192000"/>
              <a:gd name="connsiteY3207" fmla="*/ 306321 h 6571374"/>
              <a:gd name="connsiteX3208" fmla="*/ 9228571 w 12192000"/>
              <a:gd name="connsiteY3208" fmla="*/ 306321 h 6571374"/>
              <a:gd name="connsiteX3209" fmla="*/ 9298184 w 12192000"/>
              <a:gd name="connsiteY3209" fmla="*/ 375937 h 6571374"/>
              <a:gd name="connsiteX3210" fmla="*/ 9228571 w 12192000"/>
              <a:gd name="connsiteY3210" fmla="*/ 445552 h 6571374"/>
              <a:gd name="connsiteX3211" fmla="*/ 9158958 w 12192000"/>
              <a:gd name="connsiteY3211" fmla="*/ 375937 h 6571374"/>
              <a:gd name="connsiteX3212" fmla="*/ 9228571 w 12192000"/>
              <a:gd name="connsiteY3212" fmla="*/ 306321 h 6571374"/>
              <a:gd name="connsiteX3213" fmla="*/ 8810895 w 12192000"/>
              <a:gd name="connsiteY3213" fmla="*/ 306321 h 6571374"/>
              <a:gd name="connsiteX3214" fmla="*/ 8880507 w 12192000"/>
              <a:gd name="connsiteY3214" fmla="*/ 375937 h 6571374"/>
              <a:gd name="connsiteX3215" fmla="*/ 8810895 w 12192000"/>
              <a:gd name="connsiteY3215" fmla="*/ 445552 h 6571374"/>
              <a:gd name="connsiteX3216" fmla="*/ 8741282 w 12192000"/>
              <a:gd name="connsiteY3216" fmla="*/ 375937 h 6571374"/>
              <a:gd name="connsiteX3217" fmla="*/ 8810895 w 12192000"/>
              <a:gd name="connsiteY3217" fmla="*/ 306321 h 6571374"/>
              <a:gd name="connsiteX3218" fmla="*/ 8393218 w 12192000"/>
              <a:gd name="connsiteY3218" fmla="*/ 306321 h 6571374"/>
              <a:gd name="connsiteX3219" fmla="*/ 8462831 w 12192000"/>
              <a:gd name="connsiteY3219" fmla="*/ 375938 h 6571374"/>
              <a:gd name="connsiteX3220" fmla="*/ 8393218 w 12192000"/>
              <a:gd name="connsiteY3220" fmla="*/ 445552 h 6571374"/>
              <a:gd name="connsiteX3221" fmla="*/ 8323606 w 12192000"/>
              <a:gd name="connsiteY3221" fmla="*/ 375938 h 6571374"/>
              <a:gd name="connsiteX3222" fmla="*/ 8393218 w 12192000"/>
              <a:gd name="connsiteY3222" fmla="*/ 306321 h 6571374"/>
              <a:gd name="connsiteX3223" fmla="*/ 7975542 w 12192000"/>
              <a:gd name="connsiteY3223" fmla="*/ 306321 h 6571374"/>
              <a:gd name="connsiteX3224" fmla="*/ 8045155 w 12192000"/>
              <a:gd name="connsiteY3224" fmla="*/ 375938 h 6571374"/>
              <a:gd name="connsiteX3225" fmla="*/ 7975542 w 12192000"/>
              <a:gd name="connsiteY3225" fmla="*/ 445552 h 6571374"/>
              <a:gd name="connsiteX3226" fmla="*/ 7905929 w 12192000"/>
              <a:gd name="connsiteY3226" fmla="*/ 375938 h 6571374"/>
              <a:gd name="connsiteX3227" fmla="*/ 7975542 w 12192000"/>
              <a:gd name="connsiteY3227" fmla="*/ 306321 h 6571374"/>
              <a:gd name="connsiteX3228" fmla="*/ 7557865 w 12192000"/>
              <a:gd name="connsiteY3228" fmla="*/ 306321 h 6571374"/>
              <a:gd name="connsiteX3229" fmla="*/ 7627478 w 12192000"/>
              <a:gd name="connsiteY3229" fmla="*/ 375938 h 6571374"/>
              <a:gd name="connsiteX3230" fmla="*/ 7557865 w 12192000"/>
              <a:gd name="connsiteY3230" fmla="*/ 445553 h 6571374"/>
              <a:gd name="connsiteX3231" fmla="*/ 7488253 w 12192000"/>
              <a:gd name="connsiteY3231" fmla="*/ 375938 h 6571374"/>
              <a:gd name="connsiteX3232" fmla="*/ 7557865 w 12192000"/>
              <a:gd name="connsiteY3232" fmla="*/ 306321 h 6571374"/>
              <a:gd name="connsiteX3233" fmla="*/ 7140189 w 12192000"/>
              <a:gd name="connsiteY3233" fmla="*/ 306321 h 6571374"/>
              <a:gd name="connsiteX3234" fmla="*/ 7209802 w 12192000"/>
              <a:gd name="connsiteY3234" fmla="*/ 375938 h 6571374"/>
              <a:gd name="connsiteX3235" fmla="*/ 7140189 w 12192000"/>
              <a:gd name="connsiteY3235" fmla="*/ 445553 h 6571374"/>
              <a:gd name="connsiteX3236" fmla="*/ 7070576 w 12192000"/>
              <a:gd name="connsiteY3236" fmla="*/ 375938 h 6571374"/>
              <a:gd name="connsiteX3237" fmla="*/ 7140189 w 12192000"/>
              <a:gd name="connsiteY3237" fmla="*/ 306321 h 6571374"/>
              <a:gd name="connsiteX3238" fmla="*/ 6722513 w 12192000"/>
              <a:gd name="connsiteY3238" fmla="*/ 306321 h 6571374"/>
              <a:gd name="connsiteX3239" fmla="*/ 6792125 w 12192000"/>
              <a:gd name="connsiteY3239" fmla="*/ 375938 h 6571374"/>
              <a:gd name="connsiteX3240" fmla="*/ 6722513 w 12192000"/>
              <a:gd name="connsiteY3240" fmla="*/ 445553 h 6571374"/>
              <a:gd name="connsiteX3241" fmla="*/ 6652900 w 12192000"/>
              <a:gd name="connsiteY3241" fmla="*/ 375938 h 6571374"/>
              <a:gd name="connsiteX3242" fmla="*/ 6722513 w 12192000"/>
              <a:gd name="connsiteY3242" fmla="*/ 306321 h 6571374"/>
              <a:gd name="connsiteX3243" fmla="*/ 12152306 w 12192000"/>
              <a:gd name="connsiteY3243" fmla="*/ 306319 h 6571374"/>
              <a:gd name="connsiteX3244" fmla="*/ 12179402 w 12192000"/>
              <a:gd name="connsiteY3244" fmla="*/ 311790 h 6571374"/>
              <a:gd name="connsiteX3245" fmla="*/ 12192000 w 12192000"/>
              <a:gd name="connsiteY3245" fmla="*/ 320284 h 6571374"/>
              <a:gd name="connsiteX3246" fmla="*/ 12192000 w 12192000"/>
              <a:gd name="connsiteY3246" fmla="*/ 431587 h 6571374"/>
              <a:gd name="connsiteX3247" fmla="*/ 12179402 w 12192000"/>
              <a:gd name="connsiteY3247" fmla="*/ 440080 h 6571374"/>
              <a:gd name="connsiteX3248" fmla="*/ 12152306 w 12192000"/>
              <a:gd name="connsiteY3248" fmla="*/ 445551 h 6571374"/>
              <a:gd name="connsiteX3249" fmla="*/ 12082694 w 12192000"/>
              <a:gd name="connsiteY3249" fmla="*/ 375936 h 6571374"/>
              <a:gd name="connsiteX3250" fmla="*/ 12152306 w 12192000"/>
              <a:gd name="connsiteY3250" fmla="*/ 306319 h 6571374"/>
              <a:gd name="connsiteX3251" fmla="*/ 11734630 w 12192000"/>
              <a:gd name="connsiteY3251" fmla="*/ 306319 h 6571374"/>
              <a:gd name="connsiteX3252" fmla="*/ 11804243 w 12192000"/>
              <a:gd name="connsiteY3252" fmla="*/ 375937 h 6571374"/>
              <a:gd name="connsiteX3253" fmla="*/ 11734630 w 12192000"/>
              <a:gd name="connsiteY3253" fmla="*/ 445551 h 6571374"/>
              <a:gd name="connsiteX3254" fmla="*/ 11665017 w 12192000"/>
              <a:gd name="connsiteY3254" fmla="*/ 375937 h 6571374"/>
              <a:gd name="connsiteX3255" fmla="*/ 11734630 w 12192000"/>
              <a:gd name="connsiteY3255" fmla="*/ 306319 h 6571374"/>
              <a:gd name="connsiteX3256" fmla="*/ 11316953 w 12192000"/>
              <a:gd name="connsiteY3256" fmla="*/ 306319 h 6571374"/>
              <a:gd name="connsiteX3257" fmla="*/ 11386566 w 12192000"/>
              <a:gd name="connsiteY3257" fmla="*/ 375937 h 6571374"/>
              <a:gd name="connsiteX3258" fmla="*/ 11316953 w 12192000"/>
              <a:gd name="connsiteY3258" fmla="*/ 445551 h 6571374"/>
              <a:gd name="connsiteX3259" fmla="*/ 11247341 w 12192000"/>
              <a:gd name="connsiteY3259" fmla="*/ 375937 h 6571374"/>
              <a:gd name="connsiteX3260" fmla="*/ 11316953 w 12192000"/>
              <a:gd name="connsiteY3260" fmla="*/ 306319 h 6571374"/>
              <a:gd name="connsiteX3261" fmla="*/ 10899277 w 12192000"/>
              <a:gd name="connsiteY3261" fmla="*/ 306319 h 6571374"/>
              <a:gd name="connsiteX3262" fmla="*/ 10968890 w 12192000"/>
              <a:gd name="connsiteY3262" fmla="*/ 375937 h 6571374"/>
              <a:gd name="connsiteX3263" fmla="*/ 10899277 w 12192000"/>
              <a:gd name="connsiteY3263" fmla="*/ 445551 h 6571374"/>
              <a:gd name="connsiteX3264" fmla="*/ 10829664 w 12192000"/>
              <a:gd name="connsiteY3264" fmla="*/ 375937 h 6571374"/>
              <a:gd name="connsiteX3265" fmla="*/ 10899277 w 12192000"/>
              <a:gd name="connsiteY3265" fmla="*/ 306319 h 6571374"/>
              <a:gd name="connsiteX3266" fmla="*/ 10481600 w 12192000"/>
              <a:gd name="connsiteY3266" fmla="*/ 306319 h 6571374"/>
              <a:gd name="connsiteX3267" fmla="*/ 10551213 w 12192000"/>
              <a:gd name="connsiteY3267" fmla="*/ 375937 h 6571374"/>
              <a:gd name="connsiteX3268" fmla="*/ 10481600 w 12192000"/>
              <a:gd name="connsiteY3268" fmla="*/ 445552 h 6571374"/>
              <a:gd name="connsiteX3269" fmla="*/ 10411988 w 12192000"/>
              <a:gd name="connsiteY3269" fmla="*/ 375937 h 6571374"/>
              <a:gd name="connsiteX3270" fmla="*/ 10481600 w 12192000"/>
              <a:gd name="connsiteY3270" fmla="*/ 306319 h 6571374"/>
              <a:gd name="connsiteX3271" fmla="*/ 10063924 w 12192000"/>
              <a:gd name="connsiteY3271" fmla="*/ 306319 h 6571374"/>
              <a:gd name="connsiteX3272" fmla="*/ 10133537 w 12192000"/>
              <a:gd name="connsiteY3272" fmla="*/ 375937 h 6571374"/>
              <a:gd name="connsiteX3273" fmla="*/ 10063924 w 12192000"/>
              <a:gd name="connsiteY3273" fmla="*/ 445552 h 6571374"/>
              <a:gd name="connsiteX3274" fmla="*/ 9994311 w 12192000"/>
              <a:gd name="connsiteY3274" fmla="*/ 375937 h 6571374"/>
              <a:gd name="connsiteX3275" fmla="*/ 10063924 w 12192000"/>
              <a:gd name="connsiteY3275" fmla="*/ 306319 h 6571374"/>
              <a:gd name="connsiteX3276" fmla="*/ 2963621 w 12192000"/>
              <a:gd name="connsiteY3276" fmla="*/ 3 h 6571374"/>
              <a:gd name="connsiteX3277" fmla="*/ 3033232 w 12192000"/>
              <a:gd name="connsiteY3277" fmla="*/ 69614 h 6571374"/>
              <a:gd name="connsiteX3278" fmla="*/ 2963621 w 12192000"/>
              <a:gd name="connsiteY3278" fmla="*/ 139244 h 6571374"/>
              <a:gd name="connsiteX3279" fmla="*/ 2893999 w 12192000"/>
              <a:gd name="connsiteY3279" fmla="*/ 69614 h 6571374"/>
              <a:gd name="connsiteX3280" fmla="*/ 2963621 w 12192000"/>
              <a:gd name="connsiteY3280" fmla="*/ 3 h 6571374"/>
              <a:gd name="connsiteX3281" fmla="*/ 2545922 w 12192000"/>
              <a:gd name="connsiteY3281" fmla="*/ 3 h 6571374"/>
              <a:gd name="connsiteX3282" fmla="*/ 2615535 w 12192000"/>
              <a:gd name="connsiteY3282" fmla="*/ 69614 h 6571374"/>
              <a:gd name="connsiteX3283" fmla="*/ 2545922 w 12192000"/>
              <a:gd name="connsiteY3283" fmla="*/ 139245 h 6571374"/>
              <a:gd name="connsiteX3284" fmla="*/ 2476307 w 12192000"/>
              <a:gd name="connsiteY3284" fmla="*/ 69614 h 6571374"/>
              <a:gd name="connsiteX3285" fmla="*/ 2545922 w 12192000"/>
              <a:gd name="connsiteY3285" fmla="*/ 3 h 6571374"/>
              <a:gd name="connsiteX3286" fmla="*/ 2128224 w 12192000"/>
              <a:gd name="connsiteY3286" fmla="*/ 3 h 6571374"/>
              <a:gd name="connsiteX3287" fmla="*/ 2197838 w 12192000"/>
              <a:gd name="connsiteY3287" fmla="*/ 69614 h 6571374"/>
              <a:gd name="connsiteX3288" fmla="*/ 2128224 w 12192000"/>
              <a:gd name="connsiteY3288" fmla="*/ 139245 h 6571374"/>
              <a:gd name="connsiteX3289" fmla="*/ 2058611 w 12192000"/>
              <a:gd name="connsiteY3289" fmla="*/ 69614 h 6571374"/>
              <a:gd name="connsiteX3290" fmla="*/ 2128224 w 12192000"/>
              <a:gd name="connsiteY3290" fmla="*/ 3 h 6571374"/>
              <a:gd name="connsiteX3291" fmla="*/ 1710525 w 12192000"/>
              <a:gd name="connsiteY3291" fmla="*/ 3 h 6571374"/>
              <a:gd name="connsiteX3292" fmla="*/ 1780138 w 12192000"/>
              <a:gd name="connsiteY3292" fmla="*/ 69614 h 6571374"/>
              <a:gd name="connsiteX3293" fmla="*/ 1710525 w 12192000"/>
              <a:gd name="connsiteY3293" fmla="*/ 139245 h 6571374"/>
              <a:gd name="connsiteX3294" fmla="*/ 1640898 w 12192000"/>
              <a:gd name="connsiteY3294" fmla="*/ 69614 h 6571374"/>
              <a:gd name="connsiteX3295" fmla="*/ 1710525 w 12192000"/>
              <a:gd name="connsiteY3295" fmla="*/ 3 h 6571374"/>
              <a:gd name="connsiteX3296" fmla="*/ 1292828 w 12192000"/>
              <a:gd name="connsiteY3296" fmla="*/ 3 h 6571374"/>
              <a:gd name="connsiteX3297" fmla="*/ 1362440 w 12192000"/>
              <a:gd name="connsiteY3297" fmla="*/ 69614 h 6571374"/>
              <a:gd name="connsiteX3298" fmla="*/ 1292828 w 12192000"/>
              <a:gd name="connsiteY3298" fmla="*/ 139245 h 6571374"/>
              <a:gd name="connsiteX3299" fmla="*/ 1223215 w 12192000"/>
              <a:gd name="connsiteY3299" fmla="*/ 69614 h 6571374"/>
              <a:gd name="connsiteX3300" fmla="*/ 1292828 w 12192000"/>
              <a:gd name="connsiteY3300" fmla="*/ 3 h 6571374"/>
              <a:gd name="connsiteX3301" fmla="*/ 875161 w 12192000"/>
              <a:gd name="connsiteY3301" fmla="*/ 3 h 6571374"/>
              <a:gd name="connsiteX3302" fmla="*/ 944774 w 12192000"/>
              <a:gd name="connsiteY3302" fmla="*/ 69614 h 6571374"/>
              <a:gd name="connsiteX3303" fmla="*/ 875161 w 12192000"/>
              <a:gd name="connsiteY3303" fmla="*/ 139245 h 6571374"/>
              <a:gd name="connsiteX3304" fmla="*/ 805547 w 12192000"/>
              <a:gd name="connsiteY3304" fmla="*/ 69614 h 6571374"/>
              <a:gd name="connsiteX3305" fmla="*/ 875161 w 12192000"/>
              <a:gd name="connsiteY3305" fmla="*/ 3 h 6571374"/>
              <a:gd name="connsiteX3306" fmla="*/ 457485 w 12192000"/>
              <a:gd name="connsiteY3306" fmla="*/ 3 h 6571374"/>
              <a:gd name="connsiteX3307" fmla="*/ 527101 w 12192000"/>
              <a:gd name="connsiteY3307" fmla="*/ 69614 h 6571374"/>
              <a:gd name="connsiteX3308" fmla="*/ 457485 w 12192000"/>
              <a:gd name="connsiteY3308" fmla="*/ 139245 h 6571374"/>
              <a:gd name="connsiteX3309" fmla="*/ 387871 w 12192000"/>
              <a:gd name="connsiteY3309" fmla="*/ 69614 h 6571374"/>
              <a:gd name="connsiteX3310" fmla="*/ 457485 w 12192000"/>
              <a:gd name="connsiteY3310" fmla="*/ 3 h 6571374"/>
              <a:gd name="connsiteX3311" fmla="*/ 39812 w 12192000"/>
              <a:gd name="connsiteY3311" fmla="*/ 3 h 6571374"/>
              <a:gd name="connsiteX3312" fmla="*/ 109425 w 12192000"/>
              <a:gd name="connsiteY3312" fmla="*/ 69615 h 6571374"/>
              <a:gd name="connsiteX3313" fmla="*/ 39812 w 12192000"/>
              <a:gd name="connsiteY3313" fmla="*/ 139245 h 6571374"/>
              <a:gd name="connsiteX3314" fmla="*/ 12716 w 12192000"/>
              <a:gd name="connsiteY3314" fmla="*/ 133772 h 6571374"/>
              <a:gd name="connsiteX3315" fmla="*/ 0 w 12192000"/>
              <a:gd name="connsiteY3315" fmla="*/ 125195 h 6571374"/>
              <a:gd name="connsiteX3316" fmla="*/ 0 w 12192000"/>
              <a:gd name="connsiteY3316" fmla="*/ 14046 h 6571374"/>
              <a:gd name="connsiteX3317" fmla="*/ 12716 w 12192000"/>
              <a:gd name="connsiteY3317" fmla="*/ 5473 h 6571374"/>
              <a:gd name="connsiteX3318" fmla="*/ 39812 w 12192000"/>
              <a:gd name="connsiteY3318" fmla="*/ 3 h 6571374"/>
              <a:gd name="connsiteX3319" fmla="*/ 7975542 w 12192000"/>
              <a:gd name="connsiteY3319" fmla="*/ 1 h 6571374"/>
              <a:gd name="connsiteX3320" fmla="*/ 8045155 w 12192000"/>
              <a:gd name="connsiteY3320" fmla="*/ 69613 h 6571374"/>
              <a:gd name="connsiteX3321" fmla="*/ 7975542 w 12192000"/>
              <a:gd name="connsiteY3321" fmla="*/ 139243 h 6571374"/>
              <a:gd name="connsiteX3322" fmla="*/ 7905929 w 12192000"/>
              <a:gd name="connsiteY3322" fmla="*/ 69613 h 6571374"/>
              <a:gd name="connsiteX3323" fmla="*/ 7975542 w 12192000"/>
              <a:gd name="connsiteY3323" fmla="*/ 1 h 6571374"/>
              <a:gd name="connsiteX3324" fmla="*/ 7557865 w 12192000"/>
              <a:gd name="connsiteY3324" fmla="*/ 1 h 6571374"/>
              <a:gd name="connsiteX3325" fmla="*/ 7627478 w 12192000"/>
              <a:gd name="connsiteY3325" fmla="*/ 69613 h 6571374"/>
              <a:gd name="connsiteX3326" fmla="*/ 7557865 w 12192000"/>
              <a:gd name="connsiteY3326" fmla="*/ 139243 h 6571374"/>
              <a:gd name="connsiteX3327" fmla="*/ 7488253 w 12192000"/>
              <a:gd name="connsiteY3327" fmla="*/ 69613 h 6571374"/>
              <a:gd name="connsiteX3328" fmla="*/ 7557865 w 12192000"/>
              <a:gd name="connsiteY3328" fmla="*/ 1 h 6571374"/>
              <a:gd name="connsiteX3329" fmla="*/ 7140189 w 12192000"/>
              <a:gd name="connsiteY3329" fmla="*/ 1 h 6571374"/>
              <a:gd name="connsiteX3330" fmla="*/ 7209802 w 12192000"/>
              <a:gd name="connsiteY3330" fmla="*/ 69613 h 6571374"/>
              <a:gd name="connsiteX3331" fmla="*/ 7140189 w 12192000"/>
              <a:gd name="connsiteY3331" fmla="*/ 139244 h 6571374"/>
              <a:gd name="connsiteX3332" fmla="*/ 7070576 w 12192000"/>
              <a:gd name="connsiteY3332" fmla="*/ 69613 h 6571374"/>
              <a:gd name="connsiteX3333" fmla="*/ 7140189 w 12192000"/>
              <a:gd name="connsiteY3333" fmla="*/ 1 h 6571374"/>
              <a:gd name="connsiteX3334" fmla="*/ 6722513 w 12192000"/>
              <a:gd name="connsiteY3334" fmla="*/ 1 h 6571374"/>
              <a:gd name="connsiteX3335" fmla="*/ 6792125 w 12192000"/>
              <a:gd name="connsiteY3335" fmla="*/ 69613 h 6571374"/>
              <a:gd name="connsiteX3336" fmla="*/ 6722513 w 12192000"/>
              <a:gd name="connsiteY3336" fmla="*/ 139244 h 6571374"/>
              <a:gd name="connsiteX3337" fmla="*/ 6652900 w 12192000"/>
              <a:gd name="connsiteY3337" fmla="*/ 69613 h 6571374"/>
              <a:gd name="connsiteX3338" fmla="*/ 6722513 w 12192000"/>
              <a:gd name="connsiteY3338" fmla="*/ 1 h 6571374"/>
              <a:gd name="connsiteX3339" fmla="*/ 6304836 w 12192000"/>
              <a:gd name="connsiteY3339" fmla="*/ 1 h 6571374"/>
              <a:gd name="connsiteX3340" fmla="*/ 6374449 w 12192000"/>
              <a:gd name="connsiteY3340" fmla="*/ 69613 h 6571374"/>
              <a:gd name="connsiteX3341" fmla="*/ 6304836 w 12192000"/>
              <a:gd name="connsiteY3341" fmla="*/ 139244 h 6571374"/>
              <a:gd name="connsiteX3342" fmla="*/ 6235223 w 12192000"/>
              <a:gd name="connsiteY3342" fmla="*/ 69613 h 6571374"/>
              <a:gd name="connsiteX3343" fmla="*/ 6304836 w 12192000"/>
              <a:gd name="connsiteY3343" fmla="*/ 1 h 6571374"/>
              <a:gd name="connsiteX3344" fmla="*/ 5887160 w 12192000"/>
              <a:gd name="connsiteY3344" fmla="*/ 1 h 6571374"/>
              <a:gd name="connsiteX3345" fmla="*/ 5956772 w 12192000"/>
              <a:gd name="connsiteY3345" fmla="*/ 69613 h 6571374"/>
              <a:gd name="connsiteX3346" fmla="*/ 5887160 w 12192000"/>
              <a:gd name="connsiteY3346" fmla="*/ 139244 h 6571374"/>
              <a:gd name="connsiteX3347" fmla="*/ 5817547 w 12192000"/>
              <a:gd name="connsiteY3347" fmla="*/ 69613 h 6571374"/>
              <a:gd name="connsiteX3348" fmla="*/ 5887160 w 12192000"/>
              <a:gd name="connsiteY3348" fmla="*/ 1 h 6571374"/>
              <a:gd name="connsiteX3349" fmla="*/ 5469483 w 12192000"/>
              <a:gd name="connsiteY3349" fmla="*/ 1 h 6571374"/>
              <a:gd name="connsiteX3350" fmla="*/ 5539096 w 12192000"/>
              <a:gd name="connsiteY3350" fmla="*/ 69614 h 6571374"/>
              <a:gd name="connsiteX3351" fmla="*/ 5469483 w 12192000"/>
              <a:gd name="connsiteY3351" fmla="*/ 139244 h 6571374"/>
              <a:gd name="connsiteX3352" fmla="*/ 5399870 w 12192000"/>
              <a:gd name="connsiteY3352" fmla="*/ 69614 h 6571374"/>
              <a:gd name="connsiteX3353" fmla="*/ 5469483 w 12192000"/>
              <a:gd name="connsiteY3353" fmla="*/ 1 h 6571374"/>
              <a:gd name="connsiteX3354" fmla="*/ 5051807 w 12192000"/>
              <a:gd name="connsiteY3354" fmla="*/ 1 h 6571374"/>
              <a:gd name="connsiteX3355" fmla="*/ 5121419 w 12192000"/>
              <a:gd name="connsiteY3355" fmla="*/ 69614 h 6571374"/>
              <a:gd name="connsiteX3356" fmla="*/ 5051807 w 12192000"/>
              <a:gd name="connsiteY3356" fmla="*/ 139244 h 6571374"/>
              <a:gd name="connsiteX3357" fmla="*/ 4982194 w 12192000"/>
              <a:gd name="connsiteY3357" fmla="*/ 69614 h 6571374"/>
              <a:gd name="connsiteX3358" fmla="*/ 5051807 w 12192000"/>
              <a:gd name="connsiteY3358" fmla="*/ 1 h 6571374"/>
              <a:gd name="connsiteX3359" fmla="*/ 4634130 w 12192000"/>
              <a:gd name="connsiteY3359" fmla="*/ 1 h 6571374"/>
              <a:gd name="connsiteX3360" fmla="*/ 4703743 w 12192000"/>
              <a:gd name="connsiteY3360" fmla="*/ 69614 h 6571374"/>
              <a:gd name="connsiteX3361" fmla="*/ 4634130 w 12192000"/>
              <a:gd name="connsiteY3361" fmla="*/ 139244 h 6571374"/>
              <a:gd name="connsiteX3362" fmla="*/ 4564517 w 12192000"/>
              <a:gd name="connsiteY3362" fmla="*/ 69614 h 6571374"/>
              <a:gd name="connsiteX3363" fmla="*/ 4634130 w 12192000"/>
              <a:gd name="connsiteY3363" fmla="*/ 1 h 6571374"/>
              <a:gd name="connsiteX3364" fmla="*/ 4216649 w 12192000"/>
              <a:gd name="connsiteY3364" fmla="*/ 1 h 6571374"/>
              <a:gd name="connsiteX3365" fmla="*/ 4286066 w 12192000"/>
              <a:gd name="connsiteY3365" fmla="*/ 69614 h 6571374"/>
              <a:gd name="connsiteX3366" fmla="*/ 4216649 w 12192000"/>
              <a:gd name="connsiteY3366" fmla="*/ 139244 h 6571374"/>
              <a:gd name="connsiteX3367" fmla="*/ 4147036 w 12192000"/>
              <a:gd name="connsiteY3367" fmla="*/ 69614 h 6571374"/>
              <a:gd name="connsiteX3368" fmla="*/ 4216649 w 12192000"/>
              <a:gd name="connsiteY3368" fmla="*/ 1 h 6571374"/>
              <a:gd name="connsiteX3369" fmla="*/ 3798979 w 12192000"/>
              <a:gd name="connsiteY3369" fmla="*/ 1 h 6571374"/>
              <a:gd name="connsiteX3370" fmla="*/ 3868588 w 12192000"/>
              <a:gd name="connsiteY3370" fmla="*/ 69614 h 6571374"/>
              <a:gd name="connsiteX3371" fmla="*/ 3798979 w 12192000"/>
              <a:gd name="connsiteY3371" fmla="*/ 139244 h 6571374"/>
              <a:gd name="connsiteX3372" fmla="*/ 3729368 w 12192000"/>
              <a:gd name="connsiteY3372" fmla="*/ 69614 h 6571374"/>
              <a:gd name="connsiteX3373" fmla="*/ 3798979 w 12192000"/>
              <a:gd name="connsiteY3373" fmla="*/ 1 h 6571374"/>
              <a:gd name="connsiteX3374" fmla="*/ 3381313 w 12192000"/>
              <a:gd name="connsiteY3374" fmla="*/ 1 h 6571374"/>
              <a:gd name="connsiteX3375" fmla="*/ 3450928 w 12192000"/>
              <a:gd name="connsiteY3375" fmla="*/ 69614 h 6571374"/>
              <a:gd name="connsiteX3376" fmla="*/ 3381313 w 12192000"/>
              <a:gd name="connsiteY3376" fmla="*/ 139244 h 6571374"/>
              <a:gd name="connsiteX3377" fmla="*/ 3311694 w 12192000"/>
              <a:gd name="connsiteY3377" fmla="*/ 69614 h 6571374"/>
              <a:gd name="connsiteX3378" fmla="*/ 3381313 w 12192000"/>
              <a:gd name="connsiteY3378" fmla="*/ 1 h 6571374"/>
              <a:gd name="connsiteX3379" fmla="*/ 12152306 w 12192000"/>
              <a:gd name="connsiteY3379" fmla="*/ 0 h 6571374"/>
              <a:gd name="connsiteX3380" fmla="*/ 12179402 w 12192000"/>
              <a:gd name="connsiteY3380" fmla="*/ 5470 h 6571374"/>
              <a:gd name="connsiteX3381" fmla="*/ 12192000 w 12192000"/>
              <a:gd name="connsiteY3381" fmla="*/ 13964 h 6571374"/>
              <a:gd name="connsiteX3382" fmla="*/ 12192000 w 12192000"/>
              <a:gd name="connsiteY3382" fmla="*/ 125271 h 6571374"/>
              <a:gd name="connsiteX3383" fmla="*/ 12179402 w 12192000"/>
              <a:gd name="connsiteY3383" fmla="*/ 133768 h 6571374"/>
              <a:gd name="connsiteX3384" fmla="*/ 12152306 w 12192000"/>
              <a:gd name="connsiteY3384" fmla="*/ 139241 h 6571374"/>
              <a:gd name="connsiteX3385" fmla="*/ 12082694 w 12192000"/>
              <a:gd name="connsiteY3385" fmla="*/ 69612 h 6571374"/>
              <a:gd name="connsiteX3386" fmla="*/ 12152306 w 12192000"/>
              <a:gd name="connsiteY3386" fmla="*/ 0 h 6571374"/>
              <a:gd name="connsiteX3387" fmla="*/ 11734630 w 12192000"/>
              <a:gd name="connsiteY3387" fmla="*/ 0 h 6571374"/>
              <a:gd name="connsiteX3388" fmla="*/ 11804243 w 12192000"/>
              <a:gd name="connsiteY3388" fmla="*/ 69612 h 6571374"/>
              <a:gd name="connsiteX3389" fmla="*/ 11734630 w 12192000"/>
              <a:gd name="connsiteY3389" fmla="*/ 139241 h 6571374"/>
              <a:gd name="connsiteX3390" fmla="*/ 11665017 w 12192000"/>
              <a:gd name="connsiteY3390" fmla="*/ 69612 h 6571374"/>
              <a:gd name="connsiteX3391" fmla="*/ 11734630 w 12192000"/>
              <a:gd name="connsiteY3391" fmla="*/ 0 h 6571374"/>
              <a:gd name="connsiteX3392" fmla="*/ 11316953 w 12192000"/>
              <a:gd name="connsiteY3392" fmla="*/ 0 h 6571374"/>
              <a:gd name="connsiteX3393" fmla="*/ 11386566 w 12192000"/>
              <a:gd name="connsiteY3393" fmla="*/ 69612 h 6571374"/>
              <a:gd name="connsiteX3394" fmla="*/ 11316953 w 12192000"/>
              <a:gd name="connsiteY3394" fmla="*/ 139241 h 6571374"/>
              <a:gd name="connsiteX3395" fmla="*/ 11247341 w 12192000"/>
              <a:gd name="connsiteY3395" fmla="*/ 69612 h 6571374"/>
              <a:gd name="connsiteX3396" fmla="*/ 11316953 w 12192000"/>
              <a:gd name="connsiteY3396" fmla="*/ 0 h 6571374"/>
              <a:gd name="connsiteX3397" fmla="*/ 10899277 w 12192000"/>
              <a:gd name="connsiteY3397" fmla="*/ 0 h 6571374"/>
              <a:gd name="connsiteX3398" fmla="*/ 10968890 w 12192000"/>
              <a:gd name="connsiteY3398" fmla="*/ 69612 h 6571374"/>
              <a:gd name="connsiteX3399" fmla="*/ 10899277 w 12192000"/>
              <a:gd name="connsiteY3399" fmla="*/ 139243 h 6571374"/>
              <a:gd name="connsiteX3400" fmla="*/ 10829664 w 12192000"/>
              <a:gd name="connsiteY3400" fmla="*/ 69612 h 6571374"/>
              <a:gd name="connsiteX3401" fmla="*/ 10899277 w 12192000"/>
              <a:gd name="connsiteY3401" fmla="*/ 0 h 6571374"/>
              <a:gd name="connsiteX3402" fmla="*/ 10481600 w 12192000"/>
              <a:gd name="connsiteY3402" fmla="*/ 0 h 6571374"/>
              <a:gd name="connsiteX3403" fmla="*/ 10551213 w 12192000"/>
              <a:gd name="connsiteY3403" fmla="*/ 69612 h 6571374"/>
              <a:gd name="connsiteX3404" fmla="*/ 10481600 w 12192000"/>
              <a:gd name="connsiteY3404" fmla="*/ 139243 h 6571374"/>
              <a:gd name="connsiteX3405" fmla="*/ 10411988 w 12192000"/>
              <a:gd name="connsiteY3405" fmla="*/ 69612 h 6571374"/>
              <a:gd name="connsiteX3406" fmla="*/ 10481600 w 12192000"/>
              <a:gd name="connsiteY3406" fmla="*/ 0 h 6571374"/>
              <a:gd name="connsiteX3407" fmla="*/ 10063924 w 12192000"/>
              <a:gd name="connsiteY3407" fmla="*/ 0 h 6571374"/>
              <a:gd name="connsiteX3408" fmla="*/ 10133537 w 12192000"/>
              <a:gd name="connsiteY3408" fmla="*/ 69613 h 6571374"/>
              <a:gd name="connsiteX3409" fmla="*/ 10063924 w 12192000"/>
              <a:gd name="connsiteY3409" fmla="*/ 139243 h 6571374"/>
              <a:gd name="connsiteX3410" fmla="*/ 9994311 w 12192000"/>
              <a:gd name="connsiteY3410" fmla="*/ 69613 h 6571374"/>
              <a:gd name="connsiteX3411" fmla="*/ 10063924 w 12192000"/>
              <a:gd name="connsiteY3411" fmla="*/ 0 h 6571374"/>
              <a:gd name="connsiteX3412" fmla="*/ 9646247 w 12192000"/>
              <a:gd name="connsiteY3412" fmla="*/ 0 h 6571374"/>
              <a:gd name="connsiteX3413" fmla="*/ 9715860 w 12192000"/>
              <a:gd name="connsiteY3413" fmla="*/ 69613 h 6571374"/>
              <a:gd name="connsiteX3414" fmla="*/ 9646247 w 12192000"/>
              <a:gd name="connsiteY3414" fmla="*/ 139243 h 6571374"/>
              <a:gd name="connsiteX3415" fmla="*/ 9576635 w 12192000"/>
              <a:gd name="connsiteY3415" fmla="*/ 69613 h 6571374"/>
              <a:gd name="connsiteX3416" fmla="*/ 9646247 w 12192000"/>
              <a:gd name="connsiteY3416" fmla="*/ 0 h 6571374"/>
              <a:gd name="connsiteX3417" fmla="*/ 9228571 w 12192000"/>
              <a:gd name="connsiteY3417" fmla="*/ 0 h 6571374"/>
              <a:gd name="connsiteX3418" fmla="*/ 9298184 w 12192000"/>
              <a:gd name="connsiteY3418" fmla="*/ 69613 h 6571374"/>
              <a:gd name="connsiteX3419" fmla="*/ 9228571 w 12192000"/>
              <a:gd name="connsiteY3419" fmla="*/ 139243 h 6571374"/>
              <a:gd name="connsiteX3420" fmla="*/ 9158958 w 12192000"/>
              <a:gd name="connsiteY3420" fmla="*/ 69613 h 6571374"/>
              <a:gd name="connsiteX3421" fmla="*/ 9228571 w 12192000"/>
              <a:gd name="connsiteY3421" fmla="*/ 0 h 6571374"/>
              <a:gd name="connsiteX3422" fmla="*/ 8810895 w 12192000"/>
              <a:gd name="connsiteY3422" fmla="*/ 0 h 6571374"/>
              <a:gd name="connsiteX3423" fmla="*/ 8880507 w 12192000"/>
              <a:gd name="connsiteY3423" fmla="*/ 69613 h 6571374"/>
              <a:gd name="connsiteX3424" fmla="*/ 8810895 w 12192000"/>
              <a:gd name="connsiteY3424" fmla="*/ 139243 h 6571374"/>
              <a:gd name="connsiteX3425" fmla="*/ 8741282 w 12192000"/>
              <a:gd name="connsiteY3425" fmla="*/ 69613 h 6571374"/>
              <a:gd name="connsiteX3426" fmla="*/ 8810895 w 12192000"/>
              <a:gd name="connsiteY3426" fmla="*/ 0 h 6571374"/>
              <a:gd name="connsiteX3427" fmla="*/ 8393218 w 12192000"/>
              <a:gd name="connsiteY3427" fmla="*/ 0 h 6571374"/>
              <a:gd name="connsiteX3428" fmla="*/ 8462831 w 12192000"/>
              <a:gd name="connsiteY3428" fmla="*/ 69613 h 6571374"/>
              <a:gd name="connsiteX3429" fmla="*/ 8393218 w 12192000"/>
              <a:gd name="connsiteY3429" fmla="*/ 139243 h 6571374"/>
              <a:gd name="connsiteX3430" fmla="*/ 8323606 w 12192000"/>
              <a:gd name="connsiteY3430" fmla="*/ 69613 h 6571374"/>
              <a:gd name="connsiteX3431" fmla="*/ 8393218 w 12192000"/>
              <a:gd name="connsiteY3431" fmla="*/ 0 h 6571374"/>
            </a:gdLst>
            <a:ahLst/>
            <a:cxnLst/>
            <a:rect l="l" t="t" r="r" b="b"/>
            <a:pathLst>
              <a:path w="12192000" h="6571374">
                <a:moveTo>
                  <a:pt x="12152306" y="6432149"/>
                </a:moveTo>
                <a:cubicBezTo>
                  <a:pt x="12161917" y="6432149"/>
                  <a:pt x="12171074" y="6434097"/>
                  <a:pt x="12179402" y="6437619"/>
                </a:cubicBezTo>
                <a:lnTo>
                  <a:pt x="12192000" y="6446113"/>
                </a:lnTo>
                <a:lnTo>
                  <a:pt x="12192000" y="6557410"/>
                </a:lnTo>
                <a:lnTo>
                  <a:pt x="12179402" y="6565904"/>
                </a:lnTo>
                <a:cubicBezTo>
                  <a:pt x="12171074" y="6569426"/>
                  <a:pt x="12161917" y="6571374"/>
                  <a:pt x="12152306" y="6571374"/>
                </a:cubicBezTo>
                <a:cubicBezTo>
                  <a:pt x="12113860" y="6571374"/>
                  <a:pt x="12082694" y="6540207"/>
                  <a:pt x="12082694" y="6501761"/>
                </a:cubicBezTo>
                <a:cubicBezTo>
                  <a:pt x="12082694" y="6463315"/>
                  <a:pt x="12113860" y="6432149"/>
                  <a:pt x="12152306" y="6432149"/>
                </a:cubicBezTo>
                <a:close/>
                <a:moveTo>
                  <a:pt x="11734630" y="6432149"/>
                </a:moveTo>
                <a:cubicBezTo>
                  <a:pt x="11773076" y="6432149"/>
                  <a:pt x="11804243" y="6463315"/>
                  <a:pt x="11804243" y="6501761"/>
                </a:cubicBezTo>
                <a:cubicBezTo>
                  <a:pt x="11804243" y="6540207"/>
                  <a:pt x="11773076" y="6571374"/>
                  <a:pt x="11734630" y="6571374"/>
                </a:cubicBezTo>
                <a:cubicBezTo>
                  <a:pt x="11696184" y="6571374"/>
                  <a:pt x="11665017" y="6540207"/>
                  <a:pt x="11665017" y="6501761"/>
                </a:cubicBezTo>
                <a:cubicBezTo>
                  <a:pt x="11665017" y="6463315"/>
                  <a:pt x="11696184" y="6432149"/>
                  <a:pt x="11734630" y="6432149"/>
                </a:cubicBezTo>
                <a:close/>
                <a:moveTo>
                  <a:pt x="11316953" y="6432149"/>
                </a:moveTo>
                <a:cubicBezTo>
                  <a:pt x="11355399" y="6432149"/>
                  <a:pt x="11386566" y="6463315"/>
                  <a:pt x="11386566" y="6501761"/>
                </a:cubicBezTo>
                <a:cubicBezTo>
                  <a:pt x="11386566" y="6540207"/>
                  <a:pt x="11355399" y="6571374"/>
                  <a:pt x="11316953" y="6571374"/>
                </a:cubicBezTo>
                <a:cubicBezTo>
                  <a:pt x="11278507" y="6571374"/>
                  <a:pt x="11247341" y="6540207"/>
                  <a:pt x="11247341" y="6501761"/>
                </a:cubicBezTo>
                <a:cubicBezTo>
                  <a:pt x="11247341" y="6463315"/>
                  <a:pt x="11278507" y="6432149"/>
                  <a:pt x="11316953" y="6432149"/>
                </a:cubicBezTo>
                <a:close/>
                <a:moveTo>
                  <a:pt x="10899277" y="6432149"/>
                </a:moveTo>
                <a:cubicBezTo>
                  <a:pt x="10937723" y="6432149"/>
                  <a:pt x="10968890" y="6463315"/>
                  <a:pt x="10968890" y="6501761"/>
                </a:cubicBezTo>
                <a:cubicBezTo>
                  <a:pt x="10968890" y="6540207"/>
                  <a:pt x="10937723" y="6571374"/>
                  <a:pt x="10899277" y="6571374"/>
                </a:cubicBezTo>
                <a:cubicBezTo>
                  <a:pt x="10860831" y="6571374"/>
                  <a:pt x="10829664" y="6540207"/>
                  <a:pt x="10829664" y="6501761"/>
                </a:cubicBezTo>
                <a:cubicBezTo>
                  <a:pt x="10829664" y="6463315"/>
                  <a:pt x="10860831" y="6432149"/>
                  <a:pt x="10899277" y="6432149"/>
                </a:cubicBezTo>
                <a:close/>
                <a:moveTo>
                  <a:pt x="10481600" y="6432149"/>
                </a:moveTo>
                <a:cubicBezTo>
                  <a:pt x="10520046" y="6432149"/>
                  <a:pt x="10551213" y="6463315"/>
                  <a:pt x="10551213" y="6501761"/>
                </a:cubicBezTo>
                <a:cubicBezTo>
                  <a:pt x="10551213" y="6540207"/>
                  <a:pt x="10520046" y="6571374"/>
                  <a:pt x="10481600" y="6571374"/>
                </a:cubicBezTo>
                <a:cubicBezTo>
                  <a:pt x="10443154" y="6571374"/>
                  <a:pt x="10411988" y="6540207"/>
                  <a:pt x="10411988" y="6501761"/>
                </a:cubicBezTo>
                <a:cubicBezTo>
                  <a:pt x="10411988" y="6463315"/>
                  <a:pt x="10443154" y="6432149"/>
                  <a:pt x="10481600" y="6432149"/>
                </a:cubicBezTo>
                <a:close/>
                <a:moveTo>
                  <a:pt x="10063924" y="6432149"/>
                </a:moveTo>
                <a:cubicBezTo>
                  <a:pt x="10102370" y="6432149"/>
                  <a:pt x="10133537" y="6463315"/>
                  <a:pt x="10133537" y="6501761"/>
                </a:cubicBezTo>
                <a:cubicBezTo>
                  <a:pt x="10133537" y="6540207"/>
                  <a:pt x="10102370" y="6571374"/>
                  <a:pt x="10063924" y="6571374"/>
                </a:cubicBezTo>
                <a:cubicBezTo>
                  <a:pt x="10025478" y="6571374"/>
                  <a:pt x="9994311" y="6540207"/>
                  <a:pt x="9994311" y="6501761"/>
                </a:cubicBezTo>
                <a:cubicBezTo>
                  <a:pt x="9994311" y="6463315"/>
                  <a:pt x="10025478" y="6432149"/>
                  <a:pt x="10063924" y="6432149"/>
                </a:cubicBezTo>
                <a:close/>
                <a:moveTo>
                  <a:pt x="9646247" y="6432149"/>
                </a:moveTo>
                <a:cubicBezTo>
                  <a:pt x="9684693" y="6432149"/>
                  <a:pt x="9715860" y="6463315"/>
                  <a:pt x="9715860" y="6501761"/>
                </a:cubicBezTo>
                <a:cubicBezTo>
                  <a:pt x="9715860" y="6540207"/>
                  <a:pt x="9684693" y="6571374"/>
                  <a:pt x="9646247" y="6571374"/>
                </a:cubicBezTo>
                <a:cubicBezTo>
                  <a:pt x="9607802" y="6571374"/>
                  <a:pt x="9576635" y="6540207"/>
                  <a:pt x="9576635" y="6501761"/>
                </a:cubicBezTo>
                <a:cubicBezTo>
                  <a:pt x="9576635" y="6463315"/>
                  <a:pt x="9607802" y="6432149"/>
                  <a:pt x="9646247" y="6432149"/>
                </a:cubicBezTo>
                <a:close/>
                <a:moveTo>
                  <a:pt x="9228571" y="6432149"/>
                </a:moveTo>
                <a:cubicBezTo>
                  <a:pt x="9267017" y="6432149"/>
                  <a:pt x="9298184" y="6463315"/>
                  <a:pt x="9298184" y="6501761"/>
                </a:cubicBezTo>
                <a:cubicBezTo>
                  <a:pt x="9298184" y="6540207"/>
                  <a:pt x="9267017" y="6571374"/>
                  <a:pt x="9228571" y="6571374"/>
                </a:cubicBezTo>
                <a:cubicBezTo>
                  <a:pt x="9190125" y="6571374"/>
                  <a:pt x="9158958" y="6540207"/>
                  <a:pt x="9158958" y="6501761"/>
                </a:cubicBezTo>
                <a:cubicBezTo>
                  <a:pt x="9158958" y="6463315"/>
                  <a:pt x="9190125" y="6432149"/>
                  <a:pt x="9228571" y="6432149"/>
                </a:cubicBezTo>
                <a:close/>
                <a:moveTo>
                  <a:pt x="8810895" y="6432149"/>
                </a:moveTo>
                <a:cubicBezTo>
                  <a:pt x="8849341" y="6432149"/>
                  <a:pt x="8880507" y="6463315"/>
                  <a:pt x="8880507" y="6501761"/>
                </a:cubicBezTo>
                <a:cubicBezTo>
                  <a:pt x="8880507" y="6540207"/>
                  <a:pt x="8849341" y="6571374"/>
                  <a:pt x="8810895" y="6571374"/>
                </a:cubicBezTo>
                <a:cubicBezTo>
                  <a:pt x="8772449" y="6571374"/>
                  <a:pt x="8741282" y="6540207"/>
                  <a:pt x="8741282" y="6501761"/>
                </a:cubicBezTo>
                <a:cubicBezTo>
                  <a:pt x="8741282" y="6463315"/>
                  <a:pt x="8772449" y="6432149"/>
                  <a:pt x="8810895" y="6432149"/>
                </a:cubicBezTo>
                <a:close/>
                <a:moveTo>
                  <a:pt x="8393218" y="6432149"/>
                </a:moveTo>
                <a:cubicBezTo>
                  <a:pt x="8431664" y="6432149"/>
                  <a:pt x="8462831" y="6463315"/>
                  <a:pt x="8462831" y="6501761"/>
                </a:cubicBezTo>
                <a:cubicBezTo>
                  <a:pt x="8462831" y="6540207"/>
                  <a:pt x="8431664" y="6571374"/>
                  <a:pt x="8393218" y="6571374"/>
                </a:cubicBezTo>
                <a:cubicBezTo>
                  <a:pt x="8354772" y="6571374"/>
                  <a:pt x="8323606" y="6540207"/>
                  <a:pt x="8323606" y="6501761"/>
                </a:cubicBezTo>
                <a:cubicBezTo>
                  <a:pt x="8323606" y="6463315"/>
                  <a:pt x="8354772" y="6432149"/>
                  <a:pt x="8393218" y="6432149"/>
                </a:cubicBezTo>
                <a:close/>
                <a:moveTo>
                  <a:pt x="7975542" y="6432149"/>
                </a:moveTo>
                <a:cubicBezTo>
                  <a:pt x="8013988" y="6432149"/>
                  <a:pt x="8045155" y="6463315"/>
                  <a:pt x="8045155" y="6501761"/>
                </a:cubicBezTo>
                <a:cubicBezTo>
                  <a:pt x="8045155" y="6540207"/>
                  <a:pt x="8013988" y="6571374"/>
                  <a:pt x="7975542" y="6571374"/>
                </a:cubicBezTo>
                <a:cubicBezTo>
                  <a:pt x="7937096" y="6571374"/>
                  <a:pt x="7905929" y="6540207"/>
                  <a:pt x="7905929" y="6501761"/>
                </a:cubicBezTo>
                <a:cubicBezTo>
                  <a:pt x="7905929" y="6463315"/>
                  <a:pt x="7937096" y="6432149"/>
                  <a:pt x="7975542" y="6432149"/>
                </a:cubicBezTo>
                <a:close/>
                <a:moveTo>
                  <a:pt x="7557865" y="6432149"/>
                </a:moveTo>
                <a:cubicBezTo>
                  <a:pt x="7596311" y="6432149"/>
                  <a:pt x="7627478" y="6463315"/>
                  <a:pt x="7627478" y="6501761"/>
                </a:cubicBezTo>
                <a:cubicBezTo>
                  <a:pt x="7627478" y="6540207"/>
                  <a:pt x="7596311" y="6571374"/>
                  <a:pt x="7557865" y="6571374"/>
                </a:cubicBezTo>
                <a:cubicBezTo>
                  <a:pt x="7519419" y="6571374"/>
                  <a:pt x="7488253" y="6540207"/>
                  <a:pt x="7488253" y="6501761"/>
                </a:cubicBezTo>
                <a:cubicBezTo>
                  <a:pt x="7488253" y="6463315"/>
                  <a:pt x="7519419" y="6432149"/>
                  <a:pt x="7557865" y="6432149"/>
                </a:cubicBezTo>
                <a:close/>
                <a:moveTo>
                  <a:pt x="7140189" y="6432149"/>
                </a:moveTo>
                <a:cubicBezTo>
                  <a:pt x="7178635" y="6432149"/>
                  <a:pt x="7209802" y="6463315"/>
                  <a:pt x="7209802" y="6501761"/>
                </a:cubicBezTo>
                <a:cubicBezTo>
                  <a:pt x="7209802" y="6540207"/>
                  <a:pt x="7178635" y="6571374"/>
                  <a:pt x="7140189" y="6571374"/>
                </a:cubicBezTo>
                <a:cubicBezTo>
                  <a:pt x="7101743" y="6571374"/>
                  <a:pt x="7070576" y="6540207"/>
                  <a:pt x="7070576" y="6501761"/>
                </a:cubicBezTo>
                <a:cubicBezTo>
                  <a:pt x="7070576" y="6463315"/>
                  <a:pt x="7101743" y="6432149"/>
                  <a:pt x="7140189" y="6432149"/>
                </a:cubicBezTo>
                <a:close/>
                <a:moveTo>
                  <a:pt x="6722513" y="6432149"/>
                </a:moveTo>
                <a:cubicBezTo>
                  <a:pt x="6760958" y="6432149"/>
                  <a:pt x="6792125" y="6463315"/>
                  <a:pt x="6792125" y="6501761"/>
                </a:cubicBezTo>
                <a:cubicBezTo>
                  <a:pt x="6792125" y="6540207"/>
                  <a:pt x="6760958" y="6571374"/>
                  <a:pt x="6722513" y="6571374"/>
                </a:cubicBezTo>
                <a:cubicBezTo>
                  <a:pt x="6684067" y="6571374"/>
                  <a:pt x="6652900" y="6540207"/>
                  <a:pt x="6652900" y="6501761"/>
                </a:cubicBezTo>
                <a:cubicBezTo>
                  <a:pt x="6652900" y="6463315"/>
                  <a:pt x="6684067" y="6432149"/>
                  <a:pt x="6722513" y="6432149"/>
                </a:cubicBezTo>
                <a:close/>
                <a:moveTo>
                  <a:pt x="6304836" y="6432149"/>
                </a:moveTo>
                <a:cubicBezTo>
                  <a:pt x="6343282" y="6432149"/>
                  <a:pt x="6374449" y="6463315"/>
                  <a:pt x="6374449" y="6501761"/>
                </a:cubicBezTo>
                <a:cubicBezTo>
                  <a:pt x="6374449" y="6540207"/>
                  <a:pt x="6343282" y="6571374"/>
                  <a:pt x="6304836" y="6571374"/>
                </a:cubicBezTo>
                <a:cubicBezTo>
                  <a:pt x="6266390" y="6571374"/>
                  <a:pt x="6235223" y="6540207"/>
                  <a:pt x="6235223" y="6501761"/>
                </a:cubicBezTo>
                <a:cubicBezTo>
                  <a:pt x="6235223" y="6463315"/>
                  <a:pt x="6266390" y="6432149"/>
                  <a:pt x="6304836" y="6432149"/>
                </a:cubicBezTo>
                <a:close/>
                <a:moveTo>
                  <a:pt x="5887160" y="6432149"/>
                </a:moveTo>
                <a:cubicBezTo>
                  <a:pt x="5925606" y="6432149"/>
                  <a:pt x="5956772" y="6463315"/>
                  <a:pt x="5956772" y="6501761"/>
                </a:cubicBezTo>
                <a:cubicBezTo>
                  <a:pt x="5956772" y="6540207"/>
                  <a:pt x="5925606" y="6571374"/>
                  <a:pt x="5887160" y="6571374"/>
                </a:cubicBezTo>
                <a:cubicBezTo>
                  <a:pt x="5848714" y="6571374"/>
                  <a:pt x="5817547" y="6540207"/>
                  <a:pt x="5817547" y="6501761"/>
                </a:cubicBezTo>
                <a:cubicBezTo>
                  <a:pt x="5817547" y="6463315"/>
                  <a:pt x="5848714" y="6432149"/>
                  <a:pt x="5887160" y="6432149"/>
                </a:cubicBezTo>
                <a:close/>
                <a:moveTo>
                  <a:pt x="5469483" y="6432149"/>
                </a:moveTo>
                <a:cubicBezTo>
                  <a:pt x="5507929" y="6432149"/>
                  <a:pt x="5539096" y="6463315"/>
                  <a:pt x="5539096" y="6501761"/>
                </a:cubicBezTo>
                <a:cubicBezTo>
                  <a:pt x="5539096" y="6540207"/>
                  <a:pt x="5507929" y="6571374"/>
                  <a:pt x="5469483" y="6571374"/>
                </a:cubicBezTo>
                <a:cubicBezTo>
                  <a:pt x="5431037" y="6571374"/>
                  <a:pt x="5399870" y="6540207"/>
                  <a:pt x="5399870" y="6501761"/>
                </a:cubicBezTo>
                <a:cubicBezTo>
                  <a:pt x="5399870" y="6463315"/>
                  <a:pt x="5431037" y="6432149"/>
                  <a:pt x="5469483" y="6432149"/>
                </a:cubicBezTo>
                <a:close/>
                <a:moveTo>
                  <a:pt x="5051807" y="6432149"/>
                </a:moveTo>
                <a:cubicBezTo>
                  <a:pt x="5090253" y="6432149"/>
                  <a:pt x="5121419" y="6463315"/>
                  <a:pt x="5121419" y="6501761"/>
                </a:cubicBezTo>
                <a:cubicBezTo>
                  <a:pt x="5121419" y="6540207"/>
                  <a:pt x="5090253" y="6571374"/>
                  <a:pt x="5051807" y="6571374"/>
                </a:cubicBezTo>
                <a:cubicBezTo>
                  <a:pt x="5013361" y="6571374"/>
                  <a:pt x="4982194" y="6540207"/>
                  <a:pt x="4982194" y="6501761"/>
                </a:cubicBezTo>
                <a:cubicBezTo>
                  <a:pt x="4982194" y="6463315"/>
                  <a:pt x="5013361" y="6432149"/>
                  <a:pt x="5051807" y="6432149"/>
                </a:cubicBezTo>
                <a:close/>
                <a:moveTo>
                  <a:pt x="4634130" y="6432149"/>
                </a:moveTo>
                <a:cubicBezTo>
                  <a:pt x="4672576" y="6432149"/>
                  <a:pt x="4703743" y="6463315"/>
                  <a:pt x="4703743" y="6501761"/>
                </a:cubicBezTo>
                <a:cubicBezTo>
                  <a:pt x="4703743" y="6540207"/>
                  <a:pt x="4672576" y="6571374"/>
                  <a:pt x="4634130" y="6571374"/>
                </a:cubicBezTo>
                <a:cubicBezTo>
                  <a:pt x="4595684" y="6571374"/>
                  <a:pt x="4564517" y="6540207"/>
                  <a:pt x="4564517" y="6501761"/>
                </a:cubicBezTo>
                <a:cubicBezTo>
                  <a:pt x="4564517" y="6463315"/>
                  <a:pt x="4595684" y="6432149"/>
                  <a:pt x="4634130" y="6432149"/>
                </a:cubicBezTo>
                <a:close/>
                <a:moveTo>
                  <a:pt x="4216476" y="6432149"/>
                </a:moveTo>
                <a:cubicBezTo>
                  <a:pt x="4254922" y="6432149"/>
                  <a:pt x="4286066" y="6463315"/>
                  <a:pt x="4286066" y="6501761"/>
                </a:cubicBezTo>
                <a:cubicBezTo>
                  <a:pt x="4286066" y="6540207"/>
                  <a:pt x="4254922" y="6571374"/>
                  <a:pt x="4216476" y="6571374"/>
                </a:cubicBezTo>
                <a:cubicBezTo>
                  <a:pt x="4178030" y="6571374"/>
                  <a:pt x="4146863" y="6540207"/>
                  <a:pt x="4146863" y="6501761"/>
                </a:cubicBezTo>
                <a:cubicBezTo>
                  <a:pt x="4146863" y="6463315"/>
                  <a:pt x="4178030" y="6432149"/>
                  <a:pt x="4216476" y="6432149"/>
                </a:cubicBezTo>
                <a:close/>
                <a:moveTo>
                  <a:pt x="3798801" y="6432149"/>
                </a:moveTo>
                <a:cubicBezTo>
                  <a:pt x="3837245" y="6432149"/>
                  <a:pt x="3868413" y="6463315"/>
                  <a:pt x="3868413" y="6501761"/>
                </a:cubicBezTo>
                <a:cubicBezTo>
                  <a:pt x="3868413" y="6540207"/>
                  <a:pt x="3837245" y="6571374"/>
                  <a:pt x="3798801" y="6571374"/>
                </a:cubicBezTo>
                <a:cubicBezTo>
                  <a:pt x="3760353" y="6571374"/>
                  <a:pt x="3729187" y="6540207"/>
                  <a:pt x="3729187" y="6501761"/>
                </a:cubicBezTo>
                <a:cubicBezTo>
                  <a:pt x="3729187" y="6463315"/>
                  <a:pt x="3760353" y="6432149"/>
                  <a:pt x="3798801" y="6432149"/>
                </a:cubicBezTo>
                <a:close/>
                <a:moveTo>
                  <a:pt x="3381125" y="6432149"/>
                </a:moveTo>
                <a:cubicBezTo>
                  <a:pt x="3419571" y="6432149"/>
                  <a:pt x="3450738" y="6463315"/>
                  <a:pt x="3450738" y="6501761"/>
                </a:cubicBezTo>
                <a:cubicBezTo>
                  <a:pt x="3450738" y="6540207"/>
                  <a:pt x="3419571" y="6571374"/>
                  <a:pt x="3381125" y="6571374"/>
                </a:cubicBezTo>
                <a:cubicBezTo>
                  <a:pt x="3342678" y="6571374"/>
                  <a:pt x="3311511" y="6540207"/>
                  <a:pt x="3311511" y="6501761"/>
                </a:cubicBezTo>
                <a:cubicBezTo>
                  <a:pt x="3311511" y="6463315"/>
                  <a:pt x="3342678" y="6432149"/>
                  <a:pt x="3381125" y="6432149"/>
                </a:cubicBezTo>
                <a:close/>
                <a:moveTo>
                  <a:pt x="2963446" y="6432149"/>
                </a:moveTo>
                <a:cubicBezTo>
                  <a:pt x="3001892" y="6432149"/>
                  <a:pt x="3033059" y="6463315"/>
                  <a:pt x="3033059" y="6501761"/>
                </a:cubicBezTo>
                <a:cubicBezTo>
                  <a:pt x="3033059" y="6540207"/>
                  <a:pt x="3001892" y="6571374"/>
                  <a:pt x="2963446" y="6571374"/>
                </a:cubicBezTo>
                <a:cubicBezTo>
                  <a:pt x="2925000" y="6571374"/>
                  <a:pt x="2893832" y="6540207"/>
                  <a:pt x="2893832" y="6501761"/>
                </a:cubicBezTo>
                <a:cubicBezTo>
                  <a:pt x="2893832" y="6463315"/>
                  <a:pt x="2925000" y="6432149"/>
                  <a:pt x="2963446" y="6432149"/>
                </a:cubicBezTo>
                <a:close/>
                <a:moveTo>
                  <a:pt x="2545768" y="6432149"/>
                </a:moveTo>
                <a:cubicBezTo>
                  <a:pt x="2584215" y="6432149"/>
                  <a:pt x="2615380" y="6463315"/>
                  <a:pt x="2615380" y="6501761"/>
                </a:cubicBezTo>
                <a:cubicBezTo>
                  <a:pt x="2615380" y="6540207"/>
                  <a:pt x="2584215" y="6571374"/>
                  <a:pt x="2545768" y="6571374"/>
                </a:cubicBezTo>
                <a:cubicBezTo>
                  <a:pt x="2507322" y="6571374"/>
                  <a:pt x="2476155" y="6540207"/>
                  <a:pt x="2476155" y="6501761"/>
                </a:cubicBezTo>
                <a:cubicBezTo>
                  <a:pt x="2476155" y="6463315"/>
                  <a:pt x="2507322" y="6432149"/>
                  <a:pt x="2545768" y="6432149"/>
                </a:cubicBezTo>
                <a:close/>
                <a:moveTo>
                  <a:pt x="2128090" y="6432149"/>
                </a:moveTo>
                <a:cubicBezTo>
                  <a:pt x="2166536" y="6432149"/>
                  <a:pt x="2197703" y="6463315"/>
                  <a:pt x="2197703" y="6501761"/>
                </a:cubicBezTo>
                <a:cubicBezTo>
                  <a:pt x="2197703" y="6540207"/>
                  <a:pt x="2166536" y="6571374"/>
                  <a:pt x="2128090" y="6571374"/>
                </a:cubicBezTo>
                <a:cubicBezTo>
                  <a:pt x="2089644" y="6571374"/>
                  <a:pt x="2058476" y="6540207"/>
                  <a:pt x="2058476" y="6501761"/>
                </a:cubicBezTo>
                <a:cubicBezTo>
                  <a:pt x="2058476" y="6463315"/>
                  <a:pt x="2089644" y="6432149"/>
                  <a:pt x="2128090" y="6432149"/>
                </a:cubicBezTo>
                <a:close/>
                <a:moveTo>
                  <a:pt x="1710410" y="6432149"/>
                </a:moveTo>
                <a:cubicBezTo>
                  <a:pt x="1748857" y="6432149"/>
                  <a:pt x="1780023" y="6463315"/>
                  <a:pt x="1780023" y="6501761"/>
                </a:cubicBezTo>
                <a:cubicBezTo>
                  <a:pt x="1780023" y="6540207"/>
                  <a:pt x="1748857" y="6571374"/>
                  <a:pt x="1710410" y="6571374"/>
                </a:cubicBezTo>
                <a:cubicBezTo>
                  <a:pt x="1671962" y="6571374"/>
                  <a:pt x="1640796" y="6540207"/>
                  <a:pt x="1640796" y="6501761"/>
                </a:cubicBezTo>
                <a:cubicBezTo>
                  <a:pt x="1640796" y="6463315"/>
                  <a:pt x="1671962" y="6432149"/>
                  <a:pt x="1710410" y="6432149"/>
                </a:cubicBezTo>
                <a:close/>
                <a:moveTo>
                  <a:pt x="1292732" y="6432149"/>
                </a:moveTo>
                <a:cubicBezTo>
                  <a:pt x="1331178" y="6432149"/>
                  <a:pt x="1362345" y="6463315"/>
                  <a:pt x="1362345" y="6501761"/>
                </a:cubicBezTo>
                <a:cubicBezTo>
                  <a:pt x="1362345" y="6540207"/>
                  <a:pt x="1331178" y="6571374"/>
                  <a:pt x="1292732" y="6571374"/>
                </a:cubicBezTo>
                <a:cubicBezTo>
                  <a:pt x="1254286" y="6571374"/>
                  <a:pt x="1223119" y="6540207"/>
                  <a:pt x="1223119" y="6501761"/>
                </a:cubicBezTo>
                <a:cubicBezTo>
                  <a:pt x="1223119" y="6463315"/>
                  <a:pt x="1254286" y="6432149"/>
                  <a:pt x="1292732" y="6432149"/>
                </a:cubicBezTo>
                <a:close/>
                <a:moveTo>
                  <a:pt x="875057" y="6432149"/>
                </a:moveTo>
                <a:cubicBezTo>
                  <a:pt x="913503" y="6432149"/>
                  <a:pt x="944669" y="6463315"/>
                  <a:pt x="944669" y="6501761"/>
                </a:cubicBezTo>
                <a:cubicBezTo>
                  <a:pt x="944669" y="6540207"/>
                  <a:pt x="913503" y="6571374"/>
                  <a:pt x="875057" y="6571374"/>
                </a:cubicBezTo>
                <a:cubicBezTo>
                  <a:pt x="836610" y="6571374"/>
                  <a:pt x="805444" y="6540207"/>
                  <a:pt x="805444" y="6501761"/>
                </a:cubicBezTo>
                <a:cubicBezTo>
                  <a:pt x="805444" y="6463315"/>
                  <a:pt x="836610" y="6432149"/>
                  <a:pt x="875057" y="6432149"/>
                </a:cubicBezTo>
                <a:close/>
                <a:moveTo>
                  <a:pt x="457380" y="6432149"/>
                </a:moveTo>
                <a:cubicBezTo>
                  <a:pt x="495826" y="6432149"/>
                  <a:pt x="526993" y="6463315"/>
                  <a:pt x="526993" y="6501761"/>
                </a:cubicBezTo>
                <a:cubicBezTo>
                  <a:pt x="526993" y="6540207"/>
                  <a:pt x="495826" y="6571374"/>
                  <a:pt x="457380" y="6571374"/>
                </a:cubicBezTo>
                <a:cubicBezTo>
                  <a:pt x="418934" y="6571374"/>
                  <a:pt x="387767" y="6540207"/>
                  <a:pt x="387767" y="6501761"/>
                </a:cubicBezTo>
                <a:cubicBezTo>
                  <a:pt x="387767" y="6463315"/>
                  <a:pt x="418934" y="6432149"/>
                  <a:pt x="457380" y="6432149"/>
                </a:cubicBezTo>
                <a:close/>
                <a:moveTo>
                  <a:pt x="39704" y="6432149"/>
                </a:moveTo>
                <a:cubicBezTo>
                  <a:pt x="78150" y="6432149"/>
                  <a:pt x="109317" y="6463315"/>
                  <a:pt x="109317" y="6501761"/>
                </a:cubicBezTo>
                <a:cubicBezTo>
                  <a:pt x="109317" y="6540207"/>
                  <a:pt x="78150" y="6571374"/>
                  <a:pt x="39704" y="6571374"/>
                </a:cubicBezTo>
                <a:cubicBezTo>
                  <a:pt x="30092" y="6571374"/>
                  <a:pt x="20936" y="6569426"/>
                  <a:pt x="12607" y="6565904"/>
                </a:cubicBezTo>
                <a:lnTo>
                  <a:pt x="0" y="6557404"/>
                </a:lnTo>
                <a:lnTo>
                  <a:pt x="0" y="6446119"/>
                </a:lnTo>
                <a:lnTo>
                  <a:pt x="12607" y="6437619"/>
                </a:lnTo>
                <a:cubicBezTo>
                  <a:pt x="20936" y="6434097"/>
                  <a:pt x="30092" y="6432149"/>
                  <a:pt x="39704" y="6432149"/>
                </a:cubicBezTo>
                <a:close/>
                <a:moveTo>
                  <a:pt x="12152306" y="6125853"/>
                </a:moveTo>
                <a:cubicBezTo>
                  <a:pt x="12161917" y="6125853"/>
                  <a:pt x="12171074" y="6127801"/>
                  <a:pt x="12179402" y="6131323"/>
                </a:cubicBezTo>
                <a:lnTo>
                  <a:pt x="12192000" y="6139817"/>
                </a:lnTo>
                <a:lnTo>
                  <a:pt x="12192000" y="6251114"/>
                </a:lnTo>
                <a:lnTo>
                  <a:pt x="12179402" y="6259607"/>
                </a:lnTo>
                <a:cubicBezTo>
                  <a:pt x="12171074" y="6263130"/>
                  <a:pt x="12161917" y="6265078"/>
                  <a:pt x="12152306" y="6265078"/>
                </a:cubicBezTo>
                <a:cubicBezTo>
                  <a:pt x="12113860" y="6265078"/>
                  <a:pt x="12082694" y="6233911"/>
                  <a:pt x="12082694" y="6195465"/>
                </a:cubicBezTo>
                <a:cubicBezTo>
                  <a:pt x="12082694" y="6157019"/>
                  <a:pt x="12113860" y="6125853"/>
                  <a:pt x="12152306" y="6125853"/>
                </a:cubicBezTo>
                <a:close/>
                <a:moveTo>
                  <a:pt x="11734630" y="6125853"/>
                </a:moveTo>
                <a:cubicBezTo>
                  <a:pt x="11773076" y="6125853"/>
                  <a:pt x="11804243" y="6157019"/>
                  <a:pt x="11804243" y="6195465"/>
                </a:cubicBezTo>
                <a:cubicBezTo>
                  <a:pt x="11804243" y="6233911"/>
                  <a:pt x="11773076" y="6265078"/>
                  <a:pt x="11734630" y="6265078"/>
                </a:cubicBezTo>
                <a:cubicBezTo>
                  <a:pt x="11696184" y="6265078"/>
                  <a:pt x="11665017" y="6233911"/>
                  <a:pt x="11665017" y="6195465"/>
                </a:cubicBezTo>
                <a:cubicBezTo>
                  <a:pt x="11665017" y="6157019"/>
                  <a:pt x="11696184" y="6125853"/>
                  <a:pt x="11734630" y="6125853"/>
                </a:cubicBezTo>
                <a:close/>
                <a:moveTo>
                  <a:pt x="11316953" y="6125853"/>
                </a:moveTo>
                <a:cubicBezTo>
                  <a:pt x="11355399" y="6125853"/>
                  <a:pt x="11386566" y="6157019"/>
                  <a:pt x="11386566" y="6195465"/>
                </a:cubicBezTo>
                <a:cubicBezTo>
                  <a:pt x="11386566" y="6233911"/>
                  <a:pt x="11355399" y="6265078"/>
                  <a:pt x="11316953" y="6265078"/>
                </a:cubicBezTo>
                <a:cubicBezTo>
                  <a:pt x="11278507" y="6265078"/>
                  <a:pt x="11247341" y="6233911"/>
                  <a:pt x="11247341" y="6195465"/>
                </a:cubicBezTo>
                <a:cubicBezTo>
                  <a:pt x="11247341" y="6157019"/>
                  <a:pt x="11278507" y="6125853"/>
                  <a:pt x="11316953" y="6125853"/>
                </a:cubicBezTo>
                <a:close/>
                <a:moveTo>
                  <a:pt x="10899277" y="6125853"/>
                </a:moveTo>
                <a:cubicBezTo>
                  <a:pt x="10937723" y="6125853"/>
                  <a:pt x="10968890" y="6157019"/>
                  <a:pt x="10968890" y="6195465"/>
                </a:cubicBezTo>
                <a:cubicBezTo>
                  <a:pt x="10968890" y="6233911"/>
                  <a:pt x="10937723" y="6265078"/>
                  <a:pt x="10899277" y="6265078"/>
                </a:cubicBezTo>
                <a:cubicBezTo>
                  <a:pt x="10860831" y="6265078"/>
                  <a:pt x="10829664" y="6233911"/>
                  <a:pt x="10829664" y="6195465"/>
                </a:cubicBezTo>
                <a:cubicBezTo>
                  <a:pt x="10829664" y="6157019"/>
                  <a:pt x="10860831" y="6125853"/>
                  <a:pt x="10899277" y="6125853"/>
                </a:cubicBezTo>
                <a:close/>
                <a:moveTo>
                  <a:pt x="10481600" y="6125853"/>
                </a:moveTo>
                <a:cubicBezTo>
                  <a:pt x="10520046" y="6125853"/>
                  <a:pt x="10551213" y="6157019"/>
                  <a:pt x="10551213" y="6195465"/>
                </a:cubicBezTo>
                <a:cubicBezTo>
                  <a:pt x="10551213" y="6233911"/>
                  <a:pt x="10520046" y="6265078"/>
                  <a:pt x="10481600" y="6265078"/>
                </a:cubicBezTo>
                <a:cubicBezTo>
                  <a:pt x="10443154" y="6265078"/>
                  <a:pt x="10411988" y="6233911"/>
                  <a:pt x="10411988" y="6195465"/>
                </a:cubicBezTo>
                <a:cubicBezTo>
                  <a:pt x="10411988" y="6157019"/>
                  <a:pt x="10443154" y="6125853"/>
                  <a:pt x="10481600" y="6125853"/>
                </a:cubicBezTo>
                <a:close/>
                <a:moveTo>
                  <a:pt x="10063924" y="6125853"/>
                </a:moveTo>
                <a:cubicBezTo>
                  <a:pt x="10102370" y="6125853"/>
                  <a:pt x="10133537" y="6157019"/>
                  <a:pt x="10133537" y="6195465"/>
                </a:cubicBezTo>
                <a:cubicBezTo>
                  <a:pt x="10133537" y="6233911"/>
                  <a:pt x="10102370" y="6265078"/>
                  <a:pt x="10063924" y="6265078"/>
                </a:cubicBezTo>
                <a:cubicBezTo>
                  <a:pt x="10025478" y="6265078"/>
                  <a:pt x="9994311" y="6233911"/>
                  <a:pt x="9994311" y="6195465"/>
                </a:cubicBezTo>
                <a:cubicBezTo>
                  <a:pt x="9994311" y="6157019"/>
                  <a:pt x="10025478" y="6125853"/>
                  <a:pt x="10063924" y="6125853"/>
                </a:cubicBezTo>
                <a:close/>
                <a:moveTo>
                  <a:pt x="9646247" y="6125853"/>
                </a:moveTo>
                <a:cubicBezTo>
                  <a:pt x="9684693" y="6125853"/>
                  <a:pt x="9715860" y="6157019"/>
                  <a:pt x="9715860" y="6195465"/>
                </a:cubicBezTo>
                <a:cubicBezTo>
                  <a:pt x="9715860" y="6233911"/>
                  <a:pt x="9684693" y="6265078"/>
                  <a:pt x="9646247" y="6265078"/>
                </a:cubicBezTo>
                <a:cubicBezTo>
                  <a:pt x="9607802" y="6265078"/>
                  <a:pt x="9576635" y="6233911"/>
                  <a:pt x="9576635" y="6195465"/>
                </a:cubicBezTo>
                <a:cubicBezTo>
                  <a:pt x="9576635" y="6157019"/>
                  <a:pt x="9607802" y="6125853"/>
                  <a:pt x="9646247" y="6125853"/>
                </a:cubicBezTo>
                <a:close/>
                <a:moveTo>
                  <a:pt x="9228571" y="6125853"/>
                </a:moveTo>
                <a:cubicBezTo>
                  <a:pt x="9267017" y="6125853"/>
                  <a:pt x="9298184" y="6157019"/>
                  <a:pt x="9298184" y="6195465"/>
                </a:cubicBezTo>
                <a:cubicBezTo>
                  <a:pt x="9298184" y="6233911"/>
                  <a:pt x="9267017" y="6265078"/>
                  <a:pt x="9228571" y="6265078"/>
                </a:cubicBezTo>
                <a:cubicBezTo>
                  <a:pt x="9190125" y="6265078"/>
                  <a:pt x="9158958" y="6233911"/>
                  <a:pt x="9158958" y="6195465"/>
                </a:cubicBezTo>
                <a:cubicBezTo>
                  <a:pt x="9158958" y="6157019"/>
                  <a:pt x="9190125" y="6125853"/>
                  <a:pt x="9228571" y="6125853"/>
                </a:cubicBezTo>
                <a:close/>
                <a:moveTo>
                  <a:pt x="8810895" y="6125853"/>
                </a:moveTo>
                <a:cubicBezTo>
                  <a:pt x="8849341" y="6125853"/>
                  <a:pt x="8880507" y="6157019"/>
                  <a:pt x="8880507" y="6195465"/>
                </a:cubicBezTo>
                <a:cubicBezTo>
                  <a:pt x="8880507" y="6233911"/>
                  <a:pt x="8849341" y="6265078"/>
                  <a:pt x="8810895" y="6265078"/>
                </a:cubicBezTo>
                <a:cubicBezTo>
                  <a:pt x="8772449" y="6265078"/>
                  <a:pt x="8741282" y="6233911"/>
                  <a:pt x="8741282" y="6195465"/>
                </a:cubicBezTo>
                <a:cubicBezTo>
                  <a:pt x="8741282" y="6157019"/>
                  <a:pt x="8772449" y="6125853"/>
                  <a:pt x="8810895" y="6125853"/>
                </a:cubicBezTo>
                <a:close/>
                <a:moveTo>
                  <a:pt x="8393218" y="6125853"/>
                </a:moveTo>
                <a:cubicBezTo>
                  <a:pt x="8431664" y="6125853"/>
                  <a:pt x="8462831" y="6157019"/>
                  <a:pt x="8462831" y="6195465"/>
                </a:cubicBezTo>
                <a:cubicBezTo>
                  <a:pt x="8462831" y="6233911"/>
                  <a:pt x="8431664" y="6265078"/>
                  <a:pt x="8393218" y="6265078"/>
                </a:cubicBezTo>
                <a:cubicBezTo>
                  <a:pt x="8354772" y="6265078"/>
                  <a:pt x="8323606" y="6233911"/>
                  <a:pt x="8323606" y="6195465"/>
                </a:cubicBezTo>
                <a:cubicBezTo>
                  <a:pt x="8323606" y="6157019"/>
                  <a:pt x="8354772" y="6125853"/>
                  <a:pt x="8393218" y="6125853"/>
                </a:cubicBezTo>
                <a:close/>
                <a:moveTo>
                  <a:pt x="7975542" y="6125853"/>
                </a:moveTo>
                <a:cubicBezTo>
                  <a:pt x="8013988" y="6125853"/>
                  <a:pt x="8045155" y="6157019"/>
                  <a:pt x="8045155" y="6195465"/>
                </a:cubicBezTo>
                <a:cubicBezTo>
                  <a:pt x="8045155" y="6233911"/>
                  <a:pt x="8013988" y="6265078"/>
                  <a:pt x="7975542" y="6265078"/>
                </a:cubicBezTo>
                <a:cubicBezTo>
                  <a:pt x="7937096" y="6265078"/>
                  <a:pt x="7905929" y="6233911"/>
                  <a:pt x="7905929" y="6195465"/>
                </a:cubicBezTo>
                <a:cubicBezTo>
                  <a:pt x="7905929" y="6157019"/>
                  <a:pt x="7937096" y="6125853"/>
                  <a:pt x="7975542" y="6125853"/>
                </a:cubicBezTo>
                <a:close/>
                <a:moveTo>
                  <a:pt x="7557865" y="6125853"/>
                </a:moveTo>
                <a:cubicBezTo>
                  <a:pt x="7596311" y="6125853"/>
                  <a:pt x="7627478" y="6157019"/>
                  <a:pt x="7627478" y="6195465"/>
                </a:cubicBezTo>
                <a:cubicBezTo>
                  <a:pt x="7627478" y="6233911"/>
                  <a:pt x="7596311" y="6265078"/>
                  <a:pt x="7557865" y="6265078"/>
                </a:cubicBezTo>
                <a:cubicBezTo>
                  <a:pt x="7519419" y="6265078"/>
                  <a:pt x="7488253" y="6233911"/>
                  <a:pt x="7488253" y="6195465"/>
                </a:cubicBezTo>
                <a:cubicBezTo>
                  <a:pt x="7488253" y="6157019"/>
                  <a:pt x="7519419" y="6125853"/>
                  <a:pt x="7557865" y="6125853"/>
                </a:cubicBezTo>
                <a:close/>
                <a:moveTo>
                  <a:pt x="7140189" y="6125853"/>
                </a:moveTo>
                <a:cubicBezTo>
                  <a:pt x="7178635" y="6125853"/>
                  <a:pt x="7209802" y="6157019"/>
                  <a:pt x="7209802" y="6195465"/>
                </a:cubicBezTo>
                <a:cubicBezTo>
                  <a:pt x="7209802" y="6233911"/>
                  <a:pt x="7178635" y="6265078"/>
                  <a:pt x="7140189" y="6265078"/>
                </a:cubicBezTo>
                <a:cubicBezTo>
                  <a:pt x="7101743" y="6265078"/>
                  <a:pt x="7070576" y="6233911"/>
                  <a:pt x="7070576" y="6195465"/>
                </a:cubicBezTo>
                <a:cubicBezTo>
                  <a:pt x="7070576" y="6157019"/>
                  <a:pt x="7101743" y="6125853"/>
                  <a:pt x="7140189" y="6125853"/>
                </a:cubicBezTo>
                <a:close/>
                <a:moveTo>
                  <a:pt x="6722513" y="6125853"/>
                </a:moveTo>
                <a:cubicBezTo>
                  <a:pt x="6760958" y="6125853"/>
                  <a:pt x="6792125" y="6157019"/>
                  <a:pt x="6792125" y="6195465"/>
                </a:cubicBezTo>
                <a:cubicBezTo>
                  <a:pt x="6792125" y="6233911"/>
                  <a:pt x="6760958" y="6265078"/>
                  <a:pt x="6722513" y="6265078"/>
                </a:cubicBezTo>
                <a:cubicBezTo>
                  <a:pt x="6684067" y="6265078"/>
                  <a:pt x="6652900" y="6233911"/>
                  <a:pt x="6652900" y="6195465"/>
                </a:cubicBezTo>
                <a:cubicBezTo>
                  <a:pt x="6652900" y="6157019"/>
                  <a:pt x="6684067" y="6125853"/>
                  <a:pt x="6722513" y="6125853"/>
                </a:cubicBezTo>
                <a:close/>
                <a:moveTo>
                  <a:pt x="6304836" y="6125853"/>
                </a:moveTo>
                <a:cubicBezTo>
                  <a:pt x="6343282" y="6125853"/>
                  <a:pt x="6374449" y="6157019"/>
                  <a:pt x="6374449" y="6195465"/>
                </a:cubicBezTo>
                <a:cubicBezTo>
                  <a:pt x="6374449" y="6233911"/>
                  <a:pt x="6343282" y="6265078"/>
                  <a:pt x="6304836" y="6265078"/>
                </a:cubicBezTo>
                <a:cubicBezTo>
                  <a:pt x="6266390" y="6265078"/>
                  <a:pt x="6235223" y="6233911"/>
                  <a:pt x="6235223" y="6195465"/>
                </a:cubicBezTo>
                <a:cubicBezTo>
                  <a:pt x="6235223" y="6157019"/>
                  <a:pt x="6266390" y="6125853"/>
                  <a:pt x="6304836" y="6125853"/>
                </a:cubicBezTo>
                <a:close/>
                <a:moveTo>
                  <a:pt x="5887160" y="6125853"/>
                </a:moveTo>
                <a:cubicBezTo>
                  <a:pt x="5925606" y="6125853"/>
                  <a:pt x="5956772" y="6157019"/>
                  <a:pt x="5956772" y="6195465"/>
                </a:cubicBezTo>
                <a:cubicBezTo>
                  <a:pt x="5956772" y="6233911"/>
                  <a:pt x="5925606" y="6265078"/>
                  <a:pt x="5887160" y="6265078"/>
                </a:cubicBezTo>
                <a:cubicBezTo>
                  <a:pt x="5848714" y="6265078"/>
                  <a:pt x="5817547" y="6233911"/>
                  <a:pt x="5817547" y="6195465"/>
                </a:cubicBezTo>
                <a:cubicBezTo>
                  <a:pt x="5817547" y="6157019"/>
                  <a:pt x="5848714" y="6125853"/>
                  <a:pt x="5887160" y="6125853"/>
                </a:cubicBezTo>
                <a:close/>
                <a:moveTo>
                  <a:pt x="5469483" y="6125853"/>
                </a:moveTo>
                <a:cubicBezTo>
                  <a:pt x="5507929" y="6125853"/>
                  <a:pt x="5539096" y="6157019"/>
                  <a:pt x="5539096" y="6195465"/>
                </a:cubicBezTo>
                <a:cubicBezTo>
                  <a:pt x="5539096" y="6233911"/>
                  <a:pt x="5507929" y="6265078"/>
                  <a:pt x="5469483" y="6265078"/>
                </a:cubicBezTo>
                <a:cubicBezTo>
                  <a:pt x="5431037" y="6265078"/>
                  <a:pt x="5399870" y="6233911"/>
                  <a:pt x="5399870" y="6195465"/>
                </a:cubicBezTo>
                <a:cubicBezTo>
                  <a:pt x="5399870" y="6157019"/>
                  <a:pt x="5431037" y="6125853"/>
                  <a:pt x="5469483" y="6125853"/>
                </a:cubicBezTo>
                <a:close/>
                <a:moveTo>
                  <a:pt x="5051807" y="6125853"/>
                </a:moveTo>
                <a:cubicBezTo>
                  <a:pt x="5090253" y="6125853"/>
                  <a:pt x="5121419" y="6157019"/>
                  <a:pt x="5121419" y="6195465"/>
                </a:cubicBezTo>
                <a:cubicBezTo>
                  <a:pt x="5121419" y="6233911"/>
                  <a:pt x="5090253" y="6265078"/>
                  <a:pt x="5051807" y="6265078"/>
                </a:cubicBezTo>
                <a:cubicBezTo>
                  <a:pt x="5013361" y="6265078"/>
                  <a:pt x="4982194" y="6233911"/>
                  <a:pt x="4982194" y="6195465"/>
                </a:cubicBezTo>
                <a:cubicBezTo>
                  <a:pt x="4982194" y="6157019"/>
                  <a:pt x="5013361" y="6125853"/>
                  <a:pt x="5051807" y="6125853"/>
                </a:cubicBezTo>
                <a:close/>
                <a:moveTo>
                  <a:pt x="4634130" y="6125853"/>
                </a:moveTo>
                <a:cubicBezTo>
                  <a:pt x="4672576" y="6125853"/>
                  <a:pt x="4703743" y="6157019"/>
                  <a:pt x="4703743" y="6195465"/>
                </a:cubicBezTo>
                <a:cubicBezTo>
                  <a:pt x="4703743" y="6233911"/>
                  <a:pt x="4672576" y="6265078"/>
                  <a:pt x="4634130" y="6265078"/>
                </a:cubicBezTo>
                <a:cubicBezTo>
                  <a:pt x="4595684" y="6265078"/>
                  <a:pt x="4564517" y="6233911"/>
                  <a:pt x="4564517" y="6195465"/>
                </a:cubicBezTo>
                <a:cubicBezTo>
                  <a:pt x="4564517" y="6157019"/>
                  <a:pt x="4595684" y="6125853"/>
                  <a:pt x="4634130" y="6125853"/>
                </a:cubicBezTo>
                <a:close/>
                <a:moveTo>
                  <a:pt x="4216483" y="6125853"/>
                </a:moveTo>
                <a:cubicBezTo>
                  <a:pt x="4254929" y="6125853"/>
                  <a:pt x="4286066" y="6157019"/>
                  <a:pt x="4286066" y="6195465"/>
                </a:cubicBezTo>
                <a:cubicBezTo>
                  <a:pt x="4286066" y="6233911"/>
                  <a:pt x="4254929" y="6265078"/>
                  <a:pt x="4216483" y="6265078"/>
                </a:cubicBezTo>
                <a:cubicBezTo>
                  <a:pt x="4178038" y="6265078"/>
                  <a:pt x="4146871" y="6233911"/>
                  <a:pt x="4146871" y="6195465"/>
                </a:cubicBezTo>
                <a:cubicBezTo>
                  <a:pt x="4146871" y="6157019"/>
                  <a:pt x="4178038" y="6125853"/>
                  <a:pt x="4216483" y="6125853"/>
                </a:cubicBezTo>
                <a:close/>
                <a:moveTo>
                  <a:pt x="3798809" y="6125853"/>
                </a:moveTo>
                <a:cubicBezTo>
                  <a:pt x="3837254" y="6125853"/>
                  <a:pt x="3868422" y="6157019"/>
                  <a:pt x="3868422" y="6195465"/>
                </a:cubicBezTo>
                <a:cubicBezTo>
                  <a:pt x="3868422" y="6233911"/>
                  <a:pt x="3837254" y="6265078"/>
                  <a:pt x="3798809" y="6265078"/>
                </a:cubicBezTo>
                <a:cubicBezTo>
                  <a:pt x="3760361" y="6265078"/>
                  <a:pt x="3729195" y="6233911"/>
                  <a:pt x="3729195" y="6195465"/>
                </a:cubicBezTo>
                <a:cubicBezTo>
                  <a:pt x="3729195" y="6157019"/>
                  <a:pt x="3760361" y="6125853"/>
                  <a:pt x="3798809" y="6125853"/>
                </a:cubicBezTo>
                <a:close/>
                <a:moveTo>
                  <a:pt x="3381134" y="6125853"/>
                </a:moveTo>
                <a:cubicBezTo>
                  <a:pt x="3419580" y="6125853"/>
                  <a:pt x="3450748" y="6157019"/>
                  <a:pt x="3450748" y="6195465"/>
                </a:cubicBezTo>
                <a:cubicBezTo>
                  <a:pt x="3450748" y="6233911"/>
                  <a:pt x="3419580" y="6265078"/>
                  <a:pt x="3381134" y="6265078"/>
                </a:cubicBezTo>
                <a:cubicBezTo>
                  <a:pt x="3342687" y="6265078"/>
                  <a:pt x="3311520" y="6233911"/>
                  <a:pt x="3311520" y="6195465"/>
                </a:cubicBezTo>
                <a:cubicBezTo>
                  <a:pt x="3311520" y="6157019"/>
                  <a:pt x="3342687" y="6125853"/>
                  <a:pt x="3381134" y="6125853"/>
                </a:cubicBezTo>
                <a:close/>
                <a:moveTo>
                  <a:pt x="2963455" y="6125853"/>
                </a:moveTo>
                <a:cubicBezTo>
                  <a:pt x="3001901" y="6125853"/>
                  <a:pt x="3033068" y="6157019"/>
                  <a:pt x="3033068" y="6195465"/>
                </a:cubicBezTo>
                <a:cubicBezTo>
                  <a:pt x="3033068" y="6233911"/>
                  <a:pt x="3001901" y="6265078"/>
                  <a:pt x="2963455" y="6265078"/>
                </a:cubicBezTo>
                <a:cubicBezTo>
                  <a:pt x="2925009" y="6265078"/>
                  <a:pt x="2893840" y="6233911"/>
                  <a:pt x="2893840" y="6195465"/>
                </a:cubicBezTo>
                <a:cubicBezTo>
                  <a:pt x="2893840" y="6157019"/>
                  <a:pt x="2925009" y="6125853"/>
                  <a:pt x="2963455" y="6125853"/>
                </a:cubicBezTo>
                <a:close/>
                <a:moveTo>
                  <a:pt x="2545776" y="6125853"/>
                </a:moveTo>
                <a:cubicBezTo>
                  <a:pt x="2584222" y="6125853"/>
                  <a:pt x="2615389" y="6157019"/>
                  <a:pt x="2615389" y="6195465"/>
                </a:cubicBezTo>
                <a:cubicBezTo>
                  <a:pt x="2615389" y="6233911"/>
                  <a:pt x="2584222" y="6265078"/>
                  <a:pt x="2545776" y="6265078"/>
                </a:cubicBezTo>
                <a:cubicBezTo>
                  <a:pt x="2507329" y="6265078"/>
                  <a:pt x="2476162" y="6233911"/>
                  <a:pt x="2476162" y="6195465"/>
                </a:cubicBezTo>
                <a:cubicBezTo>
                  <a:pt x="2476162" y="6157019"/>
                  <a:pt x="2507329" y="6125853"/>
                  <a:pt x="2545776" y="6125853"/>
                </a:cubicBezTo>
                <a:close/>
                <a:moveTo>
                  <a:pt x="2128096" y="6125853"/>
                </a:moveTo>
                <a:cubicBezTo>
                  <a:pt x="2166542" y="6125853"/>
                  <a:pt x="2197709" y="6157019"/>
                  <a:pt x="2197709" y="6195465"/>
                </a:cubicBezTo>
                <a:cubicBezTo>
                  <a:pt x="2197709" y="6233911"/>
                  <a:pt x="2166542" y="6265078"/>
                  <a:pt x="2128096" y="6265078"/>
                </a:cubicBezTo>
                <a:cubicBezTo>
                  <a:pt x="2089650" y="6265078"/>
                  <a:pt x="2058482" y="6233911"/>
                  <a:pt x="2058482" y="6195465"/>
                </a:cubicBezTo>
                <a:cubicBezTo>
                  <a:pt x="2058482" y="6157019"/>
                  <a:pt x="2089650" y="6125853"/>
                  <a:pt x="2128096" y="6125853"/>
                </a:cubicBezTo>
                <a:close/>
                <a:moveTo>
                  <a:pt x="1710416" y="6125853"/>
                </a:moveTo>
                <a:cubicBezTo>
                  <a:pt x="1748862" y="6125853"/>
                  <a:pt x="1780028" y="6157019"/>
                  <a:pt x="1780028" y="6195465"/>
                </a:cubicBezTo>
                <a:cubicBezTo>
                  <a:pt x="1780028" y="6233911"/>
                  <a:pt x="1748862" y="6265078"/>
                  <a:pt x="1710416" y="6265078"/>
                </a:cubicBezTo>
                <a:cubicBezTo>
                  <a:pt x="1671967" y="6265078"/>
                  <a:pt x="1640801" y="6233911"/>
                  <a:pt x="1640801" y="6195465"/>
                </a:cubicBezTo>
                <a:cubicBezTo>
                  <a:pt x="1640801" y="6157019"/>
                  <a:pt x="1671967" y="6125853"/>
                  <a:pt x="1710416" y="6125853"/>
                </a:cubicBezTo>
                <a:close/>
                <a:moveTo>
                  <a:pt x="1292737" y="6125853"/>
                </a:moveTo>
                <a:cubicBezTo>
                  <a:pt x="1331183" y="6125853"/>
                  <a:pt x="1362348" y="6157019"/>
                  <a:pt x="1362348" y="6195465"/>
                </a:cubicBezTo>
                <a:cubicBezTo>
                  <a:pt x="1362348" y="6233911"/>
                  <a:pt x="1331183" y="6265078"/>
                  <a:pt x="1292737" y="6265078"/>
                </a:cubicBezTo>
                <a:cubicBezTo>
                  <a:pt x="1254291" y="6265078"/>
                  <a:pt x="1223123" y="6233911"/>
                  <a:pt x="1223123" y="6195465"/>
                </a:cubicBezTo>
                <a:cubicBezTo>
                  <a:pt x="1223123" y="6157019"/>
                  <a:pt x="1254291" y="6125853"/>
                  <a:pt x="1292737" y="6125853"/>
                </a:cubicBezTo>
                <a:close/>
                <a:moveTo>
                  <a:pt x="875062" y="6125853"/>
                </a:moveTo>
                <a:cubicBezTo>
                  <a:pt x="913507" y="6125853"/>
                  <a:pt x="944674" y="6157019"/>
                  <a:pt x="944674" y="6195465"/>
                </a:cubicBezTo>
                <a:cubicBezTo>
                  <a:pt x="944674" y="6233911"/>
                  <a:pt x="913507" y="6265078"/>
                  <a:pt x="875062" y="6265078"/>
                </a:cubicBezTo>
                <a:cubicBezTo>
                  <a:pt x="836614" y="6265078"/>
                  <a:pt x="805449" y="6233911"/>
                  <a:pt x="805449" y="6195465"/>
                </a:cubicBezTo>
                <a:cubicBezTo>
                  <a:pt x="805449" y="6157019"/>
                  <a:pt x="836614" y="6125853"/>
                  <a:pt x="875062" y="6125853"/>
                </a:cubicBezTo>
                <a:close/>
                <a:moveTo>
                  <a:pt x="457385" y="6125853"/>
                </a:moveTo>
                <a:cubicBezTo>
                  <a:pt x="495831" y="6125853"/>
                  <a:pt x="526998" y="6157019"/>
                  <a:pt x="526998" y="6195465"/>
                </a:cubicBezTo>
                <a:cubicBezTo>
                  <a:pt x="526998" y="6233911"/>
                  <a:pt x="495831" y="6265078"/>
                  <a:pt x="457385" y="6265078"/>
                </a:cubicBezTo>
                <a:cubicBezTo>
                  <a:pt x="418939" y="6265078"/>
                  <a:pt x="387772" y="6233911"/>
                  <a:pt x="387772" y="6195465"/>
                </a:cubicBezTo>
                <a:cubicBezTo>
                  <a:pt x="387772" y="6157019"/>
                  <a:pt x="418939" y="6125853"/>
                  <a:pt x="457385" y="6125853"/>
                </a:cubicBezTo>
                <a:close/>
                <a:moveTo>
                  <a:pt x="39710" y="6125853"/>
                </a:moveTo>
                <a:cubicBezTo>
                  <a:pt x="78156" y="6125853"/>
                  <a:pt x="109323" y="6157019"/>
                  <a:pt x="109323" y="6195465"/>
                </a:cubicBezTo>
                <a:cubicBezTo>
                  <a:pt x="109323" y="6233911"/>
                  <a:pt x="78156" y="6265078"/>
                  <a:pt x="39710" y="6265078"/>
                </a:cubicBezTo>
                <a:cubicBezTo>
                  <a:pt x="30098" y="6265078"/>
                  <a:pt x="20942" y="6263130"/>
                  <a:pt x="12613" y="6259607"/>
                </a:cubicBezTo>
                <a:lnTo>
                  <a:pt x="0" y="6251103"/>
                </a:lnTo>
                <a:lnTo>
                  <a:pt x="0" y="6139827"/>
                </a:lnTo>
                <a:lnTo>
                  <a:pt x="12613" y="6131323"/>
                </a:lnTo>
                <a:cubicBezTo>
                  <a:pt x="20942" y="6127801"/>
                  <a:pt x="30098" y="6125853"/>
                  <a:pt x="39710" y="6125853"/>
                </a:cubicBezTo>
                <a:close/>
                <a:moveTo>
                  <a:pt x="12152306" y="5819556"/>
                </a:moveTo>
                <a:cubicBezTo>
                  <a:pt x="12161917" y="5819556"/>
                  <a:pt x="12171074" y="5821504"/>
                  <a:pt x="12179402" y="5825027"/>
                </a:cubicBezTo>
                <a:lnTo>
                  <a:pt x="12192000" y="5833520"/>
                </a:lnTo>
                <a:lnTo>
                  <a:pt x="12192000" y="5944818"/>
                </a:lnTo>
                <a:lnTo>
                  <a:pt x="12179402" y="5953311"/>
                </a:lnTo>
                <a:cubicBezTo>
                  <a:pt x="12171074" y="5956834"/>
                  <a:pt x="12161917" y="5958782"/>
                  <a:pt x="12152306" y="5958782"/>
                </a:cubicBezTo>
                <a:cubicBezTo>
                  <a:pt x="12113860" y="5958782"/>
                  <a:pt x="12082694" y="5927615"/>
                  <a:pt x="12082694" y="5889169"/>
                </a:cubicBezTo>
                <a:cubicBezTo>
                  <a:pt x="12082694" y="5850723"/>
                  <a:pt x="12113860" y="5819556"/>
                  <a:pt x="12152306" y="5819556"/>
                </a:cubicBezTo>
                <a:close/>
                <a:moveTo>
                  <a:pt x="11734630" y="5819556"/>
                </a:moveTo>
                <a:cubicBezTo>
                  <a:pt x="11773076" y="5819556"/>
                  <a:pt x="11804243" y="5850723"/>
                  <a:pt x="11804243" y="5889169"/>
                </a:cubicBezTo>
                <a:cubicBezTo>
                  <a:pt x="11804243" y="5927615"/>
                  <a:pt x="11773076" y="5958782"/>
                  <a:pt x="11734630" y="5958782"/>
                </a:cubicBezTo>
                <a:cubicBezTo>
                  <a:pt x="11696184" y="5958782"/>
                  <a:pt x="11665017" y="5927615"/>
                  <a:pt x="11665017" y="5889169"/>
                </a:cubicBezTo>
                <a:cubicBezTo>
                  <a:pt x="11665017" y="5850723"/>
                  <a:pt x="11696184" y="5819556"/>
                  <a:pt x="11734630" y="5819556"/>
                </a:cubicBezTo>
                <a:close/>
                <a:moveTo>
                  <a:pt x="11316953" y="5819556"/>
                </a:moveTo>
                <a:cubicBezTo>
                  <a:pt x="11355399" y="5819556"/>
                  <a:pt x="11386566" y="5850723"/>
                  <a:pt x="11386566" y="5889169"/>
                </a:cubicBezTo>
                <a:cubicBezTo>
                  <a:pt x="11386566" y="5927615"/>
                  <a:pt x="11355399" y="5958782"/>
                  <a:pt x="11316953" y="5958782"/>
                </a:cubicBezTo>
                <a:cubicBezTo>
                  <a:pt x="11278507" y="5958782"/>
                  <a:pt x="11247341" y="5927615"/>
                  <a:pt x="11247341" y="5889169"/>
                </a:cubicBezTo>
                <a:cubicBezTo>
                  <a:pt x="11247341" y="5850723"/>
                  <a:pt x="11278507" y="5819556"/>
                  <a:pt x="11316953" y="5819556"/>
                </a:cubicBezTo>
                <a:close/>
                <a:moveTo>
                  <a:pt x="10899277" y="5819556"/>
                </a:moveTo>
                <a:cubicBezTo>
                  <a:pt x="10937723" y="5819556"/>
                  <a:pt x="10968890" y="5850723"/>
                  <a:pt x="10968890" y="5889169"/>
                </a:cubicBezTo>
                <a:cubicBezTo>
                  <a:pt x="10968890" y="5927615"/>
                  <a:pt x="10937723" y="5958782"/>
                  <a:pt x="10899277" y="5958782"/>
                </a:cubicBezTo>
                <a:cubicBezTo>
                  <a:pt x="10860831" y="5958782"/>
                  <a:pt x="10829664" y="5927615"/>
                  <a:pt x="10829664" y="5889169"/>
                </a:cubicBezTo>
                <a:cubicBezTo>
                  <a:pt x="10829664" y="5850723"/>
                  <a:pt x="10860831" y="5819556"/>
                  <a:pt x="10899277" y="5819556"/>
                </a:cubicBezTo>
                <a:close/>
                <a:moveTo>
                  <a:pt x="10481600" y="5819556"/>
                </a:moveTo>
                <a:cubicBezTo>
                  <a:pt x="10520046" y="5819556"/>
                  <a:pt x="10551213" y="5850723"/>
                  <a:pt x="10551213" y="5889169"/>
                </a:cubicBezTo>
                <a:cubicBezTo>
                  <a:pt x="10551213" y="5927615"/>
                  <a:pt x="10520046" y="5958782"/>
                  <a:pt x="10481600" y="5958782"/>
                </a:cubicBezTo>
                <a:cubicBezTo>
                  <a:pt x="10443154" y="5958782"/>
                  <a:pt x="10411988" y="5927615"/>
                  <a:pt x="10411988" y="5889169"/>
                </a:cubicBezTo>
                <a:cubicBezTo>
                  <a:pt x="10411988" y="5850723"/>
                  <a:pt x="10443154" y="5819556"/>
                  <a:pt x="10481600" y="5819556"/>
                </a:cubicBezTo>
                <a:close/>
                <a:moveTo>
                  <a:pt x="10063924" y="5819556"/>
                </a:moveTo>
                <a:cubicBezTo>
                  <a:pt x="10102370" y="5819556"/>
                  <a:pt x="10133537" y="5850723"/>
                  <a:pt x="10133537" y="5889169"/>
                </a:cubicBezTo>
                <a:cubicBezTo>
                  <a:pt x="10133537" y="5927615"/>
                  <a:pt x="10102370" y="5958782"/>
                  <a:pt x="10063924" y="5958782"/>
                </a:cubicBezTo>
                <a:cubicBezTo>
                  <a:pt x="10025478" y="5958782"/>
                  <a:pt x="9994311" y="5927615"/>
                  <a:pt x="9994311" y="5889169"/>
                </a:cubicBezTo>
                <a:cubicBezTo>
                  <a:pt x="9994311" y="5850723"/>
                  <a:pt x="10025478" y="5819556"/>
                  <a:pt x="10063924" y="5819556"/>
                </a:cubicBezTo>
                <a:close/>
                <a:moveTo>
                  <a:pt x="9646247" y="5819556"/>
                </a:moveTo>
                <a:cubicBezTo>
                  <a:pt x="9684693" y="5819556"/>
                  <a:pt x="9715860" y="5850723"/>
                  <a:pt x="9715860" y="5889169"/>
                </a:cubicBezTo>
                <a:cubicBezTo>
                  <a:pt x="9715860" y="5927615"/>
                  <a:pt x="9684693" y="5958782"/>
                  <a:pt x="9646247" y="5958782"/>
                </a:cubicBezTo>
                <a:cubicBezTo>
                  <a:pt x="9607802" y="5958782"/>
                  <a:pt x="9576635" y="5927615"/>
                  <a:pt x="9576635" y="5889169"/>
                </a:cubicBezTo>
                <a:cubicBezTo>
                  <a:pt x="9576635" y="5850723"/>
                  <a:pt x="9607802" y="5819556"/>
                  <a:pt x="9646247" y="5819556"/>
                </a:cubicBezTo>
                <a:close/>
                <a:moveTo>
                  <a:pt x="9228571" y="5819556"/>
                </a:moveTo>
                <a:cubicBezTo>
                  <a:pt x="9267017" y="5819556"/>
                  <a:pt x="9298184" y="5850723"/>
                  <a:pt x="9298184" y="5889169"/>
                </a:cubicBezTo>
                <a:cubicBezTo>
                  <a:pt x="9298184" y="5927615"/>
                  <a:pt x="9267017" y="5958782"/>
                  <a:pt x="9228571" y="5958782"/>
                </a:cubicBezTo>
                <a:cubicBezTo>
                  <a:pt x="9190125" y="5958782"/>
                  <a:pt x="9158958" y="5927615"/>
                  <a:pt x="9158958" y="5889169"/>
                </a:cubicBezTo>
                <a:cubicBezTo>
                  <a:pt x="9158958" y="5850723"/>
                  <a:pt x="9190125" y="5819556"/>
                  <a:pt x="9228571" y="5819556"/>
                </a:cubicBezTo>
                <a:close/>
                <a:moveTo>
                  <a:pt x="8810895" y="5819556"/>
                </a:moveTo>
                <a:cubicBezTo>
                  <a:pt x="8849341" y="5819556"/>
                  <a:pt x="8880507" y="5850723"/>
                  <a:pt x="8880507" y="5889169"/>
                </a:cubicBezTo>
                <a:cubicBezTo>
                  <a:pt x="8880507" y="5927615"/>
                  <a:pt x="8849341" y="5958782"/>
                  <a:pt x="8810895" y="5958782"/>
                </a:cubicBezTo>
                <a:cubicBezTo>
                  <a:pt x="8772449" y="5958782"/>
                  <a:pt x="8741282" y="5927615"/>
                  <a:pt x="8741282" y="5889169"/>
                </a:cubicBezTo>
                <a:cubicBezTo>
                  <a:pt x="8741282" y="5850723"/>
                  <a:pt x="8772449" y="5819556"/>
                  <a:pt x="8810895" y="5819556"/>
                </a:cubicBezTo>
                <a:close/>
                <a:moveTo>
                  <a:pt x="8393218" y="5819556"/>
                </a:moveTo>
                <a:cubicBezTo>
                  <a:pt x="8431664" y="5819556"/>
                  <a:pt x="8462831" y="5850723"/>
                  <a:pt x="8462831" y="5889169"/>
                </a:cubicBezTo>
                <a:cubicBezTo>
                  <a:pt x="8462831" y="5927615"/>
                  <a:pt x="8431664" y="5958782"/>
                  <a:pt x="8393218" y="5958782"/>
                </a:cubicBezTo>
                <a:cubicBezTo>
                  <a:pt x="8354772" y="5958782"/>
                  <a:pt x="8323606" y="5927615"/>
                  <a:pt x="8323606" y="5889169"/>
                </a:cubicBezTo>
                <a:cubicBezTo>
                  <a:pt x="8323606" y="5850723"/>
                  <a:pt x="8354772" y="5819556"/>
                  <a:pt x="8393218" y="5819556"/>
                </a:cubicBezTo>
                <a:close/>
                <a:moveTo>
                  <a:pt x="7975542" y="5819556"/>
                </a:moveTo>
                <a:cubicBezTo>
                  <a:pt x="8013988" y="5819556"/>
                  <a:pt x="8045155" y="5850723"/>
                  <a:pt x="8045155" y="5889169"/>
                </a:cubicBezTo>
                <a:cubicBezTo>
                  <a:pt x="8045155" y="5927615"/>
                  <a:pt x="8013988" y="5958782"/>
                  <a:pt x="7975542" y="5958782"/>
                </a:cubicBezTo>
                <a:cubicBezTo>
                  <a:pt x="7937096" y="5958782"/>
                  <a:pt x="7905929" y="5927615"/>
                  <a:pt x="7905929" y="5889169"/>
                </a:cubicBezTo>
                <a:cubicBezTo>
                  <a:pt x="7905929" y="5850723"/>
                  <a:pt x="7937096" y="5819556"/>
                  <a:pt x="7975542" y="5819556"/>
                </a:cubicBezTo>
                <a:close/>
                <a:moveTo>
                  <a:pt x="7557865" y="5819556"/>
                </a:moveTo>
                <a:cubicBezTo>
                  <a:pt x="7596311" y="5819556"/>
                  <a:pt x="7627478" y="5850723"/>
                  <a:pt x="7627478" y="5889169"/>
                </a:cubicBezTo>
                <a:cubicBezTo>
                  <a:pt x="7627478" y="5927615"/>
                  <a:pt x="7596311" y="5958782"/>
                  <a:pt x="7557865" y="5958782"/>
                </a:cubicBezTo>
                <a:cubicBezTo>
                  <a:pt x="7519419" y="5958782"/>
                  <a:pt x="7488253" y="5927615"/>
                  <a:pt x="7488253" y="5889169"/>
                </a:cubicBezTo>
                <a:cubicBezTo>
                  <a:pt x="7488253" y="5850723"/>
                  <a:pt x="7519419" y="5819556"/>
                  <a:pt x="7557865" y="5819556"/>
                </a:cubicBezTo>
                <a:close/>
                <a:moveTo>
                  <a:pt x="7140189" y="5819556"/>
                </a:moveTo>
                <a:cubicBezTo>
                  <a:pt x="7178635" y="5819556"/>
                  <a:pt x="7209802" y="5850723"/>
                  <a:pt x="7209802" y="5889169"/>
                </a:cubicBezTo>
                <a:cubicBezTo>
                  <a:pt x="7209802" y="5927615"/>
                  <a:pt x="7178635" y="5958782"/>
                  <a:pt x="7140189" y="5958782"/>
                </a:cubicBezTo>
                <a:cubicBezTo>
                  <a:pt x="7101743" y="5958782"/>
                  <a:pt x="7070576" y="5927615"/>
                  <a:pt x="7070576" y="5889169"/>
                </a:cubicBezTo>
                <a:cubicBezTo>
                  <a:pt x="7070576" y="5850723"/>
                  <a:pt x="7101743" y="5819556"/>
                  <a:pt x="7140189" y="5819556"/>
                </a:cubicBezTo>
                <a:close/>
                <a:moveTo>
                  <a:pt x="6722513" y="5819556"/>
                </a:moveTo>
                <a:cubicBezTo>
                  <a:pt x="6760958" y="5819556"/>
                  <a:pt x="6792125" y="5850723"/>
                  <a:pt x="6792125" y="5889169"/>
                </a:cubicBezTo>
                <a:cubicBezTo>
                  <a:pt x="6792125" y="5927615"/>
                  <a:pt x="6760958" y="5958782"/>
                  <a:pt x="6722513" y="5958782"/>
                </a:cubicBezTo>
                <a:cubicBezTo>
                  <a:pt x="6684067" y="5958782"/>
                  <a:pt x="6652900" y="5927615"/>
                  <a:pt x="6652900" y="5889169"/>
                </a:cubicBezTo>
                <a:cubicBezTo>
                  <a:pt x="6652900" y="5850723"/>
                  <a:pt x="6684067" y="5819556"/>
                  <a:pt x="6722513" y="5819556"/>
                </a:cubicBezTo>
                <a:close/>
                <a:moveTo>
                  <a:pt x="6304836" y="5819556"/>
                </a:moveTo>
                <a:cubicBezTo>
                  <a:pt x="6343282" y="5819556"/>
                  <a:pt x="6374449" y="5850723"/>
                  <a:pt x="6374449" y="5889169"/>
                </a:cubicBezTo>
                <a:cubicBezTo>
                  <a:pt x="6374449" y="5927615"/>
                  <a:pt x="6343282" y="5958782"/>
                  <a:pt x="6304836" y="5958782"/>
                </a:cubicBezTo>
                <a:cubicBezTo>
                  <a:pt x="6266390" y="5958782"/>
                  <a:pt x="6235223" y="5927615"/>
                  <a:pt x="6235223" y="5889169"/>
                </a:cubicBezTo>
                <a:cubicBezTo>
                  <a:pt x="6235223" y="5850723"/>
                  <a:pt x="6266390" y="5819556"/>
                  <a:pt x="6304836" y="5819556"/>
                </a:cubicBezTo>
                <a:close/>
                <a:moveTo>
                  <a:pt x="5887160" y="5819556"/>
                </a:moveTo>
                <a:cubicBezTo>
                  <a:pt x="5925606" y="5819556"/>
                  <a:pt x="5956772" y="5850723"/>
                  <a:pt x="5956772" y="5889169"/>
                </a:cubicBezTo>
                <a:cubicBezTo>
                  <a:pt x="5956772" y="5927615"/>
                  <a:pt x="5925606" y="5958782"/>
                  <a:pt x="5887160" y="5958782"/>
                </a:cubicBezTo>
                <a:cubicBezTo>
                  <a:pt x="5848714" y="5958782"/>
                  <a:pt x="5817547" y="5927615"/>
                  <a:pt x="5817547" y="5889169"/>
                </a:cubicBezTo>
                <a:cubicBezTo>
                  <a:pt x="5817547" y="5850723"/>
                  <a:pt x="5848714" y="5819556"/>
                  <a:pt x="5887160" y="5819556"/>
                </a:cubicBezTo>
                <a:close/>
                <a:moveTo>
                  <a:pt x="5469483" y="5819556"/>
                </a:moveTo>
                <a:cubicBezTo>
                  <a:pt x="5507929" y="5819556"/>
                  <a:pt x="5539096" y="5850723"/>
                  <a:pt x="5539096" y="5889169"/>
                </a:cubicBezTo>
                <a:cubicBezTo>
                  <a:pt x="5539096" y="5927615"/>
                  <a:pt x="5507929" y="5958782"/>
                  <a:pt x="5469483" y="5958782"/>
                </a:cubicBezTo>
                <a:cubicBezTo>
                  <a:pt x="5431037" y="5958782"/>
                  <a:pt x="5399870" y="5927615"/>
                  <a:pt x="5399870" y="5889169"/>
                </a:cubicBezTo>
                <a:cubicBezTo>
                  <a:pt x="5399870" y="5850723"/>
                  <a:pt x="5431037" y="5819556"/>
                  <a:pt x="5469483" y="5819556"/>
                </a:cubicBezTo>
                <a:close/>
                <a:moveTo>
                  <a:pt x="5051807" y="5819556"/>
                </a:moveTo>
                <a:cubicBezTo>
                  <a:pt x="5090253" y="5819556"/>
                  <a:pt x="5121419" y="5850723"/>
                  <a:pt x="5121419" y="5889169"/>
                </a:cubicBezTo>
                <a:cubicBezTo>
                  <a:pt x="5121419" y="5927615"/>
                  <a:pt x="5090253" y="5958782"/>
                  <a:pt x="5051807" y="5958782"/>
                </a:cubicBezTo>
                <a:cubicBezTo>
                  <a:pt x="5013361" y="5958782"/>
                  <a:pt x="4982194" y="5927615"/>
                  <a:pt x="4982194" y="5889169"/>
                </a:cubicBezTo>
                <a:cubicBezTo>
                  <a:pt x="4982194" y="5850723"/>
                  <a:pt x="5013361" y="5819556"/>
                  <a:pt x="5051807" y="5819556"/>
                </a:cubicBezTo>
                <a:close/>
                <a:moveTo>
                  <a:pt x="4634130" y="5819556"/>
                </a:moveTo>
                <a:cubicBezTo>
                  <a:pt x="4672576" y="5819556"/>
                  <a:pt x="4703743" y="5850723"/>
                  <a:pt x="4703743" y="5889169"/>
                </a:cubicBezTo>
                <a:cubicBezTo>
                  <a:pt x="4703743" y="5927615"/>
                  <a:pt x="4672576" y="5958782"/>
                  <a:pt x="4634130" y="5958782"/>
                </a:cubicBezTo>
                <a:cubicBezTo>
                  <a:pt x="4595684" y="5958782"/>
                  <a:pt x="4564517" y="5927615"/>
                  <a:pt x="4564517" y="5889169"/>
                </a:cubicBezTo>
                <a:cubicBezTo>
                  <a:pt x="4564517" y="5850723"/>
                  <a:pt x="4595684" y="5819556"/>
                  <a:pt x="4634130" y="5819556"/>
                </a:cubicBezTo>
                <a:close/>
                <a:moveTo>
                  <a:pt x="4216491" y="5819556"/>
                </a:moveTo>
                <a:cubicBezTo>
                  <a:pt x="4254937" y="5819556"/>
                  <a:pt x="4286066" y="5850723"/>
                  <a:pt x="4286066" y="5889169"/>
                </a:cubicBezTo>
                <a:cubicBezTo>
                  <a:pt x="4286066" y="5927615"/>
                  <a:pt x="4254937" y="5958782"/>
                  <a:pt x="4216491" y="5958782"/>
                </a:cubicBezTo>
                <a:cubicBezTo>
                  <a:pt x="4178046" y="5958782"/>
                  <a:pt x="4146880" y="5927615"/>
                  <a:pt x="4146880" y="5889169"/>
                </a:cubicBezTo>
                <a:cubicBezTo>
                  <a:pt x="4146880" y="5850723"/>
                  <a:pt x="4178046" y="5819556"/>
                  <a:pt x="4216491" y="5819556"/>
                </a:cubicBezTo>
                <a:close/>
                <a:moveTo>
                  <a:pt x="3798818" y="5819556"/>
                </a:moveTo>
                <a:cubicBezTo>
                  <a:pt x="3837262" y="5819556"/>
                  <a:pt x="3868430" y="5850723"/>
                  <a:pt x="3868430" y="5889169"/>
                </a:cubicBezTo>
                <a:cubicBezTo>
                  <a:pt x="3868430" y="5927615"/>
                  <a:pt x="3837262" y="5958782"/>
                  <a:pt x="3798818" y="5958782"/>
                </a:cubicBezTo>
                <a:cubicBezTo>
                  <a:pt x="3760369" y="5958782"/>
                  <a:pt x="3729205" y="5927615"/>
                  <a:pt x="3729205" y="5889169"/>
                </a:cubicBezTo>
                <a:cubicBezTo>
                  <a:pt x="3729205" y="5850723"/>
                  <a:pt x="3760369" y="5819556"/>
                  <a:pt x="3798818" y="5819556"/>
                </a:cubicBezTo>
                <a:close/>
                <a:moveTo>
                  <a:pt x="3381143" y="5819556"/>
                </a:moveTo>
                <a:cubicBezTo>
                  <a:pt x="3419590" y="5819556"/>
                  <a:pt x="3450756" y="5850723"/>
                  <a:pt x="3450756" y="5889169"/>
                </a:cubicBezTo>
                <a:cubicBezTo>
                  <a:pt x="3450756" y="5927615"/>
                  <a:pt x="3419590" y="5958782"/>
                  <a:pt x="3381143" y="5958782"/>
                </a:cubicBezTo>
                <a:cubicBezTo>
                  <a:pt x="3342695" y="5958782"/>
                  <a:pt x="3311530" y="5927615"/>
                  <a:pt x="3311530" y="5889169"/>
                </a:cubicBezTo>
                <a:cubicBezTo>
                  <a:pt x="3311530" y="5850723"/>
                  <a:pt x="3342695" y="5819556"/>
                  <a:pt x="3381143" y="5819556"/>
                </a:cubicBezTo>
                <a:close/>
                <a:moveTo>
                  <a:pt x="2963463" y="5819556"/>
                </a:moveTo>
                <a:cubicBezTo>
                  <a:pt x="3001909" y="5819556"/>
                  <a:pt x="3033076" y="5850723"/>
                  <a:pt x="3033076" y="5889169"/>
                </a:cubicBezTo>
                <a:cubicBezTo>
                  <a:pt x="3033076" y="5927615"/>
                  <a:pt x="3001909" y="5958782"/>
                  <a:pt x="2963463" y="5958782"/>
                </a:cubicBezTo>
                <a:cubicBezTo>
                  <a:pt x="2925017" y="5958782"/>
                  <a:pt x="2893848" y="5927615"/>
                  <a:pt x="2893848" y="5889169"/>
                </a:cubicBezTo>
                <a:cubicBezTo>
                  <a:pt x="2893848" y="5850723"/>
                  <a:pt x="2925017" y="5819556"/>
                  <a:pt x="2963463" y="5819556"/>
                </a:cubicBezTo>
                <a:close/>
                <a:moveTo>
                  <a:pt x="2545783" y="5819556"/>
                </a:moveTo>
                <a:cubicBezTo>
                  <a:pt x="2584229" y="5819556"/>
                  <a:pt x="2615396" y="5850723"/>
                  <a:pt x="2615396" y="5889169"/>
                </a:cubicBezTo>
                <a:cubicBezTo>
                  <a:pt x="2615396" y="5927615"/>
                  <a:pt x="2584229" y="5958782"/>
                  <a:pt x="2545783" y="5958782"/>
                </a:cubicBezTo>
                <a:cubicBezTo>
                  <a:pt x="2507336" y="5958782"/>
                  <a:pt x="2476171" y="5927615"/>
                  <a:pt x="2476171" y="5889169"/>
                </a:cubicBezTo>
                <a:cubicBezTo>
                  <a:pt x="2476171" y="5850723"/>
                  <a:pt x="2507336" y="5819556"/>
                  <a:pt x="2545783" y="5819556"/>
                </a:cubicBezTo>
                <a:close/>
                <a:moveTo>
                  <a:pt x="2128102" y="5819556"/>
                </a:moveTo>
                <a:cubicBezTo>
                  <a:pt x="2166548" y="5819556"/>
                  <a:pt x="2197715" y="5850723"/>
                  <a:pt x="2197715" y="5889169"/>
                </a:cubicBezTo>
                <a:cubicBezTo>
                  <a:pt x="2197715" y="5927615"/>
                  <a:pt x="2166548" y="5958782"/>
                  <a:pt x="2128102" y="5958782"/>
                </a:cubicBezTo>
                <a:cubicBezTo>
                  <a:pt x="2089656" y="5958782"/>
                  <a:pt x="2058489" y="5927615"/>
                  <a:pt x="2058489" y="5889169"/>
                </a:cubicBezTo>
                <a:cubicBezTo>
                  <a:pt x="2058489" y="5850723"/>
                  <a:pt x="2089656" y="5819556"/>
                  <a:pt x="2128102" y="5819556"/>
                </a:cubicBezTo>
                <a:close/>
                <a:moveTo>
                  <a:pt x="1710420" y="5819556"/>
                </a:moveTo>
                <a:cubicBezTo>
                  <a:pt x="1748868" y="5819556"/>
                  <a:pt x="1780035" y="5850723"/>
                  <a:pt x="1780035" y="5889169"/>
                </a:cubicBezTo>
                <a:cubicBezTo>
                  <a:pt x="1780035" y="5927615"/>
                  <a:pt x="1748868" y="5958782"/>
                  <a:pt x="1710420" y="5958782"/>
                </a:cubicBezTo>
                <a:cubicBezTo>
                  <a:pt x="1671972" y="5958782"/>
                  <a:pt x="1640805" y="5927615"/>
                  <a:pt x="1640805" y="5889169"/>
                </a:cubicBezTo>
                <a:cubicBezTo>
                  <a:pt x="1640805" y="5850723"/>
                  <a:pt x="1671972" y="5819556"/>
                  <a:pt x="1710420" y="5819556"/>
                </a:cubicBezTo>
                <a:close/>
                <a:moveTo>
                  <a:pt x="1292740" y="5819556"/>
                </a:moveTo>
                <a:cubicBezTo>
                  <a:pt x="1331186" y="5819556"/>
                  <a:pt x="1362353" y="5850723"/>
                  <a:pt x="1362353" y="5889169"/>
                </a:cubicBezTo>
                <a:cubicBezTo>
                  <a:pt x="1362353" y="5927615"/>
                  <a:pt x="1331186" y="5958782"/>
                  <a:pt x="1292740" y="5958782"/>
                </a:cubicBezTo>
                <a:cubicBezTo>
                  <a:pt x="1254295" y="5958782"/>
                  <a:pt x="1223128" y="5927615"/>
                  <a:pt x="1223128" y="5889169"/>
                </a:cubicBezTo>
                <a:cubicBezTo>
                  <a:pt x="1223128" y="5850723"/>
                  <a:pt x="1254295" y="5819556"/>
                  <a:pt x="1292740" y="5819556"/>
                </a:cubicBezTo>
                <a:close/>
                <a:moveTo>
                  <a:pt x="875066" y="5819556"/>
                </a:moveTo>
                <a:cubicBezTo>
                  <a:pt x="913512" y="5819556"/>
                  <a:pt x="944679" y="5850723"/>
                  <a:pt x="944679" y="5889169"/>
                </a:cubicBezTo>
                <a:cubicBezTo>
                  <a:pt x="944679" y="5927615"/>
                  <a:pt x="913512" y="5958782"/>
                  <a:pt x="875066" y="5958782"/>
                </a:cubicBezTo>
                <a:cubicBezTo>
                  <a:pt x="836619" y="5958782"/>
                  <a:pt x="805454" y="5927615"/>
                  <a:pt x="805454" y="5889169"/>
                </a:cubicBezTo>
                <a:cubicBezTo>
                  <a:pt x="805454" y="5850723"/>
                  <a:pt x="836619" y="5819556"/>
                  <a:pt x="875066" y="5819556"/>
                </a:cubicBezTo>
                <a:close/>
                <a:moveTo>
                  <a:pt x="457390" y="5819556"/>
                </a:moveTo>
                <a:cubicBezTo>
                  <a:pt x="495836" y="5819556"/>
                  <a:pt x="527003" y="5850723"/>
                  <a:pt x="527003" y="5889169"/>
                </a:cubicBezTo>
                <a:cubicBezTo>
                  <a:pt x="527003" y="5927615"/>
                  <a:pt x="495836" y="5958782"/>
                  <a:pt x="457390" y="5958782"/>
                </a:cubicBezTo>
                <a:cubicBezTo>
                  <a:pt x="418944" y="5958782"/>
                  <a:pt x="387777" y="5927615"/>
                  <a:pt x="387777" y="5889169"/>
                </a:cubicBezTo>
                <a:cubicBezTo>
                  <a:pt x="387777" y="5850723"/>
                  <a:pt x="418944" y="5819556"/>
                  <a:pt x="457390" y="5819556"/>
                </a:cubicBezTo>
                <a:close/>
                <a:moveTo>
                  <a:pt x="39715" y="5819556"/>
                </a:moveTo>
                <a:cubicBezTo>
                  <a:pt x="78161" y="5819556"/>
                  <a:pt x="109327" y="5850723"/>
                  <a:pt x="109327" y="5889169"/>
                </a:cubicBezTo>
                <a:cubicBezTo>
                  <a:pt x="109327" y="5927615"/>
                  <a:pt x="78161" y="5958782"/>
                  <a:pt x="39715" y="5958782"/>
                </a:cubicBezTo>
                <a:cubicBezTo>
                  <a:pt x="30103" y="5958782"/>
                  <a:pt x="20947" y="5956834"/>
                  <a:pt x="12618" y="5953311"/>
                </a:cubicBezTo>
                <a:lnTo>
                  <a:pt x="0" y="5944804"/>
                </a:lnTo>
                <a:lnTo>
                  <a:pt x="0" y="5833534"/>
                </a:lnTo>
                <a:lnTo>
                  <a:pt x="12618" y="5825027"/>
                </a:lnTo>
                <a:cubicBezTo>
                  <a:pt x="20947" y="5821504"/>
                  <a:pt x="30103" y="5819556"/>
                  <a:pt x="39715" y="5819556"/>
                </a:cubicBezTo>
                <a:close/>
                <a:moveTo>
                  <a:pt x="12152306" y="5513260"/>
                </a:moveTo>
                <a:cubicBezTo>
                  <a:pt x="12161917" y="5513260"/>
                  <a:pt x="12171074" y="5515208"/>
                  <a:pt x="12179402" y="5518731"/>
                </a:cubicBezTo>
                <a:lnTo>
                  <a:pt x="12192000" y="5527224"/>
                </a:lnTo>
                <a:lnTo>
                  <a:pt x="12192000" y="5638522"/>
                </a:lnTo>
                <a:lnTo>
                  <a:pt x="12179402" y="5647015"/>
                </a:lnTo>
                <a:cubicBezTo>
                  <a:pt x="12171074" y="5650538"/>
                  <a:pt x="12161917" y="5652486"/>
                  <a:pt x="12152306" y="5652486"/>
                </a:cubicBezTo>
                <a:cubicBezTo>
                  <a:pt x="12113860" y="5652486"/>
                  <a:pt x="12082694" y="5621319"/>
                  <a:pt x="12082694" y="5582873"/>
                </a:cubicBezTo>
                <a:cubicBezTo>
                  <a:pt x="12082694" y="5544427"/>
                  <a:pt x="12113860" y="5513260"/>
                  <a:pt x="12152306" y="5513260"/>
                </a:cubicBezTo>
                <a:close/>
                <a:moveTo>
                  <a:pt x="11734630" y="5513260"/>
                </a:moveTo>
                <a:cubicBezTo>
                  <a:pt x="11773076" y="5513260"/>
                  <a:pt x="11804243" y="5544427"/>
                  <a:pt x="11804243" y="5582873"/>
                </a:cubicBezTo>
                <a:cubicBezTo>
                  <a:pt x="11804243" y="5621319"/>
                  <a:pt x="11773076" y="5652486"/>
                  <a:pt x="11734630" y="5652486"/>
                </a:cubicBezTo>
                <a:cubicBezTo>
                  <a:pt x="11696184" y="5652486"/>
                  <a:pt x="11665017" y="5621319"/>
                  <a:pt x="11665017" y="5582873"/>
                </a:cubicBezTo>
                <a:cubicBezTo>
                  <a:pt x="11665017" y="5544427"/>
                  <a:pt x="11696184" y="5513260"/>
                  <a:pt x="11734630" y="5513260"/>
                </a:cubicBezTo>
                <a:close/>
                <a:moveTo>
                  <a:pt x="11316953" y="5513260"/>
                </a:moveTo>
                <a:cubicBezTo>
                  <a:pt x="11355399" y="5513260"/>
                  <a:pt x="11386566" y="5544427"/>
                  <a:pt x="11386566" y="5582873"/>
                </a:cubicBezTo>
                <a:cubicBezTo>
                  <a:pt x="11386566" y="5621319"/>
                  <a:pt x="11355399" y="5652486"/>
                  <a:pt x="11316953" y="5652486"/>
                </a:cubicBezTo>
                <a:cubicBezTo>
                  <a:pt x="11278507" y="5652486"/>
                  <a:pt x="11247341" y="5621319"/>
                  <a:pt x="11247341" y="5582873"/>
                </a:cubicBezTo>
                <a:cubicBezTo>
                  <a:pt x="11247341" y="5544427"/>
                  <a:pt x="11278507" y="5513260"/>
                  <a:pt x="11316953" y="5513260"/>
                </a:cubicBezTo>
                <a:close/>
                <a:moveTo>
                  <a:pt x="10899277" y="5513260"/>
                </a:moveTo>
                <a:cubicBezTo>
                  <a:pt x="10937723" y="5513260"/>
                  <a:pt x="10968890" y="5544427"/>
                  <a:pt x="10968890" y="5582873"/>
                </a:cubicBezTo>
                <a:cubicBezTo>
                  <a:pt x="10968890" y="5621319"/>
                  <a:pt x="10937723" y="5652486"/>
                  <a:pt x="10899277" y="5652486"/>
                </a:cubicBezTo>
                <a:cubicBezTo>
                  <a:pt x="10860831" y="5652486"/>
                  <a:pt x="10829664" y="5621319"/>
                  <a:pt x="10829664" y="5582873"/>
                </a:cubicBezTo>
                <a:cubicBezTo>
                  <a:pt x="10829664" y="5544427"/>
                  <a:pt x="10860831" y="5513260"/>
                  <a:pt x="10899277" y="5513260"/>
                </a:cubicBezTo>
                <a:close/>
                <a:moveTo>
                  <a:pt x="10481600" y="5513260"/>
                </a:moveTo>
                <a:cubicBezTo>
                  <a:pt x="10520046" y="5513260"/>
                  <a:pt x="10551213" y="5544427"/>
                  <a:pt x="10551213" y="5582873"/>
                </a:cubicBezTo>
                <a:cubicBezTo>
                  <a:pt x="10551213" y="5621319"/>
                  <a:pt x="10520046" y="5652486"/>
                  <a:pt x="10481600" y="5652486"/>
                </a:cubicBezTo>
                <a:cubicBezTo>
                  <a:pt x="10443154" y="5652486"/>
                  <a:pt x="10411988" y="5621319"/>
                  <a:pt x="10411988" y="5582873"/>
                </a:cubicBezTo>
                <a:cubicBezTo>
                  <a:pt x="10411988" y="5544427"/>
                  <a:pt x="10443154" y="5513260"/>
                  <a:pt x="10481600" y="5513260"/>
                </a:cubicBezTo>
                <a:close/>
                <a:moveTo>
                  <a:pt x="10063924" y="5513260"/>
                </a:moveTo>
                <a:cubicBezTo>
                  <a:pt x="10102370" y="5513260"/>
                  <a:pt x="10133537" y="5544427"/>
                  <a:pt x="10133537" y="5582873"/>
                </a:cubicBezTo>
                <a:cubicBezTo>
                  <a:pt x="10133537" y="5621319"/>
                  <a:pt x="10102370" y="5652486"/>
                  <a:pt x="10063924" y="5652486"/>
                </a:cubicBezTo>
                <a:cubicBezTo>
                  <a:pt x="10025478" y="5652486"/>
                  <a:pt x="9994311" y="5621319"/>
                  <a:pt x="9994311" y="5582873"/>
                </a:cubicBezTo>
                <a:cubicBezTo>
                  <a:pt x="9994311" y="5544427"/>
                  <a:pt x="10025478" y="5513260"/>
                  <a:pt x="10063924" y="5513260"/>
                </a:cubicBezTo>
                <a:close/>
                <a:moveTo>
                  <a:pt x="9646247" y="5513260"/>
                </a:moveTo>
                <a:cubicBezTo>
                  <a:pt x="9684693" y="5513260"/>
                  <a:pt x="9715860" y="5544427"/>
                  <a:pt x="9715860" y="5582873"/>
                </a:cubicBezTo>
                <a:cubicBezTo>
                  <a:pt x="9715860" y="5621319"/>
                  <a:pt x="9684693" y="5652486"/>
                  <a:pt x="9646247" y="5652486"/>
                </a:cubicBezTo>
                <a:cubicBezTo>
                  <a:pt x="9607802" y="5652486"/>
                  <a:pt x="9576635" y="5621319"/>
                  <a:pt x="9576635" y="5582873"/>
                </a:cubicBezTo>
                <a:cubicBezTo>
                  <a:pt x="9576635" y="5544427"/>
                  <a:pt x="9607802" y="5513260"/>
                  <a:pt x="9646247" y="5513260"/>
                </a:cubicBezTo>
                <a:close/>
                <a:moveTo>
                  <a:pt x="9228571" y="5513260"/>
                </a:moveTo>
                <a:cubicBezTo>
                  <a:pt x="9267017" y="5513260"/>
                  <a:pt x="9298184" y="5544427"/>
                  <a:pt x="9298184" y="5582873"/>
                </a:cubicBezTo>
                <a:cubicBezTo>
                  <a:pt x="9298184" y="5621319"/>
                  <a:pt x="9267017" y="5652486"/>
                  <a:pt x="9228571" y="5652486"/>
                </a:cubicBezTo>
                <a:cubicBezTo>
                  <a:pt x="9190125" y="5652486"/>
                  <a:pt x="9158958" y="5621319"/>
                  <a:pt x="9158958" y="5582873"/>
                </a:cubicBezTo>
                <a:cubicBezTo>
                  <a:pt x="9158958" y="5544427"/>
                  <a:pt x="9190125" y="5513260"/>
                  <a:pt x="9228571" y="5513260"/>
                </a:cubicBezTo>
                <a:close/>
                <a:moveTo>
                  <a:pt x="8810895" y="5513260"/>
                </a:moveTo>
                <a:cubicBezTo>
                  <a:pt x="8849341" y="5513260"/>
                  <a:pt x="8880507" y="5544427"/>
                  <a:pt x="8880507" y="5582873"/>
                </a:cubicBezTo>
                <a:cubicBezTo>
                  <a:pt x="8880507" y="5621319"/>
                  <a:pt x="8849341" y="5652486"/>
                  <a:pt x="8810895" y="5652486"/>
                </a:cubicBezTo>
                <a:cubicBezTo>
                  <a:pt x="8772449" y="5652486"/>
                  <a:pt x="8741282" y="5621319"/>
                  <a:pt x="8741282" y="5582873"/>
                </a:cubicBezTo>
                <a:cubicBezTo>
                  <a:pt x="8741282" y="5544427"/>
                  <a:pt x="8772449" y="5513260"/>
                  <a:pt x="8810895" y="5513260"/>
                </a:cubicBezTo>
                <a:close/>
                <a:moveTo>
                  <a:pt x="8393218" y="5513260"/>
                </a:moveTo>
                <a:cubicBezTo>
                  <a:pt x="8431664" y="5513260"/>
                  <a:pt x="8462831" y="5544427"/>
                  <a:pt x="8462831" y="5582873"/>
                </a:cubicBezTo>
                <a:cubicBezTo>
                  <a:pt x="8462831" y="5621319"/>
                  <a:pt x="8431664" y="5652486"/>
                  <a:pt x="8393218" y="5652486"/>
                </a:cubicBezTo>
                <a:cubicBezTo>
                  <a:pt x="8354772" y="5652486"/>
                  <a:pt x="8323606" y="5621319"/>
                  <a:pt x="8323606" y="5582873"/>
                </a:cubicBezTo>
                <a:cubicBezTo>
                  <a:pt x="8323606" y="5544427"/>
                  <a:pt x="8354772" y="5513260"/>
                  <a:pt x="8393218" y="5513260"/>
                </a:cubicBezTo>
                <a:close/>
                <a:moveTo>
                  <a:pt x="7975542" y="5513260"/>
                </a:moveTo>
                <a:cubicBezTo>
                  <a:pt x="8013988" y="5513260"/>
                  <a:pt x="8045155" y="5544427"/>
                  <a:pt x="8045155" y="5582873"/>
                </a:cubicBezTo>
                <a:cubicBezTo>
                  <a:pt x="8045155" y="5621319"/>
                  <a:pt x="8013988" y="5652486"/>
                  <a:pt x="7975542" y="5652486"/>
                </a:cubicBezTo>
                <a:cubicBezTo>
                  <a:pt x="7937096" y="5652486"/>
                  <a:pt x="7905929" y="5621319"/>
                  <a:pt x="7905929" y="5582873"/>
                </a:cubicBezTo>
                <a:cubicBezTo>
                  <a:pt x="7905929" y="5544427"/>
                  <a:pt x="7937096" y="5513260"/>
                  <a:pt x="7975542" y="5513260"/>
                </a:cubicBezTo>
                <a:close/>
                <a:moveTo>
                  <a:pt x="7557865" y="5513260"/>
                </a:moveTo>
                <a:cubicBezTo>
                  <a:pt x="7596311" y="5513260"/>
                  <a:pt x="7627478" y="5544427"/>
                  <a:pt x="7627478" y="5582873"/>
                </a:cubicBezTo>
                <a:cubicBezTo>
                  <a:pt x="7627478" y="5621319"/>
                  <a:pt x="7596311" y="5652486"/>
                  <a:pt x="7557865" y="5652486"/>
                </a:cubicBezTo>
                <a:cubicBezTo>
                  <a:pt x="7519419" y="5652486"/>
                  <a:pt x="7488253" y="5621319"/>
                  <a:pt x="7488253" y="5582873"/>
                </a:cubicBezTo>
                <a:cubicBezTo>
                  <a:pt x="7488253" y="5544427"/>
                  <a:pt x="7519419" y="5513260"/>
                  <a:pt x="7557865" y="5513260"/>
                </a:cubicBezTo>
                <a:close/>
                <a:moveTo>
                  <a:pt x="7140189" y="5513260"/>
                </a:moveTo>
                <a:cubicBezTo>
                  <a:pt x="7178635" y="5513260"/>
                  <a:pt x="7209802" y="5544427"/>
                  <a:pt x="7209802" y="5582873"/>
                </a:cubicBezTo>
                <a:cubicBezTo>
                  <a:pt x="7209802" y="5621319"/>
                  <a:pt x="7178635" y="5652486"/>
                  <a:pt x="7140189" y="5652486"/>
                </a:cubicBezTo>
                <a:cubicBezTo>
                  <a:pt x="7101743" y="5652486"/>
                  <a:pt x="7070576" y="5621319"/>
                  <a:pt x="7070576" y="5582873"/>
                </a:cubicBezTo>
                <a:cubicBezTo>
                  <a:pt x="7070576" y="5544427"/>
                  <a:pt x="7101743" y="5513260"/>
                  <a:pt x="7140189" y="5513260"/>
                </a:cubicBezTo>
                <a:close/>
                <a:moveTo>
                  <a:pt x="6722513" y="5513260"/>
                </a:moveTo>
                <a:cubicBezTo>
                  <a:pt x="6760958" y="5513260"/>
                  <a:pt x="6792125" y="5544427"/>
                  <a:pt x="6792125" y="5582873"/>
                </a:cubicBezTo>
                <a:cubicBezTo>
                  <a:pt x="6792125" y="5621319"/>
                  <a:pt x="6760958" y="5652486"/>
                  <a:pt x="6722513" y="5652486"/>
                </a:cubicBezTo>
                <a:cubicBezTo>
                  <a:pt x="6684067" y="5652486"/>
                  <a:pt x="6652900" y="5621319"/>
                  <a:pt x="6652900" y="5582873"/>
                </a:cubicBezTo>
                <a:cubicBezTo>
                  <a:pt x="6652900" y="5544427"/>
                  <a:pt x="6684067" y="5513260"/>
                  <a:pt x="6722513" y="5513260"/>
                </a:cubicBezTo>
                <a:close/>
                <a:moveTo>
                  <a:pt x="6304836" y="5513260"/>
                </a:moveTo>
                <a:cubicBezTo>
                  <a:pt x="6343282" y="5513260"/>
                  <a:pt x="6374449" y="5544427"/>
                  <a:pt x="6374449" y="5582873"/>
                </a:cubicBezTo>
                <a:cubicBezTo>
                  <a:pt x="6374449" y="5621319"/>
                  <a:pt x="6343282" y="5652486"/>
                  <a:pt x="6304836" y="5652486"/>
                </a:cubicBezTo>
                <a:cubicBezTo>
                  <a:pt x="6266390" y="5652486"/>
                  <a:pt x="6235223" y="5621319"/>
                  <a:pt x="6235223" y="5582873"/>
                </a:cubicBezTo>
                <a:cubicBezTo>
                  <a:pt x="6235223" y="5544427"/>
                  <a:pt x="6266390" y="5513260"/>
                  <a:pt x="6304836" y="5513260"/>
                </a:cubicBezTo>
                <a:close/>
                <a:moveTo>
                  <a:pt x="5887160" y="5513260"/>
                </a:moveTo>
                <a:cubicBezTo>
                  <a:pt x="5925606" y="5513260"/>
                  <a:pt x="5956772" y="5544427"/>
                  <a:pt x="5956772" y="5582873"/>
                </a:cubicBezTo>
                <a:cubicBezTo>
                  <a:pt x="5956772" y="5621319"/>
                  <a:pt x="5925606" y="5652486"/>
                  <a:pt x="5887160" y="5652486"/>
                </a:cubicBezTo>
                <a:cubicBezTo>
                  <a:pt x="5848714" y="5652486"/>
                  <a:pt x="5817547" y="5621319"/>
                  <a:pt x="5817547" y="5582873"/>
                </a:cubicBezTo>
                <a:cubicBezTo>
                  <a:pt x="5817547" y="5544427"/>
                  <a:pt x="5848714" y="5513260"/>
                  <a:pt x="5887160" y="5513260"/>
                </a:cubicBezTo>
                <a:close/>
                <a:moveTo>
                  <a:pt x="5469483" y="5513260"/>
                </a:moveTo>
                <a:cubicBezTo>
                  <a:pt x="5507929" y="5513260"/>
                  <a:pt x="5539096" y="5544427"/>
                  <a:pt x="5539096" y="5582873"/>
                </a:cubicBezTo>
                <a:cubicBezTo>
                  <a:pt x="5539096" y="5621319"/>
                  <a:pt x="5507929" y="5652486"/>
                  <a:pt x="5469483" y="5652486"/>
                </a:cubicBezTo>
                <a:cubicBezTo>
                  <a:pt x="5431037" y="5652486"/>
                  <a:pt x="5399870" y="5621319"/>
                  <a:pt x="5399870" y="5582873"/>
                </a:cubicBezTo>
                <a:cubicBezTo>
                  <a:pt x="5399870" y="5544427"/>
                  <a:pt x="5431037" y="5513260"/>
                  <a:pt x="5469483" y="5513260"/>
                </a:cubicBezTo>
                <a:close/>
                <a:moveTo>
                  <a:pt x="5051807" y="5513260"/>
                </a:moveTo>
                <a:cubicBezTo>
                  <a:pt x="5090253" y="5513260"/>
                  <a:pt x="5121419" y="5544427"/>
                  <a:pt x="5121419" y="5582873"/>
                </a:cubicBezTo>
                <a:cubicBezTo>
                  <a:pt x="5121419" y="5621319"/>
                  <a:pt x="5090253" y="5652486"/>
                  <a:pt x="5051807" y="5652486"/>
                </a:cubicBezTo>
                <a:cubicBezTo>
                  <a:pt x="5013361" y="5652486"/>
                  <a:pt x="4982194" y="5621319"/>
                  <a:pt x="4982194" y="5582873"/>
                </a:cubicBezTo>
                <a:cubicBezTo>
                  <a:pt x="4982194" y="5544427"/>
                  <a:pt x="5013361" y="5513260"/>
                  <a:pt x="5051807" y="5513260"/>
                </a:cubicBezTo>
                <a:close/>
                <a:moveTo>
                  <a:pt x="4634130" y="5513260"/>
                </a:moveTo>
                <a:cubicBezTo>
                  <a:pt x="4672576" y="5513260"/>
                  <a:pt x="4703743" y="5544427"/>
                  <a:pt x="4703743" y="5582873"/>
                </a:cubicBezTo>
                <a:cubicBezTo>
                  <a:pt x="4703743" y="5621319"/>
                  <a:pt x="4672576" y="5652486"/>
                  <a:pt x="4634130" y="5652486"/>
                </a:cubicBezTo>
                <a:cubicBezTo>
                  <a:pt x="4595684" y="5652486"/>
                  <a:pt x="4564517" y="5621319"/>
                  <a:pt x="4564517" y="5582873"/>
                </a:cubicBezTo>
                <a:cubicBezTo>
                  <a:pt x="4564517" y="5544427"/>
                  <a:pt x="4595684" y="5513260"/>
                  <a:pt x="4634130" y="5513260"/>
                </a:cubicBezTo>
                <a:close/>
                <a:moveTo>
                  <a:pt x="4216501" y="5513260"/>
                </a:moveTo>
                <a:cubicBezTo>
                  <a:pt x="4254946" y="5513260"/>
                  <a:pt x="4286066" y="5544427"/>
                  <a:pt x="4286066" y="5582873"/>
                </a:cubicBezTo>
                <a:cubicBezTo>
                  <a:pt x="4286066" y="5621319"/>
                  <a:pt x="4254946" y="5652486"/>
                  <a:pt x="4216501" y="5652486"/>
                </a:cubicBezTo>
                <a:cubicBezTo>
                  <a:pt x="4178054" y="5652486"/>
                  <a:pt x="4146889" y="5621319"/>
                  <a:pt x="4146889" y="5582873"/>
                </a:cubicBezTo>
                <a:cubicBezTo>
                  <a:pt x="4146889" y="5544427"/>
                  <a:pt x="4178054" y="5513260"/>
                  <a:pt x="4216501" y="5513260"/>
                </a:cubicBezTo>
                <a:close/>
                <a:moveTo>
                  <a:pt x="3798826" y="5513260"/>
                </a:moveTo>
                <a:cubicBezTo>
                  <a:pt x="3837271" y="5513260"/>
                  <a:pt x="3868437" y="5544427"/>
                  <a:pt x="3868437" y="5582873"/>
                </a:cubicBezTo>
                <a:cubicBezTo>
                  <a:pt x="3868437" y="5621319"/>
                  <a:pt x="3837271" y="5652486"/>
                  <a:pt x="3798826" y="5652486"/>
                </a:cubicBezTo>
                <a:cubicBezTo>
                  <a:pt x="3760378" y="5652486"/>
                  <a:pt x="3729213" y="5621319"/>
                  <a:pt x="3729213" y="5582873"/>
                </a:cubicBezTo>
                <a:cubicBezTo>
                  <a:pt x="3729213" y="5544427"/>
                  <a:pt x="3760378" y="5513260"/>
                  <a:pt x="3798826" y="5513260"/>
                </a:cubicBezTo>
                <a:close/>
                <a:moveTo>
                  <a:pt x="3381152" y="5513260"/>
                </a:moveTo>
                <a:cubicBezTo>
                  <a:pt x="3419598" y="5513260"/>
                  <a:pt x="3450765" y="5544427"/>
                  <a:pt x="3450765" y="5582873"/>
                </a:cubicBezTo>
                <a:cubicBezTo>
                  <a:pt x="3450765" y="5621319"/>
                  <a:pt x="3419598" y="5652486"/>
                  <a:pt x="3381152" y="5652486"/>
                </a:cubicBezTo>
                <a:cubicBezTo>
                  <a:pt x="3342704" y="5652486"/>
                  <a:pt x="3311538" y="5621319"/>
                  <a:pt x="3311538" y="5582873"/>
                </a:cubicBezTo>
                <a:cubicBezTo>
                  <a:pt x="3311538" y="5544427"/>
                  <a:pt x="3342704" y="5513260"/>
                  <a:pt x="3381152" y="5513260"/>
                </a:cubicBezTo>
                <a:close/>
                <a:moveTo>
                  <a:pt x="2963472" y="5513260"/>
                </a:moveTo>
                <a:cubicBezTo>
                  <a:pt x="3001918" y="5513260"/>
                  <a:pt x="3033084" y="5544427"/>
                  <a:pt x="3033084" y="5582873"/>
                </a:cubicBezTo>
                <a:cubicBezTo>
                  <a:pt x="3033084" y="5621319"/>
                  <a:pt x="3001918" y="5652486"/>
                  <a:pt x="2963472" y="5652486"/>
                </a:cubicBezTo>
                <a:cubicBezTo>
                  <a:pt x="2925026" y="5652486"/>
                  <a:pt x="2893857" y="5621319"/>
                  <a:pt x="2893857" y="5582873"/>
                </a:cubicBezTo>
                <a:cubicBezTo>
                  <a:pt x="2893857" y="5544427"/>
                  <a:pt x="2925026" y="5513260"/>
                  <a:pt x="2963472" y="5513260"/>
                </a:cubicBezTo>
                <a:close/>
                <a:moveTo>
                  <a:pt x="2545791" y="5513260"/>
                </a:moveTo>
                <a:cubicBezTo>
                  <a:pt x="2584237" y="5513260"/>
                  <a:pt x="2615403" y="5544427"/>
                  <a:pt x="2615403" y="5582873"/>
                </a:cubicBezTo>
                <a:cubicBezTo>
                  <a:pt x="2615403" y="5621319"/>
                  <a:pt x="2584237" y="5652486"/>
                  <a:pt x="2545791" y="5652486"/>
                </a:cubicBezTo>
                <a:cubicBezTo>
                  <a:pt x="2507343" y="5652486"/>
                  <a:pt x="2476178" y="5621319"/>
                  <a:pt x="2476178" y="5582873"/>
                </a:cubicBezTo>
                <a:cubicBezTo>
                  <a:pt x="2476178" y="5544427"/>
                  <a:pt x="2507343" y="5513260"/>
                  <a:pt x="2545791" y="5513260"/>
                </a:cubicBezTo>
                <a:close/>
                <a:moveTo>
                  <a:pt x="2128108" y="5513260"/>
                </a:moveTo>
                <a:cubicBezTo>
                  <a:pt x="2166554" y="5513260"/>
                  <a:pt x="2197722" y="5544427"/>
                  <a:pt x="2197722" y="5582873"/>
                </a:cubicBezTo>
                <a:cubicBezTo>
                  <a:pt x="2197722" y="5621319"/>
                  <a:pt x="2166554" y="5652486"/>
                  <a:pt x="2128108" y="5652486"/>
                </a:cubicBezTo>
                <a:cubicBezTo>
                  <a:pt x="2089662" y="5652486"/>
                  <a:pt x="2058495" y="5621319"/>
                  <a:pt x="2058495" y="5582873"/>
                </a:cubicBezTo>
                <a:cubicBezTo>
                  <a:pt x="2058495" y="5544427"/>
                  <a:pt x="2089662" y="5513260"/>
                  <a:pt x="2128108" y="5513260"/>
                </a:cubicBezTo>
                <a:close/>
                <a:moveTo>
                  <a:pt x="1710427" y="5513260"/>
                </a:moveTo>
                <a:cubicBezTo>
                  <a:pt x="1748874" y="5513260"/>
                  <a:pt x="1780039" y="5544427"/>
                  <a:pt x="1780039" y="5582873"/>
                </a:cubicBezTo>
                <a:cubicBezTo>
                  <a:pt x="1780039" y="5621319"/>
                  <a:pt x="1748874" y="5652486"/>
                  <a:pt x="1710427" y="5652486"/>
                </a:cubicBezTo>
                <a:cubicBezTo>
                  <a:pt x="1671978" y="5652486"/>
                  <a:pt x="1640810" y="5621319"/>
                  <a:pt x="1640810" y="5582873"/>
                </a:cubicBezTo>
                <a:cubicBezTo>
                  <a:pt x="1640810" y="5544427"/>
                  <a:pt x="1671978" y="5513260"/>
                  <a:pt x="1710427" y="5513260"/>
                </a:cubicBezTo>
                <a:close/>
                <a:moveTo>
                  <a:pt x="1292745" y="5513260"/>
                </a:moveTo>
                <a:cubicBezTo>
                  <a:pt x="1331191" y="5513260"/>
                  <a:pt x="1362358" y="5544427"/>
                  <a:pt x="1362358" y="5582873"/>
                </a:cubicBezTo>
                <a:cubicBezTo>
                  <a:pt x="1362358" y="5621319"/>
                  <a:pt x="1331191" y="5652486"/>
                  <a:pt x="1292745" y="5652486"/>
                </a:cubicBezTo>
                <a:cubicBezTo>
                  <a:pt x="1254299" y="5652486"/>
                  <a:pt x="1223132" y="5621319"/>
                  <a:pt x="1223132" y="5582873"/>
                </a:cubicBezTo>
                <a:cubicBezTo>
                  <a:pt x="1223132" y="5544427"/>
                  <a:pt x="1254299" y="5513260"/>
                  <a:pt x="1292745" y="5513260"/>
                </a:cubicBezTo>
                <a:close/>
                <a:moveTo>
                  <a:pt x="875071" y="5513260"/>
                </a:moveTo>
                <a:cubicBezTo>
                  <a:pt x="913517" y="5513260"/>
                  <a:pt x="944684" y="5544427"/>
                  <a:pt x="944684" y="5582873"/>
                </a:cubicBezTo>
                <a:cubicBezTo>
                  <a:pt x="944684" y="5621319"/>
                  <a:pt x="913517" y="5652486"/>
                  <a:pt x="875071" y="5652486"/>
                </a:cubicBezTo>
                <a:cubicBezTo>
                  <a:pt x="836625" y="5652486"/>
                  <a:pt x="805459" y="5621319"/>
                  <a:pt x="805459" y="5582873"/>
                </a:cubicBezTo>
                <a:cubicBezTo>
                  <a:pt x="805459" y="5544427"/>
                  <a:pt x="836625" y="5513260"/>
                  <a:pt x="875071" y="5513260"/>
                </a:cubicBezTo>
                <a:close/>
                <a:moveTo>
                  <a:pt x="457395" y="5513260"/>
                </a:moveTo>
                <a:cubicBezTo>
                  <a:pt x="495841" y="5513260"/>
                  <a:pt x="527009" y="5544427"/>
                  <a:pt x="527009" y="5582873"/>
                </a:cubicBezTo>
                <a:cubicBezTo>
                  <a:pt x="527009" y="5621319"/>
                  <a:pt x="495841" y="5652486"/>
                  <a:pt x="457395" y="5652486"/>
                </a:cubicBezTo>
                <a:cubicBezTo>
                  <a:pt x="418949" y="5652486"/>
                  <a:pt x="387782" y="5621319"/>
                  <a:pt x="387782" y="5582873"/>
                </a:cubicBezTo>
                <a:cubicBezTo>
                  <a:pt x="387782" y="5544427"/>
                  <a:pt x="418949" y="5513260"/>
                  <a:pt x="457395" y="5513260"/>
                </a:cubicBezTo>
                <a:close/>
                <a:moveTo>
                  <a:pt x="39720" y="5513260"/>
                </a:moveTo>
                <a:cubicBezTo>
                  <a:pt x="78166" y="5513260"/>
                  <a:pt x="109332" y="5544427"/>
                  <a:pt x="109332" y="5582873"/>
                </a:cubicBezTo>
                <a:cubicBezTo>
                  <a:pt x="109332" y="5621319"/>
                  <a:pt x="78166" y="5652486"/>
                  <a:pt x="39720" y="5652486"/>
                </a:cubicBezTo>
                <a:cubicBezTo>
                  <a:pt x="30108" y="5652486"/>
                  <a:pt x="20952" y="5650538"/>
                  <a:pt x="12623" y="5647015"/>
                </a:cubicBezTo>
                <a:lnTo>
                  <a:pt x="0" y="5638505"/>
                </a:lnTo>
                <a:lnTo>
                  <a:pt x="0" y="5527242"/>
                </a:lnTo>
                <a:lnTo>
                  <a:pt x="12623" y="5518731"/>
                </a:lnTo>
                <a:cubicBezTo>
                  <a:pt x="20952" y="5515208"/>
                  <a:pt x="30108" y="5513260"/>
                  <a:pt x="39720" y="5513260"/>
                </a:cubicBezTo>
                <a:close/>
                <a:moveTo>
                  <a:pt x="12152306" y="5206964"/>
                </a:moveTo>
                <a:cubicBezTo>
                  <a:pt x="12161917" y="5206964"/>
                  <a:pt x="12171074" y="5208912"/>
                  <a:pt x="12179402" y="5212435"/>
                </a:cubicBezTo>
                <a:lnTo>
                  <a:pt x="12192000" y="5220928"/>
                </a:lnTo>
                <a:lnTo>
                  <a:pt x="12192000" y="5332226"/>
                </a:lnTo>
                <a:lnTo>
                  <a:pt x="12179402" y="5340719"/>
                </a:lnTo>
                <a:cubicBezTo>
                  <a:pt x="12171074" y="5344242"/>
                  <a:pt x="12161917" y="5346190"/>
                  <a:pt x="12152306" y="5346190"/>
                </a:cubicBezTo>
                <a:cubicBezTo>
                  <a:pt x="12113860" y="5346190"/>
                  <a:pt x="12082694" y="5315023"/>
                  <a:pt x="12082694" y="5276577"/>
                </a:cubicBezTo>
                <a:cubicBezTo>
                  <a:pt x="12082694" y="5238131"/>
                  <a:pt x="12113860" y="5206964"/>
                  <a:pt x="12152306" y="5206964"/>
                </a:cubicBezTo>
                <a:close/>
                <a:moveTo>
                  <a:pt x="11734630" y="5206964"/>
                </a:moveTo>
                <a:cubicBezTo>
                  <a:pt x="11773076" y="5206964"/>
                  <a:pt x="11804243" y="5238131"/>
                  <a:pt x="11804243" y="5276577"/>
                </a:cubicBezTo>
                <a:cubicBezTo>
                  <a:pt x="11804243" y="5315023"/>
                  <a:pt x="11773076" y="5346190"/>
                  <a:pt x="11734630" y="5346190"/>
                </a:cubicBezTo>
                <a:cubicBezTo>
                  <a:pt x="11696184" y="5346190"/>
                  <a:pt x="11665017" y="5315023"/>
                  <a:pt x="11665017" y="5276577"/>
                </a:cubicBezTo>
                <a:cubicBezTo>
                  <a:pt x="11665017" y="5238131"/>
                  <a:pt x="11696184" y="5206964"/>
                  <a:pt x="11734630" y="5206964"/>
                </a:cubicBezTo>
                <a:close/>
                <a:moveTo>
                  <a:pt x="11316953" y="5206964"/>
                </a:moveTo>
                <a:cubicBezTo>
                  <a:pt x="11355399" y="5206964"/>
                  <a:pt x="11386566" y="5238131"/>
                  <a:pt x="11386566" y="5276577"/>
                </a:cubicBezTo>
                <a:cubicBezTo>
                  <a:pt x="11386566" y="5315023"/>
                  <a:pt x="11355399" y="5346190"/>
                  <a:pt x="11316953" y="5346190"/>
                </a:cubicBezTo>
                <a:cubicBezTo>
                  <a:pt x="11278507" y="5346190"/>
                  <a:pt x="11247341" y="5315023"/>
                  <a:pt x="11247341" y="5276577"/>
                </a:cubicBezTo>
                <a:cubicBezTo>
                  <a:pt x="11247341" y="5238131"/>
                  <a:pt x="11278507" y="5206964"/>
                  <a:pt x="11316953" y="5206964"/>
                </a:cubicBezTo>
                <a:close/>
                <a:moveTo>
                  <a:pt x="10899277" y="5206964"/>
                </a:moveTo>
                <a:cubicBezTo>
                  <a:pt x="10937723" y="5206964"/>
                  <a:pt x="10968890" y="5238131"/>
                  <a:pt x="10968890" y="5276577"/>
                </a:cubicBezTo>
                <a:cubicBezTo>
                  <a:pt x="10968890" y="5315023"/>
                  <a:pt x="10937723" y="5346190"/>
                  <a:pt x="10899277" y="5346190"/>
                </a:cubicBezTo>
                <a:cubicBezTo>
                  <a:pt x="10860831" y="5346190"/>
                  <a:pt x="10829664" y="5315023"/>
                  <a:pt x="10829664" y="5276577"/>
                </a:cubicBezTo>
                <a:cubicBezTo>
                  <a:pt x="10829664" y="5238131"/>
                  <a:pt x="10860831" y="5206964"/>
                  <a:pt x="10899277" y="5206964"/>
                </a:cubicBezTo>
                <a:close/>
                <a:moveTo>
                  <a:pt x="10481600" y="5206964"/>
                </a:moveTo>
                <a:cubicBezTo>
                  <a:pt x="10520046" y="5206964"/>
                  <a:pt x="10551213" y="5238131"/>
                  <a:pt x="10551213" y="5276577"/>
                </a:cubicBezTo>
                <a:cubicBezTo>
                  <a:pt x="10551213" y="5315023"/>
                  <a:pt x="10520046" y="5346190"/>
                  <a:pt x="10481600" y="5346190"/>
                </a:cubicBezTo>
                <a:cubicBezTo>
                  <a:pt x="10443154" y="5346190"/>
                  <a:pt x="10411988" y="5315023"/>
                  <a:pt x="10411988" y="5276577"/>
                </a:cubicBezTo>
                <a:cubicBezTo>
                  <a:pt x="10411988" y="5238131"/>
                  <a:pt x="10443154" y="5206964"/>
                  <a:pt x="10481600" y="5206964"/>
                </a:cubicBezTo>
                <a:close/>
                <a:moveTo>
                  <a:pt x="10063924" y="5206964"/>
                </a:moveTo>
                <a:cubicBezTo>
                  <a:pt x="10102370" y="5206964"/>
                  <a:pt x="10133537" y="5238131"/>
                  <a:pt x="10133537" y="5276577"/>
                </a:cubicBezTo>
                <a:cubicBezTo>
                  <a:pt x="10133537" y="5315023"/>
                  <a:pt x="10102370" y="5346190"/>
                  <a:pt x="10063924" y="5346190"/>
                </a:cubicBezTo>
                <a:cubicBezTo>
                  <a:pt x="10025478" y="5346190"/>
                  <a:pt x="9994311" y="5315023"/>
                  <a:pt x="9994311" y="5276577"/>
                </a:cubicBezTo>
                <a:cubicBezTo>
                  <a:pt x="9994311" y="5238131"/>
                  <a:pt x="10025478" y="5206964"/>
                  <a:pt x="10063924" y="5206964"/>
                </a:cubicBezTo>
                <a:close/>
                <a:moveTo>
                  <a:pt x="9646247" y="5206964"/>
                </a:moveTo>
                <a:cubicBezTo>
                  <a:pt x="9684693" y="5206964"/>
                  <a:pt x="9715860" y="5238131"/>
                  <a:pt x="9715860" y="5276577"/>
                </a:cubicBezTo>
                <a:cubicBezTo>
                  <a:pt x="9715860" y="5315023"/>
                  <a:pt x="9684693" y="5346190"/>
                  <a:pt x="9646247" y="5346190"/>
                </a:cubicBezTo>
                <a:cubicBezTo>
                  <a:pt x="9607802" y="5346190"/>
                  <a:pt x="9576635" y="5315023"/>
                  <a:pt x="9576635" y="5276577"/>
                </a:cubicBezTo>
                <a:cubicBezTo>
                  <a:pt x="9576635" y="5238131"/>
                  <a:pt x="9607802" y="5206964"/>
                  <a:pt x="9646247" y="5206964"/>
                </a:cubicBezTo>
                <a:close/>
                <a:moveTo>
                  <a:pt x="9228571" y="5206964"/>
                </a:moveTo>
                <a:cubicBezTo>
                  <a:pt x="9267017" y="5206964"/>
                  <a:pt x="9298184" y="5238131"/>
                  <a:pt x="9298184" y="5276577"/>
                </a:cubicBezTo>
                <a:cubicBezTo>
                  <a:pt x="9298184" y="5315023"/>
                  <a:pt x="9267017" y="5346190"/>
                  <a:pt x="9228571" y="5346190"/>
                </a:cubicBezTo>
                <a:cubicBezTo>
                  <a:pt x="9190125" y="5346190"/>
                  <a:pt x="9158958" y="5315023"/>
                  <a:pt x="9158958" y="5276577"/>
                </a:cubicBezTo>
                <a:cubicBezTo>
                  <a:pt x="9158958" y="5238131"/>
                  <a:pt x="9190125" y="5206964"/>
                  <a:pt x="9228571" y="5206964"/>
                </a:cubicBezTo>
                <a:close/>
                <a:moveTo>
                  <a:pt x="8810895" y="5206964"/>
                </a:moveTo>
                <a:cubicBezTo>
                  <a:pt x="8849341" y="5206964"/>
                  <a:pt x="8880507" y="5238131"/>
                  <a:pt x="8880507" y="5276577"/>
                </a:cubicBezTo>
                <a:cubicBezTo>
                  <a:pt x="8880507" y="5315023"/>
                  <a:pt x="8849341" y="5346190"/>
                  <a:pt x="8810895" y="5346190"/>
                </a:cubicBezTo>
                <a:cubicBezTo>
                  <a:pt x="8772449" y="5346190"/>
                  <a:pt x="8741282" y="5315023"/>
                  <a:pt x="8741282" y="5276577"/>
                </a:cubicBezTo>
                <a:cubicBezTo>
                  <a:pt x="8741282" y="5238131"/>
                  <a:pt x="8772449" y="5206964"/>
                  <a:pt x="8810895" y="5206964"/>
                </a:cubicBezTo>
                <a:close/>
                <a:moveTo>
                  <a:pt x="8393218" y="5206964"/>
                </a:moveTo>
                <a:cubicBezTo>
                  <a:pt x="8431664" y="5206964"/>
                  <a:pt x="8462831" y="5238131"/>
                  <a:pt x="8462831" y="5276577"/>
                </a:cubicBezTo>
                <a:cubicBezTo>
                  <a:pt x="8462831" y="5315023"/>
                  <a:pt x="8431664" y="5346190"/>
                  <a:pt x="8393218" y="5346190"/>
                </a:cubicBezTo>
                <a:cubicBezTo>
                  <a:pt x="8354772" y="5346190"/>
                  <a:pt x="8323606" y="5315023"/>
                  <a:pt x="8323606" y="5276577"/>
                </a:cubicBezTo>
                <a:cubicBezTo>
                  <a:pt x="8323606" y="5238131"/>
                  <a:pt x="8354772" y="5206964"/>
                  <a:pt x="8393218" y="5206964"/>
                </a:cubicBezTo>
                <a:close/>
                <a:moveTo>
                  <a:pt x="7975542" y="5206964"/>
                </a:moveTo>
                <a:cubicBezTo>
                  <a:pt x="8013988" y="5206964"/>
                  <a:pt x="8045155" y="5238131"/>
                  <a:pt x="8045155" y="5276577"/>
                </a:cubicBezTo>
                <a:cubicBezTo>
                  <a:pt x="8045155" y="5315023"/>
                  <a:pt x="8013988" y="5346190"/>
                  <a:pt x="7975542" y="5346190"/>
                </a:cubicBezTo>
                <a:cubicBezTo>
                  <a:pt x="7937096" y="5346190"/>
                  <a:pt x="7905929" y="5315023"/>
                  <a:pt x="7905929" y="5276577"/>
                </a:cubicBezTo>
                <a:cubicBezTo>
                  <a:pt x="7905929" y="5238131"/>
                  <a:pt x="7937096" y="5206964"/>
                  <a:pt x="7975542" y="5206964"/>
                </a:cubicBezTo>
                <a:close/>
                <a:moveTo>
                  <a:pt x="7557865" y="5206964"/>
                </a:moveTo>
                <a:cubicBezTo>
                  <a:pt x="7596311" y="5206964"/>
                  <a:pt x="7627478" y="5238131"/>
                  <a:pt x="7627478" y="5276577"/>
                </a:cubicBezTo>
                <a:cubicBezTo>
                  <a:pt x="7627478" y="5315023"/>
                  <a:pt x="7596311" y="5346190"/>
                  <a:pt x="7557865" y="5346190"/>
                </a:cubicBezTo>
                <a:cubicBezTo>
                  <a:pt x="7519419" y="5346190"/>
                  <a:pt x="7488253" y="5315023"/>
                  <a:pt x="7488253" y="5276577"/>
                </a:cubicBezTo>
                <a:cubicBezTo>
                  <a:pt x="7488253" y="5238131"/>
                  <a:pt x="7519419" y="5206964"/>
                  <a:pt x="7557865" y="5206964"/>
                </a:cubicBezTo>
                <a:close/>
                <a:moveTo>
                  <a:pt x="7140189" y="5206964"/>
                </a:moveTo>
                <a:cubicBezTo>
                  <a:pt x="7178635" y="5206964"/>
                  <a:pt x="7209802" y="5238131"/>
                  <a:pt x="7209802" y="5276577"/>
                </a:cubicBezTo>
                <a:cubicBezTo>
                  <a:pt x="7209802" y="5315023"/>
                  <a:pt x="7178635" y="5346190"/>
                  <a:pt x="7140189" y="5346190"/>
                </a:cubicBezTo>
                <a:cubicBezTo>
                  <a:pt x="7101743" y="5346190"/>
                  <a:pt x="7070576" y="5315023"/>
                  <a:pt x="7070576" y="5276577"/>
                </a:cubicBezTo>
                <a:cubicBezTo>
                  <a:pt x="7070576" y="5238131"/>
                  <a:pt x="7101743" y="5206964"/>
                  <a:pt x="7140189" y="5206964"/>
                </a:cubicBezTo>
                <a:close/>
                <a:moveTo>
                  <a:pt x="6722513" y="5206964"/>
                </a:moveTo>
                <a:cubicBezTo>
                  <a:pt x="6760958" y="5206964"/>
                  <a:pt x="6792125" y="5238131"/>
                  <a:pt x="6792125" y="5276577"/>
                </a:cubicBezTo>
                <a:cubicBezTo>
                  <a:pt x="6792125" y="5315023"/>
                  <a:pt x="6760958" y="5346190"/>
                  <a:pt x="6722513" y="5346190"/>
                </a:cubicBezTo>
                <a:cubicBezTo>
                  <a:pt x="6684067" y="5346190"/>
                  <a:pt x="6652900" y="5315023"/>
                  <a:pt x="6652900" y="5276577"/>
                </a:cubicBezTo>
                <a:cubicBezTo>
                  <a:pt x="6652900" y="5238131"/>
                  <a:pt x="6684067" y="5206964"/>
                  <a:pt x="6722513" y="5206964"/>
                </a:cubicBezTo>
                <a:close/>
                <a:moveTo>
                  <a:pt x="6304836" y="5206964"/>
                </a:moveTo>
                <a:cubicBezTo>
                  <a:pt x="6343282" y="5206964"/>
                  <a:pt x="6374449" y="5238131"/>
                  <a:pt x="6374449" y="5276577"/>
                </a:cubicBezTo>
                <a:cubicBezTo>
                  <a:pt x="6374449" y="5315023"/>
                  <a:pt x="6343282" y="5346190"/>
                  <a:pt x="6304836" y="5346190"/>
                </a:cubicBezTo>
                <a:cubicBezTo>
                  <a:pt x="6266390" y="5346190"/>
                  <a:pt x="6235223" y="5315023"/>
                  <a:pt x="6235223" y="5276577"/>
                </a:cubicBezTo>
                <a:cubicBezTo>
                  <a:pt x="6235223" y="5238131"/>
                  <a:pt x="6266390" y="5206964"/>
                  <a:pt x="6304836" y="5206964"/>
                </a:cubicBezTo>
                <a:close/>
                <a:moveTo>
                  <a:pt x="5887160" y="5206964"/>
                </a:moveTo>
                <a:cubicBezTo>
                  <a:pt x="5925606" y="5206964"/>
                  <a:pt x="5956772" y="5238131"/>
                  <a:pt x="5956772" y="5276577"/>
                </a:cubicBezTo>
                <a:cubicBezTo>
                  <a:pt x="5956772" y="5315023"/>
                  <a:pt x="5925606" y="5346190"/>
                  <a:pt x="5887160" y="5346190"/>
                </a:cubicBezTo>
                <a:cubicBezTo>
                  <a:pt x="5848714" y="5346190"/>
                  <a:pt x="5817547" y="5315023"/>
                  <a:pt x="5817547" y="5276577"/>
                </a:cubicBezTo>
                <a:cubicBezTo>
                  <a:pt x="5817547" y="5238131"/>
                  <a:pt x="5848714" y="5206964"/>
                  <a:pt x="5887160" y="5206964"/>
                </a:cubicBezTo>
                <a:close/>
                <a:moveTo>
                  <a:pt x="5469483" y="5206964"/>
                </a:moveTo>
                <a:cubicBezTo>
                  <a:pt x="5507929" y="5206964"/>
                  <a:pt x="5539096" y="5238131"/>
                  <a:pt x="5539096" y="5276577"/>
                </a:cubicBezTo>
                <a:cubicBezTo>
                  <a:pt x="5539096" y="5315023"/>
                  <a:pt x="5507929" y="5346190"/>
                  <a:pt x="5469483" y="5346190"/>
                </a:cubicBezTo>
                <a:cubicBezTo>
                  <a:pt x="5431037" y="5346190"/>
                  <a:pt x="5399870" y="5315023"/>
                  <a:pt x="5399870" y="5276577"/>
                </a:cubicBezTo>
                <a:cubicBezTo>
                  <a:pt x="5399870" y="5238131"/>
                  <a:pt x="5431037" y="5206964"/>
                  <a:pt x="5469483" y="5206964"/>
                </a:cubicBezTo>
                <a:close/>
                <a:moveTo>
                  <a:pt x="5051807" y="5206964"/>
                </a:moveTo>
                <a:cubicBezTo>
                  <a:pt x="5090253" y="5206964"/>
                  <a:pt x="5121419" y="5238131"/>
                  <a:pt x="5121419" y="5276577"/>
                </a:cubicBezTo>
                <a:cubicBezTo>
                  <a:pt x="5121419" y="5315023"/>
                  <a:pt x="5090253" y="5346190"/>
                  <a:pt x="5051807" y="5346190"/>
                </a:cubicBezTo>
                <a:cubicBezTo>
                  <a:pt x="5013361" y="5346190"/>
                  <a:pt x="4982194" y="5315023"/>
                  <a:pt x="4982194" y="5276577"/>
                </a:cubicBezTo>
                <a:cubicBezTo>
                  <a:pt x="4982194" y="5238131"/>
                  <a:pt x="5013361" y="5206964"/>
                  <a:pt x="5051807" y="5206964"/>
                </a:cubicBezTo>
                <a:close/>
                <a:moveTo>
                  <a:pt x="4634130" y="5206964"/>
                </a:moveTo>
                <a:cubicBezTo>
                  <a:pt x="4672576" y="5206964"/>
                  <a:pt x="4703743" y="5238131"/>
                  <a:pt x="4703743" y="5276577"/>
                </a:cubicBezTo>
                <a:cubicBezTo>
                  <a:pt x="4703743" y="5315023"/>
                  <a:pt x="4672576" y="5346190"/>
                  <a:pt x="4634130" y="5346190"/>
                </a:cubicBezTo>
                <a:cubicBezTo>
                  <a:pt x="4595684" y="5346190"/>
                  <a:pt x="4564517" y="5315023"/>
                  <a:pt x="4564517" y="5276577"/>
                </a:cubicBezTo>
                <a:cubicBezTo>
                  <a:pt x="4564517" y="5238131"/>
                  <a:pt x="4595684" y="5206964"/>
                  <a:pt x="4634130" y="5206964"/>
                </a:cubicBezTo>
                <a:close/>
                <a:moveTo>
                  <a:pt x="4216509" y="5206964"/>
                </a:moveTo>
                <a:cubicBezTo>
                  <a:pt x="4254955" y="5206964"/>
                  <a:pt x="4286066" y="5238131"/>
                  <a:pt x="4286066" y="5276577"/>
                </a:cubicBezTo>
                <a:cubicBezTo>
                  <a:pt x="4286066" y="5315023"/>
                  <a:pt x="4254955" y="5346190"/>
                  <a:pt x="4216509" y="5346190"/>
                </a:cubicBezTo>
                <a:cubicBezTo>
                  <a:pt x="4178063" y="5346190"/>
                  <a:pt x="4146896" y="5315023"/>
                  <a:pt x="4146896" y="5276577"/>
                </a:cubicBezTo>
                <a:cubicBezTo>
                  <a:pt x="4146896" y="5238131"/>
                  <a:pt x="4178063" y="5206964"/>
                  <a:pt x="4216509" y="5206964"/>
                </a:cubicBezTo>
                <a:close/>
                <a:moveTo>
                  <a:pt x="3798835" y="5206964"/>
                </a:moveTo>
                <a:cubicBezTo>
                  <a:pt x="3837279" y="5206964"/>
                  <a:pt x="3868446" y="5238131"/>
                  <a:pt x="3868446" y="5276577"/>
                </a:cubicBezTo>
                <a:cubicBezTo>
                  <a:pt x="3868446" y="5315023"/>
                  <a:pt x="3837279" y="5346190"/>
                  <a:pt x="3798835" y="5346190"/>
                </a:cubicBezTo>
                <a:cubicBezTo>
                  <a:pt x="3760386" y="5346190"/>
                  <a:pt x="3729223" y="5315023"/>
                  <a:pt x="3729223" y="5276577"/>
                </a:cubicBezTo>
                <a:cubicBezTo>
                  <a:pt x="3729223" y="5238131"/>
                  <a:pt x="3760386" y="5206964"/>
                  <a:pt x="3798835" y="5206964"/>
                </a:cubicBezTo>
                <a:close/>
                <a:moveTo>
                  <a:pt x="3381161" y="5206964"/>
                </a:moveTo>
                <a:cubicBezTo>
                  <a:pt x="3419608" y="5206964"/>
                  <a:pt x="3450775" y="5238131"/>
                  <a:pt x="3450775" y="5276577"/>
                </a:cubicBezTo>
                <a:cubicBezTo>
                  <a:pt x="3450775" y="5315023"/>
                  <a:pt x="3419608" y="5346190"/>
                  <a:pt x="3381161" y="5346190"/>
                </a:cubicBezTo>
                <a:cubicBezTo>
                  <a:pt x="3342712" y="5346190"/>
                  <a:pt x="3311547" y="5315023"/>
                  <a:pt x="3311547" y="5276577"/>
                </a:cubicBezTo>
                <a:cubicBezTo>
                  <a:pt x="3311547" y="5238131"/>
                  <a:pt x="3342712" y="5206964"/>
                  <a:pt x="3381161" y="5206964"/>
                </a:cubicBezTo>
                <a:close/>
                <a:moveTo>
                  <a:pt x="2963479" y="5206964"/>
                </a:moveTo>
                <a:cubicBezTo>
                  <a:pt x="3001925" y="5206964"/>
                  <a:pt x="3033092" y="5238131"/>
                  <a:pt x="3033092" y="5276577"/>
                </a:cubicBezTo>
                <a:cubicBezTo>
                  <a:pt x="3033092" y="5315023"/>
                  <a:pt x="3001925" y="5346190"/>
                  <a:pt x="2963479" y="5346190"/>
                </a:cubicBezTo>
                <a:cubicBezTo>
                  <a:pt x="2925035" y="5346190"/>
                  <a:pt x="2893865" y="5315023"/>
                  <a:pt x="2893865" y="5276577"/>
                </a:cubicBezTo>
                <a:cubicBezTo>
                  <a:pt x="2893865" y="5238131"/>
                  <a:pt x="2925035" y="5206964"/>
                  <a:pt x="2963479" y="5206964"/>
                </a:cubicBezTo>
                <a:close/>
                <a:moveTo>
                  <a:pt x="2545798" y="5206964"/>
                </a:moveTo>
                <a:cubicBezTo>
                  <a:pt x="2584244" y="5206964"/>
                  <a:pt x="2615411" y="5238131"/>
                  <a:pt x="2615411" y="5276577"/>
                </a:cubicBezTo>
                <a:cubicBezTo>
                  <a:pt x="2615411" y="5315023"/>
                  <a:pt x="2584244" y="5346190"/>
                  <a:pt x="2545798" y="5346190"/>
                </a:cubicBezTo>
                <a:cubicBezTo>
                  <a:pt x="2507351" y="5346190"/>
                  <a:pt x="2476185" y="5315023"/>
                  <a:pt x="2476185" y="5276577"/>
                </a:cubicBezTo>
                <a:cubicBezTo>
                  <a:pt x="2476185" y="5238131"/>
                  <a:pt x="2507351" y="5206964"/>
                  <a:pt x="2545798" y="5206964"/>
                </a:cubicBezTo>
                <a:close/>
                <a:moveTo>
                  <a:pt x="2128115" y="5206964"/>
                </a:moveTo>
                <a:cubicBezTo>
                  <a:pt x="2166561" y="5206964"/>
                  <a:pt x="2197728" y="5238131"/>
                  <a:pt x="2197728" y="5276577"/>
                </a:cubicBezTo>
                <a:cubicBezTo>
                  <a:pt x="2197728" y="5315023"/>
                  <a:pt x="2166561" y="5346190"/>
                  <a:pt x="2128115" y="5346190"/>
                </a:cubicBezTo>
                <a:cubicBezTo>
                  <a:pt x="2089669" y="5346190"/>
                  <a:pt x="2058501" y="5315023"/>
                  <a:pt x="2058501" y="5276577"/>
                </a:cubicBezTo>
                <a:cubicBezTo>
                  <a:pt x="2058501" y="5238131"/>
                  <a:pt x="2089669" y="5206964"/>
                  <a:pt x="2128115" y="5206964"/>
                </a:cubicBezTo>
                <a:close/>
                <a:moveTo>
                  <a:pt x="1710431" y="5206964"/>
                </a:moveTo>
                <a:cubicBezTo>
                  <a:pt x="1748879" y="5206964"/>
                  <a:pt x="1780046" y="5238131"/>
                  <a:pt x="1780046" y="5276577"/>
                </a:cubicBezTo>
                <a:cubicBezTo>
                  <a:pt x="1780046" y="5315023"/>
                  <a:pt x="1748879" y="5346190"/>
                  <a:pt x="1710431" y="5346190"/>
                </a:cubicBezTo>
                <a:cubicBezTo>
                  <a:pt x="1671983" y="5346190"/>
                  <a:pt x="1640815" y="5315023"/>
                  <a:pt x="1640815" y="5276577"/>
                </a:cubicBezTo>
                <a:cubicBezTo>
                  <a:pt x="1640815" y="5238131"/>
                  <a:pt x="1671983" y="5206964"/>
                  <a:pt x="1710431" y="5206964"/>
                </a:cubicBezTo>
                <a:close/>
                <a:moveTo>
                  <a:pt x="1292750" y="5206964"/>
                </a:moveTo>
                <a:cubicBezTo>
                  <a:pt x="1331196" y="5206964"/>
                  <a:pt x="1362363" y="5238131"/>
                  <a:pt x="1362363" y="5276577"/>
                </a:cubicBezTo>
                <a:cubicBezTo>
                  <a:pt x="1362363" y="5315023"/>
                  <a:pt x="1331196" y="5346190"/>
                  <a:pt x="1292750" y="5346190"/>
                </a:cubicBezTo>
                <a:cubicBezTo>
                  <a:pt x="1254304" y="5346190"/>
                  <a:pt x="1223137" y="5315023"/>
                  <a:pt x="1223137" y="5276577"/>
                </a:cubicBezTo>
                <a:cubicBezTo>
                  <a:pt x="1223137" y="5238131"/>
                  <a:pt x="1254304" y="5206964"/>
                  <a:pt x="1292750" y="5206964"/>
                </a:cubicBezTo>
                <a:close/>
                <a:moveTo>
                  <a:pt x="875076" y="5206964"/>
                </a:moveTo>
                <a:cubicBezTo>
                  <a:pt x="913522" y="5206964"/>
                  <a:pt x="944689" y="5238131"/>
                  <a:pt x="944689" y="5276577"/>
                </a:cubicBezTo>
                <a:cubicBezTo>
                  <a:pt x="944689" y="5315023"/>
                  <a:pt x="913522" y="5346190"/>
                  <a:pt x="875076" y="5346190"/>
                </a:cubicBezTo>
                <a:cubicBezTo>
                  <a:pt x="836630" y="5346190"/>
                  <a:pt x="805463" y="5315023"/>
                  <a:pt x="805463" y="5276577"/>
                </a:cubicBezTo>
                <a:cubicBezTo>
                  <a:pt x="805463" y="5238131"/>
                  <a:pt x="836630" y="5206964"/>
                  <a:pt x="875076" y="5206964"/>
                </a:cubicBezTo>
                <a:close/>
                <a:moveTo>
                  <a:pt x="457400" y="5206964"/>
                </a:moveTo>
                <a:cubicBezTo>
                  <a:pt x="495846" y="5206964"/>
                  <a:pt x="527014" y="5238131"/>
                  <a:pt x="527014" y="5276577"/>
                </a:cubicBezTo>
                <a:cubicBezTo>
                  <a:pt x="527014" y="5315023"/>
                  <a:pt x="495846" y="5346190"/>
                  <a:pt x="457400" y="5346190"/>
                </a:cubicBezTo>
                <a:cubicBezTo>
                  <a:pt x="418954" y="5346190"/>
                  <a:pt x="387787" y="5315023"/>
                  <a:pt x="387787" y="5276577"/>
                </a:cubicBezTo>
                <a:cubicBezTo>
                  <a:pt x="387787" y="5238131"/>
                  <a:pt x="418954" y="5206964"/>
                  <a:pt x="457400" y="5206964"/>
                </a:cubicBezTo>
                <a:close/>
                <a:moveTo>
                  <a:pt x="39724" y="5206964"/>
                </a:moveTo>
                <a:cubicBezTo>
                  <a:pt x="78170" y="5206964"/>
                  <a:pt x="109337" y="5238131"/>
                  <a:pt x="109337" y="5276577"/>
                </a:cubicBezTo>
                <a:cubicBezTo>
                  <a:pt x="109337" y="5315023"/>
                  <a:pt x="78170" y="5346190"/>
                  <a:pt x="39724" y="5346190"/>
                </a:cubicBezTo>
                <a:cubicBezTo>
                  <a:pt x="30113" y="5346190"/>
                  <a:pt x="20956" y="5344242"/>
                  <a:pt x="12628" y="5340719"/>
                </a:cubicBezTo>
                <a:lnTo>
                  <a:pt x="0" y="5332205"/>
                </a:lnTo>
                <a:lnTo>
                  <a:pt x="0" y="5220949"/>
                </a:lnTo>
                <a:lnTo>
                  <a:pt x="12628" y="5212435"/>
                </a:lnTo>
                <a:cubicBezTo>
                  <a:pt x="20956" y="5208912"/>
                  <a:pt x="30113" y="5206964"/>
                  <a:pt x="39724" y="5206964"/>
                </a:cubicBezTo>
                <a:close/>
                <a:moveTo>
                  <a:pt x="12152306" y="4900668"/>
                </a:moveTo>
                <a:cubicBezTo>
                  <a:pt x="12161917" y="4900668"/>
                  <a:pt x="12171074" y="4902616"/>
                  <a:pt x="12179402" y="4906139"/>
                </a:cubicBezTo>
                <a:lnTo>
                  <a:pt x="12192000" y="4914632"/>
                </a:lnTo>
                <a:lnTo>
                  <a:pt x="12192000" y="5025930"/>
                </a:lnTo>
                <a:lnTo>
                  <a:pt x="12179402" y="5034423"/>
                </a:lnTo>
                <a:cubicBezTo>
                  <a:pt x="12171074" y="5037946"/>
                  <a:pt x="12161917" y="5039894"/>
                  <a:pt x="12152306" y="5039894"/>
                </a:cubicBezTo>
                <a:cubicBezTo>
                  <a:pt x="12113860" y="5039894"/>
                  <a:pt x="12082694" y="5008727"/>
                  <a:pt x="12082694" y="4970281"/>
                </a:cubicBezTo>
                <a:cubicBezTo>
                  <a:pt x="12082694" y="4931835"/>
                  <a:pt x="12113860" y="4900668"/>
                  <a:pt x="12152306" y="4900668"/>
                </a:cubicBezTo>
                <a:close/>
                <a:moveTo>
                  <a:pt x="11734630" y="4900668"/>
                </a:moveTo>
                <a:cubicBezTo>
                  <a:pt x="11773076" y="4900668"/>
                  <a:pt x="11804243" y="4931835"/>
                  <a:pt x="11804243" y="4970281"/>
                </a:cubicBezTo>
                <a:cubicBezTo>
                  <a:pt x="11804243" y="5008727"/>
                  <a:pt x="11773076" y="5039894"/>
                  <a:pt x="11734630" y="5039894"/>
                </a:cubicBezTo>
                <a:cubicBezTo>
                  <a:pt x="11696184" y="5039894"/>
                  <a:pt x="11665017" y="5008727"/>
                  <a:pt x="11665017" y="4970281"/>
                </a:cubicBezTo>
                <a:cubicBezTo>
                  <a:pt x="11665017" y="4931835"/>
                  <a:pt x="11696184" y="4900668"/>
                  <a:pt x="11734630" y="4900668"/>
                </a:cubicBezTo>
                <a:close/>
                <a:moveTo>
                  <a:pt x="11316953" y="4900668"/>
                </a:moveTo>
                <a:cubicBezTo>
                  <a:pt x="11355399" y="4900668"/>
                  <a:pt x="11386566" y="4931835"/>
                  <a:pt x="11386566" y="4970281"/>
                </a:cubicBezTo>
                <a:cubicBezTo>
                  <a:pt x="11386566" y="5008727"/>
                  <a:pt x="11355399" y="5039894"/>
                  <a:pt x="11316953" y="5039894"/>
                </a:cubicBezTo>
                <a:cubicBezTo>
                  <a:pt x="11278507" y="5039894"/>
                  <a:pt x="11247341" y="5008727"/>
                  <a:pt x="11247341" y="4970281"/>
                </a:cubicBezTo>
                <a:cubicBezTo>
                  <a:pt x="11247341" y="4931835"/>
                  <a:pt x="11278507" y="4900668"/>
                  <a:pt x="11316953" y="4900668"/>
                </a:cubicBezTo>
                <a:close/>
                <a:moveTo>
                  <a:pt x="10899277" y="4900668"/>
                </a:moveTo>
                <a:cubicBezTo>
                  <a:pt x="10937723" y="4900668"/>
                  <a:pt x="10968890" y="4931835"/>
                  <a:pt x="10968890" y="4970281"/>
                </a:cubicBezTo>
                <a:cubicBezTo>
                  <a:pt x="10968890" y="5008727"/>
                  <a:pt x="10937723" y="5039894"/>
                  <a:pt x="10899277" y="5039894"/>
                </a:cubicBezTo>
                <a:cubicBezTo>
                  <a:pt x="10860831" y="5039894"/>
                  <a:pt x="10829664" y="5008727"/>
                  <a:pt x="10829664" y="4970281"/>
                </a:cubicBezTo>
                <a:cubicBezTo>
                  <a:pt x="10829664" y="4931835"/>
                  <a:pt x="10860831" y="4900668"/>
                  <a:pt x="10899277" y="4900668"/>
                </a:cubicBezTo>
                <a:close/>
                <a:moveTo>
                  <a:pt x="10481600" y="4900668"/>
                </a:moveTo>
                <a:cubicBezTo>
                  <a:pt x="10520046" y="4900668"/>
                  <a:pt x="10551213" y="4931835"/>
                  <a:pt x="10551213" y="4970281"/>
                </a:cubicBezTo>
                <a:cubicBezTo>
                  <a:pt x="10551213" y="5008727"/>
                  <a:pt x="10520046" y="5039894"/>
                  <a:pt x="10481600" y="5039894"/>
                </a:cubicBezTo>
                <a:cubicBezTo>
                  <a:pt x="10443154" y="5039894"/>
                  <a:pt x="10411988" y="5008727"/>
                  <a:pt x="10411988" y="4970281"/>
                </a:cubicBezTo>
                <a:cubicBezTo>
                  <a:pt x="10411988" y="4931835"/>
                  <a:pt x="10443154" y="4900668"/>
                  <a:pt x="10481600" y="4900668"/>
                </a:cubicBezTo>
                <a:close/>
                <a:moveTo>
                  <a:pt x="10063924" y="4900668"/>
                </a:moveTo>
                <a:cubicBezTo>
                  <a:pt x="10102370" y="4900668"/>
                  <a:pt x="10133537" y="4931835"/>
                  <a:pt x="10133537" y="4970281"/>
                </a:cubicBezTo>
                <a:cubicBezTo>
                  <a:pt x="10133537" y="5008727"/>
                  <a:pt x="10102370" y="5039894"/>
                  <a:pt x="10063924" y="5039894"/>
                </a:cubicBezTo>
                <a:cubicBezTo>
                  <a:pt x="10025478" y="5039894"/>
                  <a:pt x="9994311" y="5008727"/>
                  <a:pt x="9994311" y="4970281"/>
                </a:cubicBezTo>
                <a:cubicBezTo>
                  <a:pt x="9994311" y="4931835"/>
                  <a:pt x="10025478" y="4900668"/>
                  <a:pt x="10063924" y="4900668"/>
                </a:cubicBezTo>
                <a:close/>
                <a:moveTo>
                  <a:pt x="9646247" y="4900668"/>
                </a:moveTo>
                <a:cubicBezTo>
                  <a:pt x="9684693" y="4900668"/>
                  <a:pt x="9715860" y="4931835"/>
                  <a:pt x="9715860" y="4970281"/>
                </a:cubicBezTo>
                <a:cubicBezTo>
                  <a:pt x="9715860" y="5008727"/>
                  <a:pt x="9684693" y="5039894"/>
                  <a:pt x="9646247" y="5039894"/>
                </a:cubicBezTo>
                <a:cubicBezTo>
                  <a:pt x="9607802" y="5039894"/>
                  <a:pt x="9576635" y="5008727"/>
                  <a:pt x="9576635" y="4970281"/>
                </a:cubicBezTo>
                <a:cubicBezTo>
                  <a:pt x="9576635" y="4931835"/>
                  <a:pt x="9607802" y="4900668"/>
                  <a:pt x="9646247" y="4900668"/>
                </a:cubicBezTo>
                <a:close/>
                <a:moveTo>
                  <a:pt x="9228571" y="4900668"/>
                </a:moveTo>
                <a:cubicBezTo>
                  <a:pt x="9267017" y="4900668"/>
                  <a:pt x="9298184" y="4931835"/>
                  <a:pt x="9298184" y="4970281"/>
                </a:cubicBezTo>
                <a:cubicBezTo>
                  <a:pt x="9298184" y="5008727"/>
                  <a:pt x="9267017" y="5039894"/>
                  <a:pt x="9228571" y="5039894"/>
                </a:cubicBezTo>
                <a:cubicBezTo>
                  <a:pt x="9190125" y="5039894"/>
                  <a:pt x="9158958" y="5008727"/>
                  <a:pt x="9158958" y="4970281"/>
                </a:cubicBezTo>
                <a:cubicBezTo>
                  <a:pt x="9158958" y="4931835"/>
                  <a:pt x="9190125" y="4900668"/>
                  <a:pt x="9228571" y="4900668"/>
                </a:cubicBezTo>
                <a:close/>
                <a:moveTo>
                  <a:pt x="8810895" y="4900668"/>
                </a:moveTo>
                <a:cubicBezTo>
                  <a:pt x="8849341" y="4900668"/>
                  <a:pt x="8880507" y="4931835"/>
                  <a:pt x="8880507" y="4970281"/>
                </a:cubicBezTo>
                <a:cubicBezTo>
                  <a:pt x="8880507" y="5008727"/>
                  <a:pt x="8849341" y="5039894"/>
                  <a:pt x="8810895" y="5039894"/>
                </a:cubicBezTo>
                <a:cubicBezTo>
                  <a:pt x="8772449" y="5039894"/>
                  <a:pt x="8741282" y="5008727"/>
                  <a:pt x="8741282" y="4970281"/>
                </a:cubicBezTo>
                <a:cubicBezTo>
                  <a:pt x="8741282" y="4931835"/>
                  <a:pt x="8772449" y="4900668"/>
                  <a:pt x="8810895" y="4900668"/>
                </a:cubicBezTo>
                <a:close/>
                <a:moveTo>
                  <a:pt x="8393218" y="4900668"/>
                </a:moveTo>
                <a:cubicBezTo>
                  <a:pt x="8431664" y="4900668"/>
                  <a:pt x="8462831" y="4931835"/>
                  <a:pt x="8462831" y="4970281"/>
                </a:cubicBezTo>
                <a:cubicBezTo>
                  <a:pt x="8462831" y="5008727"/>
                  <a:pt x="8431664" y="5039894"/>
                  <a:pt x="8393218" y="5039894"/>
                </a:cubicBezTo>
                <a:cubicBezTo>
                  <a:pt x="8354772" y="5039894"/>
                  <a:pt x="8323606" y="5008727"/>
                  <a:pt x="8323606" y="4970281"/>
                </a:cubicBezTo>
                <a:cubicBezTo>
                  <a:pt x="8323606" y="4931835"/>
                  <a:pt x="8354772" y="4900668"/>
                  <a:pt x="8393218" y="4900668"/>
                </a:cubicBezTo>
                <a:close/>
                <a:moveTo>
                  <a:pt x="7975542" y="4900668"/>
                </a:moveTo>
                <a:cubicBezTo>
                  <a:pt x="8013988" y="4900668"/>
                  <a:pt x="8045155" y="4931835"/>
                  <a:pt x="8045155" y="4970281"/>
                </a:cubicBezTo>
                <a:cubicBezTo>
                  <a:pt x="8045155" y="5008727"/>
                  <a:pt x="8013988" y="5039894"/>
                  <a:pt x="7975542" y="5039894"/>
                </a:cubicBezTo>
                <a:cubicBezTo>
                  <a:pt x="7937096" y="5039894"/>
                  <a:pt x="7905929" y="5008727"/>
                  <a:pt x="7905929" y="4970281"/>
                </a:cubicBezTo>
                <a:cubicBezTo>
                  <a:pt x="7905929" y="4931835"/>
                  <a:pt x="7937096" y="4900668"/>
                  <a:pt x="7975542" y="4900668"/>
                </a:cubicBezTo>
                <a:close/>
                <a:moveTo>
                  <a:pt x="7557865" y="4900668"/>
                </a:moveTo>
                <a:cubicBezTo>
                  <a:pt x="7596311" y="4900668"/>
                  <a:pt x="7627478" y="4931835"/>
                  <a:pt x="7627478" y="4970281"/>
                </a:cubicBezTo>
                <a:cubicBezTo>
                  <a:pt x="7627478" y="5008727"/>
                  <a:pt x="7596311" y="5039894"/>
                  <a:pt x="7557865" y="5039894"/>
                </a:cubicBezTo>
                <a:cubicBezTo>
                  <a:pt x="7519419" y="5039894"/>
                  <a:pt x="7488253" y="5008727"/>
                  <a:pt x="7488253" y="4970281"/>
                </a:cubicBezTo>
                <a:cubicBezTo>
                  <a:pt x="7488253" y="4931835"/>
                  <a:pt x="7519419" y="4900668"/>
                  <a:pt x="7557865" y="4900668"/>
                </a:cubicBezTo>
                <a:close/>
                <a:moveTo>
                  <a:pt x="7140189" y="4900668"/>
                </a:moveTo>
                <a:cubicBezTo>
                  <a:pt x="7178635" y="4900668"/>
                  <a:pt x="7209802" y="4931835"/>
                  <a:pt x="7209802" y="4970281"/>
                </a:cubicBezTo>
                <a:cubicBezTo>
                  <a:pt x="7209802" y="5008727"/>
                  <a:pt x="7178635" y="5039894"/>
                  <a:pt x="7140189" y="5039894"/>
                </a:cubicBezTo>
                <a:cubicBezTo>
                  <a:pt x="7101743" y="5039894"/>
                  <a:pt x="7070576" y="5008727"/>
                  <a:pt x="7070576" y="4970281"/>
                </a:cubicBezTo>
                <a:cubicBezTo>
                  <a:pt x="7070576" y="4931835"/>
                  <a:pt x="7101743" y="4900668"/>
                  <a:pt x="7140189" y="4900668"/>
                </a:cubicBezTo>
                <a:close/>
                <a:moveTo>
                  <a:pt x="6722513" y="4900668"/>
                </a:moveTo>
                <a:cubicBezTo>
                  <a:pt x="6760958" y="4900668"/>
                  <a:pt x="6792125" y="4931835"/>
                  <a:pt x="6792125" y="4970281"/>
                </a:cubicBezTo>
                <a:cubicBezTo>
                  <a:pt x="6792125" y="5008727"/>
                  <a:pt x="6760958" y="5039894"/>
                  <a:pt x="6722513" y="5039894"/>
                </a:cubicBezTo>
                <a:cubicBezTo>
                  <a:pt x="6684067" y="5039894"/>
                  <a:pt x="6652900" y="5008727"/>
                  <a:pt x="6652900" y="4970281"/>
                </a:cubicBezTo>
                <a:cubicBezTo>
                  <a:pt x="6652900" y="4931835"/>
                  <a:pt x="6684067" y="4900668"/>
                  <a:pt x="6722513" y="4900668"/>
                </a:cubicBezTo>
                <a:close/>
                <a:moveTo>
                  <a:pt x="6304836" y="4900668"/>
                </a:moveTo>
                <a:cubicBezTo>
                  <a:pt x="6343282" y="4900668"/>
                  <a:pt x="6374449" y="4931835"/>
                  <a:pt x="6374449" y="4970281"/>
                </a:cubicBezTo>
                <a:cubicBezTo>
                  <a:pt x="6374449" y="5008727"/>
                  <a:pt x="6343282" y="5039894"/>
                  <a:pt x="6304836" y="5039894"/>
                </a:cubicBezTo>
                <a:cubicBezTo>
                  <a:pt x="6266390" y="5039894"/>
                  <a:pt x="6235223" y="5008727"/>
                  <a:pt x="6235223" y="4970281"/>
                </a:cubicBezTo>
                <a:cubicBezTo>
                  <a:pt x="6235223" y="4931835"/>
                  <a:pt x="6266390" y="4900668"/>
                  <a:pt x="6304836" y="4900668"/>
                </a:cubicBezTo>
                <a:close/>
                <a:moveTo>
                  <a:pt x="5887160" y="4900668"/>
                </a:moveTo>
                <a:cubicBezTo>
                  <a:pt x="5925606" y="4900668"/>
                  <a:pt x="5956772" y="4931835"/>
                  <a:pt x="5956772" y="4970281"/>
                </a:cubicBezTo>
                <a:cubicBezTo>
                  <a:pt x="5956772" y="5008727"/>
                  <a:pt x="5925606" y="5039894"/>
                  <a:pt x="5887160" y="5039894"/>
                </a:cubicBezTo>
                <a:cubicBezTo>
                  <a:pt x="5848714" y="5039894"/>
                  <a:pt x="5817547" y="5008727"/>
                  <a:pt x="5817547" y="4970281"/>
                </a:cubicBezTo>
                <a:cubicBezTo>
                  <a:pt x="5817547" y="4931835"/>
                  <a:pt x="5848714" y="4900668"/>
                  <a:pt x="5887160" y="4900668"/>
                </a:cubicBezTo>
                <a:close/>
                <a:moveTo>
                  <a:pt x="5469483" y="4900668"/>
                </a:moveTo>
                <a:cubicBezTo>
                  <a:pt x="5507929" y="4900668"/>
                  <a:pt x="5539096" y="4931835"/>
                  <a:pt x="5539096" y="4970281"/>
                </a:cubicBezTo>
                <a:cubicBezTo>
                  <a:pt x="5539096" y="5008727"/>
                  <a:pt x="5507929" y="5039894"/>
                  <a:pt x="5469483" y="5039894"/>
                </a:cubicBezTo>
                <a:cubicBezTo>
                  <a:pt x="5431037" y="5039894"/>
                  <a:pt x="5399870" y="5008727"/>
                  <a:pt x="5399870" y="4970281"/>
                </a:cubicBezTo>
                <a:cubicBezTo>
                  <a:pt x="5399870" y="4931835"/>
                  <a:pt x="5431037" y="4900668"/>
                  <a:pt x="5469483" y="4900668"/>
                </a:cubicBezTo>
                <a:close/>
                <a:moveTo>
                  <a:pt x="5051807" y="4900668"/>
                </a:moveTo>
                <a:cubicBezTo>
                  <a:pt x="5090253" y="4900668"/>
                  <a:pt x="5121419" y="4931835"/>
                  <a:pt x="5121419" y="4970281"/>
                </a:cubicBezTo>
                <a:cubicBezTo>
                  <a:pt x="5121419" y="5008727"/>
                  <a:pt x="5090253" y="5039894"/>
                  <a:pt x="5051807" y="5039894"/>
                </a:cubicBezTo>
                <a:cubicBezTo>
                  <a:pt x="5013361" y="5039894"/>
                  <a:pt x="4982194" y="5008727"/>
                  <a:pt x="4982194" y="4970281"/>
                </a:cubicBezTo>
                <a:cubicBezTo>
                  <a:pt x="4982194" y="4931835"/>
                  <a:pt x="5013361" y="4900668"/>
                  <a:pt x="5051807" y="4900668"/>
                </a:cubicBezTo>
                <a:close/>
                <a:moveTo>
                  <a:pt x="4634130" y="4900668"/>
                </a:moveTo>
                <a:cubicBezTo>
                  <a:pt x="4672576" y="4900668"/>
                  <a:pt x="4703743" y="4931835"/>
                  <a:pt x="4703743" y="4970281"/>
                </a:cubicBezTo>
                <a:cubicBezTo>
                  <a:pt x="4703743" y="5008727"/>
                  <a:pt x="4672576" y="5039894"/>
                  <a:pt x="4634130" y="5039894"/>
                </a:cubicBezTo>
                <a:cubicBezTo>
                  <a:pt x="4595684" y="5039894"/>
                  <a:pt x="4564517" y="5008727"/>
                  <a:pt x="4564517" y="4970281"/>
                </a:cubicBezTo>
                <a:cubicBezTo>
                  <a:pt x="4564517" y="4931835"/>
                  <a:pt x="4595684" y="4900668"/>
                  <a:pt x="4634130" y="4900668"/>
                </a:cubicBezTo>
                <a:close/>
                <a:moveTo>
                  <a:pt x="4216517" y="4900668"/>
                </a:moveTo>
                <a:cubicBezTo>
                  <a:pt x="4254962" y="4900668"/>
                  <a:pt x="4286066" y="4931835"/>
                  <a:pt x="4286066" y="4970281"/>
                </a:cubicBezTo>
                <a:cubicBezTo>
                  <a:pt x="4286066" y="5008727"/>
                  <a:pt x="4254962" y="5039894"/>
                  <a:pt x="4216517" y="5039894"/>
                </a:cubicBezTo>
                <a:cubicBezTo>
                  <a:pt x="4178071" y="5039894"/>
                  <a:pt x="4146904" y="5008727"/>
                  <a:pt x="4146904" y="4970281"/>
                </a:cubicBezTo>
                <a:cubicBezTo>
                  <a:pt x="4146904" y="4931835"/>
                  <a:pt x="4178071" y="4900668"/>
                  <a:pt x="4216517" y="4900668"/>
                </a:cubicBezTo>
                <a:close/>
                <a:moveTo>
                  <a:pt x="3798843" y="4900668"/>
                </a:moveTo>
                <a:cubicBezTo>
                  <a:pt x="3837288" y="4900668"/>
                  <a:pt x="3868454" y="4931835"/>
                  <a:pt x="3868454" y="4970281"/>
                </a:cubicBezTo>
                <a:cubicBezTo>
                  <a:pt x="3868454" y="5008727"/>
                  <a:pt x="3837288" y="5039894"/>
                  <a:pt x="3798843" y="5039894"/>
                </a:cubicBezTo>
                <a:cubicBezTo>
                  <a:pt x="3760393" y="5039894"/>
                  <a:pt x="3729230" y="5008727"/>
                  <a:pt x="3729230" y="4970281"/>
                </a:cubicBezTo>
                <a:cubicBezTo>
                  <a:pt x="3729230" y="4931835"/>
                  <a:pt x="3760393" y="4900668"/>
                  <a:pt x="3798843" y="4900668"/>
                </a:cubicBezTo>
                <a:close/>
                <a:moveTo>
                  <a:pt x="3381170" y="4900668"/>
                </a:moveTo>
                <a:cubicBezTo>
                  <a:pt x="3419616" y="4900668"/>
                  <a:pt x="3450783" y="4931835"/>
                  <a:pt x="3450783" y="4970281"/>
                </a:cubicBezTo>
                <a:cubicBezTo>
                  <a:pt x="3450783" y="5008727"/>
                  <a:pt x="3419616" y="5039894"/>
                  <a:pt x="3381170" y="5039894"/>
                </a:cubicBezTo>
                <a:cubicBezTo>
                  <a:pt x="3342722" y="5039894"/>
                  <a:pt x="3311555" y="5008727"/>
                  <a:pt x="3311555" y="4970281"/>
                </a:cubicBezTo>
                <a:cubicBezTo>
                  <a:pt x="3311555" y="4931835"/>
                  <a:pt x="3342722" y="4900668"/>
                  <a:pt x="3381170" y="4900668"/>
                </a:cubicBezTo>
                <a:close/>
                <a:moveTo>
                  <a:pt x="2963488" y="4900668"/>
                </a:moveTo>
                <a:cubicBezTo>
                  <a:pt x="3001934" y="4900668"/>
                  <a:pt x="3033100" y="4931835"/>
                  <a:pt x="3033100" y="4970281"/>
                </a:cubicBezTo>
                <a:cubicBezTo>
                  <a:pt x="3033100" y="5008727"/>
                  <a:pt x="3001934" y="5039894"/>
                  <a:pt x="2963488" y="5039894"/>
                </a:cubicBezTo>
                <a:cubicBezTo>
                  <a:pt x="2925042" y="5039894"/>
                  <a:pt x="2893873" y="5008727"/>
                  <a:pt x="2893873" y="4970281"/>
                </a:cubicBezTo>
                <a:cubicBezTo>
                  <a:pt x="2893873" y="4931835"/>
                  <a:pt x="2925042" y="4900668"/>
                  <a:pt x="2963488" y="4900668"/>
                </a:cubicBezTo>
                <a:close/>
                <a:moveTo>
                  <a:pt x="2545805" y="4900668"/>
                </a:moveTo>
                <a:cubicBezTo>
                  <a:pt x="2584251" y="4900668"/>
                  <a:pt x="2615418" y="4931835"/>
                  <a:pt x="2615418" y="4970281"/>
                </a:cubicBezTo>
                <a:cubicBezTo>
                  <a:pt x="2615418" y="5008727"/>
                  <a:pt x="2584251" y="5039894"/>
                  <a:pt x="2545805" y="5039894"/>
                </a:cubicBezTo>
                <a:cubicBezTo>
                  <a:pt x="2507358" y="5039894"/>
                  <a:pt x="2476191" y="5008727"/>
                  <a:pt x="2476191" y="4970281"/>
                </a:cubicBezTo>
                <a:cubicBezTo>
                  <a:pt x="2476191" y="4931835"/>
                  <a:pt x="2507358" y="4900668"/>
                  <a:pt x="2545805" y="4900668"/>
                </a:cubicBezTo>
                <a:close/>
                <a:moveTo>
                  <a:pt x="2128121" y="4900668"/>
                </a:moveTo>
                <a:cubicBezTo>
                  <a:pt x="2166567" y="4900668"/>
                  <a:pt x="2197734" y="4931835"/>
                  <a:pt x="2197734" y="4970281"/>
                </a:cubicBezTo>
                <a:cubicBezTo>
                  <a:pt x="2197734" y="5008727"/>
                  <a:pt x="2166567" y="5039894"/>
                  <a:pt x="2128121" y="5039894"/>
                </a:cubicBezTo>
                <a:cubicBezTo>
                  <a:pt x="2089675" y="5039894"/>
                  <a:pt x="2058509" y="5008727"/>
                  <a:pt x="2058509" y="4970281"/>
                </a:cubicBezTo>
                <a:cubicBezTo>
                  <a:pt x="2058509" y="4931835"/>
                  <a:pt x="2089675" y="4900668"/>
                  <a:pt x="2128121" y="4900668"/>
                </a:cubicBezTo>
                <a:close/>
                <a:moveTo>
                  <a:pt x="1710438" y="4900668"/>
                </a:moveTo>
                <a:cubicBezTo>
                  <a:pt x="1748885" y="4900668"/>
                  <a:pt x="1780050" y="4931835"/>
                  <a:pt x="1780050" y="4970281"/>
                </a:cubicBezTo>
                <a:cubicBezTo>
                  <a:pt x="1780050" y="5008727"/>
                  <a:pt x="1748885" y="5039894"/>
                  <a:pt x="1710438" y="5039894"/>
                </a:cubicBezTo>
                <a:cubicBezTo>
                  <a:pt x="1671989" y="5039894"/>
                  <a:pt x="1640821" y="5008727"/>
                  <a:pt x="1640821" y="4970281"/>
                </a:cubicBezTo>
                <a:cubicBezTo>
                  <a:pt x="1640821" y="4931835"/>
                  <a:pt x="1671989" y="4900668"/>
                  <a:pt x="1710438" y="4900668"/>
                </a:cubicBezTo>
                <a:close/>
                <a:moveTo>
                  <a:pt x="1292755" y="4900668"/>
                </a:moveTo>
                <a:cubicBezTo>
                  <a:pt x="1331201" y="4900668"/>
                  <a:pt x="1362367" y="4931835"/>
                  <a:pt x="1362367" y="4970281"/>
                </a:cubicBezTo>
                <a:cubicBezTo>
                  <a:pt x="1362367" y="5008727"/>
                  <a:pt x="1331201" y="5039894"/>
                  <a:pt x="1292755" y="5039894"/>
                </a:cubicBezTo>
                <a:cubicBezTo>
                  <a:pt x="1254309" y="5039894"/>
                  <a:pt x="1223141" y="5008727"/>
                  <a:pt x="1223141" y="4970281"/>
                </a:cubicBezTo>
                <a:cubicBezTo>
                  <a:pt x="1223141" y="4931835"/>
                  <a:pt x="1254309" y="4900668"/>
                  <a:pt x="1292755" y="4900668"/>
                </a:cubicBezTo>
                <a:close/>
                <a:moveTo>
                  <a:pt x="875081" y="4900668"/>
                </a:moveTo>
                <a:cubicBezTo>
                  <a:pt x="913528" y="4900668"/>
                  <a:pt x="944694" y="4931835"/>
                  <a:pt x="944694" y="4970281"/>
                </a:cubicBezTo>
                <a:cubicBezTo>
                  <a:pt x="944694" y="5008727"/>
                  <a:pt x="913528" y="5039894"/>
                  <a:pt x="875081" y="5039894"/>
                </a:cubicBezTo>
                <a:cubicBezTo>
                  <a:pt x="836635" y="5039894"/>
                  <a:pt x="805468" y="5008727"/>
                  <a:pt x="805468" y="4970281"/>
                </a:cubicBezTo>
                <a:cubicBezTo>
                  <a:pt x="805468" y="4931835"/>
                  <a:pt x="836635" y="4900668"/>
                  <a:pt x="875081" y="4900668"/>
                </a:cubicBezTo>
                <a:close/>
                <a:moveTo>
                  <a:pt x="457406" y="4900668"/>
                </a:moveTo>
                <a:cubicBezTo>
                  <a:pt x="495852" y="4900668"/>
                  <a:pt x="527019" y="4931835"/>
                  <a:pt x="527019" y="4970281"/>
                </a:cubicBezTo>
                <a:cubicBezTo>
                  <a:pt x="527019" y="5008727"/>
                  <a:pt x="495852" y="5039894"/>
                  <a:pt x="457406" y="5039894"/>
                </a:cubicBezTo>
                <a:cubicBezTo>
                  <a:pt x="418959" y="5039894"/>
                  <a:pt x="387792" y="5008727"/>
                  <a:pt x="387792" y="4970281"/>
                </a:cubicBezTo>
                <a:cubicBezTo>
                  <a:pt x="387792" y="4931835"/>
                  <a:pt x="418959" y="4900668"/>
                  <a:pt x="457406" y="4900668"/>
                </a:cubicBezTo>
                <a:close/>
                <a:moveTo>
                  <a:pt x="39729" y="4900668"/>
                </a:moveTo>
                <a:cubicBezTo>
                  <a:pt x="78175" y="4900668"/>
                  <a:pt x="109342" y="4931835"/>
                  <a:pt x="109342" y="4970281"/>
                </a:cubicBezTo>
                <a:cubicBezTo>
                  <a:pt x="109342" y="5008727"/>
                  <a:pt x="78175" y="5039894"/>
                  <a:pt x="39729" y="5039894"/>
                </a:cubicBezTo>
                <a:cubicBezTo>
                  <a:pt x="30118" y="5039894"/>
                  <a:pt x="20961" y="5037946"/>
                  <a:pt x="12633" y="5034423"/>
                </a:cubicBezTo>
                <a:lnTo>
                  <a:pt x="0" y="5025906"/>
                </a:lnTo>
                <a:lnTo>
                  <a:pt x="0" y="4914656"/>
                </a:lnTo>
                <a:lnTo>
                  <a:pt x="12633" y="4906139"/>
                </a:lnTo>
                <a:cubicBezTo>
                  <a:pt x="20961" y="4902616"/>
                  <a:pt x="30118" y="4900668"/>
                  <a:pt x="39729" y="4900668"/>
                </a:cubicBezTo>
                <a:close/>
                <a:moveTo>
                  <a:pt x="12152306" y="4594372"/>
                </a:moveTo>
                <a:cubicBezTo>
                  <a:pt x="12161917" y="4594372"/>
                  <a:pt x="12171074" y="4596320"/>
                  <a:pt x="12179402" y="4599843"/>
                </a:cubicBezTo>
                <a:lnTo>
                  <a:pt x="12192000" y="4608336"/>
                </a:lnTo>
                <a:lnTo>
                  <a:pt x="12192000" y="4719634"/>
                </a:lnTo>
                <a:lnTo>
                  <a:pt x="12179402" y="4728127"/>
                </a:lnTo>
                <a:cubicBezTo>
                  <a:pt x="12171074" y="4731650"/>
                  <a:pt x="12161917" y="4733598"/>
                  <a:pt x="12152306" y="4733598"/>
                </a:cubicBezTo>
                <a:cubicBezTo>
                  <a:pt x="12113860" y="4733598"/>
                  <a:pt x="12082694" y="4702431"/>
                  <a:pt x="12082694" y="4663985"/>
                </a:cubicBezTo>
                <a:cubicBezTo>
                  <a:pt x="12082694" y="4625539"/>
                  <a:pt x="12113860" y="4594372"/>
                  <a:pt x="12152306" y="4594372"/>
                </a:cubicBezTo>
                <a:close/>
                <a:moveTo>
                  <a:pt x="11734630" y="4594372"/>
                </a:moveTo>
                <a:cubicBezTo>
                  <a:pt x="11773076" y="4594372"/>
                  <a:pt x="11804243" y="4625539"/>
                  <a:pt x="11804243" y="4663985"/>
                </a:cubicBezTo>
                <a:cubicBezTo>
                  <a:pt x="11804243" y="4702431"/>
                  <a:pt x="11773076" y="4733598"/>
                  <a:pt x="11734630" y="4733598"/>
                </a:cubicBezTo>
                <a:cubicBezTo>
                  <a:pt x="11696184" y="4733598"/>
                  <a:pt x="11665017" y="4702431"/>
                  <a:pt x="11665017" y="4663985"/>
                </a:cubicBezTo>
                <a:cubicBezTo>
                  <a:pt x="11665017" y="4625539"/>
                  <a:pt x="11696184" y="4594372"/>
                  <a:pt x="11734630" y="4594372"/>
                </a:cubicBezTo>
                <a:close/>
                <a:moveTo>
                  <a:pt x="11316953" y="4594372"/>
                </a:moveTo>
                <a:cubicBezTo>
                  <a:pt x="11355399" y="4594372"/>
                  <a:pt x="11386566" y="4625539"/>
                  <a:pt x="11386566" y="4663985"/>
                </a:cubicBezTo>
                <a:cubicBezTo>
                  <a:pt x="11386566" y="4702431"/>
                  <a:pt x="11355399" y="4733598"/>
                  <a:pt x="11316953" y="4733598"/>
                </a:cubicBezTo>
                <a:cubicBezTo>
                  <a:pt x="11278507" y="4733598"/>
                  <a:pt x="11247341" y="4702431"/>
                  <a:pt x="11247341" y="4663985"/>
                </a:cubicBezTo>
                <a:cubicBezTo>
                  <a:pt x="11247341" y="4625539"/>
                  <a:pt x="11278507" y="4594372"/>
                  <a:pt x="11316953" y="4594372"/>
                </a:cubicBezTo>
                <a:close/>
                <a:moveTo>
                  <a:pt x="10899277" y="4594372"/>
                </a:moveTo>
                <a:cubicBezTo>
                  <a:pt x="10937723" y="4594372"/>
                  <a:pt x="10968890" y="4625539"/>
                  <a:pt x="10968890" y="4663985"/>
                </a:cubicBezTo>
                <a:cubicBezTo>
                  <a:pt x="10968890" y="4702431"/>
                  <a:pt x="10937723" y="4733598"/>
                  <a:pt x="10899277" y="4733598"/>
                </a:cubicBezTo>
                <a:cubicBezTo>
                  <a:pt x="10860831" y="4733598"/>
                  <a:pt x="10829664" y="4702431"/>
                  <a:pt x="10829664" y="4663985"/>
                </a:cubicBezTo>
                <a:cubicBezTo>
                  <a:pt x="10829664" y="4625539"/>
                  <a:pt x="10860831" y="4594372"/>
                  <a:pt x="10899277" y="4594372"/>
                </a:cubicBezTo>
                <a:close/>
                <a:moveTo>
                  <a:pt x="10481600" y="4594372"/>
                </a:moveTo>
                <a:cubicBezTo>
                  <a:pt x="10520046" y="4594372"/>
                  <a:pt x="10551213" y="4625539"/>
                  <a:pt x="10551213" y="4663985"/>
                </a:cubicBezTo>
                <a:cubicBezTo>
                  <a:pt x="10551213" y="4702431"/>
                  <a:pt x="10520046" y="4733598"/>
                  <a:pt x="10481600" y="4733598"/>
                </a:cubicBezTo>
                <a:cubicBezTo>
                  <a:pt x="10443154" y="4733598"/>
                  <a:pt x="10411988" y="4702431"/>
                  <a:pt x="10411988" y="4663985"/>
                </a:cubicBezTo>
                <a:cubicBezTo>
                  <a:pt x="10411988" y="4625539"/>
                  <a:pt x="10443154" y="4594372"/>
                  <a:pt x="10481600" y="4594372"/>
                </a:cubicBezTo>
                <a:close/>
                <a:moveTo>
                  <a:pt x="10063924" y="4594372"/>
                </a:moveTo>
                <a:cubicBezTo>
                  <a:pt x="10102370" y="4594372"/>
                  <a:pt x="10133537" y="4625539"/>
                  <a:pt x="10133537" y="4663985"/>
                </a:cubicBezTo>
                <a:cubicBezTo>
                  <a:pt x="10133537" y="4702431"/>
                  <a:pt x="10102370" y="4733598"/>
                  <a:pt x="10063924" y="4733598"/>
                </a:cubicBezTo>
                <a:cubicBezTo>
                  <a:pt x="10025478" y="4733598"/>
                  <a:pt x="9994311" y="4702431"/>
                  <a:pt x="9994311" y="4663985"/>
                </a:cubicBezTo>
                <a:cubicBezTo>
                  <a:pt x="9994311" y="4625539"/>
                  <a:pt x="10025478" y="4594372"/>
                  <a:pt x="10063924" y="4594372"/>
                </a:cubicBezTo>
                <a:close/>
                <a:moveTo>
                  <a:pt x="9646247" y="4594372"/>
                </a:moveTo>
                <a:cubicBezTo>
                  <a:pt x="9684693" y="4594372"/>
                  <a:pt x="9715860" y="4625539"/>
                  <a:pt x="9715860" y="4663985"/>
                </a:cubicBezTo>
                <a:cubicBezTo>
                  <a:pt x="9715860" y="4702431"/>
                  <a:pt x="9684693" y="4733598"/>
                  <a:pt x="9646247" y="4733598"/>
                </a:cubicBezTo>
                <a:cubicBezTo>
                  <a:pt x="9607802" y="4733598"/>
                  <a:pt x="9576635" y="4702431"/>
                  <a:pt x="9576635" y="4663985"/>
                </a:cubicBezTo>
                <a:cubicBezTo>
                  <a:pt x="9576635" y="4625539"/>
                  <a:pt x="9607802" y="4594372"/>
                  <a:pt x="9646247" y="4594372"/>
                </a:cubicBezTo>
                <a:close/>
                <a:moveTo>
                  <a:pt x="9228571" y="4594372"/>
                </a:moveTo>
                <a:cubicBezTo>
                  <a:pt x="9267017" y="4594372"/>
                  <a:pt x="9298184" y="4625539"/>
                  <a:pt x="9298184" y="4663985"/>
                </a:cubicBezTo>
                <a:cubicBezTo>
                  <a:pt x="9298184" y="4702431"/>
                  <a:pt x="9267017" y="4733598"/>
                  <a:pt x="9228571" y="4733598"/>
                </a:cubicBezTo>
                <a:cubicBezTo>
                  <a:pt x="9190125" y="4733598"/>
                  <a:pt x="9158958" y="4702431"/>
                  <a:pt x="9158958" y="4663985"/>
                </a:cubicBezTo>
                <a:cubicBezTo>
                  <a:pt x="9158958" y="4625539"/>
                  <a:pt x="9190125" y="4594372"/>
                  <a:pt x="9228571" y="4594372"/>
                </a:cubicBezTo>
                <a:close/>
                <a:moveTo>
                  <a:pt x="8810895" y="4594372"/>
                </a:moveTo>
                <a:cubicBezTo>
                  <a:pt x="8849341" y="4594372"/>
                  <a:pt x="8880507" y="4625539"/>
                  <a:pt x="8880507" y="4663985"/>
                </a:cubicBezTo>
                <a:cubicBezTo>
                  <a:pt x="8880507" y="4702431"/>
                  <a:pt x="8849341" y="4733598"/>
                  <a:pt x="8810895" y="4733598"/>
                </a:cubicBezTo>
                <a:cubicBezTo>
                  <a:pt x="8772449" y="4733598"/>
                  <a:pt x="8741282" y="4702431"/>
                  <a:pt x="8741282" y="4663985"/>
                </a:cubicBezTo>
                <a:cubicBezTo>
                  <a:pt x="8741282" y="4625539"/>
                  <a:pt x="8772449" y="4594372"/>
                  <a:pt x="8810895" y="4594372"/>
                </a:cubicBezTo>
                <a:close/>
                <a:moveTo>
                  <a:pt x="8393218" y="4594372"/>
                </a:moveTo>
                <a:cubicBezTo>
                  <a:pt x="8431664" y="4594372"/>
                  <a:pt x="8462831" y="4625539"/>
                  <a:pt x="8462831" y="4663985"/>
                </a:cubicBezTo>
                <a:cubicBezTo>
                  <a:pt x="8462831" y="4702431"/>
                  <a:pt x="8431664" y="4733598"/>
                  <a:pt x="8393218" y="4733598"/>
                </a:cubicBezTo>
                <a:cubicBezTo>
                  <a:pt x="8354772" y="4733598"/>
                  <a:pt x="8323606" y="4702431"/>
                  <a:pt x="8323606" y="4663985"/>
                </a:cubicBezTo>
                <a:cubicBezTo>
                  <a:pt x="8323606" y="4625539"/>
                  <a:pt x="8354772" y="4594372"/>
                  <a:pt x="8393218" y="4594372"/>
                </a:cubicBezTo>
                <a:close/>
                <a:moveTo>
                  <a:pt x="7975542" y="4594372"/>
                </a:moveTo>
                <a:cubicBezTo>
                  <a:pt x="8013988" y="4594372"/>
                  <a:pt x="8045155" y="4625539"/>
                  <a:pt x="8045155" y="4663985"/>
                </a:cubicBezTo>
                <a:cubicBezTo>
                  <a:pt x="8045155" y="4702431"/>
                  <a:pt x="8013988" y="4733598"/>
                  <a:pt x="7975542" y="4733598"/>
                </a:cubicBezTo>
                <a:cubicBezTo>
                  <a:pt x="7937096" y="4733598"/>
                  <a:pt x="7905929" y="4702431"/>
                  <a:pt x="7905929" y="4663985"/>
                </a:cubicBezTo>
                <a:cubicBezTo>
                  <a:pt x="7905929" y="4625539"/>
                  <a:pt x="7937096" y="4594372"/>
                  <a:pt x="7975542" y="4594372"/>
                </a:cubicBezTo>
                <a:close/>
                <a:moveTo>
                  <a:pt x="7557865" y="4594372"/>
                </a:moveTo>
                <a:cubicBezTo>
                  <a:pt x="7596311" y="4594372"/>
                  <a:pt x="7627478" y="4625539"/>
                  <a:pt x="7627478" y="4663985"/>
                </a:cubicBezTo>
                <a:cubicBezTo>
                  <a:pt x="7627478" y="4702431"/>
                  <a:pt x="7596311" y="4733598"/>
                  <a:pt x="7557865" y="4733598"/>
                </a:cubicBezTo>
                <a:cubicBezTo>
                  <a:pt x="7519419" y="4733598"/>
                  <a:pt x="7488253" y="4702431"/>
                  <a:pt x="7488253" y="4663985"/>
                </a:cubicBezTo>
                <a:cubicBezTo>
                  <a:pt x="7488253" y="4625539"/>
                  <a:pt x="7519419" y="4594372"/>
                  <a:pt x="7557865" y="4594372"/>
                </a:cubicBezTo>
                <a:close/>
                <a:moveTo>
                  <a:pt x="7140189" y="4594372"/>
                </a:moveTo>
                <a:cubicBezTo>
                  <a:pt x="7178635" y="4594372"/>
                  <a:pt x="7209802" y="4625539"/>
                  <a:pt x="7209802" y="4663985"/>
                </a:cubicBezTo>
                <a:cubicBezTo>
                  <a:pt x="7209802" y="4702431"/>
                  <a:pt x="7178635" y="4733598"/>
                  <a:pt x="7140189" y="4733598"/>
                </a:cubicBezTo>
                <a:cubicBezTo>
                  <a:pt x="7101743" y="4733598"/>
                  <a:pt x="7070576" y="4702431"/>
                  <a:pt x="7070576" y="4663985"/>
                </a:cubicBezTo>
                <a:cubicBezTo>
                  <a:pt x="7070576" y="4625539"/>
                  <a:pt x="7101743" y="4594372"/>
                  <a:pt x="7140189" y="4594372"/>
                </a:cubicBezTo>
                <a:close/>
                <a:moveTo>
                  <a:pt x="6722513" y="4594372"/>
                </a:moveTo>
                <a:cubicBezTo>
                  <a:pt x="6760958" y="4594372"/>
                  <a:pt x="6792125" y="4625539"/>
                  <a:pt x="6792125" y="4663985"/>
                </a:cubicBezTo>
                <a:cubicBezTo>
                  <a:pt x="6792125" y="4702431"/>
                  <a:pt x="6760958" y="4733598"/>
                  <a:pt x="6722513" y="4733598"/>
                </a:cubicBezTo>
                <a:cubicBezTo>
                  <a:pt x="6684067" y="4733598"/>
                  <a:pt x="6652900" y="4702431"/>
                  <a:pt x="6652900" y="4663985"/>
                </a:cubicBezTo>
                <a:cubicBezTo>
                  <a:pt x="6652900" y="4625539"/>
                  <a:pt x="6684067" y="4594372"/>
                  <a:pt x="6722513" y="4594372"/>
                </a:cubicBezTo>
                <a:close/>
                <a:moveTo>
                  <a:pt x="6304836" y="4594372"/>
                </a:moveTo>
                <a:cubicBezTo>
                  <a:pt x="6343282" y="4594372"/>
                  <a:pt x="6374449" y="4625539"/>
                  <a:pt x="6374449" y="4663985"/>
                </a:cubicBezTo>
                <a:cubicBezTo>
                  <a:pt x="6374449" y="4702431"/>
                  <a:pt x="6343282" y="4733598"/>
                  <a:pt x="6304836" y="4733598"/>
                </a:cubicBezTo>
                <a:cubicBezTo>
                  <a:pt x="6266390" y="4733598"/>
                  <a:pt x="6235223" y="4702431"/>
                  <a:pt x="6235223" y="4663985"/>
                </a:cubicBezTo>
                <a:cubicBezTo>
                  <a:pt x="6235223" y="4625539"/>
                  <a:pt x="6266390" y="4594372"/>
                  <a:pt x="6304836" y="4594372"/>
                </a:cubicBezTo>
                <a:close/>
                <a:moveTo>
                  <a:pt x="5887160" y="4594372"/>
                </a:moveTo>
                <a:cubicBezTo>
                  <a:pt x="5925606" y="4594372"/>
                  <a:pt x="5956772" y="4625539"/>
                  <a:pt x="5956772" y="4663985"/>
                </a:cubicBezTo>
                <a:cubicBezTo>
                  <a:pt x="5956772" y="4702431"/>
                  <a:pt x="5925606" y="4733598"/>
                  <a:pt x="5887160" y="4733598"/>
                </a:cubicBezTo>
                <a:cubicBezTo>
                  <a:pt x="5848714" y="4733598"/>
                  <a:pt x="5817547" y="4702431"/>
                  <a:pt x="5817547" y="4663985"/>
                </a:cubicBezTo>
                <a:cubicBezTo>
                  <a:pt x="5817547" y="4625539"/>
                  <a:pt x="5848714" y="4594372"/>
                  <a:pt x="5887160" y="4594372"/>
                </a:cubicBezTo>
                <a:close/>
                <a:moveTo>
                  <a:pt x="5469483" y="4594372"/>
                </a:moveTo>
                <a:cubicBezTo>
                  <a:pt x="5507929" y="4594372"/>
                  <a:pt x="5539096" y="4625539"/>
                  <a:pt x="5539096" y="4663985"/>
                </a:cubicBezTo>
                <a:cubicBezTo>
                  <a:pt x="5539096" y="4702431"/>
                  <a:pt x="5507929" y="4733598"/>
                  <a:pt x="5469483" y="4733598"/>
                </a:cubicBezTo>
                <a:cubicBezTo>
                  <a:pt x="5431037" y="4733598"/>
                  <a:pt x="5399870" y="4702431"/>
                  <a:pt x="5399870" y="4663985"/>
                </a:cubicBezTo>
                <a:cubicBezTo>
                  <a:pt x="5399870" y="4625539"/>
                  <a:pt x="5431037" y="4594372"/>
                  <a:pt x="5469483" y="4594372"/>
                </a:cubicBezTo>
                <a:close/>
                <a:moveTo>
                  <a:pt x="5051807" y="4594372"/>
                </a:moveTo>
                <a:cubicBezTo>
                  <a:pt x="5090253" y="4594372"/>
                  <a:pt x="5121419" y="4625539"/>
                  <a:pt x="5121419" y="4663985"/>
                </a:cubicBezTo>
                <a:cubicBezTo>
                  <a:pt x="5121419" y="4702431"/>
                  <a:pt x="5090253" y="4733598"/>
                  <a:pt x="5051807" y="4733598"/>
                </a:cubicBezTo>
                <a:cubicBezTo>
                  <a:pt x="5013361" y="4733598"/>
                  <a:pt x="4982194" y="4702431"/>
                  <a:pt x="4982194" y="4663985"/>
                </a:cubicBezTo>
                <a:cubicBezTo>
                  <a:pt x="4982194" y="4625539"/>
                  <a:pt x="5013361" y="4594372"/>
                  <a:pt x="5051807" y="4594372"/>
                </a:cubicBezTo>
                <a:close/>
                <a:moveTo>
                  <a:pt x="4634130" y="4594372"/>
                </a:moveTo>
                <a:cubicBezTo>
                  <a:pt x="4672576" y="4594372"/>
                  <a:pt x="4703743" y="4625539"/>
                  <a:pt x="4703743" y="4663985"/>
                </a:cubicBezTo>
                <a:cubicBezTo>
                  <a:pt x="4703743" y="4702431"/>
                  <a:pt x="4672576" y="4733598"/>
                  <a:pt x="4634130" y="4733598"/>
                </a:cubicBezTo>
                <a:cubicBezTo>
                  <a:pt x="4595684" y="4733598"/>
                  <a:pt x="4564517" y="4702431"/>
                  <a:pt x="4564517" y="4663985"/>
                </a:cubicBezTo>
                <a:cubicBezTo>
                  <a:pt x="4564517" y="4625539"/>
                  <a:pt x="4595684" y="4594372"/>
                  <a:pt x="4634130" y="4594372"/>
                </a:cubicBezTo>
                <a:close/>
                <a:moveTo>
                  <a:pt x="4216524" y="4594372"/>
                </a:moveTo>
                <a:cubicBezTo>
                  <a:pt x="4254970" y="4594372"/>
                  <a:pt x="4286066" y="4625539"/>
                  <a:pt x="4286066" y="4663985"/>
                </a:cubicBezTo>
                <a:cubicBezTo>
                  <a:pt x="4286066" y="4702431"/>
                  <a:pt x="4254970" y="4733598"/>
                  <a:pt x="4216524" y="4733598"/>
                </a:cubicBezTo>
                <a:cubicBezTo>
                  <a:pt x="4178078" y="4733598"/>
                  <a:pt x="4146913" y="4702431"/>
                  <a:pt x="4146913" y="4663985"/>
                </a:cubicBezTo>
                <a:cubicBezTo>
                  <a:pt x="4146913" y="4625539"/>
                  <a:pt x="4178078" y="4594372"/>
                  <a:pt x="4216524" y="4594372"/>
                </a:cubicBezTo>
                <a:close/>
                <a:moveTo>
                  <a:pt x="3798852" y="4594372"/>
                </a:moveTo>
                <a:cubicBezTo>
                  <a:pt x="3837296" y="4594372"/>
                  <a:pt x="3868462" y="4625539"/>
                  <a:pt x="3868462" y="4663985"/>
                </a:cubicBezTo>
                <a:cubicBezTo>
                  <a:pt x="3868462" y="4702431"/>
                  <a:pt x="3837296" y="4733598"/>
                  <a:pt x="3798852" y="4733598"/>
                </a:cubicBezTo>
                <a:cubicBezTo>
                  <a:pt x="3760403" y="4733598"/>
                  <a:pt x="3729239" y="4702431"/>
                  <a:pt x="3729239" y="4663985"/>
                </a:cubicBezTo>
                <a:cubicBezTo>
                  <a:pt x="3729239" y="4625539"/>
                  <a:pt x="3760403" y="4594372"/>
                  <a:pt x="3798852" y="4594372"/>
                </a:cubicBezTo>
                <a:close/>
                <a:moveTo>
                  <a:pt x="3381179" y="4594372"/>
                </a:moveTo>
                <a:cubicBezTo>
                  <a:pt x="3419625" y="4594372"/>
                  <a:pt x="3450793" y="4625539"/>
                  <a:pt x="3450793" y="4663985"/>
                </a:cubicBezTo>
                <a:cubicBezTo>
                  <a:pt x="3450793" y="4702431"/>
                  <a:pt x="3419625" y="4733598"/>
                  <a:pt x="3381179" y="4733598"/>
                </a:cubicBezTo>
                <a:cubicBezTo>
                  <a:pt x="3342730" y="4733598"/>
                  <a:pt x="3311564" y="4702431"/>
                  <a:pt x="3311564" y="4663985"/>
                </a:cubicBezTo>
                <a:cubicBezTo>
                  <a:pt x="3311564" y="4625539"/>
                  <a:pt x="3342730" y="4594372"/>
                  <a:pt x="3381179" y="4594372"/>
                </a:cubicBezTo>
                <a:close/>
                <a:moveTo>
                  <a:pt x="2963496" y="4594372"/>
                </a:moveTo>
                <a:cubicBezTo>
                  <a:pt x="3001942" y="4594372"/>
                  <a:pt x="3033109" y="4625539"/>
                  <a:pt x="3033109" y="4663985"/>
                </a:cubicBezTo>
                <a:cubicBezTo>
                  <a:pt x="3033109" y="4702431"/>
                  <a:pt x="3001942" y="4733598"/>
                  <a:pt x="2963496" y="4733598"/>
                </a:cubicBezTo>
                <a:cubicBezTo>
                  <a:pt x="2925049" y="4733598"/>
                  <a:pt x="2893881" y="4702431"/>
                  <a:pt x="2893881" y="4663985"/>
                </a:cubicBezTo>
                <a:cubicBezTo>
                  <a:pt x="2893881" y="4625539"/>
                  <a:pt x="2925049" y="4594372"/>
                  <a:pt x="2963496" y="4594372"/>
                </a:cubicBezTo>
                <a:close/>
                <a:moveTo>
                  <a:pt x="2545812" y="4594372"/>
                </a:moveTo>
                <a:cubicBezTo>
                  <a:pt x="2584259" y="4594372"/>
                  <a:pt x="2615425" y="4625539"/>
                  <a:pt x="2615425" y="4663985"/>
                </a:cubicBezTo>
                <a:cubicBezTo>
                  <a:pt x="2615425" y="4702431"/>
                  <a:pt x="2584259" y="4733598"/>
                  <a:pt x="2545812" y="4733598"/>
                </a:cubicBezTo>
                <a:cubicBezTo>
                  <a:pt x="2507365" y="4733598"/>
                  <a:pt x="2476199" y="4702431"/>
                  <a:pt x="2476199" y="4663985"/>
                </a:cubicBezTo>
                <a:cubicBezTo>
                  <a:pt x="2476199" y="4625539"/>
                  <a:pt x="2507365" y="4594372"/>
                  <a:pt x="2545812" y="4594372"/>
                </a:cubicBezTo>
                <a:close/>
                <a:moveTo>
                  <a:pt x="2128128" y="4594372"/>
                </a:moveTo>
                <a:cubicBezTo>
                  <a:pt x="2166574" y="4594372"/>
                  <a:pt x="2197742" y="4625539"/>
                  <a:pt x="2197742" y="4663985"/>
                </a:cubicBezTo>
                <a:cubicBezTo>
                  <a:pt x="2197742" y="4702431"/>
                  <a:pt x="2166574" y="4733598"/>
                  <a:pt x="2128128" y="4733598"/>
                </a:cubicBezTo>
                <a:cubicBezTo>
                  <a:pt x="2089681" y="4733598"/>
                  <a:pt x="2058515" y="4702431"/>
                  <a:pt x="2058515" y="4663985"/>
                </a:cubicBezTo>
                <a:cubicBezTo>
                  <a:pt x="2058515" y="4625539"/>
                  <a:pt x="2089681" y="4594372"/>
                  <a:pt x="2128128" y="4594372"/>
                </a:cubicBezTo>
                <a:close/>
                <a:moveTo>
                  <a:pt x="1710443" y="4594372"/>
                </a:moveTo>
                <a:cubicBezTo>
                  <a:pt x="1748890" y="4594372"/>
                  <a:pt x="1780056" y="4625539"/>
                  <a:pt x="1780056" y="4663985"/>
                </a:cubicBezTo>
                <a:cubicBezTo>
                  <a:pt x="1780056" y="4702431"/>
                  <a:pt x="1748890" y="4733598"/>
                  <a:pt x="1710443" y="4733598"/>
                </a:cubicBezTo>
                <a:cubicBezTo>
                  <a:pt x="1671994" y="4733598"/>
                  <a:pt x="1640825" y="4702431"/>
                  <a:pt x="1640825" y="4663985"/>
                </a:cubicBezTo>
                <a:cubicBezTo>
                  <a:pt x="1640825" y="4625539"/>
                  <a:pt x="1671994" y="4594372"/>
                  <a:pt x="1710443" y="4594372"/>
                </a:cubicBezTo>
                <a:close/>
                <a:moveTo>
                  <a:pt x="1292759" y="4594372"/>
                </a:moveTo>
                <a:cubicBezTo>
                  <a:pt x="1331205" y="4594372"/>
                  <a:pt x="1362371" y="4625539"/>
                  <a:pt x="1362371" y="4663985"/>
                </a:cubicBezTo>
                <a:cubicBezTo>
                  <a:pt x="1362371" y="4702431"/>
                  <a:pt x="1331205" y="4733598"/>
                  <a:pt x="1292759" y="4733598"/>
                </a:cubicBezTo>
                <a:cubicBezTo>
                  <a:pt x="1254314" y="4733598"/>
                  <a:pt x="1223146" y="4702431"/>
                  <a:pt x="1223146" y="4663985"/>
                </a:cubicBezTo>
                <a:cubicBezTo>
                  <a:pt x="1223146" y="4625539"/>
                  <a:pt x="1254314" y="4594372"/>
                  <a:pt x="1292759" y="4594372"/>
                </a:cubicBezTo>
                <a:close/>
                <a:moveTo>
                  <a:pt x="875086" y="4594372"/>
                </a:moveTo>
                <a:cubicBezTo>
                  <a:pt x="913533" y="4594372"/>
                  <a:pt x="944699" y="4625539"/>
                  <a:pt x="944699" y="4663985"/>
                </a:cubicBezTo>
                <a:cubicBezTo>
                  <a:pt x="944699" y="4702431"/>
                  <a:pt x="913533" y="4733598"/>
                  <a:pt x="875086" y="4733598"/>
                </a:cubicBezTo>
                <a:cubicBezTo>
                  <a:pt x="836640" y="4733598"/>
                  <a:pt x="805473" y="4702431"/>
                  <a:pt x="805473" y="4663985"/>
                </a:cubicBezTo>
                <a:cubicBezTo>
                  <a:pt x="805473" y="4625539"/>
                  <a:pt x="836640" y="4594372"/>
                  <a:pt x="875086" y="4594372"/>
                </a:cubicBezTo>
                <a:close/>
                <a:moveTo>
                  <a:pt x="457411" y="4594372"/>
                </a:moveTo>
                <a:cubicBezTo>
                  <a:pt x="495857" y="4594372"/>
                  <a:pt x="527025" y="4625539"/>
                  <a:pt x="527025" y="4663985"/>
                </a:cubicBezTo>
                <a:cubicBezTo>
                  <a:pt x="527025" y="4702431"/>
                  <a:pt x="495857" y="4733598"/>
                  <a:pt x="457411" y="4733598"/>
                </a:cubicBezTo>
                <a:cubicBezTo>
                  <a:pt x="418963" y="4733598"/>
                  <a:pt x="387797" y="4702431"/>
                  <a:pt x="387797" y="4663985"/>
                </a:cubicBezTo>
                <a:cubicBezTo>
                  <a:pt x="387797" y="4625539"/>
                  <a:pt x="418963" y="4594372"/>
                  <a:pt x="457411" y="4594372"/>
                </a:cubicBezTo>
                <a:close/>
                <a:moveTo>
                  <a:pt x="39735" y="4594372"/>
                </a:moveTo>
                <a:cubicBezTo>
                  <a:pt x="78181" y="4594372"/>
                  <a:pt x="109348" y="4625539"/>
                  <a:pt x="109348" y="4663985"/>
                </a:cubicBezTo>
                <a:cubicBezTo>
                  <a:pt x="109348" y="4702431"/>
                  <a:pt x="78181" y="4733598"/>
                  <a:pt x="39735" y="4733598"/>
                </a:cubicBezTo>
                <a:cubicBezTo>
                  <a:pt x="30124" y="4733598"/>
                  <a:pt x="20967" y="4731650"/>
                  <a:pt x="12639" y="4728127"/>
                </a:cubicBezTo>
                <a:lnTo>
                  <a:pt x="0" y="4719606"/>
                </a:lnTo>
                <a:lnTo>
                  <a:pt x="0" y="4608364"/>
                </a:lnTo>
                <a:lnTo>
                  <a:pt x="12639" y="4599843"/>
                </a:lnTo>
                <a:cubicBezTo>
                  <a:pt x="20967" y="4596320"/>
                  <a:pt x="30124" y="4594372"/>
                  <a:pt x="39735" y="4594372"/>
                </a:cubicBezTo>
                <a:close/>
                <a:moveTo>
                  <a:pt x="12152306" y="4288076"/>
                </a:moveTo>
                <a:cubicBezTo>
                  <a:pt x="12161917" y="4288076"/>
                  <a:pt x="12171074" y="4290024"/>
                  <a:pt x="12179402" y="4293546"/>
                </a:cubicBezTo>
                <a:lnTo>
                  <a:pt x="12192000" y="4302040"/>
                </a:lnTo>
                <a:lnTo>
                  <a:pt x="12192000" y="4413337"/>
                </a:lnTo>
                <a:lnTo>
                  <a:pt x="12179402" y="4421831"/>
                </a:lnTo>
                <a:cubicBezTo>
                  <a:pt x="12171074" y="4425353"/>
                  <a:pt x="12161917" y="4427301"/>
                  <a:pt x="12152306" y="4427301"/>
                </a:cubicBezTo>
                <a:cubicBezTo>
                  <a:pt x="12113860" y="4427301"/>
                  <a:pt x="12082694" y="4396135"/>
                  <a:pt x="12082694" y="4357689"/>
                </a:cubicBezTo>
                <a:cubicBezTo>
                  <a:pt x="12082694" y="4319243"/>
                  <a:pt x="12113860" y="4288076"/>
                  <a:pt x="12152306" y="4288076"/>
                </a:cubicBezTo>
                <a:close/>
                <a:moveTo>
                  <a:pt x="11734630" y="4288076"/>
                </a:moveTo>
                <a:cubicBezTo>
                  <a:pt x="11773076" y="4288076"/>
                  <a:pt x="11804243" y="4319243"/>
                  <a:pt x="11804243" y="4357689"/>
                </a:cubicBezTo>
                <a:cubicBezTo>
                  <a:pt x="11804243" y="4396135"/>
                  <a:pt x="11773076" y="4427301"/>
                  <a:pt x="11734630" y="4427301"/>
                </a:cubicBezTo>
                <a:cubicBezTo>
                  <a:pt x="11696184" y="4427301"/>
                  <a:pt x="11665017" y="4396135"/>
                  <a:pt x="11665017" y="4357689"/>
                </a:cubicBezTo>
                <a:cubicBezTo>
                  <a:pt x="11665017" y="4319243"/>
                  <a:pt x="11696184" y="4288076"/>
                  <a:pt x="11734630" y="4288076"/>
                </a:cubicBezTo>
                <a:close/>
                <a:moveTo>
                  <a:pt x="11316953" y="4288076"/>
                </a:moveTo>
                <a:cubicBezTo>
                  <a:pt x="11355399" y="4288076"/>
                  <a:pt x="11386566" y="4319243"/>
                  <a:pt x="11386566" y="4357689"/>
                </a:cubicBezTo>
                <a:cubicBezTo>
                  <a:pt x="11386566" y="4396135"/>
                  <a:pt x="11355399" y="4427301"/>
                  <a:pt x="11316953" y="4427301"/>
                </a:cubicBezTo>
                <a:cubicBezTo>
                  <a:pt x="11278507" y="4427301"/>
                  <a:pt x="11247341" y="4396135"/>
                  <a:pt x="11247341" y="4357689"/>
                </a:cubicBezTo>
                <a:cubicBezTo>
                  <a:pt x="11247341" y="4319243"/>
                  <a:pt x="11278507" y="4288076"/>
                  <a:pt x="11316953" y="4288076"/>
                </a:cubicBezTo>
                <a:close/>
                <a:moveTo>
                  <a:pt x="10899277" y="4288076"/>
                </a:moveTo>
                <a:cubicBezTo>
                  <a:pt x="10937723" y="4288076"/>
                  <a:pt x="10968890" y="4319243"/>
                  <a:pt x="10968890" y="4357689"/>
                </a:cubicBezTo>
                <a:cubicBezTo>
                  <a:pt x="10968890" y="4396135"/>
                  <a:pt x="10937723" y="4427301"/>
                  <a:pt x="10899277" y="4427301"/>
                </a:cubicBezTo>
                <a:cubicBezTo>
                  <a:pt x="10860831" y="4427301"/>
                  <a:pt x="10829664" y="4396135"/>
                  <a:pt x="10829664" y="4357689"/>
                </a:cubicBezTo>
                <a:cubicBezTo>
                  <a:pt x="10829664" y="4319243"/>
                  <a:pt x="10860831" y="4288076"/>
                  <a:pt x="10899277" y="4288076"/>
                </a:cubicBezTo>
                <a:close/>
                <a:moveTo>
                  <a:pt x="10481600" y="4288076"/>
                </a:moveTo>
                <a:cubicBezTo>
                  <a:pt x="10520046" y="4288076"/>
                  <a:pt x="10551213" y="4319243"/>
                  <a:pt x="10551213" y="4357689"/>
                </a:cubicBezTo>
                <a:cubicBezTo>
                  <a:pt x="10551213" y="4396135"/>
                  <a:pt x="10520046" y="4427301"/>
                  <a:pt x="10481600" y="4427301"/>
                </a:cubicBezTo>
                <a:cubicBezTo>
                  <a:pt x="10443154" y="4427301"/>
                  <a:pt x="10411988" y="4396135"/>
                  <a:pt x="10411988" y="4357689"/>
                </a:cubicBezTo>
                <a:cubicBezTo>
                  <a:pt x="10411988" y="4319243"/>
                  <a:pt x="10443154" y="4288076"/>
                  <a:pt x="10481600" y="4288076"/>
                </a:cubicBezTo>
                <a:close/>
                <a:moveTo>
                  <a:pt x="10063924" y="4288076"/>
                </a:moveTo>
                <a:cubicBezTo>
                  <a:pt x="10102370" y="4288076"/>
                  <a:pt x="10133537" y="4319243"/>
                  <a:pt x="10133537" y="4357689"/>
                </a:cubicBezTo>
                <a:cubicBezTo>
                  <a:pt x="10133537" y="4396135"/>
                  <a:pt x="10102370" y="4427301"/>
                  <a:pt x="10063924" y="4427301"/>
                </a:cubicBezTo>
                <a:cubicBezTo>
                  <a:pt x="10025478" y="4427301"/>
                  <a:pt x="9994311" y="4396135"/>
                  <a:pt x="9994311" y="4357689"/>
                </a:cubicBezTo>
                <a:cubicBezTo>
                  <a:pt x="9994311" y="4319243"/>
                  <a:pt x="10025478" y="4288076"/>
                  <a:pt x="10063924" y="4288076"/>
                </a:cubicBezTo>
                <a:close/>
                <a:moveTo>
                  <a:pt x="9646247" y="4288076"/>
                </a:moveTo>
                <a:cubicBezTo>
                  <a:pt x="9684693" y="4288076"/>
                  <a:pt x="9715860" y="4319243"/>
                  <a:pt x="9715860" y="4357689"/>
                </a:cubicBezTo>
                <a:cubicBezTo>
                  <a:pt x="9715860" y="4396135"/>
                  <a:pt x="9684693" y="4427301"/>
                  <a:pt x="9646247" y="4427301"/>
                </a:cubicBezTo>
                <a:cubicBezTo>
                  <a:pt x="9607802" y="4427301"/>
                  <a:pt x="9576635" y="4396135"/>
                  <a:pt x="9576635" y="4357689"/>
                </a:cubicBezTo>
                <a:cubicBezTo>
                  <a:pt x="9576635" y="4319243"/>
                  <a:pt x="9607802" y="4288076"/>
                  <a:pt x="9646247" y="4288076"/>
                </a:cubicBezTo>
                <a:close/>
                <a:moveTo>
                  <a:pt x="9228571" y="4288076"/>
                </a:moveTo>
                <a:cubicBezTo>
                  <a:pt x="9267017" y="4288076"/>
                  <a:pt x="9298184" y="4319243"/>
                  <a:pt x="9298184" y="4357689"/>
                </a:cubicBezTo>
                <a:cubicBezTo>
                  <a:pt x="9298184" y="4396135"/>
                  <a:pt x="9267017" y="4427301"/>
                  <a:pt x="9228571" y="4427301"/>
                </a:cubicBezTo>
                <a:cubicBezTo>
                  <a:pt x="9190125" y="4427301"/>
                  <a:pt x="9158958" y="4396135"/>
                  <a:pt x="9158958" y="4357689"/>
                </a:cubicBezTo>
                <a:cubicBezTo>
                  <a:pt x="9158958" y="4319243"/>
                  <a:pt x="9190125" y="4288076"/>
                  <a:pt x="9228571" y="4288076"/>
                </a:cubicBezTo>
                <a:close/>
                <a:moveTo>
                  <a:pt x="8810895" y="4288076"/>
                </a:moveTo>
                <a:cubicBezTo>
                  <a:pt x="8849341" y="4288076"/>
                  <a:pt x="8880507" y="4319243"/>
                  <a:pt x="8880507" y="4357689"/>
                </a:cubicBezTo>
                <a:cubicBezTo>
                  <a:pt x="8880507" y="4396135"/>
                  <a:pt x="8849341" y="4427301"/>
                  <a:pt x="8810895" y="4427301"/>
                </a:cubicBezTo>
                <a:cubicBezTo>
                  <a:pt x="8772449" y="4427301"/>
                  <a:pt x="8741282" y="4396135"/>
                  <a:pt x="8741282" y="4357689"/>
                </a:cubicBezTo>
                <a:cubicBezTo>
                  <a:pt x="8741282" y="4319243"/>
                  <a:pt x="8772449" y="4288076"/>
                  <a:pt x="8810895" y="4288076"/>
                </a:cubicBezTo>
                <a:close/>
                <a:moveTo>
                  <a:pt x="8393218" y="4288076"/>
                </a:moveTo>
                <a:cubicBezTo>
                  <a:pt x="8431664" y="4288076"/>
                  <a:pt x="8462831" y="4319243"/>
                  <a:pt x="8462831" y="4357689"/>
                </a:cubicBezTo>
                <a:cubicBezTo>
                  <a:pt x="8462831" y="4396135"/>
                  <a:pt x="8431664" y="4427301"/>
                  <a:pt x="8393218" y="4427301"/>
                </a:cubicBezTo>
                <a:cubicBezTo>
                  <a:pt x="8354772" y="4427301"/>
                  <a:pt x="8323606" y="4396135"/>
                  <a:pt x="8323606" y="4357689"/>
                </a:cubicBezTo>
                <a:cubicBezTo>
                  <a:pt x="8323606" y="4319243"/>
                  <a:pt x="8354772" y="4288076"/>
                  <a:pt x="8393218" y="4288076"/>
                </a:cubicBezTo>
                <a:close/>
                <a:moveTo>
                  <a:pt x="7975542" y="4288076"/>
                </a:moveTo>
                <a:cubicBezTo>
                  <a:pt x="8013988" y="4288076"/>
                  <a:pt x="8045155" y="4319243"/>
                  <a:pt x="8045155" y="4357689"/>
                </a:cubicBezTo>
                <a:cubicBezTo>
                  <a:pt x="8045155" y="4396135"/>
                  <a:pt x="8013988" y="4427301"/>
                  <a:pt x="7975542" y="4427301"/>
                </a:cubicBezTo>
                <a:cubicBezTo>
                  <a:pt x="7937096" y="4427301"/>
                  <a:pt x="7905929" y="4396135"/>
                  <a:pt x="7905929" y="4357689"/>
                </a:cubicBezTo>
                <a:cubicBezTo>
                  <a:pt x="7905929" y="4319243"/>
                  <a:pt x="7937096" y="4288076"/>
                  <a:pt x="7975542" y="4288076"/>
                </a:cubicBezTo>
                <a:close/>
                <a:moveTo>
                  <a:pt x="7557865" y="4288076"/>
                </a:moveTo>
                <a:cubicBezTo>
                  <a:pt x="7596311" y="4288076"/>
                  <a:pt x="7627478" y="4319243"/>
                  <a:pt x="7627478" y="4357689"/>
                </a:cubicBezTo>
                <a:cubicBezTo>
                  <a:pt x="7627478" y="4396135"/>
                  <a:pt x="7596311" y="4427301"/>
                  <a:pt x="7557865" y="4427301"/>
                </a:cubicBezTo>
                <a:cubicBezTo>
                  <a:pt x="7519419" y="4427301"/>
                  <a:pt x="7488253" y="4396135"/>
                  <a:pt x="7488253" y="4357689"/>
                </a:cubicBezTo>
                <a:cubicBezTo>
                  <a:pt x="7488253" y="4319243"/>
                  <a:pt x="7519419" y="4288076"/>
                  <a:pt x="7557865" y="4288076"/>
                </a:cubicBezTo>
                <a:close/>
                <a:moveTo>
                  <a:pt x="7140189" y="4288076"/>
                </a:moveTo>
                <a:cubicBezTo>
                  <a:pt x="7178635" y="4288076"/>
                  <a:pt x="7209802" y="4319243"/>
                  <a:pt x="7209802" y="4357689"/>
                </a:cubicBezTo>
                <a:cubicBezTo>
                  <a:pt x="7209802" y="4396135"/>
                  <a:pt x="7178635" y="4427301"/>
                  <a:pt x="7140189" y="4427301"/>
                </a:cubicBezTo>
                <a:cubicBezTo>
                  <a:pt x="7101743" y="4427301"/>
                  <a:pt x="7070576" y="4396135"/>
                  <a:pt x="7070576" y="4357689"/>
                </a:cubicBezTo>
                <a:cubicBezTo>
                  <a:pt x="7070576" y="4319243"/>
                  <a:pt x="7101743" y="4288076"/>
                  <a:pt x="7140189" y="4288076"/>
                </a:cubicBezTo>
                <a:close/>
                <a:moveTo>
                  <a:pt x="6722513" y="4288076"/>
                </a:moveTo>
                <a:cubicBezTo>
                  <a:pt x="6760958" y="4288076"/>
                  <a:pt x="6792125" y="4319243"/>
                  <a:pt x="6792125" y="4357689"/>
                </a:cubicBezTo>
                <a:cubicBezTo>
                  <a:pt x="6792125" y="4396135"/>
                  <a:pt x="6760958" y="4427301"/>
                  <a:pt x="6722513" y="4427301"/>
                </a:cubicBezTo>
                <a:cubicBezTo>
                  <a:pt x="6684067" y="4427301"/>
                  <a:pt x="6652900" y="4396135"/>
                  <a:pt x="6652900" y="4357689"/>
                </a:cubicBezTo>
                <a:cubicBezTo>
                  <a:pt x="6652900" y="4319243"/>
                  <a:pt x="6684067" y="4288076"/>
                  <a:pt x="6722513" y="4288076"/>
                </a:cubicBezTo>
                <a:close/>
                <a:moveTo>
                  <a:pt x="6304836" y="4288076"/>
                </a:moveTo>
                <a:cubicBezTo>
                  <a:pt x="6343282" y="4288076"/>
                  <a:pt x="6374449" y="4319243"/>
                  <a:pt x="6374449" y="4357689"/>
                </a:cubicBezTo>
                <a:cubicBezTo>
                  <a:pt x="6374449" y="4396135"/>
                  <a:pt x="6343282" y="4427301"/>
                  <a:pt x="6304836" y="4427301"/>
                </a:cubicBezTo>
                <a:cubicBezTo>
                  <a:pt x="6266390" y="4427301"/>
                  <a:pt x="6235223" y="4396135"/>
                  <a:pt x="6235223" y="4357689"/>
                </a:cubicBezTo>
                <a:cubicBezTo>
                  <a:pt x="6235223" y="4319243"/>
                  <a:pt x="6266390" y="4288076"/>
                  <a:pt x="6304836" y="4288076"/>
                </a:cubicBezTo>
                <a:close/>
                <a:moveTo>
                  <a:pt x="5887160" y="4288076"/>
                </a:moveTo>
                <a:cubicBezTo>
                  <a:pt x="5925606" y="4288076"/>
                  <a:pt x="5956772" y="4319243"/>
                  <a:pt x="5956772" y="4357689"/>
                </a:cubicBezTo>
                <a:cubicBezTo>
                  <a:pt x="5956772" y="4396135"/>
                  <a:pt x="5925606" y="4427301"/>
                  <a:pt x="5887160" y="4427301"/>
                </a:cubicBezTo>
                <a:cubicBezTo>
                  <a:pt x="5848714" y="4427301"/>
                  <a:pt x="5817547" y="4396135"/>
                  <a:pt x="5817547" y="4357689"/>
                </a:cubicBezTo>
                <a:cubicBezTo>
                  <a:pt x="5817547" y="4319243"/>
                  <a:pt x="5848714" y="4288076"/>
                  <a:pt x="5887160" y="4288076"/>
                </a:cubicBezTo>
                <a:close/>
                <a:moveTo>
                  <a:pt x="5469483" y="4288076"/>
                </a:moveTo>
                <a:cubicBezTo>
                  <a:pt x="5507929" y="4288076"/>
                  <a:pt x="5539096" y="4319243"/>
                  <a:pt x="5539096" y="4357689"/>
                </a:cubicBezTo>
                <a:cubicBezTo>
                  <a:pt x="5539096" y="4396135"/>
                  <a:pt x="5507929" y="4427301"/>
                  <a:pt x="5469483" y="4427301"/>
                </a:cubicBezTo>
                <a:cubicBezTo>
                  <a:pt x="5431037" y="4427301"/>
                  <a:pt x="5399870" y="4396135"/>
                  <a:pt x="5399870" y="4357689"/>
                </a:cubicBezTo>
                <a:cubicBezTo>
                  <a:pt x="5399870" y="4319243"/>
                  <a:pt x="5431037" y="4288076"/>
                  <a:pt x="5469483" y="4288076"/>
                </a:cubicBezTo>
                <a:close/>
                <a:moveTo>
                  <a:pt x="5051807" y="4288076"/>
                </a:moveTo>
                <a:cubicBezTo>
                  <a:pt x="5090253" y="4288076"/>
                  <a:pt x="5121419" y="4319243"/>
                  <a:pt x="5121419" y="4357689"/>
                </a:cubicBezTo>
                <a:cubicBezTo>
                  <a:pt x="5121419" y="4396135"/>
                  <a:pt x="5090253" y="4427301"/>
                  <a:pt x="5051807" y="4427301"/>
                </a:cubicBezTo>
                <a:cubicBezTo>
                  <a:pt x="5013361" y="4427301"/>
                  <a:pt x="4982194" y="4396135"/>
                  <a:pt x="4982194" y="4357689"/>
                </a:cubicBezTo>
                <a:cubicBezTo>
                  <a:pt x="4982194" y="4319243"/>
                  <a:pt x="5013361" y="4288076"/>
                  <a:pt x="5051807" y="4288076"/>
                </a:cubicBezTo>
                <a:close/>
                <a:moveTo>
                  <a:pt x="4634130" y="4288076"/>
                </a:moveTo>
                <a:cubicBezTo>
                  <a:pt x="4672576" y="4288076"/>
                  <a:pt x="4703743" y="4319243"/>
                  <a:pt x="4703743" y="4357689"/>
                </a:cubicBezTo>
                <a:cubicBezTo>
                  <a:pt x="4703743" y="4396135"/>
                  <a:pt x="4672576" y="4427301"/>
                  <a:pt x="4634130" y="4427301"/>
                </a:cubicBezTo>
                <a:cubicBezTo>
                  <a:pt x="4595684" y="4427301"/>
                  <a:pt x="4564517" y="4396135"/>
                  <a:pt x="4564517" y="4357689"/>
                </a:cubicBezTo>
                <a:cubicBezTo>
                  <a:pt x="4564517" y="4319243"/>
                  <a:pt x="4595684" y="4288076"/>
                  <a:pt x="4634130" y="4288076"/>
                </a:cubicBezTo>
                <a:close/>
                <a:moveTo>
                  <a:pt x="4216533" y="4288076"/>
                </a:moveTo>
                <a:cubicBezTo>
                  <a:pt x="4254979" y="4288076"/>
                  <a:pt x="4286066" y="4319243"/>
                  <a:pt x="4286066" y="4357689"/>
                </a:cubicBezTo>
                <a:cubicBezTo>
                  <a:pt x="4286066" y="4396135"/>
                  <a:pt x="4254979" y="4427301"/>
                  <a:pt x="4216533" y="4427301"/>
                </a:cubicBezTo>
                <a:cubicBezTo>
                  <a:pt x="4178087" y="4427301"/>
                  <a:pt x="4146922" y="4396135"/>
                  <a:pt x="4146922" y="4357689"/>
                </a:cubicBezTo>
                <a:cubicBezTo>
                  <a:pt x="4146922" y="4319243"/>
                  <a:pt x="4178087" y="4288076"/>
                  <a:pt x="4216533" y="4288076"/>
                </a:cubicBezTo>
                <a:close/>
                <a:moveTo>
                  <a:pt x="3798860" y="4288076"/>
                </a:moveTo>
                <a:cubicBezTo>
                  <a:pt x="3837305" y="4288076"/>
                  <a:pt x="3868471" y="4319243"/>
                  <a:pt x="3868471" y="4357689"/>
                </a:cubicBezTo>
                <a:cubicBezTo>
                  <a:pt x="3868471" y="4396135"/>
                  <a:pt x="3837305" y="4427301"/>
                  <a:pt x="3798860" y="4427301"/>
                </a:cubicBezTo>
                <a:cubicBezTo>
                  <a:pt x="3760412" y="4427301"/>
                  <a:pt x="3729247" y="4396135"/>
                  <a:pt x="3729247" y="4357689"/>
                </a:cubicBezTo>
                <a:cubicBezTo>
                  <a:pt x="3729247" y="4319243"/>
                  <a:pt x="3760412" y="4288076"/>
                  <a:pt x="3798860" y="4288076"/>
                </a:cubicBezTo>
                <a:close/>
                <a:moveTo>
                  <a:pt x="3381189" y="4288076"/>
                </a:moveTo>
                <a:cubicBezTo>
                  <a:pt x="3419635" y="4288076"/>
                  <a:pt x="3450801" y="4319243"/>
                  <a:pt x="3450801" y="4357689"/>
                </a:cubicBezTo>
                <a:cubicBezTo>
                  <a:pt x="3450801" y="4396135"/>
                  <a:pt x="3419635" y="4427301"/>
                  <a:pt x="3381189" y="4427301"/>
                </a:cubicBezTo>
                <a:cubicBezTo>
                  <a:pt x="3342740" y="4427301"/>
                  <a:pt x="3311571" y="4396135"/>
                  <a:pt x="3311571" y="4357689"/>
                </a:cubicBezTo>
                <a:cubicBezTo>
                  <a:pt x="3311571" y="4319243"/>
                  <a:pt x="3342740" y="4288076"/>
                  <a:pt x="3381189" y="4288076"/>
                </a:cubicBezTo>
                <a:close/>
                <a:moveTo>
                  <a:pt x="2963505" y="4288076"/>
                </a:moveTo>
                <a:cubicBezTo>
                  <a:pt x="3001951" y="4288076"/>
                  <a:pt x="3033116" y="4319243"/>
                  <a:pt x="3033116" y="4357689"/>
                </a:cubicBezTo>
                <a:cubicBezTo>
                  <a:pt x="3033116" y="4396135"/>
                  <a:pt x="3001951" y="4427301"/>
                  <a:pt x="2963505" y="4427301"/>
                </a:cubicBezTo>
                <a:cubicBezTo>
                  <a:pt x="2925058" y="4427301"/>
                  <a:pt x="2893890" y="4396135"/>
                  <a:pt x="2893890" y="4357689"/>
                </a:cubicBezTo>
                <a:cubicBezTo>
                  <a:pt x="2893890" y="4319243"/>
                  <a:pt x="2925058" y="4288076"/>
                  <a:pt x="2963505" y="4288076"/>
                </a:cubicBezTo>
                <a:close/>
                <a:moveTo>
                  <a:pt x="2545820" y="4288076"/>
                </a:moveTo>
                <a:cubicBezTo>
                  <a:pt x="2584266" y="4288076"/>
                  <a:pt x="2615433" y="4319243"/>
                  <a:pt x="2615433" y="4357689"/>
                </a:cubicBezTo>
                <a:cubicBezTo>
                  <a:pt x="2615433" y="4396135"/>
                  <a:pt x="2584266" y="4427301"/>
                  <a:pt x="2545820" y="4427301"/>
                </a:cubicBezTo>
                <a:cubicBezTo>
                  <a:pt x="2507373" y="4427301"/>
                  <a:pt x="2476206" y="4396135"/>
                  <a:pt x="2476206" y="4357689"/>
                </a:cubicBezTo>
                <a:cubicBezTo>
                  <a:pt x="2476206" y="4319243"/>
                  <a:pt x="2507373" y="4288076"/>
                  <a:pt x="2545820" y="4288076"/>
                </a:cubicBezTo>
                <a:close/>
                <a:moveTo>
                  <a:pt x="2128133" y="4288076"/>
                </a:moveTo>
                <a:cubicBezTo>
                  <a:pt x="2166580" y="4288076"/>
                  <a:pt x="2197748" y="4319243"/>
                  <a:pt x="2197748" y="4357689"/>
                </a:cubicBezTo>
                <a:cubicBezTo>
                  <a:pt x="2197748" y="4396135"/>
                  <a:pt x="2166580" y="4427301"/>
                  <a:pt x="2128133" y="4427301"/>
                </a:cubicBezTo>
                <a:cubicBezTo>
                  <a:pt x="2089687" y="4427301"/>
                  <a:pt x="2058521" y="4396135"/>
                  <a:pt x="2058521" y="4357689"/>
                </a:cubicBezTo>
                <a:cubicBezTo>
                  <a:pt x="2058521" y="4319243"/>
                  <a:pt x="2089687" y="4288076"/>
                  <a:pt x="2128133" y="4288076"/>
                </a:cubicBezTo>
                <a:close/>
                <a:moveTo>
                  <a:pt x="1710449" y="4288076"/>
                </a:moveTo>
                <a:cubicBezTo>
                  <a:pt x="1748896" y="4288076"/>
                  <a:pt x="1780061" y="4319243"/>
                  <a:pt x="1780061" y="4357689"/>
                </a:cubicBezTo>
                <a:cubicBezTo>
                  <a:pt x="1780061" y="4396135"/>
                  <a:pt x="1748896" y="4427301"/>
                  <a:pt x="1710449" y="4427301"/>
                </a:cubicBezTo>
                <a:cubicBezTo>
                  <a:pt x="1671999" y="4427301"/>
                  <a:pt x="1640830" y="4396135"/>
                  <a:pt x="1640830" y="4357689"/>
                </a:cubicBezTo>
                <a:cubicBezTo>
                  <a:pt x="1640830" y="4319243"/>
                  <a:pt x="1671999" y="4288076"/>
                  <a:pt x="1710449" y="4288076"/>
                </a:cubicBezTo>
                <a:close/>
                <a:moveTo>
                  <a:pt x="1292764" y="4288076"/>
                </a:moveTo>
                <a:cubicBezTo>
                  <a:pt x="1331210" y="4288076"/>
                  <a:pt x="1362376" y="4319243"/>
                  <a:pt x="1362376" y="4357689"/>
                </a:cubicBezTo>
                <a:cubicBezTo>
                  <a:pt x="1362376" y="4396135"/>
                  <a:pt x="1331210" y="4427301"/>
                  <a:pt x="1292764" y="4427301"/>
                </a:cubicBezTo>
                <a:cubicBezTo>
                  <a:pt x="1254318" y="4427301"/>
                  <a:pt x="1223151" y="4396135"/>
                  <a:pt x="1223151" y="4357689"/>
                </a:cubicBezTo>
                <a:cubicBezTo>
                  <a:pt x="1223151" y="4319243"/>
                  <a:pt x="1254318" y="4288076"/>
                  <a:pt x="1292764" y="4288076"/>
                </a:cubicBezTo>
                <a:close/>
                <a:moveTo>
                  <a:pt x="875091" y="4288076"/>
                </a:moveTo>
                <a:cubicBezTo>
                  <a:pt x="913538" y="4288076"/>
                  <a:pt x="944705" y="4319243"/>
                  <a:pt x="944705" y="4357689"/>
                </a:cubicBezTo>
                <a:cubicBezTo>
                  <a:pt x="944705" y="4396135"/>
                  <a:pt x="913538" y="4427301"/>
                  <a:pt x="875091" y="4427301"/>
                </a:cubicBezTo>
                <a:cubicBezTo>
                  <a:pt x="836645" y="4427301"/>
                  <a:pt x="805478" y="4396135"/>
                  <a:pt x="805478" y="4357689"/>
                </a:cubicBezTo>
                <a:cubicBezTo>
                  <a:pt x="805478" y="4319243"/>
                  <a:pt x="836645" y="4288076"/>
                  <a:pt x="875091" y="4288076"/>
                </a:cubicBezTo>
                <a:close/>
                <a:moveTo>
                  <a:pt x="457416" y="4288076"/>
                </a:moveTo>
                <a:cubicBezTo>
                  <a:pt x="495862" y="4288076"/>
                  <a:pt x="527029" y="4319243"/>
                  <a:pt x="527029" y="4357689"/>
                </a:cubicBezTo>
                <a:cubicBezTo>
                  <a:pt x="527029" y="4396135"/>
                  <a:pt x="495862" y="4427301"/>
                  <a:pt x="457416" y="4427301"/>
                </a:cubicBezTo>
                <a:cubicBezTo>
                  <a:pt x="418968" y="4427301"/>
                  <a:pt x="387801" y="4396135"/>
                  <a:pt x="387801" y="4357689"/>
                </a:cubicBezTo>
                <a:cubicBezTo>
                  <a:pt x="387801" y="4319243"/>
                  <a:pt x="418968" y="4288076"/>
                  <a:pt x="457416" y="4288076"/>
                </a:cubicBezTo>
                <a:close/>
                <a:moveTo>
                  <a:pt x="39740" y="4288076"/>
                </a:moveTo>
                <a:cubicBezTo>
                  <a:pt x="78186" y="4288076"/>
                  <a:pt x="109353" y="4319243"/>
                  <a:pt x="109353" y="4357689"/>
                </a:cubicBezTo>
                <a:cubicBezTo>
                  <a:pt x="109353" y="4396135"/>
                  <a:pt x="78186" y="4427301"/>
                  <a:pt x="39740" y="4427301"/>
                </a:cubicBezTo>
                <a:cubicBezTo>
                  <a:pt x="30129" y="4427301"/>
                  <a:pt x="20972" y="4425353"/>
                  <a:pt x="12644" y="4421831"/>
                </a:cubicBezTo>
                <a:lnTo>
                  <a:pt x="0" y="4413306"/>
                </a:lnTo>
                <a:lnTo>
                  <a:pt x="0" y="4302071"/>
                </a:lnTo>
                <a:lnTo>
                  <a:pt x="12644" y="4293546"/>
                </a:lnTo>
                <a:cubicBezTo>
                  <a:pt x="20972" y="4290024"/>
                  <a:pt x="30129" y="4288076"/>
                  <a:pt x="39740" y="4288076"/>
                </a:cubicBezTo>
                <a:close/>
                <a:moveTo>
                  <a:pt x="12152306" y="3981780"/>
                </a:moveTo>
                <a:cubicBezTo>
                  <a:pt x="12161917" y="3981780"/>
                  <a:pt x="12171074" y="3983728"/>
                  <a:pt x="12179402" y="3987250"/>
                </a:cubicBezTo>
                <a:lnTo>
                  <a:pt x="12192000" y="3995744"/>
                </a:lnTo>
                <a:lnTo>
                  <a:pt x="12192000" y="4107041"/>
                </a:lnTo>
                <a:lnTo>
                  <a:pt x="12179402" y="4115535"/>
                </a:lnTo>
                <a:cubicBezTo>
                  <a:pt x="12171074" y="4119057"/>
                  <a:pt x="12161917" y="4121005"/>
                  <a:pt x="12152306" y="4121005"/>
                </a:cubicBezTo>
                <a:cubicBezTo>
                  <a:pt x="12113860" y="4121005"/>
                  <a:pt x="12082694" y="4089839"/>
                  <a:pt x="12082694" y="4051393"/>
                </a:cubicBezTo>
                <a:cubicBezTo>
                  <a:pt x="12082694" y="4012947"/>
                  <a:pt x="12113860" y="3981780"/>
                  <a:pt x="12152306" y="3981780"/>
                </a:cubicBezTo>
                <a:close/>
                <a:moveTo>
                  <a:pt x="11734630" y="3981780"/>
                </a:moveTo>
                <a:cubicBezTo>
                  <a:pt x="11773076" y="3981780"/>
                  <a:pt x="11804243" y="4012947"/>
                  <a:pt x="11804243" y="4051393"/>
                </a:cubicBezTo>
                <a:cubicBezTo>
                  <a:pt x="11804243" y="4089839"/>
                  <a:pt x="11773076" y="4121005"/>
                  <a:pt x="11734630" y="4121005"/>
                </a:cubicBezTo>
                <a:cubicBezTo>
                  <a:pt x="11696184" y="4121005"/>
                  <a:pt x="11665017" y="4089839"/>
                  <a:pt x="11665017" y="4051393"/>
                </a:cubicBezTo>
                <a:cubicBezTo>
                  <a:pt x="11665017" y="4012947"/>
                  <a:pt x="11696184" y="3981780"/>
                  <a:pt x="11734630" y="3981780"/>
                </a:cubicBezTo>
                <a:close/>
                <a:moveTo>
                  <a:pt x="11316953" y="3981780"/>
                </a:moveTo>
                <a:cubicBezTo>
                  <a:pt x="11355399" y="3981780"/>
                  <a:pt x="11386566" y="4012947"/>
                  <a:pt x="11386566" y="4051393"/>
                </a:cubicBezTo>
                <a:cubicBezTo>
                  <a:pt x="11386566" y="4089839"/>
                  <a:pt x="11355399" y="4121005"/>
                  <a:pt x="11316953" y="4121005"/>
                </a:cubicBezTo>
                <a:cubicBezTo>
                  <a:pt x="11278507" y="4121005"/>
                  <a:pt x="11247341" y="4089839"/>
                  <a:pt x="11247341" y="4051393"/>
                </a:cubicBezTo>
                <a:cubicBezTo>
                  <a:pt x="11247341" y="4012947"/>
                  <a:pt x="11278507" y="3981780"/>
                  <a:pt x="11316953" y="3981780"/>
                </a:cubicBezTo>
                <a:close/>
                <a:moveTo>
                  <a:pt x="10899277" y="3981780"/>
                </a:moveTo>
                <a:cubicBezTo>
                  <a:pt x="10937723" y="3981780"/>
                  <a:pt x="10968890" y="4012947"/>
                  <a:pt x="10968890" y="4051393"/>
                </a:cubicBezTo>
                <a:cubicBezTo>
                  <a:pt x="10968890" y="4089839"/>
                  <a:pt x="10937723" y="4121005"/>
                  <a:pt x="10899277" y="4121005"/>
                </a:cubicBezTo>
                <a:cubicBezTo>
                  <a:pt x="10860831" y="4121005"/>
                  <a:pt x="10829664" y="4089839"/>
                  <a:pt x="10829664" y="4051393"/>
                </a:cubicBezTo>
                <a:cubicBezTo>
                  <a:pt x="10829664" y="4012947"/>
                  <a:pt x="10860831" y="3981780"/>
                  <a:pt x="10899277" y="3981780"/>
                </a:cubicBezTo>
                <a:close/>
                <a:moveTo>
                  <a:pt x="10481600" y="3981780"/>
                </a:moveTo>
                <a:cubicBezTo>
                  <a:pt x="10520046" y="3981780"/>
                  <a:pt x="10551213" y="4012947"/>
                  <a:pt x="10551213" y="4051393"/>
                </a:cubicBezTo>
                <a:cubicBezTo>
                  <a:pt x="10551213" y="4089839"/>
                  <a:pt x="10520046" y="4121005"/>
                  <a:pt x="10481600" y="4121005"/>
                </a:cubicBezTo>
                <a:cubicBezTo>
                  <a:pt x="10443154" y="4121005"/>
                  <a:pt x="10411988" y="4089839"/>
                  <a:pt x="10411988" y="4051393"/>
                </a:cubicBezTo>
                <a:cubicBezTo>
                  <a:pt x="10411988" y="4012947"/>
                  <a:pt x="10443154" y="3981780"/>
                  <a:pt x="10481600" y="3981780"/>
                </a:cubicBezTo>
                <a:close/>
                <a:moveTo>
                  <a:pt x="10063924" y="3981780"/>
                </a:moveTo>
                <a:cubicBezTo>
                  <a:pt x="10102370" y="3981780"/>
                  <a:pt x="10133537" y="4012947"/>
                  <a:pt x="10133537" y="4051393"/>
                </a:cubicBezTo>
                <a:cubicBezTo>
                  <a:pt x="10133537" y="4089839"/>
                  <a:pt x="10102370" y="4121005"/>
                  <a:pt x="10063924" y="4121005"/>
                </a:cubicBezTo>
                <a:cubicBezTo>
                  <a:pt x="10025478" y="4121005"/>
                  <a:pt x="9994311" y="4089839"/>
                  <a:pt x="9994311" y="4051393"/>
                </a:cubicBezTo>
                <a:cubicBezTo>
                  <a:pt x="9994311" y="4012947"/>
                  <a:pt x="10025478" y="3981780"/>
                  <a:pt x="10063924" y="3981780"/>
                </a:cubicBezTo>
                <a:close/>
                <a:moveTo>
                  <a:pt x="9646247" y="3981780"/>
                </a:moveTo>
                <a:cubicBezTo>
                  <a:pt x="9684693" y="3981780"/>
                  <a:pt x="9715860" y="4012947"/>
                  <a:pt x="9715860" y="4051393"/>
                </a:cubicBezTo>
                <a:cubicBezTo>
                  <a:pt x="9715860" y="4089839"/>
                  <a:pt x="9684693" y="4121005"/>
                  <a:pt x="9646247" y="4121005"/>
                </a:cubicBezTo>
                <a:cubicBezTo>
                  <a:pt x="9607802" y="4121005"/>
                  <a:pt x="9576635" y="4089839"/>
                  <a:pt x="9576635" y="4051393"/>
                </a:cubicBezTo>
                <a:cubicBezTo>
                  <a:pt x="9576635" y="4012947"/>
                  <a:pt x="9607802" y="3981780"/>
                  <a:pt x="9646247" y="3981780"/>
                </a:cubicBezTo>
                <a:close/>
                <a:moveTo>
                  <a:pt x="9228571" y="3981780"/>
                </a:moveTo>
                <a:cubicBezTo>
                  <a:pt x="9267017" y="3981780"/>
                  <a:pt x="9298184" y="4012947"/>
                  <a:pt x="9298184" y="4051393"/>
                </a:cubicBezTo>
                <a:cubicBezTo>
                  <a:pt x="9298184" y="4089839"/>
                  <a:pt x="9267017" y="4121005"/>
                  <a:pt x="9228571" y="4121005"/>
                </a:cubicBezTo>
                <a:cubicBezTo>
                  <a:pt x="9190125" y="4121005"/>
                  <a:pt x="9158958" y="4089839"/>
                  <a:pt x="9158958" y="4051393"/>
                </a:cubicBezTo>
                <a:cubicBezTo>
                  <a:pt x="9158958" y="4012947"/>
                  <a:pt x="9190125" y="3981780"/>
                  <a:pt x="9228571" y="3981780"/>
                </a:cubicBezTo>
                <a:close/>
                <a:moveTo>
                  <a:pt x="8810895" y="3981780"/>
                </a:moveTo>
                <a:cubicBezTo>
                  <a:pt x="8849341" y="3981780"/>
                  <a:pt x="8880507" y="4012947"/>
                  <a:pt x="8880507" y="4051393"/>
                </a:cubicBezTo>
                <a:cubicBezTo>
                  <a:pt x="8880507" y="4089839"/>
                  <a:pt x="8849341" y="4121005"/>
                  <a:pt x="8810895" y="4121005"/>
                </a:cubicBezTo>
                <a:cubicBezTo>
                  <a:pt x="8772449" y="4121005"/>
                  <a:pt x="8741282" y="4089839"/>
                  <a:pt x="8741282" y="4051393"/>
                </a:cubicBezTo>
                <a:cubicBezTo>
                  <a:pt x="8741282" y="4012947"/>
                  <a:pt x="8772449" y="3981780"/>
                  <a:pt x="8810895" y="3981780"/>
                </a:cubicBezTo>
                <a:close/>
                <a:moveTo>
                  <a:pt x="8393218" y="3981780"/>
                </a:moveTo>
                <a:cubicBezTo>
                  <a:pt x="8431664" y="3981780"/>
                  <a:pt x="8462831" y="4012947"/>
                  <a:pt x="8462831" y="4051393"/>
                </a:cubicBezTo>
                <a:cubicBezTo>
                  <a:pt x="8462831" y="4089839"/>
                  <a:pt x="8431664" y="4121005"/>
                  <a:pt x="8393218" y="4121005"/>
                </a:cubicBezTo>
                <a:cubicBezTo>
                  <a:pt x="8354772" y="4121005"/>
                  <a:pt x="8323606" y="4089839"/>
                  <a:pt x="8323606" y="4051393"/>
                </a:cubicBezTo>
                <a:cubicBezTo>
                  <a:pt x="8323606" y="4012947"/>
                  <a:pt x="8354772" y="3981780"/>
                  <a:pt x="8393218" y="3981780"/>
                </a:cubicBezTo>
                <a:close/>
                <a:moveTo>
                  <a:pt x="7975542" y="3981780"/>
                </a:moveTo>
                <a:cubicBezTo>
                  <a:pt x="8013988" y="3981780"/>
                  <a:pt x="8045155" y="4012947"/>
                  <a:pt x="8045155" y="4051393"/>
                </a:cubicBezTo>
                <a:cubicBezTo>
                  <a:pt x="8045155" y="4089839"/>
                  <a:pt x="8013988" y="4121005"/>
                  <a:pt x="7975542" y="4121005"/>
                </a:cubicBezTo>
                <a:cubicBezTo>
                  <a:pt x="7937096" y="4121005"/>
                  <a:pt x="7905929" y="4089839"/>
                  <a:pt x="7905929" y="4051393"/>
                </a:cubicBezTo>
                <a:cubicBezTo>
                  <a:pt x="7905929" y="4012947"/>
                  <a:pt x="7937096" y="3981780"/>
                  <a:pt x="7975542" y="3981780"/>
                </a:cubicBezTo>
                <a:close/>
                <a:moveTo>
                  <a:pt x="7557865" y="3981780"/>
                </a:moveTo>
                <a:cubicBezTo>
                  <a:pt x="7596311" y="3981780"/>
                  <a:pt x="7627478" y="4012947"/>
                  <a:pt x="7627478" y="4051393"/>
                </a:cubicBezTo>
                <a:cubicBezTo>
                  <a:pt x="7627478" y="4089839"/>
                  <a:pt x="7596311" y="4121005"/>
                  <a:pt x="7557865" y="4121005"/>
                </a:cubicBezTo>
                <a:cubicBezTo>
                  <a:pt x="7519419" y="4121005"/>
                  <a:pt x="7488253" y="4089839"/>
                  <a:pt x="7488253" y="4051393"/>
                </a:cubicBezTo>
                <a:cubicBezTo>
                  <a:pt x="7488253" y="4012947"/>
                  <a:pt x="7519419" y="3981780"/>
                  <a:pt x="7557865" y="3981780"/>
                </a:cubicBezTo>
                <a:close/>
                <a:moveTo>
                  <a:pt x="7140189" y="3981780"/>
                </a:moveTo>
                <a:cubicBezTo>
                  <a:pt x="7178635" y="3981780"/>
                  <a:pt x="7209802" y="4012947"/>
                  <a:pt x="7209802" y="4051393"/>
                </a:cubicBezTo>
                <a:cubicBezTo>
                  <a:pt x="7209802" y="4089839"/>
                  <a:pt x="7178635" y="4121005"/>
                  <a:pt x="7140189" y="4121005"/>
                </a:cubicBezTo>
                <a:cubicBezTo>
                  <a:pt x="7101743" y="4121005"/>
                  <a:pt x="7070576" y="4089839"/>
                  <a:pt x="7070576" y="4051393"/>
                </a:cubicBezTo>
                <a:cubicBezTo>
                  <a:pt x="7070576" y="4012947"/>
                  <a:pt x="7101743" y="3981780"/>
                  <a:pt x="7140189" y="3981780"/>
                </a:cubicBezTo>
                <a:close/>
                <a:moveTo>
                  <a:pt x="6722513" y="3981780"/>
                </a:moveTo>
                <a:cubicBezTo>
                  <a:pt x="6760958" y="3981780"/>
                  <a:pt x="6792125" y="4012947"/>
                  <a:pt x="6792125" y="4051393"/>
                </a:cubicBezTo>
                <a:cubicBezTo>
                  <a:pt x="6792125" y="4089839"/>
                  <a:pt x="6760958" y="4121005"/>
                  <a:pt x="6722513" y="4121005"/>
                </a:cubicBezTo>
                <a:cubicBezTo>
                  <a:pt x="6684067" y="4121005"/>
                  <a:pt x="6652900" y="4089839"/>
                  <a:pt x="6652900" y="4051393"/>
                </a:cubicBezTo>
                <a:cubicBezTo>
                  <a:pt x="6652900" y="4012947"/>
                  <a:pt x="6684067" y="3981780"/>
                  <a:pt x="6722513" y="3981780"/>
                </a:cubicBezTo>
                <a:close/>
                <a:moveTo>
                  <a:pt x="6304836" y="3981780"/>
                </a:moveTo>
                <a:cubicBezTo>
                  <a:pt x="6343282" y="3981780"/>
                  <a:pt x="6374449" y="4012947"/>
                  <a:pt x="6374449" y="4051393"/>
                </a:cubicBezTo>
                <a:cubicBezTo>
                  <a:pt x="6374449" y="4089839"/>
                  <a:pt x="6343282" y="4121005"/>
                  <a:pt x="6304836" y="4121005"/>
                </a:cubicBezTo>
                <a:cubicBezTo>
                  <a:pt x="6266390" y="4121005"/>
                  <a:pt x="6235223" y="4089839"/>
                  <a:pt x="6235223" y="4051393"/>
                </a:cubicBezTo>
                <a:cubicBezTo>
                  <a:pt x="6235223" y="4012947"/>
                  <a:pt x="6266390" y="3981780"/>
                  <a:pt x="6304836" y="3981780"/>
                </a:cubicBezTo>
                <a:close/>
                <a:moveTo>
                  <a:pt x="5887160" y="3981780"/>
                </a:moveTo>
                <a:cubicBezTo>
                  <a:pt x="5925606" y="3981780"/>
                  <a:pt x="5956772" y="4012947"/>
                  <a:pt x="5956772" y="4051393"/>
                </a:cubicBezTo>
                <a:cubicBezTo>
                  <a:pt x="5956772" y="4089839"/>
                  <a:pt x="5925606" y="4121005"/>
                  <a:pt x="5887160" y="4121005"/>
                </a:cubicBezTo>
                <a:cubicBezTo>
                  <a:pt x="5848714" y="4121005"/>
                  <a:pt x="5817547" y="4089839"/>
                  <a:pt x="5817547" y="4051393"/>
                </a:cubicBezTo>
                <a:cubicBezTo>
                  <a:pt x="5817547" y="4012947"/>
                  <a:pt x="5848714" y="3981780"/>
                  <a:pt x="5887160" y="3981780"/>
                </a:cubicBezTo>
                <a:close/>
                <a:moveTo>
                  <a:pt x="5469483" y="3981780"/>
                </a:moveTo>
                <a:cubicBezTo>
                  <a:pt x="5507929" y="3981780"/>
                  <a:pt x="5539096" y="4012947"/>
                  <a:pt x="5539096" y="4051393"/>
                </a:cubicBezTo>
                <a:cubicBezTo>
                  <a:pt x="5539096" y="4089839"/>
                  <a:pt x="5507929" y="4121005"/>
                  <a:pt x="5469483" y="4121005"/>
                </a:cubicBezTo>
                <a:cubicBezTo>
                  <a:pt x="5431037" y="4121005"/>
                  <a:pt x="5399870" y="4089839"/>
                  <a:pt x="5399870" y="4051393"/>
                </a:cubicBezTo>
                <a:cubicBezTo>
                  <a:pt x="5399870" y="4012947"/>
                  <a:pt x="5431037" y="3981780"/>
                  <a:pt x="5469483" y="3981780"/>
                </a:cubicBezTo>
                <a:close/>
                <a:moveTo>
                  <a:pt x="5051807" y="3981780"/>
                </a:moveTo>
                <a:cubicBezTo>
                  <a:pt x="5090253" y="3981780"/>
                  <a:pt x="5121419" y="4012947"/>
                  <a:pt x="5121419" y="4051393"/>
                </a:cubicBezTo>
                <a:cubicBezTo>
                  <a:pt x="5121419" y="4089839"/>
                  <a:pt x="5090253" y="4121005"/>
                  <a:pt x="5051807" y="4121005"/>
                </a:cubicBezTo>
                <a:cubicBezTo>
                  <a:pt x="5013361" y="4121005"/>
                  <a:pt x="4982194" y="4089839"/>
                  <a:pt x="4982194" y="4051393"/>
                </a:cubicBezTo>
                <a:cubicBezTo>
                  <a:pt x="4982194" y="4012947"/>
                  <a:pt x="5013361" y="3981780"/>
                  <a:pt x="5051807" y="3981780"/>
                </a:cubicBezTo>
                <a:close/>
                <a:moveTo>
                  <a:pt x="4634130" y="3981780"/>
                </a:moveTo>
                <a:cubicBezTo>
                  <a:pt x="4672576" y="3981780"/>
                  <a:pt x="4703743" y="4012947"/>
                  <a:pt x="4703743" y="4051393"/>
                </a:cubicBezTo>
                <a:cubicBezTo>
                  <a:pt x="4703743" y="4089839"/>
                  <a:pt x="4672576" y="4121005"/>
                  <a:pt x="4634130" y="4121005"/>
                </a:cubicBezTo>
                <a:cubicBezTo>
                  <a:pt x="4595684" y="4121005"/>
                  <a:pt x="4564517" y="4089839"/>
                  <a:pt x="4564517" y="4051393"/>
                </a:cubicBezTo>
                <a:cubicBezTo>
                  <a:pt x="4564517" y="4012947"/>
                  <a:pt x="4595684" y="3981780"/>
                  <a:pt x="4634130" y="3981780"/>
                </a:cubicBezTo>
                <a:close/>
                <a:moveTo>
                  <a:pt x="4216541" y="3981780"/>
                </a:moveTo>
                <a:cubicBezTo>
                  <a:pt x="4254987" y="3981780"/>
                  <a:pt x="4286066" y="4012947"/>
                  <a:pt x="4286066" y="4051393"/>
                </a:cubicBezTo>
                <a:cubicBezTo>
                  <a:pt x="4286066" y="4089839"/>
                  <a:pt x="4254987" y="4121005"/>
                  <a:pt x="4216541" y="4121005"/>
                </a:cubicBezTo>
                <a:cubicBezTo>
                  <a:pt x="4178095" y="4121005"/>
                  <a:pt x="4146929" y="4089839"/>
                  <a:pt x="4146929" y="4051393"/>
                </a:cubicBezTo>
                <a:cubicBezTo>
                  <a:pt x="4146929" y="4012947"/>
                  <a:pt x="4178095" y="3981780"/>
                  <a:pt x="4216541" y="3981780"/>
                </a:cubicBezTo>
                <a:close/>
                <a:moveTo>
                  <a:pt x="3798869" y="3981780"/>
                </a:moveTo>
                <a:cubicBezTo>
                  <a:pt x="3837312" y="3981780"/>
                  <a:pt x="3868480" y="4012947"/>
                  <a:pt x="3868480" y="4051393"/>
                </a:cubicBezTo>
                <a:cubicBezTo>
                  <a:pt x="3868480" y="4089839"/>
                  <a:pt x="3837312" y="4121005"/>
                  <a:pt x="3798869" y="4121005"/>
                </a:cubicBezTo>
                <a:cubicBezTo>
                  <a:pt x="3760420" y="4121005"/>
                  <a:pt x="3729255" y="4089839"/>
                  <a:pt x="3729255" y="4051393"/>
                </a:cubicBezTo>
                <a:cubicBezTo>
                  <a:pt x="3729255" y="4012947"/>
                  <a:pt x="3760420" y="3981780"/>
                  <a:pt x="3798869" y="3981780"/>
                </a:cubicBezTo>
                <a:close/>
                <a:moveTo>
                  <a:pt x="3381197" y="3981780"/>
                </a:moveTo>
                <a:cubicBezTo>
                  <a:pt x="3419643" y="3981780"/>
                  <a:pt x="3450811" y="4012947"/>
                  <a:pt x="3450811" y="4051393"/>
                </a:cubicBezTo>
                <a:cubicBezTo>
                  <a:pt x="3450811" y="4089839"/>
                  <a:pt x="3419643" y="4121005"/>
                  <a:pt x="3381197" y="4121005"/>
                </a:cubicBezTo>
                <a:cubicBezTo>
                  <a:pt x="3342749" y="4121005"/>
                  <a:pt x="3311580" y="4089839"/>
                  <a:pt x="3311580" y="4051393"/>
                </a:cubicBezTo>
                <a:cubicBezTo>
                  <a:pt x="3311580" y="4012947"/>
                  <a:pt x="3342749" y="3981780"/>
                  <a:pt x="3381197" y="3981780"/>
                </a:cubicBezTo>
                <a:close/>
                <a:moveTo>
                  <a:pt x="2963513" y="3981780"/>
                </a:moveTo>
                <a:cubicBezTo>
                  <a:pt x="3001959" y="3981780"/>
                  <a:pt x="3033125" y="4012947"/>
                  <a:pt x="3033125" y="4051393"/>
                </a:cubicBezTo>
                <a:cubicBezTo>
                  <a:pt x="3033125" y="4089839"/>
                  <a:pt x="3001959" y="4121005"/>
                  <a:pt x="2963513" y="4121005"/>
                </a:cubicBezTo>
                <a:cubicBezTo>
                  <a:pt x="2925066" y="4121005"/>
                  <a:pt x="2893898" y="4089839"/>
                  <a:pt x="2893898" y="4051393"/>
                </a:cubicBezTo>
                <a:cubicBezTo>
                  <a:pt x="2893898" y="4012947"/>
                  <a:pt x="2925066" y="3981780"/>
                  <a:pt x="2963513" y="3981780"/>
                </a:cubicBezTo>
                <a:close/>
                <a:moveTo>
                  <a:pt x="2545827" y="3981780"/>
                </a:moveTo>
                <a:cubicBezTo>
                  <a:pt x="2584273" y="3981780"/>
                  <a:pt x="2615440" y="4012947"/>
                  <a:pt x="2615440" y="4051393"/>
                </a:cubicBezTo>
                <a:cubicBezTo>
                  <a:pt x="2615440" y="4089839"/>
                  <a:pt x="2584273" y="4121005"/>
                  <a:pt x="2545827" y="4121005"/>
                </a:cubicBezTo>
                <a:cubicBezTo>
                  <a:pt x="2507380" y="4121005"/>
                  <a:pt x="2476213" y="4089839"/>
                  <a:pt x="2476213" y="4051393"/>
                </a:cubicBezTo>
                <a:cubicBezTo>
                  <a:pt x="2476213" y="4012947"/>
                  <a:pt x="2507380" y="3981780"/>
                  <a:pt x="2545827" y="3981780"/>
                </a:cubicBezTo>
                <a:close/>
                <a:moveTo>
                  <a:pt x="2128141" y="3981780"/>
                </a:moveTo>
                <a:cubicBezTo>
                  <a:pt x="2166587" y="3981780"/>
                  <a:pt x="2197754" y="4012947"/>
                  <a:pt x="2197754" y="4051393"/>
                </a:cubicBezTo>
                <a:cubicBezTo>
                  <a:pt x="2197754" y="4089839"/>
                  <a:pt x="2166587" y="4121005"/>
                  <a:pt x="2128141" y="4121005"/>
                </a:cubicBezTo>
                <a:cubicBezTo>
                  <a:pt x="2089695" y="4121005"/>
                  <a:pt x="2058527" y="4089839"/>
                  <a:pt x="2058527" y="4051393"/>
                </a:cubicBezTo>
                <a:cubicBezTo>
                  <a:pt x="2058527" y="4012947"/>
                  <a:pt x="2089695" y="3981780"/>
                  <a:pt x="2128141" y="3981780"/>
                </a:cubicBezTo>
                <a:close/>
                <a:moveTo>
                  <a:pt x="1710453" y="3981780"/>
                </a:moveTo>
                <a:cubicBezTo>
                  <a:pt x="1748901" y="3981780"/>
                  <a:pt x="1780067" y="4012947"/>
                  <a:pt x="1780067" y="4051393"/>
                </a:cubicBezTo>
                <a:cubicBezTo>
                  <a:pt x="1780067" y="4089839"/>
                  <a:pt x="1748901" y="4121005"/>
                  <a:pt x="1710453" y="4121005"/>
                </a:cubicBezTo>
                <a:cubicBezTo>
                  <a:pt x="1672004" y="4121005"/>
                  <a:pt x="1640835" y="4089839"/>
                  <a:pt x="1640835" y="4051393"/>
                </a:cubicBezTo>
                <a:cubicBezTo>
                  <a:pt x="1640835" y="4012947"/>
                  <a:pt x="1672004" y="3981780"/>
                  <a:pt x="1710453" y="3981780"/>
                </a:cubicBezTo>
                <a:close/>
                <a:moveTo>
                  <a:pt x="1292768" y="3981780"/>
                </a:moveTo>
                <a:cubicBezTo>
                  <a:pt x="1331214" y="3981780"/>
                  <a:pt x="1362381" y="4012947"/>
                  <a:pt x="1362381" y="4051393"/>
                </a:cubicBezTo>
                <a:cubicBezTo>
                  <a:pt x="1362381" y="4089839"/>
                  <a:pt x="1331214" y="4121005"/>
                  <a:pt x="1292768" y="4121005"/>
                </a:cubicBezTo>
                <a:cubicBezTo>
                  <a:pt x="1254323" y="4121005"/>
                  <a:pt x="1223156" y="4089839"/>
                  <a:pt x="1223156" y="4051393"/>
                </a:cubicBezTo>
                <a:cubicBezTo>
                  <a:pt x="1223156" y="4012947"/>
                  <a:pt x="1254323" y="3981780"/>
                  <a:pt x="1292768" y="3981780"/>
                </a:cubicBezTo>
                <a:close/>
                <a:moveTo>
                  <a:pt x="875096" y="3981780"/>
                </a:moveTo>
                <a:cubicBezTo>
                  <a:pt x="913543" y="3981780"/>
                  <a:pt x="944710" y="4012947"/>
                  <a:pt x="944710" y="4051393"/>
                </a:cubicBezTo>
                <a:cubicBezTo>
                  <a:pt x="944710" y="4089839"/>
                  <a:pt x="913543" y="4121005"/>
                  <a:pt x="875096" y="4121005"/>
                </a:cubicBezTo>
                <a:cubicBezTo>
                  <a:pt x="836650" y="4121005"/>
                  <a:pt x="805483" y="4089839"/>
                  <a:pt x="805483" y="4051393"/>
                </a:cubicBezTo>
                <a:cubicBezTo>
                  <a:pt x="805483" y="4012947"/>
                  <a:pt x="836650" y="3981780"/>
                  <a:pt x="875096" y="3981780"/>
                </a:cubicBezTo>
                <a:close/>
                <a:moveTo>
                  <a:pt x="457420" y="3981780"/>
                </a:moveTo>
                <a:cubicBezTo>
                  <a:pt x="495866" y="3981780"/>
                  <a:pt x="527034" y="4012947"/>
                  <a:pt x="527034" y="4051393"/>
                </a:cubicBezTo>
                <a:cubicBezTo>
                  <a:pt x="527034" y="4089839"/>
                  <a:pt x="495866" y="4121005"/>
                  <a:pt x="457420" y="4121005"/>
                </a:cubicBezTo>
                <a:cubicBezTo>
                  <a:pt x="418973" y="4121005"/>
                  <a:pt x="387806" y="4089839"/>
                  <a:pt x="387806" y="4051393"/>
                </a:cubicBezTo>
                <a:cubicBezTo>
                  <a:pt x="387806" y="4012947"/>
                  <a:pt x="418973" y="3981780"/>
                  <a:pt x="457420" y="3981780"/>
                </a:cubicBezTo>
                <a:close/>
                <a:moveTo>
                  <a:pt x="39745" y="3981780"/>
                </a:moveTo>
                <a:cubicBezTo>
                  <a:pt x="78191" y="3981780"/>
                  <a:pt x="109358" y="4012947"/>
                  <a:pt x="109358" y="4051393"/>
                </a:cubicBezTo>
                <a:cubicBezTo>
                  <a:pt x="109358" y="4089839"/>
                  <a:pt x="78191" y="4121005"/>
                  <a:pt x="39745" y="4121005"/>
                </a:cubicBezTo>
                <a:cubicBezTo>
                  <a:pt x="30134" y="4121005"/>
                  <a:pt x="20977" y="4119057"/>
                  <a:pt x="12649" y="4115535"/>
                </a:cubicBezTo>
                <a:lnTo>
                  <a:pt x="0" y="4107007"/>
                </a:lnTo>
                <a:lnTo>
                  <a:pt x="0" y="3995778"/>
                </a:lnTo>
                <a:lnTo>
                  <a:pt x="12649" y="3987250"/>
                </a:lnTo>
                <a:cubicBezTo>
                  <a:pt x="20977" y="3983728"/>
                  <a:pt x="30134" y="3981780"/>
                  <a:pt x="39745" y="3981780"/>
                </a:cubicBezTo>
                <a:close/>
                <a:moveTo>
                  <a:pt x="12152306" y="3675484"/>
                </a:moveTo>
                <a:cubicBezTo>
                  <a:pt x="12161917" y="3675484"/>
                  <a:pt x="12171074" y="3677432"/>
                  <a:pt x="12179402" y="3680954"/>
                </a:cubicBezTo>
                <a:lnTo>
                  <a:pt x="12192000" y="3689448"/>
                </a:lnTo>
                <a:lnTo>
                  <a:pt x="12192000" y="3800745"/>
                </a:lnTo>
                <a:lnTo>
                  <a:pt x="12179402" y="3809239"/>
                </a:lnTo>
                <a:cubicBezTo>
                  <a:pt x="12171074" y="3812761"/>
                  <a:pt x="12161917" y="3814709"/>
                  <a:pt x="12152306" y="3814709"/>
                </a:cubicBezTo>
                <a:cubicBezTo>
                  <a:pt x="12113860" y="3814709"/>
                  <a:pt x="12082694" y="3783543"/>
                  <a:pt x="12082694" y="3745097"/>
                </a:cubicBezTo>
                <a:cubicBezTo>
                  <a:pt x="12082694" y="3706651"/>
                  <a:pt x="12113860" y="3675484"/>
                  <a:pt x="12152306" y="3675484"/>
                </a:cubicBezTo>
                <a:close/>
                <a:moveTo>
                  <a:pt x="11734630" y="3675484"/>
                </a:moveTo>
                <a:cubicBezTo>
                  <a:pt x="11773076" y="3675484"/>
                  <a:pt x="11804243" y="3706651"/>
                  <a:pt x="11804243" y="3745097"/>
                </a:cubicBezTo>
                <a:cubicBezTo>
                  <a:pt x="11804243" y="3783543"/>
                  <a:pt x="11773076" y="3814709"/>
                  <a:pt x="11734630" y="3814709"/>
                </a:cubicBezTo>
                <a:cubicBezTo>
                  <a:pt x="11696184" y="3814709"/>
                  <a:pt x="11665017" y="3783543"/>
                  <a:pt x="11665017" y="3745097"/>
                </a:cubicBezTo>
                <a:cubicBezTo>
                  <a:pt x="11665017" y="3706651"/>
                  <a:pt x="11696184" y="3675484"/>
                  <a:pt x="11734630" y="3675484"/>
                </a:cubicBezTo>
                <a:close/>
                <a:moveTo>
                  <a:pt x="11316953" y="3675484"/>
                </a:moveTo>
                <a:cubicBezTo>
                  <a:pt x="11355399" y="3675484"/>
                  <a:pt x="11386566" y="3706651"/>
                  <a:pt x="11386566" y="3745097"/>
                </a:cubicBezTo>
                <a:cubicBezTo>
                  <a:pt x="11386566" y="3783543"/>
                  <a:pt x="11355399" y="3814709"/>
                  <a:pt x="11316953" y="3814709"/>
                </a:cubicBezTo>
                <a:cubicBezTo>
                  <a:pt x="11278507" y="3814709"/>
                  <a:pt x="11247341" y="3783543"/>
                  <a:pt x="11247341" y="3745097"/>
                </a:cubicBezTo>
                <a:cubicBezTo>
                  <a:pt x="11247341" y="3706651"/>
                  <a:pt x="11278507" y="3675484"/>
                  <a:pt x="11316953" y="3675484"/>
                </a:cubicBezTo>
                <a:close/>
                <a:moveTo>
                  <a:pt x="10899277" y="3675484"/>
                </a:moveTo>
                <a:cubicBezTo>
                  <a:pt x="10937723" y="3675484"/>
                  <a:pt x="10968890" y="3706651"/>
                  <a:pt x="10968890" y="3745097"/>
                </a:cubicBezTo>
                <a:cubicBezTo>
                  <a:pt x="10968890" y="3783543"/>
                  <a:pt x="10937723" y="3814709"/>
                  <a:pt x="10899277" y="3814709"/>
                </a:cubicBezTo>
                <a:cubicBezTo>
                  <a:pt x="10860831" y="3814709"/>
                  <a:pt x="10829664" y="3783543"/>
                  <a:pt x="10829664" y="3745097"/>
                </a:cubicBezTo>
                <a:cubicBezTo>
                  <a:pt x="10829664" y="3706651"/>
                  <a:pt x="10860831" y="3675484"/>
                  <a:pt x="10899277" y="3675484"/>
                </a:cubicBezTo>
                <a:close/>
                <a:moveTo>
                  <a:pt x="10481600" y="3675484"/>
                </a:moveTo>
                <a:cubicBezTo>
                  <a:pt x="10520046" y="3675484"/>
                  <a:pt x="10551213" y="3706651"/>
                  <a:pt x="10551213" y="3745097"/>
                </a:cubicBezTo>
                <a:cubicBezTo>
                  <a:pt x="10551213" y="3783543"/>
                  <a:pt x="10520046" y="3814709"/>
                  <a:pt x="10481600" y="3814709"/>
                </a:cubicBezTo>
                <a:cubicBezTo>
                  <a:pt x="10443154" y="3814709"/>
                  <a:pt x="10411988" y="3783543"/>
                  <a:pt x="10411988" y="3745097"/>
                </a:cubicBezTo>
                <a:cubicBezTo>
                  <a:pt x="10411988" y="3706651"/>
                  <a:pt x="10443154" y="3675484"/>
                  <a:pt x="10481600" y="3675484"/>
                </a:cubicBezTo>
                <a:close/>
                <a:moveTo>
                  <a:pt x="10063924" y="3675484"/>
                </a:moveTo>
                <a:cubicBezTo>
                  <a:pt x="10102370" y="3675484"/>
                  <a:pt x="10133537" y="3706651"/>
                  <a:pt x="10133537" y="3745097"/>
                </a:cubicBezTo>
                <a:cubicBezTo>
                  <a:pt x="10133537" y="3783543"/>
                  <a:pt x="10102370" y="3814709"/>
                  <a:pt x="10063924" y="3814709"/>
                </a:cubicBezTo>
                <a:cubicBezTo>
                  <a:pt x="10025478" y="3814709"/>
                  <a:pt x="9994311" y="3783543"/>
                  <a:pt x="9994311" y="3745097"/>
                </a:cubicBezTo>
                <a:cubicBezTo>
                  <a:pt x="9994311" y="3706651"/>
                  <a:pt x="10025478" y="3675484"/>
                  <a:pt x="10063924" y="3675484"/>
                </a:cubicBezTo>
                <a:close/>
                <a:moveTo>
                  <a:pt x="9646247" y="3675484"/>
                </a:moveTo>
                <a:cubicBezTo>
                  <a:pt x="9684693" y="3675484"/>
                  <a:pt x="9715860" y="3706651"/>
                  <a:pt x="9715860" y="3745097"/>
                </a:cubicBezTo>
                <a:cubicBezTo>
                  <a:pt x="9715860" y="3783543"/>
                  <a:pt x="9684693" y="3814709"/>
                  <a:pt x="9646247" y="3814709"/>
                </a:cubicBezTo>
                <a:cubicBezTo>
                  <a:pt x="9607802" y="3814709"/>
                  <a:pt x="9576635" y="3783543"/>
                  <a:pt x="9576635" y="3745097"/>
                </a:cubicBezTo>
                <a:cubicBezTo>
                  <a:pt x="9576635" y="3706651"/>
                  <a:pt x="9607802" y="3675484"/>
                  <a:pt x="9646247" y="3675484"/>
                </a:cubicBezTo>
                <a:close/>
                <a:moveTo>
                  <a:pt x="9228571" y="3675484"/>
                </a:moveTo>
                <a:cubicBezTo>
                  <a:pt x="9267017" y="3675484"/>
                  <a:pt x="9298184" y="3706651"/>
                  <a:pt x="9298184" y="3745097"/>
                </a:cubicBezTo>
                <a:cubicBezTo>
                  <a:pt x="9298184" y="3783543"/>
                  <a:pt x="9267017" y="3814709"/>
                  <a:pt x="9228571" y="3814709"/>
                </a:cubicBezTo>
                <a:cubicBezTo>
                  <a:pt x="9190125" y="3814709"/>
                  <a:pt x="9158958" y="3783543"/>
                  <a:pt x="9158958" y="3745097"/>
                </a:cubicBezTo>
                <a:cubicBezTo>
                  <a:pt x="9158958" y="3706651"/>
                  <a:pt x="9190125" y="3675484"/>
                  <a:pt x="9228571" y="3675484"/>
                </a:cubicBezTo>
                <a:close/>
                <a:moveTo>
                  <a:pt x="8810895" y="3675484"/>
                </a:moveTo>
                <a:cubicBezTo>
                  <a:pt x="8849341" y="3675484"/>
                  <a:pt x="8880507" y="3706651"/>
                  <a:pt x="8880507" y="3745097"/>
                </a:cubicBezTo>
                <a:cubicBezTo>
                  <a:pt x="8880507" y="3783543"/>
                  <a:pt x="8849341" y="3814709"/>
                  <a:pt x="8810895" y="3814709"/>
                </a:cubicBezTo>
                <a:cubicBezTo>
                  <a:pt x="8772449" y="3814709"/>
                  <a:pt x="8741282" y="3783543"/>
                  <a:pt x="8741282" y="3745097"/>
                </a:cubicBezTo>
                <a:cubicBezTo>
                  <a:pt x="8741282" y="3706651"/>
                  <a:pt x="8772449" y="3675484"/>
                  <a:pt x="8810895" y="3675484"/>
                </a:cubicBezTo>
                <a:close/>
                <a:moveTo>
                  <a:pt x="8393218" y="3675484"/>
                </a:moveTo>
                <a:cubicBezTo>
                  <a:pt x="8431664" y="3675484"/>
                  <a:pt x="8462831" y="3706651"/>
                  <a:pt x="8462831" y="3745097"/>
                </a:cubicBezTo>
                <a:cubicBezTo>
                  <a:pt x="8462831" y="3783543"/>
                  <a:pt x="8431664" y="3814709"/>
                  <a:pt x="8393218" y="3814709"/>
                </a:cubicBezTo>
                <a:cubicBezTo>
                  <a:pt x="8354772" y="3814709"/>
                  <a:pt x="8323606" y="3783543"/>
                  <a:pt x="8323606" y="3745097"/>
                </a:cubicBezTo>
                <a:cubicBezTo>
                  <a:pt x="8323606" y="3706651"/>
                  <a:pt x="8354772" y="3675484"/>
                  <a:pt x="8393218" y="3675484"/>
                </a:cubicBezTo>
                <a:close/>
                <a:moveTo>
                  <a:pt x="7975542" y="3675484"/>
                </a:moveTo>
                <a:cubicBezTo>
                  <a:pt x="8013988" y="3675484"/>
                  <a:pt x="8045155" y="3706651"/>
                  <a:pt x="8045155" y="3745097"/>
                </a:cubicBezTo>
                <a:cubicBezTo>
                  <a:pt x="8045155" y="3783543"/>
                  <a:pt x="8013988" y="3814709"/>
                  <a:pt x="7975542" y="3814709"/>
                </a:cubicBezTo>
                <a:cubicBezTo>
                  <a:pt x="7937096" y="3814709"/>
                  <a:pt x="7905929" y="3783543"/>
                  <a:pt x="7905929" y="3745097"/>
                </a:cubicBezTo>
                <a:cubicBezTo>
                  <a:pt x="7905929" y="3706651"/>
                  <a:pt x="7937096" y="3675484"/>
                  <a:pt x="7975542" y="3675484"/>
                </a:cubicBezTo>
                <a:close/>
                <a:moveTo>
                  <a:pt x="7557865" y="3675484"/>
                </a:moveTo>
                <a:cubicBezTo>
                  <a:pt x="7596311" y="3675484"/>
                  <a:pt x="7627478" y="3706651"/>
                  <a:pt x="7627478" y="3745097"/>
                </a:cubicBezTo>
                <a:cubicBezTo>
                  <a:pt x="7627478" y="3783543"/>
                  <a:pt x="7596311" y="3814709"/>
                  <a:pt x="7557865" y="3814709"/>
                </a:cubicBezTo>
                <a:cubicBezTo>
                  <a:pt x="7519419" y="3814709"/>
                  <a:pt x="7488253" y="3783543"/>
                  <a:pt x="7488253" y="3745097"/>
                </a:cubicBezTo>
                <a:cubicBezTo>
                  <a:pt x="7488253" y="3706651"/>
                  <a:pt x="7519419" y="3675484"/>
                  <a:pt x="7557865" y="3675484"/>
                </a:cubicBezTo>
                <a:close/>
                <a:moveTo>
                  <a:pt x="7140189" y="3675484"/>
                </a:moveTo>
                <a:cubicBezTo>
                  <a:pt x="7178635" y="3675484"/>
                  <a:pt x="7209802" y="3706651"/>
                  <a:pt x="7209802" y="3745097"/>
                </a:cubicBezTo>
                <a:cubicBezTo>
                  <a:pt x="7209802" y="3783543"/>
                  <a:pt x="7178635" y="3814709"/>
                  <a:pt x="7140189" y="3814709"/>
                </a:cubicBezTo>
                <a:cubicBezTo>
                  <a:pt x="7101743" y="3814709"/>
                  <a:pt x="7070576" y="3783543"/>
                  <a:pt x="7070576" y="3745097"/>
                </a:cubicBezTo>
                <a:cubicBezTo>
                  <a:pt x="7070576" y="3706651"/>
                  <a:pt x="7101743" y="3675484"/>
                  <a:pt x="7140189" y="3675484"/>
                </a:cubicBezTo>
                <a:close/>
                <a:moveTo>
                  <a:pt x="6722513" y="3675484"/>
                </a:moveTo>
                <a:cubicBezTo>
                  <a:pt x="6760958" y="3675484"/>
                  <a:pt x="6792125" y="3706651"/>
                  <a:pt x="6792125" y="3745097"/>
                </a:cubicBezTo>
                <a:cubicBezTo>
                  <a:pt x="6792125" y="3783543"/>
                  <a:pt x="6760958" y="3814709"/>
                  <a:pt x="6722513" y="3814709"/>
                </a:cubicBezTo>
                <a:cubicBezTo>
                  <a:pt x="6684067" y="3814709"/>
                  <a:pt x="6652900" y="3783543"/>
                  <a:pt x="6652900" y="3745097"/>
                </a:cubicBezTo>
                <a:cubicBezTo>
                  <a:pt x="6652900" y="3706651"/>
                  <a:pt x="6684067" y="3675484"/>
                  <a:pt x="6722513" y="3675484"/>
                </a:cubicBezTo>
                <a:close/>
                <a:moveTo>
                  <a:pt x="6304836" y="3675484"/>
                </a:moveTo>
                <a:cubicBezTo>
                  <a:pt x="6343282" y="3675484"/>
                  <a:pt x="6374449" y="3706651"/>
                  <a:pt x="6374449" y="3745097"/>
                </a:cubicBezTo>
                <a:cubicBezTo>
                  <a:pt x="6374449" y="3783543"/>
                  <a:pt x="6343282" y="3814709"/>
                  <a:pt x="6304836" y="3814709"/>
                </a:cubicBezTo>
                <a:cubicBezTo>
                  <a:pt x="6266390" y="3814709"/>
                  <a:pt x="6235223" y="3783543"/>
                  <a:pt x="6235223" y="3745097"/>
                </a:cubicBezTo>
                <a:cubicBezTo>
                  <a:pt x="6235223" y="3706651"/>
                  <a:pt x="6266390" y="3675484"/>
                  <a:pt x="6304836" y="3675484"/>
                </a:cubicBezTo>
                <a:close/>
                <a:moveTo>
                  <a:pt x="5887160" y="3675484"/>
                </a:moveTo>
                <a:cubicBezTo>
                  <a:pt x="5925606" y="3675484"/>
                  <a:pt x="5956772" y="3706651"/>
                  <a:pt x="5956772" y="3745097"/>
                </a:cubicBezTo>
                <a:cubicBezTo>
                  <a:pt x="5956772" y="3783543"/>
                  <a:pt x="5925606" y="3814709"/>
                  <a:pt x="5887160" y="3814709"/>
                </a:cubicBezTo>
                <a:cubicBezTo>
                  <a:pt x="5848714" y="3814709"/>
                  <a:pt x="5817547" y="3783543"/>
                  <a:pt x="5817547" y="3745097"/>
                </a:cubicBezTo>
                <a:cubicBezTo>
                  <a:pt x="5817547" y="3706651"/>
                  <a:pt x="5848714" y="3675484"/>
                  <a:pt x="5887160" y="3675484"/>
                </a:cubicBezTo>
                <a:close/>
                <a:moveTo>
                  <a:pt x="5469483" y="3675484"/>
                </a:moveTo>
                <a:cubicBezTo>
                  <a:pt x="5507929" y="3675484"/>
                  <a:pt x="5539096" y="3706651"/>
                  <a:pt x="5539096" y="3745097"/>
                </a:cubicBezTo>
                <a:cubicBezTo>
                  <a:pt x="5539096" y="3783543"/>
                  <a:pt x="5507929" y="3814709"/>
                  <a:pt x="5469483" y="3814709"/>
                </a:cubicBezTo>
                <a:cubicBezTo>
                  <a:pt x="5431037" y="3814709"/>
                  <a:pt x="5399870" y="3783543"/>
                  <a:pt x="5399870" y="3745097"/>
                </a:cubicBezTo>
                <a:cubicBezTo>
                  <a:pt x="5399870" y="3706651"/>
                  <a:pt x="5431037" y="3675484"/>
                  <a:pt x="5469483" y="3675484"/>
                </a:cubicBezTo>
                <a:close/>
                <a:moveTo>
                  <a:pt x="5051807" y="3675484"/>
                </a:moveTo>
                <a:cubicBezTo>
                  <a:pt x="5090253" y="3675484"/>
                  <a:pt x="5121419" y="3706651"/>
                  <a:pt x="5121419" y="3745097"/>
                </a:cubicBezTo>
                <a:cubicBezTo>
                  <a:pt x="5121419" y="3783543"/>
                  <a:pt x="5090253" y="3814709"/>
                  <a:pt x="5051807" y="3814709"/>
                </a:cubicBezTo>
                <a:cubicBezTo>
                  <a:pt x="5013361" y="3814709"/>
                  <a:pt x="4982194" y="3783543"/>
                  <a:pt x="4982194" y="3745097"/>
                </a:cubicBezTo>
                <a:cubicBezTo>
                  <a:pt x="4982194" y="3706651"/>
                  <a:pt x="5013361" y="3675484"/>
                  <a:pt x="5051807" y="3675484"/>
                </a:cubicBezTo>
                <a:close/>
                <a:moveTo>
                  <a:pt x="4634130" y="3675484"/>
                </a:moveTo>
                <a:cubicBezTo>
                  <a:pt x="4672576" y="3675484"/>
                  <a:pt x="4703743" y="3706651"/>
                  <a:pt x="4703743" y="3745097"/>
                </a:cubicBezTo>
                <a:cubicBezTo>
                  <a:pt x="4703743" y="3783543"/>
                  <a:pt x="4672576" y="3814709"/>
                  <a:pt x="4634130" y="3814709"/>
                </a:cubicBezTo>
                <a:cubicBezTo>
                  <a:pt x="4595684" y="3814709"/>
                  <a:pt x="4564517" y="3783543"/>
                  <a:pt x="4564517" y="3745097"/>
                </a:cubicBezTo>
                <a:cubicBezTo>
                  <a:pt x="4564517" y="3706651"/>
                  <a:pt x="4595684" y="3675484"/>
                  <a:pt x="4634130" y="3675484"/>
                </a:cubicBezTo>
                <a:close/>
                <a:moveTo>
                  <a:pt x="4216550" y="3675484"/>
                </a:moveTo>
                <a:cubicBezTo>
                  <a:pt x="4254996" y="3675484"/>
                  <a:pt x="4286066" y="3706651"/>
                  <a:pt x="4286066" y="3745097"/>
                </a:cubicBezTo>
                <a:cubicBezTo>
                  <a:pt x="4286066" y="3783543"/>
                  <a:pt x="4254996" y="3814709"/>
                  <a:pt x="4216550" y="3814709"/>
                </a:cubicBezTo>
                <a:cubicBezTo>
                  <a:pt x="4178104" y="3814709"/>
                  <a:pt x="4146937" y="3783543"/>
                  <a:pt x="4146937" y="3745097"/>
                </a:cubicBezTo>
                <a:cubicBezTo>
                  <a:pt x="4146937" y="3706651"/>
                  <a:pt x="4178104" y="3675484"/>
                  <a:pt x="4216550" y="3675484"/>
                </a:cubicBezTo>
                <a:close/>
                <a:moveTo>
                  <a:pt x="3798877" y="3675484"/>
                </a:moveTo>
                <a:cubicBezTo>
                  <a:pt x="3837321" y="3675484"/>
                  <a:pt x="3868488" y="3706651"/>
                  <a:pt x="3868488" y="3745097"/>
                </a:cubicBezTo>
                <a:cubicBezTo>
                  <a:pt x="3868488" y="3783543"/>
                  <a:pt x="3837321" y="3814709"/>
                  <a:pt x="3798877" y="3814709"/>
                </a:cubicBezTo>
                <a:cubicBezTo>
                  <a:pt x="3760429" y="3814709"/>
                  <a:pt x="3729263" y="3783543"/>
                  <a:pt x="3729263" y="3745097"/>
                </a:cubicBezTo>
                <a:cubicBezTo>
                  <a:pt x="3729263" y="3706651"/>
                  <a:pt x="3760429" y="3675484"/>
                  <a:pt x="3798877" y="3675484"/>
                </a:cubicBezTo>
                <a:close/>
                <a:moveTo>
                  <a:pt x="3381207" y="3675484"/>
                </a:moveTo>
                <a:cubicBezTo>
                  <a:pt x="3419653" y="3675484"/>
                  <a:pt x="3450819" y="3706651"/>
                  <a:pt x="3450819" y="3745097"/>
                </a:cubicBezTo>
                <a:cubicBezTo>
                  <a:pt x="3450819" y="3783543"/>
                  <a:pt x="3419653" y="3814709"/>
                  <a:pt x="3381207" y="3814709"/>
                </a:cubicBezTo>
                <a:cubicBezTo>
                  <a:pt x="3342757" y="3814709"/>
                  <a:pt x="3311589" y="3783543"/>
                  <a:pt x="3311589" y="3745097"/>
                </a:cubicBezTo>
                <a:cubicBezTo>
                  <a:pt x="3311589" y="3706651"/>
                  <a:pt x="3342757" y="3675484"/>
                  <a:pt x="3381207" y="3675484"/>
                </a:cubicBezTo>
                <a:close/>
                <a:moveTo>
                  <a:pt x="2963521" y="3675484"/>
                </a:moveTo>
                <a:cubicBezTo>
                  <a:pt x="3001966" y="3675484"/>
                  <a:pt x="3033133" y="3706651"/>
                  <a:pt x="3033133" y="3745097"/>
                </a:cubicBezTo>
                <a:cubicBezTo>
                  <a:pt x="3033133" y="3783543"/>
                  <a:pt x="3001966" y="3814709"/>
                  <a:pt x="2963521" y="3814709"/>
                </a:cubicBezTo>
                <a:cubicBezTo>
                  <a:pt x="2925075" y="3814709"/>
                  <a:pt x="2893905" y="3783543"/>
                  <a:pt x="2893905" y="3745097"/>
                </a:cubicBezTo>
                <a:cubicBezTo>
                  <a:pt x="2893905" y="3706651"/>
                  <a:pt x="2925075" y="3675484"/>
                  <a:pt x="2963521" y="3675484"/>
                </a:cubicBezTo>
                <a:close/>
                <a:moveTo>
                  <a:pt x="2545834" y="3675484"/>
                </a:moveTo>
                <a:cubicBezTo>
                  <a:pt x="2584280" y="3675484"/>
                  <a:pt x="2615447" y="3706651"/>
                  <a:pt x="2615447" y="3745097"/>
                </a:cubicBezTo>
                <a:cubicBezTo>
                  <a:pt x="2615447" y="3783543"/>
                  <a:pt x="2584280" y="3814709"/>
                  <a:pt x="2545834" y="3814709"/>
                </a:cubicBezTo>
                <a:cubicBezTo>
                  <a:pt x="2507387" y="3814709"/>
                  <a:pt x="2476220" y="3783543"/>
                  <a:pt x="2476220" y="3745097"/>
                </a:cubicBezTo>
                <a:cubicBezTo>
                  <a:pt x="2476220" y="3706651"/>
                  <a:pt x="2507387" y="3675484"/>
                  <a:pt x="2545834" y="3675484"/>
                </a:cubicBezTo>
                <a:close/>
                <a:moveTo>
                  <a:pt x="2128147" y="3675484"/>
                </a:moveTo>
                <a:cubicBezTo>
                  <a:pt x="2166593" y="3675484"/>
                  <a:pt x="2197760" y="3706651"/>
                  <a:pt x="2197760" y="3745097"/>
                </a:cubicBezTo>
                <a:cubicBezTo>
                  <a:pt x="2197760" y="3783543"/>
                  <a:pt x="2166593" y="3814709"/>
                  <a:pt x="2128147" y="3814709"/>
                </a:cubicBezTo>
                <a:cubicBezTo>
                  <a:pt x="2089701" y="3814709"/>
                  <a:pt x="2058534" y="3783543"/>
                  <a:pt x="2058534" y="3745097"/>
                </a:cubicBezTo>
                <a:cubicBezTo>
                  <a:pt x="2058534" y="3706651"/>
                  <a:pt x="2089701" y="3675484"/>
                  <a:pt x="2128147" y="3675484"/>
                </a:cubicBezTo>
                <a:close/>
                <a:moveTo>
                  <a:pt x="1710460" y="3675484"/>
                </a:moveTo>
                <a:cubicBezTo>
                  <a:pt x="1748907" y="3675484"/>
                  <a:pt x="1780072" y="3706651"/>
                  <a:pt x="1780072" y="3745097"/>
                </a:cubicBezTo>
                <a:cubicBezTo>
                  <a:pt x="1780072" y="3783543"/>
                  <a:pt x="1748907" y="3814709"/>
                  <a:pt x="1710460" y="3814709"/>
                </a:cubicBezTo>
                <a:cubicBezTo>
                  <a:pt x="1672009" y="3814709"/>
                  <a:pt x="1640839" y="3783543"/>
                  <a:pt x="1640839" y="3745097"/>
                </a:cubicBezTo>
                <a:cubicBezTo>
                  <a:pt x="1640839" y="3706651"/>
                  <a:pt x="1672009" y="3675484"/>
                  <a:pt x="1710460" y="3675484"/>
                </a:cubicBezTo>
                <a:close/>
                <a:moveTo>
                  <a:pt x="1292773" y="3675484"/>
                </a:moveTo>
                <a:cubicBezTo>
                  <a:pt x="1331219" y="3675484"/>
                  <a:pt x="1362385" y="3706651"/>
                  <a:pt x="1362385" y="3745097"/>
                </a:cubicBezTo>
                <a:cubicBezTo>
                  <a:pt x="1362385" y="3783543"/>
                  <a:pt x="1331219" y="3814709"/>
                  <a:pt x="1292773" y="3814709"/>
                </a:cubicBezTo>
                <a:cubicBezTo>
                  <a:pt x="1254327" y="3814709"/>
                  <a:pt x="1223159" y="3783543"/>
                  <a:pt x="1223159" y="3745097"/>
                </a:cubicBezTo>
                <a:cubicBezTo>
                  <a:pt x="1223159" y="3706651"/>
                  <a:pt x="1254327" y="3675484"/>
                  <a:pt x="1292773" y="3675484"/>
                </a:cubicBezTo>
                <a:close/>
                <a:moveTo>
                  <a:pt x="875102" y="3675484"/>
                </a:moveTo>
                <a:cubicBezTo>
                  <a:pt x="913548" y="3675484"/>
                  <a:pt x="944715" y="3706651"/>
                  <a:pt x="944715" y="3745097"/>
                </a:cubicBezTo>
                <a:cubicBezTo>
                  <a:pt x="944715" y="3783543"/>
                  <a:pt x="913548" y="3814709"/>
                  <a:pt x="875102" y="3814709"/>
                </a:cubicBezTo>
                <a:cubicBezTo>
                  <a:pt x="836654" y="3814709"/>
                  <a:pt x="805488" y="3783543"/>
                  <a:pt x="805488" y="3745097"/>
                </a:cubicBezTo>
                <a:cubicBezTo>
                  <a:pt x="805488" y="3706651"/>
                  <a:pt x="836654" y="3675484"/>
                  <a:pt x="875102" y="3675484"/>
                </a:cubicBezTo>
                <a:close/>
                <a:moveTo>
                  <a:pt x="457425" y="3675484"/>
                </a:moveTo>
                <a:cubicBezTo>
                  <a:pt x="495871" y="3675484"/>
                  <a:pt x="527040" y="3706651"/>
                  <a:pt x="527040" y="3745097"/>
                </a:cubicBezTo>
                <a:cubicBezTo>
                  <a:pt x="527040" y="3783543"/>
                  <a:pt x="495871" y="3814709"/>
                  <a:pt x="457425" y="3814709"/>
                </a:cubicBezTo>
                <a:cubicBezTo>
                  <a:pt x="418978" y="3814709"/>
                  <a:pt x="387811" y="3783543"/>
                  <a:pt x="387811" y="3745097"/>
                </a:cubicBezTo>
                <a:cubicBezTo>
                  <a:pt x="387811" y="3706651"/>
                  <a:pt x="418978" y="3675484"/>
                  <a:pt x="457425" y="3675484"/>
                </a:cubicBezTo>
                <a:close/>
                <a:moveTo>
                  <a:pt x="39750" y="3675484"/>
                </a:moveTo>
                <a:cubicBezTo>
                  <a:pt x="78196" y="3675484"/>
                  <a:pt x="109363" y="3706651"/>
                  <a:pt x="109363" y="3745097"/>
                </a:cubicBezTo>
                <a:cubicBezTo>
                  <a:pt x="109363" y="3783543"/>
                  <a:pt x="78196" y="3814709"/>
                  <a:pt x="39750" y="3814709"/>
                </a:cubicBezTo>
                <a:cubicBezTo>
                  <a:pt x="30139" y="3814709"/>
                  <a:pt x="20982" y="3812761"/>
                  <a:pt x="12654" y="3809239"/>
                </a:cubicBezTo>
                <a:lnTo>
                  <a:pt x="0" y="3800707"/>
                </a:lnTo>
                <a:lnTo>
                  <a:pt x="0" y="3689485"/>
                </a:lnTo>
                <a:lnTo>
                  <a:pt x="12654" y="3680954"/>
                </a:lnTo>
                <a:cubicBezTo>
                  <a:pt x="20982" y="3677432"/>
                  <a:pt x="30139" y="3675484"/>
                  <a:pt x="39750" y="3675484"/>
                </a:cubicBezTo>
                <a:close/>
                <a:moveTo>
                  <a:pt x="12152306" y="3369188"/>
                </a:moveTo>
                <a:cubicBezTo>
                  <a:pt x="12161917" y="3369188"/>
                  <a:pt x="12171074" y="3371136"/>
                  <a:pt x="12179402" y="3374658"/>
                </a:cubicBezTo>
                <a:lnTo>
                  <a:pt x="12192000" y="3383152"/>
                </a:lnTo>
                <a:lnTo>
                  <a:pt x="12192000" y="3494449"/>
                </a:lnTo>
                <a:lnTo>
                  <a:pt x="12179402" y="3502943"/>
                </a:lnTo>
                <a:cubicBezTo>
                  <a:pt x="12171074" y="3506465"/>
                  <a:pt x="12161917" y="3508413"/>
                  <a:pt x="12152306" y="3508413"/>
                </a:cubicBezTo>
                <a:cubicBezTo>
                  <a:pt x="12113860" y="3508413"/>
                  <a:pt x="12082694" y="3477246"/>
                  <a:pt x="12082694" y="3438800"/>
                </a:cubicBezTo>
                <a:cubicBezTo>
                  <a:pt x="12082694" y="3400354"/>
                  <a:pt x="12113860" y="3369188"/>
                  <a:pt x="12152306" y="3369188"/>
                </a:cubicBezTo>
                <a:close/>
                <a:moveTo>
                  <a:pt x="11734630" y="3369188"/>
                </a:moveTo>
                <a:cubicBezTo>
                  <a:pt x="11773076" y="3369188"/>
                  <a:pt x="11804243" y="3400354"/>
                  <a:pt x="11804243" y="3438800"/>
                </a:cubicBezTo>
                <a:cubicBezTo>
                  <a:pt x="11804243" y="3477246"/>
                  <a:pt x="11773076" y="3508413"/>
                  <a:pt x="11734630" y="3508413"/>
                </a:cubicBezTo>
                <a:cubicBezTo>
                  <a:pt x="11696184" y="3508413"/>
                  <a:pt x="11665017" y="3477246"/>
                  <a:pt x="11665017" y="3438800"/>
                </a:cubicBezTo>
                <a:cubicBezTo>
                  <a:pt x="11665017" y="3400354"/>
                  <a:pt x="11696184" y="3369188"/>
                  <a:pt x="11734630" y="3369188"/>
                </a:cubicBezTo>
                <a:close/>
                <a:moveTo>
                  <a:pt x="11316953" y="3369188"/>
                </a:moveTo>
                <a:cubicBezTo>
                  <a:pt x="11355399" y="3369188"/>
                  <a:pt x="11386566" y="3400354"/>
                  <a:pt x="11386566" y="3438800"/>
                </a:cubicBezTo>
                <a:cubicBezTo>
                  <a:pt x="11386566" y="3477246"/>
                  <a:pt x="11355399" y="3508413"/>
                  <a:pt x="11316953" y="3508413"/>
                </a:cubicBezTo>
                <a:cubicBezTo>
                  <a:pt x="11278507" y="3508413"/>
                  <a:pt x="11247341" y="3477246"/>
                  <a:pt x="11247341" y="3438800"/>
                </a:cubicBezTo>
                <a:cubicBezTo>
                  <a:pt x="11247341" y="3400354"/>
                  <a:pt x="11278507" y="3369188"/>
                  <a:pt x="11316953" y="3369188"/>
                </a:cubicBezTo>
                <a:close/>
                <a:moveTo>
                  <a:pt x="10899277" y="3369188"/>
                </a:moveTo>
                <a:cubicBezTo>
                  <a:pt x="10937723" y="3369188"/>
                  <a:pt x="10968890" y="3400354"/>
                  <a:pt x="10968890" y="3438800"/>
                </a:cubicBezTo>
                <a:cubicBezTo>
                  <a:pt x="10968890" y="3477246"/>
                  <a:pt x="10937723" y="3508413"/>
                  <a:pt x="10899277" y="3508413"/>
                </a:cubicBezTo>
                <a:cubicBezTo>
                  <a:pt x="10860831" y="3508413"/>
                  <a:pt x="10829664" y="3477246"/>
                  <a:pt x="10829664" y="3438800"/>
                </a:cubicBezTo>
                <a:cubicBezTo>
                  <a:pt x="10829664" y="3400354"/>
                  <a:pt x="10860831" y="3369188"/>
                  <a:pt x="10899277" y="3369188"/>
                </a:cubicBezTo>
                <a:close/>
                <a:moveTo>
                  <a:pt x="10481600" y="3369188"/>
                </a:moveTo>
                <a:cubicBezTo>
                  <a:pt x="10520046" y="3369188"/>
                  <a:pt x="10551213" y="3400354"/>
                  <a:pt x="10551213" y="3438800"/>
                </a:cubicBezTo>
                <a:cubicBezTo>
                  <a:pt x="10551213" y="3477246"/>
                  <a:pt x="10520046" y="3508413"/>
                  <a:pt x="10481600" y="3508413"/>
                </a:cubicBezTo>
                <a:cubicBezTo>
                  <a:pt x="10443154" y="3508413"/>
                  <a:pt x="10411988" y="3477246"/>
                  <a:pt x="10411988" y="3438800"/>
                </a:cubicBezTo>
                <a:cubicBezTo>
                  <a:pt x="10411988" y="3400354"/>
                  <a:pt x="10443154" y="3369188"/>
                  <a:pt x="10481600" y="3369188"/>
                </a:cubicBezTo>
                <a:close/>
                <a:moveTo>
                  <a:pt x="10063924" y="3369188"/>
                </a:moveTo>
                <a:cubicBezTo>
                  <a:pt x="10102370" y="3369188"/>
                  <a:pt x="10133537" y="3400354"/>
                  <a:pt x="10133537" y="3438800"/>
                </a:cubicBezTo>
                <a:cubicBezTo>
                  <a:pt x="10133537" y="3477246"/>
                  <a:pt x="10102370" y="3508413"/>
                  <a:pt x="10063924" y="3508413"/>
                </a:cubicBezTo>
                <a:cubicBezTo>
                  <a:pt x="10025478" y="3508413"/>
                  <a:pt x="9994311" y="3477246"/>
                  <a:pt x="9994311" y="3438800"/>
                </a:cubicBezTo>
                <a:cubicBezTo>
                  <a:pt x="9994311" y="3400354"/>
                  <a:pt x="10025478" y="3369188"/>
                  <a:pt x="10063924" y="3369188"/>
                </a:cubicBezTo>
                <a:close/>
                <a:moveTo>
                  <a:pt x="9646247" y="3369188"/>
                </a:moveTo>
                <a:cubicBezTo>
                  <a:pt x="9684693" y="3369188"/>
                  <a:pt x="9715860" y="3400354"/>
                  <a:pt x="9715860" y="3438800"/>
                </a:cubicBezTo>
                <a:cubicBezTo>
                  <a:pt x="9715860" y="3477246"/>
                  <a:pt x="9684693" y="3508413"/>
                  <a:pt x="9646247" y="3508413"/>
                </a:cubicBezTo>
                <a:cubicBezTo>
                  <a:pt x="9607802" y="3508413"/>
                  <a:pt x="9576635" y="3477246"/>
                  <a:pt x="9576635" y="3438800"/>
                </a:cubicBezTo>
                <a:cubicBezTo>
                  <a:pt x="9576635" y="3400354"/>
                  <a:pt x="9607802" y="3369188"/>
                  <a:pt x="9646247" y="3369188"/>
                </a:cubicBezTo>
                <a:close/>
                <a:moveTo>
                  <a:pt x="9228571" y="3369188"/>
                </a:moveTo>
                <a:cubicBezTo>
                  <a:pt x="9267017" y="3369188"/>
                  <a:pt x="9298184" y="3400354"/>
                  <a:pt x="9298184" y="3438800"/>
                </a:cubicBezTo>
                <a:cubicBezTo>
                  <a:pt x="9298184" y="3477246"/>
                  <a:pt x="9267017" y="3508413"/>
                  <a:pt x="9228571" y="3508413"/>
                </a:cubicBezTo>
                <a:cubicBezTo>
                  <a:pt x="9190125" y="3508413"/>
                  <a:pt x="9158958" y="3477246"/>
                  <a:pt x="9158958" y="3438800"/>
                </a:cubicBezTo>
                <a:cubicBezTo>
                  <a:pt x="9158958" y="3400354"/>
                  <a:pt x="9190125" y="3369188"/>
                  <a:pt x="9228571" y="3369188"/>
                </a:cubicBezTo>
                <a:close/>
                <a:moveTo>
                  <a:pt x="8810895" y="3369188"/>
                </a:moveTo>
                <a:cubicBezTo>
                  <a:pt x="8849341" y="3369188"/>
                  <a:pt x="8880507" y="3400354"/>
                  <a:pt x="8880507" y="3438800"/>
                </a:cubicBezTo>
                <a:cubicBezTo>
                  <a:pt x="8880507" y="3477246"/>
                  <a:pt x="8849341" y="3508413"/>
                  <a:pt x="8810895" y="3508413"/>
                </a:cubicBezTo>
                <a:cubicBezTo>
                  <a:pt x="8772449" y="3508413"/>
                  <a:pt x="8741282" y="3477246"/>
                  <a:pt x="8741282" y="3438800"/>
                </a:cubicBezTo>
                <a:cubicBezTo>
                  <a:pt x="8741282" y="3400354"/>
                  <a:pt x="8772449" y="3369188"/>
                  <a:pt x="8810895" y="3369188"/>
                </a:cubicBezTo>
                <a:close/>
                <a:moveTo>
                  <a:pt x="8393218" y="3369188"/>
                </a:moveTo>
                <a:cubicBezTo>
                  <a:pt x="8431664" y="3369188"/>
                  <a:pt x="8462831" y="3400354"/>
                  <a:pt x="8462831" y="3438800"/>
                </a:cubicBezTo>
                <a:cubicBezTo>
                  <a:pt x="8462831" y="3477246"/>
                  <a:pt x="8431664" y="3508413"/>
                  <a:pt x="8393218" y="3508413"/>
                </a:cubicBezTo>
                <a:cubicBezTo>
                  <a:pt x="8354772" y="3508413"/>
                  <a:pt x="8323606" y="3477246"/>
                  <a:pt x="8323606" y="3438800"/>
                </a:cubicBezTo>
                <a:cubicBezTo>
                  <a:pt x="8323606" y="3400354"/>
                  <a:pt x="8354772" y="3369188"/>
                  <a:pt x="8393218" y="3369188"/>
                </a:cubicBezTo>
                <a:close/>
                <a:moveTo>
                  <a:pt x="7975542" y="3369188"/>
                </a:moveTo>
                <a:cubicBezTo>
                  <a:pt x="8013988" y="3369188"/>
                  <a:pt x="8045155" y="3400354"/>
                  <a:pt x="8045155" y="3438800"/>
                </a:cubicBezTo>
                <a:cubicBezTo>
                  <a:pt x="8045155" y="3477246"/>
                  <a:pt x="8013988" y="3508413"/>
                  <a:pt x="7975542" y="3508413"/>
                </a:cubicBezTo>
                <a:cubicBezTo>
                  <a:pt x="7937096" y="3508413"/>
                  <a:pt x="7905929" y="3477246"/>
                  <a:pt x="7905929" y="3438800"/>
                </a:cubicBezTo>
                <a:cubicBezTo>
                  <a:pt x="7905929" y="3400354"/>
                  <a:pt x="7937096" y="3369188"/>
                  <a:pt x="7975542" y="3369188"/>
                </a:cubicBezTo>
                <a:close/>
                <a:moveTo>
                  <a:pt x="7557865" y="3369188"/>
                </a:moveTo>
                <a:cubicBezTo>
                  <a:pt x="7596311" y="3369188"/>
                  <a:pt x="7627478" y="3400354"/>
                  <a:pt x="7627478" y="3438800"/>
                </a:cubicBezTo>
                <a:cubicBezTo>
                  <a:pt x="7627478" y="3477246"/>
                  <a:pt x="7596311" y="3508413"/>
                  <a:pt x="7557865" y="3508413"/>
                </a:cubicBezTo>
                <a:cubicBezTo>
                  <a:pt x="7519419" y="3508413"/>
                  <a:pt x="7488253" y="3477246"/>
                  <a:pt x="7488253" y="3438800"/>
                </a:cubicBezTo>
                <a:cubicBezTo>
                  <a:pt x="7488253" y="3400354"/>
                  <a:pt x="7519419" y="3369188"/>
                  <a:pt x="7557865" y="3369188"/>
                </a:cubicBezTo>
                <a:close/>
                <a:moveTo>
                  <a:pt x="7140189" y="3369188"/>
                </a:moveTo>
                <a:cubicBezTo>
                  <a:pt x="7178635" y="3369188"/>
                  <a:pt x="7209802" y="3400354"/>
                  <a:pt x="7209802" y="3438800"/>
                </a:cubicBezTo>
                <a:cubicBezTo>
                  <a:pt x="7209802" y="3477246"/>
                  <a:pt x="7178635" y="3508413"/>
                  <a:pt x="7140189" y="3508413"/>
                </a:cubicBezTo>
                <a:cubicBezTo>
                  <a:pt x="7101743" y="3508413"/>
                  <a:pt x="7070576" y="3477246"/>
                  <a:pt x="7070576" y="3438800"/>
                </a:cubicBezTo>
                <a:cubicBezTo>
                  <a:pt x="7070576" y="3400354"/>
                  <a:pt x="7101743" y="3369188"/>
                  <a:pt x="7140189" y="3369188"/>
                </a:cubicBezTo>
                <a:close/>
                <a:moveTo>
                  <a:pt x="6722513" y="3369188"/>
                </a:moveTo>
                <a:cubicBezTo>
                  <a:pt x="6760958" y="3369188"/>
                  <a:pt x="6792125" y="3400354"/>
                  <a:pt x="6792125" y="3438800"/>
                </a:cubicBezTo>
                <a:cubicBezTo>
                  <a:pt x="6792125" y="3477246"/>
                  <a:pt x="6760958" y="3508413"/>
                  <a:pt x="6722513" y="3508413"/>
                </a:cubicBezTo>
                <a:cubicBezTo>
                  <a:pt x="6684067" y="3508413"/>
                  <a:pt x="6652900" y="3477246"/>
                  <a:pt x="6652900" y="3438800"/>
                </a:cubicBezTo>
                <a:cubicBezTo>
                  <a:pt x="6652900" y="3400354"/>
                  <a:pt x="6684067" y="3369188"/>
                  <a:pt x="6722513" y="3369188"/>
                </a:cubicBezTo>
                <a:close/>
                <a:moveTo>
                  <a:pt x="6304836" y="3369188"/>
                </a:moveTo>
                <a:cubicBezTo>
                  <a:pt x="6343282" y="3369188"/>
                  <a:pt x="6374449" y="3400354"/>
                  <a:pt x="6374449" y="3438800"/>
                </a:cubicBezTo>
                <a:cubicBezTo>
                  <a:pt x="6374449" y="3477246"/>
                  <a:pt x="6343282" y="3508413"/>
                  <a:pt x="6304836" y="3508413"/>
                </a:cubicBezTo>
                <a:cubicBezTo>
                  <a:pt x="6266390" y="3508413"/>
                  <a:pt x="6235223" y="3477246"/>
                  <a:pt x="6235223" y="3438800"/>
                </a:cubicBezTo>
                <a:cubicBezTo>
                  <a:pt x="6235223" y="3400354"/>
                  <a:pt x="6266390" y="3369188"/>
                  <a:pt x="6304836" y="3369188"/>
                </a:cubicBezTo>
                <a:close/>
                <a:moveTo>
                  <a:pt x="5887160" y="3369188"/>
                </a:moveTo>
                <a:cubicBezTo>
                  <a:pt x="5925606" y="3369188"/>
                  <a:pt x="5956772" y="3400354"/>
                  <a:pt x="5956772" y="3438800"/>
                </a:cubicBezTo>
                <a:cubicBezTo>
                  <a:pt x="5956772" y="3477246"/>
                  <a:pt x="5925606" y="3508413"/>
                  <a:pt x="5887160" y="3508413"/>
                </a:cubicBezTo>
                <a:cubicBezTo>
                  <a:pt x="5848714" y="3508413"/>
                  <a:pt x="5817547" y="3477246"/>
                  <a:pt x="5817547" y="3438800"/>
                </a:cubicBezTo>
                <a:cubicBezTo>
                  <a:pt x="5817547" y="3400354"/>
                  <a:pt x="5848714" y="3369188"/>
                  <a:pt x="5887160" y="3369188"/>
                </a:cubicBezTo>
                <a:close/>
                <a:moveTo>
                  <a:pt x="5469483" y="3369188"/>
                </a:moveTo>
                <a:cubicBezTo>
                  <a:pt x="5507929" y="3369188"/>
                  <a:pt x="5539096" y="3400354"/>
                  <a:pt x="5539096" y="3438800"/>
                </a:cubicBezTo>
                <a:cubicBezTo>
                  <a:pt x="5539096" y="3477246"/>
                  <a:pt x="5507929" y="3508413"/>
                  <a:pt x="5469483" y="3508413"/>
                </a:cubicBezTo>
                <a:cubicBezTo>
                  <a:pt x="5431037" y="3508413"/>
                  <a:pt x="5399870" y="3477246"/>
                  <a:pt x="5399870" y="3438800"/>
                </a:cubicBezTo>
                <a:cubicBezTo>
                  <a:pt x="5399870" y="3400354"/>
                  <a:pt x="5431037" y="3369188"/>
                  <a:pt x="5469483" y="3369188"/>
                </a:cubicBezTo>
                <a:close/>
                <a:moveTo>
                  <a:pt x="5051807" y="3369188"/>
                </a:moveTo>
                <a:cubicBezTo>
                  <a:pt x="5090253" y="3369188"/>
                  <a:pt x="5121419" y="3400354"/>
                  <a:pt x="5121419" y="3438800"/>
                </a:cubicBezTo>
                <a:cubicBezTo>
                  <a:pt x="5121419" y="3477246"/>
                  <a:pt x="5090253" y="3508413"/>
                  <a:pt x="5051807" y="3508413"/>
                </a:cubicBezTo>
                <a:cubicBezTo>
                  <a:pt x="5013361" y="3508413"/>
                  <a:pt x="4982194" y="3477246"/>
                  <a:pt x="4982194" y="3438800"/>
                </a:cubicBezTo>
                <a:cubicBezTo>
                  <a:pt x="4982194" y="3400354"/>
                  <a:pt x="5013361" y="3369188"/>
                  <a:pt x="5051807" y="3369188"/>
                </a:cubicBezTo>
                <a:close/>
                <a:moveTo>
                  <a:pt x="4634130" y="3369188"/>
                </a:moveTo>
                <a:cubicBezTo>
                  <a:pt x="4672576" y="3369188"/>
                  <a:pt x="4703743" y="3400354"/>
                  <a:pt x="4703743" y="3438800"/>
                </a:cubicBezTo>
                <a:cubicBezTo>
                  <a:pt x="4703743" y="3477246"/>
                  <a:pt x="4672576" y="3508413"/>
                  <a:pt x="4634130" y="3508413"/>
                </a:cubicBezTo>
                <a:cubicBezTo>
                  <a:pt x="4595684" y="3508413"/>
                  <a:pt x="4564517" y="3477246"/>
                  <a:pt x="4564517" y="3438800"/>
                </a:cubicBezTo>
                <a:cubicBezTo>
                  <a:pt x="4564517" y="3400354"/>
                  <a:pt x="4595684" y="3369188"/>
                  <a:pt x="4634130" y="3369188"/>
                </a:cubicBezTo>
                <a:close/>
                <a:moveTo>
                  <a:pt x="4216557" y="3369188"/>
                </a:moveTo>
                <a:cubicBezTo>
                  <a:pt x="4255003" y="3369188"/>
                  <a:pt x="4286066" y="3400354"/>
                  <a:pt x="4286066" y="3438800"/>
                </a:cubicBezTo>
                <a:cubicBezTo>
                  <a:pt x="4286066" y="3477246"/>
                  <a:pt x="4255003" y="3508413"/>
                  <a:pt x="4216557" y="3508413"/>
                </a:cubicBezTo>
                <a:cubicBezTo>
                  <a:pt x="4178113" y="3508413"/>
                  <a:pt x="4146946" y="3477246"/>
                  <a:pt x="4146946" y="3438800"/>
                </a:cubicBezTo>
                <a:cubicBezTo>
                  <a:pt x="4146946" y="3400354"/>
                  <a:pt x="4178113" y="3369188"/>
                  <a:pt x="4216557" y="3369188"/>
                </a:cubicBezTo>
                <a:close/>
                <a:moveTo>
                  <a:pt x="3798886" y="3369188"/>
                </a:moveTo>
                <a:cubicBezTo>
                  <a:pt x="3837328" y="3369188"/>
                  <a:pt x="3868496" y="3400354"/>
                  <a:pt x="3868496" y="3438800"/>
                </a:cubicBezTo>
                <a:cubicBezTo>
                  <a:pt x="3868496" y="3477246"/>
                  <a:pt x="3837328" y="3508413"/>
                  <a:pt x="3798886" y="3508413"/>
                </a:cubicBezTo>
                <a:cubicBezTo>
                  <a:pt x="3760436" y="3508413"/>
                  <a:pt x="3729273" y="3477246"/>
                  <a:pt x="3729273" y="3438800"/>
                </a:cubicBezTo>
                <a:cubicBezTo>
                  <a:pt x="3729273" y="3400354"/>
                  <a:pt x="3760436" y="3369188"/>
                  <a:pt x="3798886" y="3369188"/>
                </a:cubicBezTo>
                <a:close/>
                <a:moveTo>
                  <a:pt x="3381215" y="3369188"/>
                </a:moveTo>
                <a:cubicBezTo>
                  <a:pt x="3419661" y="3369188"/>
                  <a:pt x="3450828" y="3400354"/>
                  <a:pt x="3450828" y="3438800"/>
                </a:cubicBezTo>
                <a:cubicBezTo>
                  <a:pt x="3450828" y="3477246"/>
                  <a:pt x="3419661" y="3508413"/>
                  <a:pt x="3381215" y="3508413"/>
                </a:cubicBezTo>
                <a:cubicBezTo>
                  <a:pt x="3342766" y="3508413"/>
                  <a:pt x="3311598" y="3477246"/>
                  <a:pt x="3311598" y="3438800"/>
                </a:cubicBezTo>
                <a:cubicBezTo>
                  <a:pt x="3311598" y="3400354"/>
                  <a:pt x="3342766" y="3369188"/>
                  <a:pt x="3381215" y="3369188"/>
                </a:cubicBezTo>
                <a:close/>
                <a:moveTo>
                  <a:pt x="2963529" y="3369188"/>
                </a:moveTo>
                <a:cubicBezTo>
                  <a:pt x="3001975" y="3369188"/>
                  <a:pt x="3033142" y="3400354"/>
                  <a:pt x="3033142" y="3438800"/>
                </a:cubicBezTo>
                <a:cubicBezTo>
                  <a:pt x="3033142" y="3477246"/>
                  <a:pt x="3001975" y="3508413"/>
                  <a:pt x="2963529" y="3508413"/>
                </a:cubicBezTo>
                <a:cubicBezTo>
                  <a:pt x="2925082" y="3508413"/>
                  <a:pt x="2893913" y="3477246"/>
                  <a:pt x="2893913" y="3438800"/>
                </a:cubicBezTo>
                <a:cubicBezTo>
                  <a:pt x="2893913" y="3400354"/>
                  <a:pt x="2925082" y="3369188"/>
                  <a:pt x="2963529" y="3369188"/>
                </a:cubicBezTo>
                <a:close/>
                <a:moveTo>
                  <a:pt x="2545842" y="3369188"/>
                </a:moveTo>
                <a:cubicBezTo>
                  <a:pt x="2584288" y="3369188"/>
                  <a:pt x="2615455" y="3400354"/>
                  <a:pt x="2615455" y="3438800"/>
                </a:cubicBezTo>
                <a:cubicBezTo>
                  <a:pt x="2615455" y="3477246"/>
                  <a:pt x="2584288" y="3508413"/>
                  <a:pt x="2545842" y="3508413"/>
                </a:cubicBezTo>
                <a:cubicBezTo>
                  <a:pt x="2507395" y="3508413"/>
                  <a:pt x="2476228" y="3477246"/>
                  <a:pt x="2476228" y="3438800"/>
                </a:cubicBezTo>
                <a:cubicBezTo>
                  <a:pt x="2476228" y="3400354"/>
                  <a:pt x="2507395" y="3369188"/>
                  <a:pt x="2545842" y="3369188"/>
                </a:cubicBezTo>
                <a:close/>
                <a:moveTo>
                  <a:pt x="2128153" y="3369188"/>
                </a:moveTo>
                <a:cubicBezTo>
                  <a:pt x="2166599" y="3369188"/>
                  <a:pt x="2197767" y="3400354"/>
                  <a:pt x="2197767" y="3438800"/>
                </a:cubicBezTo>
                <a:cubicBezTo>
                  <a:pt x="2197767" y="3477246"/>
                  <a:pt x="2166599" y="3508413"/>
                  <a:pt x="2128153" y="3508413"/>
                </a:cubicBezTo>
                <a:cubicBezTo>
                  <a:pt x="2089707" y="3508413"/>
                  <a:pt x="2058540" y="3477246"/>
                  <a:pt x="2058540" y="3438800"/>
                </a:cubicBezTo>
                <a:cubicBezTo>
                  <a:pt x="2058540" y="3400354"/>
                  <a:pt x="2089707" y="3369188"/>
                  <a:pt x="2128153" y="3369188"/>
                </a:cubicBezTo>
                <a:close/>
                <a:moveTo>
                  <a:pt x="1710466" y="3369188"/>
                </a:moveTo>
                <a:cubicBezTo>
                  <a:pt x="1748912" y="3369188"/>
                  <a:pt x="1780078" y="3400354"/>
                  <a:pt x="1780078" y="3438800"/>
                </a:cubicBezTo>
                <a:cubicBezTo>
                  <a:pt x="1780078" y="3477246"/>
                  <a:pt x="1748912" y="3508413"/>
                  <a:pt x="1710466" y="3508413"/>
                </a:cubicBezTo>
                <a:cubicBezTo>
                  <a:pt x="1672015" y="3508413"/>
                  <a:pt x="1640843" y="3477246"/>
                  <a:pt x="1640843" y="3438800"/>
                </a:cubicBezTo>
                <a:cubicBezTo>
                  <a:pt x="1640843" y="3400354"/>
                  <a:pt x="1672015" y="3369188"/>
                  <a:pt x="1710466" y="3369188"/>
                </a:cubicBezTo>
                <a:close/>
                <a:moveTo>
                  <a:pt x="1292778" y="3369188"/>
                </a:moveTo>
                <a:cubicBezTo>
                  <a:pt x="1331223" y="3369188"/>
                  <a:pt x="1362390" y="3400354"/>
                  <a:pt x="1362390" y="3438800"/>
                </a:cubicBezTo>
                <a:cubicBezTo>
                  <a:pt x="1362390" y="3477246"/>
                  <a:pt x="1331223" y="3508413"/>
                  <a:pt x="1292778" y="3508413"/>
                </a:cubicBezTo>
                <a:cubicBezTo>
                  <a:pt x="1254332" y="3508413"/>
                  <a:pt x="1223164" y="3477246"/>
                  <a:pt x="1223164" y="3438800"/>
                </a:cubicBezTo>
                <a:cubicBezTo>
                  <a:pt x="1223164" y="3400354"/>
                  <a:pt x="1254332" y="3369188"/>
                  <a:pt x="1292778" y="3369188"/>
                </a:cubicBezTo>
                <a:close/>
                <a:moveTo>
                  <a:pt x="875107" y="3369188"/>
                </a:moveTo>
                <a:cubicBezTo>
                  <a:pt x="913553" y="3369188"/>
                  <a:pt x="944719" y="3400354"/>
                  <a:pt x="944719" y="3438800"/>
                </a:cubicBezTo>
                <a:cubicBezTo>
                  <a:pt x="944719" y="3477246"/>
                  <a:pt x="913553" y="3508413"/>
                  <a:pt x="875107" y="3508413"/>
                </a:cubicBezTo>
                <a:cubicBezTo>
                  <a:pt x="836659" y="3508413"/>
                  <a:pt x="805493" y="3477246"/>
                  <a:pt x="805493" y="3438800"/>
                </a:cubicBezTo>
                <a:cubicBezTo>
                  <a:pt x="805493" y="3400354"/>
                  <a:pt x="836659" y="3369188"/>
                  <a:pt x="875107" y="3369188"/>
                </a:cubicBezTo>
                <a:close/>
                <a:moveTo>
                  <a:pt x="457430" y="3369188"/>
                </a:moveTo>
                <a:cubicBezTo>
                  <a:pt x="495877" y="3369188"/>
                  <a:pt x="527045" y="3400354"/>
                  <a:pt x="527045" y="3438800"/>
                </a:cubicBezTo>
                <a:cubicBezTo>
                  <a:pt x="527045" y="3477246"/>
                  <a:pt x="495877" y="3508413"/>
                  <a:pt x="457430" y="3508413"/>
                </a:cubicBezTo>
                <a:cubicBezTo>
                  <a:pt x="418983" y="3508413"/>
                  <a:pt x="387816" y="3477246"/>
                  <a:pt x="387816" y="3438800"/>
                </a:cubicBezTo>
                <a:cubicBezTo>
                  <a:pt x="387816" y="3400354"/>
                  <a:pt x="418983" y="3369188"/>
                  <a:pt x="457430" y="3369188"/>
                </a:cubicBezTo>
                <a:close/>
                <a:moveTo>
                  <a:pt x="39755" y="3369188"/>
                </a:moveTo>
                <a:cubicBezTo>
                  <a:pt x="78201" y="3369188"/>
                  <a:pt x="109368" y="3400354"/>
                  <a:pt x="109368" y="3438800"/>
                </a:cubicBezTo>
                <a:cubicBezTo>
                  <a:pt x="109368" y="3477246"/>
                  <a:pt x="78201" y="3508413"/>
                  <a:pt x="39755" y="3508413"/>
                </a:cubicBezTo>
                <a:cubicBezTo>
                  <a:pt x="30143" y="3508413"/>
                  <a:pt x="20987" y="3506465"/>
                  <a:pt x="12658" y="3502943"/>
                </a:cubicBezTo>
                <a:lnTo>
                  <a:pt x="0" y="3494408"/>
                </a:lnTo>
                <a:lnTo>
                  <a:pt x="0" y="3383193"/>
                </a:lnTo>
                <a:lnTo>
                  <a:pt x="12658" y="3374658"/>
                </a:lnTo>
                <a:cubicBezTo>
                  <a:pt x="20987" y="3371136"/>
                  <a:pt x="30143" y="3369188"/>
                  <a:pt x="39755" y="3369188"/>
                </a:cubicBezTo>
                <a:close/>
                <a:moveTo>
                  <a:pt x="3798894" y="3062907"/>
                </a:moveTo>
                <a:cubicBezTo>
                  <a:pt x="3837335" y="3062907"/>
                  <a:pt x="3868506" y="3094080"/>
                  <a:pt x="3868506" y="3132523"/>
                </a:cubicBezTo>
                <a:cubicBezTo>
                  <a:pt x="3868506" y="3170969"/>
                  <a:pt x="3837335" y="3202138"/>
                  <a:pt x="3798894" y="3202138"/>
                </a:cubicBezTo>
                <a:cubicBezTo>
                  <a:pt x="3760445" y="3202138"/>
                  <a:pt x="3729282" y="3170969"/>
                  <a:pt x="3729282" y="3132523"/>
                </a:cubicBezTo>
                <a:cubicBezTo>
                  <a:pt x="3729282" y="3094080"/>
                  <a:pt x="3760445" y="3062907"/>
                  <a:pt x="3798894" y="3062907"/>
                </a:cubicBezTo>
                <a:close/>
                <a:moveTo>
                  <a:pt x="3381224" y="3062907"/>
                </a:moveTo>
                <a:cubicBezTo>
                  <a:pt x="3419671" y="3062907"/>
                  <a:pt x="3450838" y="3094080"/>
                  <a:pt x="3450838" y="3132523"/>
                </a:cubicBezTo>
                <a:cubicBezTo>
                  <a:pt x="3450838" y="3170969"/>
                  <a:pt x="3419671" y="3202138"/>
                  <a:pt x="3381224" y="3202138"/>
                </a:cubicBezTo>
                <a:cubicBezTo>
                  <a:pt x="3342773" y="3202138"/>
                  <a:pt x="3311608" y="3170969"/>
                  <a:pt x="3311608" y="3132523"/>
                </a:cubicBezTo>
                <a:cubicBezTo>
                  <a:pt x="3311608" y="3094080"/>
                  <a:pt x="3342773" y="3062907"/>
                  <a:pt x="3381224" y="3062907"/>
                </a:cubicBezTo>
                <a:close/>
                <a:moveTo>
                  <a:pt x="2963538" y="3062907"/>
                </a:moveTo>
                <a:cubicBezTo>
                  <a:pt x="3001983" y="3062907"/>
                  <a:pt x="3033151" y="3094080"/>
                  <a:pt x="3033151" y="3132523"/>
                </a:cubicBezTo>
                <a:cubicBezTo>
                  <a:pt x="3033151" y="3170969"/>
                  <a:pt x="3001983" y="3202139"/>
                  <a:pt x="2963538" y="3202139"/>
                </a:cubicBezTo>
                <a:cubicBezTo>
                  <a:pt x="2925091" y="3202139"/>
                  <a:pt x="2893920" y="3170969"/>
                  <a:pt x="2893920" y="3132523"/>
                </a:cubicBezTo>
                <a:cubicBezTo>
                  <a:pt x="2893920" y="3094080"/>
                  <a:pt x="2925091" y="3062907"/>
                  <a:pt x="2963538" y="3062907"/>
                </a:cubicBezTo>
                <a:close/>
                <a:moveTo>
                  <a:pt x="2545849" y="3062907"/>
                </a:moveTo>
                <a:cubicBezTo>
                  <a:pt x="2584295" y="3062907"/>
                  <a:pt x="2615462" y="3094080"/>
                  <a:pt x="2615462" y="3132523"/>
                </a:cubicBezTo>
                <a:cubicBezTo>
                  <a:pt x="2615462" y="3170969"/>
                  <a:pt x="2584295" y="3202139"/>
                  <a:pt x="2545849" y="3202139"/>
                </a:cubicBezTo>
                <a:cubicBezTo>
                  <a:pt x="2507402" y="3202139"/>
                  <a:pt x="2476235" y="3170969"/>
                  <a:pt x="2476235" y="3132523"/>
                </a:cubicBezTo>
                <a:cubicBezTo>
                  <a:pt x="2476235" y="3094080"/>
                  <a:pt x="2507402" y="3062907"/>
                  <a:pt x="2545849" y="3062907"/>
                </a:cubicBezTo>
                <a:close/>
                <a:moveTo>
                  <a:pt x="2128160" y="3062907"/>
                </a:moveTo>
                <a:cubicBezTo>
                  <a:pt x="2166605" y="3062907"/>
                  <a:pt x="2197773" y="3094080"/>
                  <a:pt x="2197773" y="3132523"/>
                </a:cubicBezTo>
                <a:cubicBezTo>
                  <a:pt x="2197773" y="3170969"/>
                  <a:pt x="2166605" y="3202139"/>
                  <a:pt x="2128160" y="3202139"/>
                </a:cubicBezTo>
                <a:cubicBezTo>
                  <a:pt x="2089714" y="3202139"/>
                  <a:pt x="2058546" y="3170969"/>
                  <a:pt x="2058546" y="3132523"/>
                </a:cubicBezTo>
                <a:cubicBezTo>
                  <a:pt x="2058546" y="3094080"/>
                  <a:pt x="2089714" y="3062907"/>
                  <a:pt x="2128160" y="3062907"/>
                </a:cubicBezTo>
                <a:close/>
                <a:moveTo>
                  <a:pt x="1710470" y="3062907"/>
                </a:moveTo>
                <a:cubicBezTo>
                  <a:pt x="1748918" y="3062907"/>
                  <a:pt x="1780083" y="3094080"/>
                  <a:pt x="1780083" y="3132523"/>
                </a:cubicBezTo>
                <a:cubicBezTo>
                  <a:pt x="1780083" y="3170969"/>
                  <a:pt x="1748918" y="3202139"/>
                  <a:pt x="1710470" y="3202139"/>
                </a:cubicBezTo>
                <a:cubicBezTo>
                  <a:pt x="1672020" y="3202139"/>
                  <a:pt x="1640848" y="3170969"/>
                  <a:pt x="1640848" y="3132523"/>
                </a:cubicBezTo>
                <a:cubicBezTo>
                  <a:pt x="1640848" y="3094080"/>
                  <a:pt x="1672020" y="3062907"/>
                  <a:pt x="1710470" y="3062907"/>
                </a:cubicBezTo>
                <a:close/>
                <a:moveTo>
                  <a:pt x="1292782" y="3062907"/>
                </a:moveTo>
                <a:cubicBezTo>
                  <a:pt x="1331228" y="3062907"/>
                  <a:pt x="1362395" y="3094080"/>
                  <a:pt x="1362395" y="3132525"/>
                </a:cubicBezTo>
                <a:cubicBezTo>
                  <a:pt x="1362395" y="3170969"/>
                  <a:pt x="1331228" y="3202139"/>
                  <a:pt x="1292782" y="3202139"/>
                </a:cubicBezTo>
                <a:cubicBezTo>
                  <a:pt x="1254336" y="3202139"/>
                  <a:pt x="1223169" y="3170969"/>
                  <a:pt x="1223169" y="3132525"/>
                </a:cubicBezTo>
                <a:cubicBezTo>
                  <a:pt x="1223169" y="3094080"/>
                  <a:pt x="1254336" y="3062907"/>
                  <a:pt x="1292782" y="3062907"/>
                </a:cubicBezTo>
                <a:close/>
                <a:moveTo>
                  <a:pt x="875112" y="3062907"/>
                </a:moveTo>
                <a:cubicBezTo>
                  <a:pt x="913557" y="3062907"/>
                  <a:pt x="944724" y="3094080"/>
                  <a:pt x="944724" y="3132525"/>
                </a:cubicBezTo>
                <a:cubicBezTo>
                  <a:pt x="944724" y="3170969"/>
                  <a:pt x="913557" y="3202139"/>
                  <a:pt x="875112" y="3202139"/>
                </a:cubicBezTo>
                <a:cubicBezTo>
                  <a:pt x="836664" y="3202139"/>
                  <a:pt x="805497" y="3170969"/>
                  <a:pt x="805497" y="3132525"/>
                </a:cubicBezTo>
                <a:cubicBezTo>
                  <a:pt x="805497" y="3094080"/>
                  <a:pt x="836664" y="3062907"/>
                  <a:pt x="875112" y="3062907"/>
                </a:cubicBezTo>
                <a:close/>
                <a:moveTo>
                  <a:pt x="457435" y="3062907"/>
                </a:moveTo>
                <a:cubicBezTo>
                  <a:pt x="495882" y="3062907"/>
                  <a:pt x="527050" y="3094080"/>
                  <a:pt x="527050" y="3132525"/>
                </a:cubicBezTo>
                <a:cubicBezTo>
                  <a:pt x="527050" y="3170969"/>
                  <a:pt x="495882" y="3202139"/>
                  <a:pt x="457435" y="3202139"/>
                </a:cubicBezTo>
                <a:cubicBezTo>
                  <a:pt x="418988" y="3202139"/>
                  <a:pt x="387821" y="3170969"/>
                  <a:pt x="387821" y="3132525"/>
                </a:cubicBezTo>
                <a:cubicBezTo>
                  <a:pt x="387821" y="3094080"/>
                  <a:pt x="418988" y="3062907"/>
                  <a:pt x="457435" y="3062907"/>
                </a:cubicBezTo>
                <a:close/>
                <a:moveTo>
                  <a:pt x="39761" y="3062907"/>
                </a:moveTo>
                <a:cubicBezTo>
                  <a:pt x="78207" y="3062907"/>
                  <a:pt x="109374" y="3094080"/>
                  <a:pt x="109374" y="3132525"/>
                </a:cubicBezTo>
                <a:cubicBezTo>
                  <a:pt x="109374" y="3170969"/>
                  <a:pt x="78207" y="3202139"/>
                  <a:pt x="39761" y="3202139"/>
                </a:cubicBezTo>
                <a:cubicBezTo>
                  <a:pt x="30150" y="3202139"/>
                  <a:pt x="20993" y="3200191"/>
                  <a:pt x="12665" y="3196668"/>
                </a:cubicBezTo>
                <a:lnTo>
                  <a:pt x="0" y="3188129"/>
                </a:lnTo>
                <a:lnTo>
                  <a:pt x="0" y="3076919"/>
                </a:lnTo>
                <a:lnTo>
                  <a:pt x="12665" y="3068379"/>
                </a:lnTo>
                <a:cubicBezTo>
                  <a:pt x="20993" y="3064856"/>
                  <a:pt x="30150" y="3062907"/>
                  <a:pt x="39761" y="3062907"/>
                </a:cubicBezTo>
                <a:close/>
                <a:moveTo>
                  <a:pt x="12152306" y="3062905"/>
                </a:moveTo>
                <a:cubicBezTo>
                  <a:pt x="12161917" y="3062905"/>
                  <a:pt x="12171074" y="3064853"/>
                  <a:pt x="12179402" y="3068376"/>
                </a:cubicBezTo>
                <a:lnTo>
                  <a:pt x="12192000" y="3076871"/>
                </a:lnTo>
                <a:lnTo>
                  <a:pt x="12192000" y="3188173"/>
                </a:lnTo>
                <a:lnTo>
                  <a:pt x="12179402" y="3196667"/>
                </a:lnTo>
                <a:cubicBezTo>
                  <a:pt x="12171074" y="3200190"/>
                  <a:pt x="12161917" y="3202138"/>
                  <a:pt x="12152306" y="3202138"/>
                </a:cubicBezTo>
                <a:cubicBezTo>
                  <a:pt x="12113860" y="3202138"/>
                  <a:pt x="12082694" y="3170969"/>
                  <a:pt x="12082694" y="3132523"/>
                </a:cubicBezTo>
                <a:cubicBezTo>
                  <a:pt x="12082694" y="3094078"/>
                  <a:pt x="12113860" y="3062905"/>
                  <a:pt x="12152306" y="3062905"/>
                </a:cubicBezTo>
                <a:close/>
                <a:moveTo>
                  <a:pt x="11734630" y="3062905"/>
                </a:moveTo>
                <a:cubicBezTo>
                  <a:pt x="11773076" y="3062905"/>
                  <a:pt x="11804243" y="3094078"/>
                  <a:pt x="11804243" y="3132523"/>
                </a:cubicBezTo>
                <a:cubicBezTo>
                  <a:pt x="11804243" y="3170969"/>
                  <a:pt x="11773076" y="3202138"/>
                  <a:pt x="11734630" y="3202138"/>
                </a:cubicBezTo>
                <a:cubicBezTo>
                  <a:pt x="11696184" y="3202138"/>
                  <a:pt x="11665017" y="3170969"/>
                  <a:pt x="11665017" y="3132523"/>
                </a:cubicBezTo>
                <a:cubicBezTo>
                  <a:pt x="11665017" y="3094078"/>
                  <a:pt x="11696184" y="3062905"/>
                  <a:pt x="11734630" y="3062905"/>
                </a:cubicBezTo>
                <a:close/>
                <a:moveTo>
                  <a:pt x="11316953" y="3062905"/>
                </a:moveTo>
                <a:cubicBezTo>
                  <a:pt x="11355399" y="3062905"/>
                  <a:pt x="11386566" y="3094078"/>
                  <a:pt x="11386566" y="3132523"/>
                </a:cubicBezTo>
                <a:cubicBezTo>
                  <a:pt x="11386566" y="3170969"/>
                  <a:pt x="11355399" y="3202138"/>
                  <a:pt x="11316953" y="3202138"/>
                </a:cubicBezTo>
                <a:cubicBezTo>
                  <a:pt x="11278507" y="3202138"/>
                  <a:pt x="11247341" y="3170969"/>
                  <a:pt x="11247341" y="3132523"/>
                </a:cubicBezTo>
                <a:cubicBezTo>
                  <a:pt x="11247341" y="3094078"/>
                  <a:pt x="11278507" y="3062905"/>
                  <a:pt x="11316953" y="3062905"/>
                </a:cubicBezTo>
                <a:close/>
                <a:moveTo>
                  <a:pt x="10899277" y="3062905"/>
                </a:moveTo>
                <a:cubicBezTo>
                  <a:pt x="10937723" y="3062905"/>
                  <a:pt x="10968890" y="3094078"/>
                  <a:pt x="10968890" y="3132523"/>
                </a:cubicBezTo>
                <a:cubicBezTo>
                  <a:pt x="10968890" y="3170969"/>
                  <a:pt x="10937723" y="3202138"/>
                  <a:pt x="10899277" y="3202138"/>
                </a:cubicBezTo>
                <a:cubicBezTo>
                  <a:pt x="10860831" y="3202138"/>
                  <a:pt x="10829664" y="3170969"/>
                  <a:pt x="10829664" y="3132523"/>
                </a:cubicBezTo>
                <a:cubicBezTo>
                  <a:pt x="10829664" y="3094078"/>
                  <a:pt x="10860831" y="3062905"/>
                  <a:pt x="10899277" y="3062905"/>
                </a:cubicBezTo>
                <a:close/>
                <a:moveTo>
                  <a:pt x="10481600" y="3062905"/>
                </a:moveTo>
                <a:cubicBezTo>
                  <a:pt x="10520046" y="3062905"/>
                  <a:pt x="10551213" y="3094078"/>
                  <a:pt x="10551213" y="3132523"/>
                </a:cubicBezTo>
                <a:cubicBezTo>
                  <a:pt x="10551213" y="3170969"/>
                  <a:pt x="10520046" y="3202138"/>
                  <a:pt x="10481600" y="3202138"/>
                </a:cubicBezTo>
                <a:cubicBezTo>
                  <a:pt x="10443154" y="3202138"/>
                  <a:pt x="10411988" y="3170969"/>
                  <a:pt x="10411988" y="3132523"/>
                </a:cubicBezTo>
                <a:cubicBezTo>
                  <a:pt x="10411988" y="3094078"/>
                  <a:pt x="10443154" y="3062905"/>
                  <a:pt x="10481600" y="3062905"/>
                </a:cubicBezTo>
                <a:close/>
                <a:moveTo>
                  <a:pt x="10063924" y="3062905"/>
                </a:moveTo>
                <a:cubicBezTo>
                  <a:pt x="10102370" y="3062905"/>
                  <a:pt x="10133537" y="3094078"/>
                  <a:pt x="10133537" y="3132523"/>
                </a:cubicBezTo>
                <a:cubicBezTo>
                  <a:pt x="10133537" y="3170969"/>
                  <a:pt x="10102370" y="3202138"/>
                  <a:pt x="10063924" y="3202138"/>
                </a:cubicBezTo>
                <a:cubicBezTo>
                  <a:pt x="10025478" y="3202138"/>
                  <a:pt x="9994311" y="3170969"/>
                  <a:pt x="9994311" y="3132523"/>
                </a:cubicBezTo>
                <a:cubicBezTo>
                  <a:pt x="9994311" y="3094078"/>
                  <a:pt x="10025478" y="3062905"/>
                  <a:pt x="10063924" y="3062905"/>
                </a:cubicBezTo>
                <a:close/>
                <a:moveTo>
                  <a:pt x="9646247" y="3062905"/>
                </a:moveTo>
                <a:cubicBezTo>
                  <a:pt x="9684693" y="3062905"/>
                  <a:pt x="9715860" y="3094080"/>
                  <a:pt x="9715860" y="3132523"/>
                </a:cubicBezTo>
                <a:cubicBezTo>
                  <a:pt x="9715860" y="3170969"/>
                  <a:pt x="9684693" y="3202138"/>
                  <a:pt x="9646247" y="3202138"/>
                </a:cubicBezTo>
                <a:cubicBezTo>
                  <a:pt x="9607802" y="3202138"/>
                  <a:pt x="9576635" y="3170969"/>
                  <a:pt x="9576635" y="3132523"/>
                </a:cubicBezTo>
                <a:cubicBezTo>
                  <a:pt x="9576635" y="3094080"/>
                  <a:pt x="9607802" y="3062905"/>
                  <a:pt x="9646247" y="3062905"/>
                </a:cubicBezTo>
                <a:close/>
                <a:moveTo>
                  <a:pt x="9228571" y="3062905"/>
                </a:moveTo>
                <a:cubicBezTo>
                  <a:pt x="9267017" y="3062905"/>
                  <a:pt x="9298184" y="3094080"/>
                  <a:pt x="9298184" y="3132523"/>
                </a:cubicBezTo>
                <a:cubicBezTo>
                  <a:pt x="9298184" y="3170969"/>
                  <a:pt x="9267017" y="3202138"/>
                  <a:pt x="9228571" y="3202138"/>
                </a:cubicBezTo>
                <a:cubicBezTo>
                  <a:pt x="9190125" y="3202138"/>
                  <a:pt x="9158958" y="3170969"/>
                  <a:pt x="9158958" y="3132523"/>
                </a:cubicBezTo>
                <a:cubicBezTo>
                  <a:pt x="9158958" y="3094080"/>
                  <a:pt x="9190125" y="3062905"/>
                  <a:pt x="9228571" y="3062905"/>
                </a:cubicBezTo>
                <a:close/>
                <a:moveTo>
                  <a:pt x="8810895" y="3062905"/>
                </a:moveTo>
                <a:cubicBezTo>
                  <a:pt x="8849341" y="3062905"/>
                  <a:pt x="8880507" y="3094080"/>
                  <a:pt x="8880507" y="3132523"/>
                </a:cubicBezTo>
                <a:cubicBezTo>
                  <a:pt x="8880507" y="3170969"/>
                  <a:pt x="8849341" y="3202138"/>
                  <a:pt x="8810895" y="3202138"/>
                </a:cubicBezTo>
                <a:cubicBezTo>
                  <a:pt x="8772449" y="3202138"/>
                  <a:pt x="8741282" y="3170969"/>
                  <a:pt x="8741282" y="3132523"/>
                </a:cubicBezTo>
                <a:cubicBezTo>
                  <a:pt x="8741282" y="3094080"/>
                  <a:pt x="8772449" y="3062905"/>
                  <a:pt x="8810895" y="3062905"/>
                </a:cubicBezTo>
                <a:close/>
                <a:moveTo>
                  <a:pt x="8393218" y="3062905"/>
                </a:moveTo>
                <a:cubicBezTo>
                  <a:pt x="8431664" y="3062905"/>
                  <a:pt x="8462831" y="3094080"/>
                  <a:pt x="8462831" y="3132523"/>
                </a:cubicBezTo>
                <a:cubicBezTo>
                  <a:pt x="8462831" y="3170969"/>
                  <a:pt x="8431664" y="3202138"/>
                  <a:pt x="8393218" y="3202138"/>
                </a:cubicBezTo>
                <a:cubicBezTo>
                  <a:pt x="8354772" y="3202138"/>
                  <a:pt x="8323606" y="3170969"/>
                  <a:pt x="8323606" y="3132523"/>
                </a:cubicBezTo>
                <a:cubicBezTo>
                  <a:pt x="8323606" y="3094080"/>
                  <a:pt x="8354772" y="3062905"/>
                  <a:pt x="8393218" y="3062905"/>
                </a:cubicBezTo>
                <a:close/>
                <a:moveTo>
                  <a:pt x="7975542" y="3062905"/>
                </a:moveTo>
                <a:cubicBezTo>
                  <a:pt x="8013988" y="3062905"/>
                  <a:pt x="8045155" y="3094080"/>
                  <a:pt x="8045155" y="3132523"/>
                </a:cubicBezTo>
                <a:cubicBezTo>
                  <a:pt x="8045155" y="3170969"/>
                  <a:pt x="8013988" y="3202138"/>
                  <a:pt x="7975542" y="3202138"/>
                </a:cubicBezTo>
                <a:cubicBezTo>
                  <a:pt x="7937096" y="3202138"/>
                  <a:pt x="7905929" y="3170969"/>
                  <a:pt x="7905929" y="3132523"/>
                </a:cubicBezTo>
                <a:cubicBezTo>
                  <a:pt x="7905929" y="3094080"/>
                  <a:pt x="7937096" y="3062905"/>
                  <a:pt x="7975542" y="3062905"/>
                </a:cubicBezTo>
                <a:close/>
                <a:moveTo>
                  <a:pt x="7557865" y="3062905"/>
                </a:moveTo>
                <a:cubicBezTo>
                  <a:pt x="7596311" y="3062905"/>
                  <a:pt x="7627478" y="3094080"/>
                  <a:pt x="7627478" y="3132523"/>
                </a:cubicBezTo>
                <a:cubicBezTo>
                  <a:pt x="7627478" y="3170969"/>
                  <a:pt x="7596311" y="3202138"/>
                  <a:pt x="7557865" y="3202138"/>
                </a:cubicBezTo>
                <a:cubicBezTo>
                  <a:pt x="7519419" y="3202138"/>
                  <a:pt x="7488253" y="3170969"/>
                  <a:pt x="7488253" y="3132523"/>
                </a:cubicBezTo>
                <a:cubicBezTo>
                  <a:pt x="7488253" y="3094080"/>
                  <a:pt x="7519419" y="3062905"/>
                  <a:pt x="7557865" y="3062905"/>
                </a:cubicBezTo>
                <a:close/>
                <a:moveTo>
                  <a:pt x="7140189" y="3062905"/>
                </a:moveTo>
                <a:cubicBezTo>
                  <a:pt x="7178635" y="3062905"/>
                  <a:pt x="7209802" y="3094080"/>
                  <a:pt x="7209802" y="3132523"/>
                </a:cubicBezTo>
                <a:cubicBezTo>
                  <a:pt x="7209802" y="3170969"/>
                  <a:pt x="7178635" y="3202138"/>
                  <a:pt x="7140189" y="3202138"/>
                </a:cubicBezTo>
                <a:cubicBezTo>
                  <a:pt x="7101743" y="3202138"/>
                  <a:pt x="7070576" y="3170969"/>
                  <a:pt x="7070576" y="3132523"/>
                </a:cubicBezTo>
                <a:cubicBezTo>
                  <a:pt x="7070576" y="3094080"/>
                  <a:pt x="7101743" y="3062905"/>
                  <a:pt x="7140189" y="3062905"/>
                </a:cubicBezTo>
                <a:close/>
                <a:moveTo>
                  <a:pt x="6722513" y="3062905"/>
                </a:moveTo>
                <a:cubicBezTo>
                  <a:pt x="6760958" y="3062905"/>
                  <a:pt x="6792125" y="3094080"/>
                  <a:pt x="6792125" y="3132523"/>
                </a:cubicBezTo>
                <a:cubicBezTo>
                  <a:pt x="6792125" y="3170969"/>
                  <a:pt x="6760958" y="3202138"/>
                  <a:pt x="6722513" y="3202138"/>
                </a:cubicBezTo>
                <a:cubicBezTo>
                  <a:pt x="6684067" y="3202138"/>
                  <a:pt x="6652900" y="3170969"/>
                  <a:pt x="6652900" y="3132523"/>
                </a:cubicBezTo>
                <a:cubicBezTo>
                  <a:pt x="6652900" y="3094080"/>
                  <a:pt x="6684067" y="3062905"/>
                  <a:pt x="6722513" y="3062905"/>
                </a:cubicBezTo>
                <a:close/>
                <a:moveTo>
                  <a:pt x="6304836" y="3062905"/>
                </a:moveTo>
                <a:cubicBezTo>
                  <a:pt x="6343282" y="3062905"/>
                  <a:pt x="6374449" y="3094080"/>
                  <a:pt x="6374449" y="3132523"/>
                </a:cubicBezTo>
                <a:cubicBezTo>
                  <a:pt x="6374449" y="3170969"/>
                  <a:pt x="6343282" y="3202138"/>
                  <a:pt x="6304836" y="3202138"/>
                </a:cubicBezTo>
                <a:cubicBezTo>
                  <a:pt x="6266390" y="3202138"/>
                  <a:pt x="6235223" y="3170969"/>
                  <a:pt x="6235223" y="3132523"/>
                </a:cubicBezTo>
                <a:cubicBezTo>
                  <a:pt x="6235223" y="3094080"/>
                  <a:pt x="6266390" y="3062905"/>
                  <a:pt x="6304836" y="3062905"/>
                </a:cubicBezTo>
                <a:close/>
                <a:moveTo>
                  <a:pt x="5887160" y="3062905"/>
                </a:moveTo>
                <a:cubicBezTo>
                  <a:pt x="5925606" y="3062905"/>
                  <a:pt x="5956772" y="3094080"/>
                  <a:pt x="5956772" y="3132523"/>
                </a:cubicBezTo>
                <a:cubicBezTo>
                  <a:pt x="5956772" y="3170969"/>
                  <a:pt x="5925606" y="3202138"/>
                  <a:pt x="5887160" y="3202138"/>
                </a:cubicBezTo>
                <a:cubicBezTo>
                  <a:pt x="5848714" y="3202138"/>
                  <a:pt x="5817547" y="3170969"/>
                  <a:pt x="5817547" y="3132523"/>
                </a:cubicBezTo>
                <a:cubicBezTo>
                  <a:pt x="5817547" y="3094080"/>
                  <a:pt x="5848714" y="3062905"/>
                  <a:pt x="5887160" y="3062905"/>
                </a:cubicBezTo>
                <a:close/>
                <a:moveTo>
                  <a:pt x="5469483" y="3062905"/>
                </a:moveTo>
                <a:cubicBezTo>
                  <a:pt x="5507929" y="3062905"/>
                  <a:pt x="5539096" y="3094080"/>
                  <a:pt x="5539096" y="3132523"/>
                </a:cubicBezTo>
                <a:cubicBezTo>
                  <a:pt x="5539096" y="3170969"/>
                  <a:pt x="5507929" y="3202138"/>
                  <a:pt x="5469483" y="3202138"/>
                </a:cubicBezTo>
                <a:cubicBezTo>
                  <a:pt x="5431037" y="3202138"/>
                  <a:pt x="5399870" y="3170969"/>
                  <a:pt x="5399870" y="3132523"/>
                </a:cubicBezTo>
                <a:cubicBezTo>
                  <a:pt x="5399870" y="3094080"/>
                  <a:pt x="5431037" y="3062905"/>
                  <a:pt x="5469483" y="3062905"/>
                </a:cubicBezTo>
                <a:close/>
                <a:moveTo>
                  <a:pt x="5051807" y="3062905"/>
                </a:moveTo>
                <a:cubicBezTo>
                  <a:pt x="5090253" y="3062905"/>
                  <a:pt x="5121419" y="3094080"/>
                  <a:pt x="5121419" y="3132523"/>
                </a:cubicBezTo>
                <a:cubicBezTo>
                  <a:pt x="5121419" y="3170969"/>
                  <a:pt x="5090253" y="3202138"/>
                  <a:pt x="5051807" y="3202138"/>
                </a:cubicBezTo>
                <a:cubicBezTo>
                  <a:pt x="5013361" y="3202138"/>
                  <a:pt x="4982194" y="3170969"/>
                  <a:pt x="4982194" y="3132523"/>
                </a:cubicBezTo>
                <a:cubicBezTo>
                  <a:pt x="4982194" y="3094080"/>
                  <a:pt x="5013361" y="3062905"/>
                  <a:pt x="5051807" y="3062905"/>
                </a:cubicBezTo>
                <a:close/>
                <a:moveTo>
                  <a:pt x="4634130" y="3062905"/>
                </a:moveTo>
                <a:cubicBezTo>
                  <a:pt x="4672576" y="3062905"/>
                  <a:pt x="4703743" y="3094080"/>
                  <a:pt x="4703743" y="3132523"/>
                </a:cubicBezTo>
                <a:cubicBezTo>
                  <a:pt x="4703743" y="3170969"/>
                  <a:pt x="4672576" y="3202138"/>
                  <a:pt x="4634130" y="3202138"/>
                </a:cubicBezTo>
                <a:cubicBezTo>
                  <a:pt x="4595684" y="3202138"/>
                  <a:pt x="4564517" y="3170969"/>
                  <a:pt x="4564517" y="3132523"/>
                </a:cubicBezTo>
                <a:cubicBezTo>
                  <a:pt x="4564517" y="3094080"/>
                  <a:pt x="4595684" y="3062905"/>
                  <a:pt x="4634130" y="3062905"/>
                </a:cubicBezTo>
                <a:close/>
                <a:moveTo>
                  <a:pt x="4216566" y="3062905"/>
                </a:moveTo>
                <a:cubicBezTo>
                  <a:pt x="4255012" y="3062905"/>
                  <a:pt x="4286066" y="3094080"/>
                  <a:pt x="4286066" y="3132523"/>
                </a:cubicBezTo>
                <a:cubicBezTo>
                  <a:pt x="4286066" y="3170969"/>
                  <a:pt x="4255012" y="3202138"/>
                  <a:pt x="4216566" y="3202138"/>
                </a:cubicBezTo>
                <a:cubicBezTo>
                  <a:pt x="4178120" y="3202138"/>
                  <a:pt x="4146954" y="3170969"/>
                  <a:pt x="4146954" y="3132523"/>
                </a:cubicBezTo>
                <a:cubicBezTo>
                  <a:pt x="4146954" y="3094080"/>
                  <a:pt x="4178120" y="3062905"/>
                  <a:pt x="4216566" y="3062905"/>
                </a:cubicBezTo>
                <a:close/>
                <a:moveTo>
                  <a:pt x="6722513" y="2756630"/>
                </a:moveTo>
                <a:cubicBezTo>
                  <a:pt x="6760958" y="2756630"/>
                  <a:pt x="6792125" y="2787792"/>
                  <a:pt x="6792125" y="2826233"/>
                </a:cubicBezTo>
                <a:cubicBezTo>
                  <a:pt x="6792125" y="2864675"/>
                  <a:pt x="6760958" y="2895837"/>
                  <a:pt x="6722513" y="2895837"/>
                </a:cubicBezTo>
                <a:cubicBezTo>
                  <a:pt x="6684067" y="2895837"/>
                  <a:pt x="6652900" y="2864675"/>
                  <a:pt x="6652900" y="2826233"/>
                </a:cubicBezTo>
                <a:cubicBezTo>
                  <a:pt x="6652900" y="2787792"/>
                  <a:pt x="6684067" y="2756630"/>
                  <a:pt x="6722513" y="2756630"/>
                </a:cubicBezTo>
                <a:close/>
                <a:moveTo>
                  <a:pt x="6304836" y="2756630"/>
                </a:moveTo>
                <a:cubicBezTo>
                  <a:pt x="6343282" y="2756630"/>
                  <a:pt x="6374449" y="2787792"/>
                  <a:pt x="6374449" y="2826233"/>
                </a:cubicBezTo>
                <a:cubicBezTo>
                  <a:pt x="6374449" y="2864675"/>
                  <a:pt x="6343282" y="2895837"/>
                  <a:pt x="6304836" y="2895837"/>
                </a:cubicBezTo>
                <a:cubicBezTo>
                  <a:pt x="6266390" y="2895837"/>
                  <a:pt x="6235223" y="2864675"/>
                  <a:pt x="6235223" y="2826233"/>
                </a:cubicBezTo>
                <a:cubicBezTo>
                  <a:pt x="6235223" y="2787792"/>
                  <a:pt x="6266390" y="2756630"/>
                  <a:pt x="6304836" y="2756630"/>
                </a:cubicBezTo>
                <a:close/>
                <a:moveTo>
                  <a:pt x="5887160" y="2756630"/>
                </a:moveTo>
                <a:cubicBezTo>
                  <a:pt x="5925606" y="2756630"/>
                  <a:pt x="5956772" y="2787792"/>
                  <a:pt x="5956772" y="2826233"/>
                </a:cubicBezTo>
                <a:cubicBezTo>
                  <a:pt x="5956772" y="2864675"/>
                  <a:pt x="5925606" y="2895837"/>
                  <a:pt x="5887160" y="2895837"/>
                </a:cubicBezTo>
                <a:cubicBezTo>
                  <a:pt x="5848714" y="2895837"/>
                  <a:pt x="5817547" y="2864675"/>
                  <a:pt x="5817547" y="2826233"/>
                </a:cubicBezTo>
                <a:cubicBezTo>
                  <a:pt x="5817547" y="2787792"/>
                  <a:pt x="5848714" y="2756630"/>
                  <a:pt x="5887160" y="2756630"/>
                </a:cubicBezTo>
                <a:close/>
                <a:moveTo>
                  <a:pt x="5469483" y="2756630"/>
                </a:moveTo>
                <a:cubicBezTo>
                  <a:pt x="5507929" y="2756630"/>
                  <a:pt x="5539096" y="2787792"/>
                  <a:pt x="5539096" y="2826233"/>
                </a:cubicBezTo>
                <a:cubicBezTo>
                  <a:pt x="5539096" y="2864675"/>
                  <a:pt x="5507929" y="2895837"/>
                  <a:pt x="5469483" y="2895837"/>
                </a:cubicBezTo>
                <a:cubicBezTo>
                  <a:pt x="5431037" y="2895837"/>
                  <a:pt x="5399870" y="2864675"/>
                  <a:pt x="5399870" y="2826233"/>
                </a:cubicBezTo>
                <a:cubicBezTo>
                  <a:pt x="5399870" y="2787792"/>
                  <a:pt x="5431037" y="2756630"/>
                  <a:pt x="5469483" y="2756630"/>
                </a:cubicBezTo>
                <a:close/>
                <a:moveTo>
                  <a:pt x="5051807" y="2756630"/>
                </a:moveTo>
                <a:cubicBezTo>
                  <a:pt x="5090253" y="2756630"/>
                  <a:pt x="5121419" y="2787792"/>
                  <a:pt x="5121419" y="2826234"/>
                </a:cubicBezTo>
                <a:cubicBezTo>
                  <a:pt x="5121419" y="2864675"/>
                  <a:pt x="5090253" y="2895838"/>
                  <a:pt x="5051807" y="2895838"/>
                </a:cubicBezTo>
                <a:cubicBezTo>
                  <a:pt x="5013361" y="2895838"/>
                  <a:pt x="4982194" y="2864675"/>
                  <a:pt x="4982194" y="2826234"/>
                </a:cubicBezTo>
                <a:cubicBezTo>
                  <a:pt x="4982194" y="2787792"/>
                  <a:pt x="5013361" y="2756630"/>
                  <a:pt x="5051807" y="2756630"/>
                </a:cubicBezTo>
                <a:close/>
                <a:moveTo>
                  <a:pt x="4634130" y="2756630"/>
                </a:moveTo>
                <a:cubicBezTo>
                  <a:pt x="4672576" y="2756630"/>
                  <a:pt x="4703743" y="2787792"/>
                  <a:pt x="4703743" y="2826234"/>
                </a:cubicBezTo>
                <a:cubicBezTo>
                  <a:pt x="4703743" y="2864675"/>
                  <a:pt x="4672576" y="2895838"/>
                  <a:pt x="4634130" y="2895838"/>
                </a:cubicBezTo>
                <a:cubicBezTo>
                  <a:pt x="4595684" y="2895838"/>
                  <a:pt x="4564517" y="2864675"/>
                  <a:pt x="4564517" y="2826234"/>
                </a:cubicBezTo>
                <a:cubicBezTo>
                  <a:pt x="4564517" y="2787792"/>
                  <a:pt x="4595684" y="2756630"/>
                  <a:pt x="4634130" y="2756630"/>
                </a:cubicBezTo>
                <a:close/>
                <a:moveTo>
                  <a:pt x="4216574" y="2756630"/>
                </a:moveTo>
                <a:cubicBezTo>
                  <a:pt x="4255020" y="2756630"/>
                  <a:pt x="4286066" y="2787792"/>
                  <a:pt x="4286066" y="2826234"/>
                </a:cubicBezTo>
                <a:cubicBezTo>
                  <a:pt x="4286066" y="2864675"/>
                  <a:pt x="4255020" y="2895838"/>
                  <a:pt x="4216574" y="2895838"/>
                </a:cubicBezTo>
                <a:cubicBezTo>
                  <a:pt x="4178128" y="2895838"/>
                  <a:pt x="4146963" y="2864675"/>
                  <a:pt x="4146963" y="2826234"/>
                </a:cubicBezTo>
                <a:cubicBezTo>
                  <a:pt x="4146963" y="2787792"/>
                  <a:pt x="4178128" y="2756630"/>
                  <a:pt x="4216574" y="2756630"/>
                </a:cubicBezTo>
                <a:close/>
                <a:moveTo>
                  <a:pt x="3798903" y="2756630"/>
                </a:moveTo>
                <a:cubicBezTo>
                  <a:pt x="3837344" y="2756630"/>
                  <a:pt x="3868513" y="2787792"/>
                  <a:pt x="3868513" y="2826234"/>
                </a:cubicBezTo>
                <a:cubicBezTo>
                  <a:pt x="3868513" y="2864675"/>
                  <a:pt x="3837344" y="2895838"/>
                  <a:pt x="3798903" y="2895838"/>
                </a:cubicBezTo>
                <a:cubicBezTo>
                  <a:pt x="3760453" y="2895838"/>
                  <a:pt x="3729291" y="2864675"/>
                  <a:pt x="3729291" y="2826234"/>
                </a:cubicBezTo>
                <a:cubicBezTo>
                  <a:pt x="3729291" y="2787792"/>
                  <a:pt x="3760453" y="2756630"/>
                  <a:pt x="3798903" y="2756630"/>
                </a:cubicBezTo>
                <a:close/>
                <a:moveTo>
                  <a:pt x="3381232" y="2756630"/>
                </a:moveTo>
                <a:cubicBezTo>
                  <a:pt x="3419680" y="2756630"/>
                  <a:pt x="3450846" y="2787794"/>
                  <a:pt x="3450846" y="2826234"/>
                </a:cubicBezTo>
                <a:cubicBezTo>
                  <a:pt x="3450846" y="2864675"/>
                  <a:pt x="3419680" y="2895838"/>
                  <a:pt x="3381232" y="2895838"/>
                </a:cubicBezTo>
                <a:cubicBezTo>
                  <a:pt x="3342781" y="2895838"/>
                  <a:pt x="3311616" y="2864675"/>
                  <a:pt x="3311616" y="2826234"/>
                </a:cubicBezTo>
                <a:cubicBezTo>
                  <a:pt x="3311616" y="2787794"/>
                  <a:pt x="3342781" y="2756630"/>
                  <a:pt x="3381232" y="2756630"/>
                </a:cubicBezTo>
                <a:close/>
                <a:moveTo>
                  <a:pt x="2963546" y="2756630"/>
                </a:moveTo>
                <a:cubicBezTo>
                  <a:pt x="3001992" y="2756630"/>
                  <a:pt x="3033158" y="2787794"/>
                  <a:pt x="3033158" y="2826234"/>
                </a:cubicBezTo>
                <a:cubicBezTo>
                  <a:pt x="3033158" y="2864675"/>
                  <a:pt x="3001992" y="2895838"/>
                  <a:pt x="2963546" y="2895838"/>
                </a:cubicBezTo>
                <a:cubicBezTo>
                  <a:pt x="2925099" y="2895838"/>
                  <a:pt x="2893929" y="2864675"/>
                  <a:pt x="2893929" y="2826234"/>
                </a:cubicBezTo>
                <a:cubicBezTo>
                  <a:pt x="2893929" y="2787794"/>
                  <a:pt x="2925099" y="2756630"/>
                  <a:pt x="2963546" y="2756630"/>
                </a:cubicBezTo>
                <a:close/>
                <a:moveTo>
                  <a:pt x="2545856" y="2756630"/>
                </a:moveTo>
                <a:cubicBezTo>
                  <a:pt x="2584302" y="2756630"/>
                  <a:pt x="2615469" y="2787794"/>
                  <a:pt x="2615469" y="2826234"/>
                </a:cubicBezTo>
                <a:cubicBezTo>
                  <a:pt x="2615469" y="2864675"/>
                  <a:pt x="2584302" y="2895838"/>
                  <a:pt x="2545856" y="2895838"/>
                </a:cubicBezTo>
                <a:cubicBezTo>
                  <a:pt x="2507409" y="2895838"/>
                  <a:pt x="2476242" y="2864675"/>
                  <a:pt x="2476242" y="2826234"/>
                </a:cubicBezTo>
                <a:cubicBezTo>
                  <a:pt x="2476242" y="2787794"/>
                  <a:pt x="2507409" y="2756630"/>
                  <a:pt x="2545856" y="2756630"/>
                </a:cubicBezTo>
                <a:close/>
                <a:moveTo>
                  <a:pt x="2128167" y="2756630"/>
                </a:moveTo>
                <a:cubicBezTo>
                  <a:pt x="2166613" y="2756630"/>
                  <a:pt x="2197779" y="2787794"/>
                  <a:pt x="2197779" y="2826234"/>
                </a:cubicBezTo>
                <a:cubicBezTo>
                  <a:pt x="2197779" y="2864675"/>
                  <a:pt x="2166613" y="2895838"/>
                  <a:pt x="2128167" y="2895838"/>
                </a:cubicBezTo>
                <a:cubicBezTo>
                  <a:pt x="2089720" y="2895838"/>
                  <a:pt x="2058553" y="2864675"/>
                  <a:pt x="2058553" y="2826234"/>
                </a:cubicBezTo>
                <a:cubicBezTo>
                  <a:pt x="2058553" y="2787794"/>
                  <a:pt x="2089720" y="2756630"/>
                  <a:pt x="2128167" y="2756630"/>
                </a:cubicBezTo>
                <a:close/>
                <a:moveTo>
                  <a:pt x="1710477" y="2756630"/>
                </a:moveTo>
                <a:cubicBezTo>
                  <a:pt x="1748922" y="2756630"/>
                  <a:pt x="1780089" y="2787794"/>
                  <a:pt x="1780089" y="2826234"/>
                </a:cubicBezTo>
                <a:cubicBezTo>
                  <a:pt x="1780089" y="2864675"/>
                  <a:pt x="1748922" y="2895838"/>
                  <a:pt x="1710477" y="2895838"/>
                </a:cubicBezTo>
                <a:cubicBezTo>
                  <a:pt x="1672026" y="2895838"/>
                  <a:pt x="1640854" y="2864675"/>
                  <a:pt x="1640854" y="2826234"/>
                </a:cubicBezTo>
                <a:cubicBezTo>
                  <a:pt x="1640854" y="2787794"/>
                  <a:pt x="1672026" y="2756630"/>
                  <a:pt x="1710477" y="2756630"/>
                </a:cubicBezTo>
                <a:close/>
                <a:moveTo>
                  <a:pt x="1292787" y="2756630"/>
                </a:moveTo>
                <a:cubicBezTo>
                  <a:pt x="1331233" y="2756630"/>
                  <a:pt x="1362400" y="2787794"/>
                  <a:pt x="1362400" y="2826234"/>
                </a:cubicBezTo>
                <a:cubicBezTo>
                  <a:pt x="1362400" y="2864675"/>
                  <a:pt x="1331233" y="2895838"/>
                  <a:pt x="1292787" y="2895838"/>
                </a:cubicBezTo>
                <a:cubicBezTo>
                  <a:pt x="1254341" y="2895838"/>
                  <a:pt x="1223174" y="2864675"/>
                  <a:pt x="1223174" y="2826234"/>
                </a:cubicBezTo>
                <a:cubicBezTo>
                  <a:pt x="1223174" y="2787794"/>
                  <a:pt x="1254341" y="2756630"/>
                  <a:pt x="1292787" y="2756630"/>
                </a:cubicBezTo>
                <a:close/>
                <a:moveTo>
                  <a:pt x="875116" y="2756630"/>
                </a:moveTo>
                <a:cubicBezTo>
                  <a:pt x="913562" y="2756630"/>
                  <a:pt x="944729" y="2787794"/>
                  <a:pt x="944729" y="2826234"/>
                </a:cubicBezTo>
                <a:cubicBezTo>
                  <a:pt x="944729" y="2864675"/>
                  <a:pt x="913562" y="2895838"/>
                  <a:pt x="875116" y="2895838"/>
                </a:cubicBezTo>
                <a:cubicBezTo>
                  <a:pt x="836669" y="2895838"/>
                  <a:pt x="805502" y="2864675"/>
                  <a:pt x="805502" y="2826234"/>
                </a:cubicBezTo>
                <a:cubicBezTo>
                  <a:pt x="805502" y="2787794"/>
                  <a:pt x="836669" y="2756630"/>
                  <a:pt x="875116" y="2756630"/>
                </a:cubicBezTo>
                <a:close/>
                <a:moveTo>
                  <a:pt x="457440" y="2756630"/>
                </a:moveTo>
                <a:cubicBezTo>
                  <a:pt x="495887" y="2756630"/>
                  <a:pt x="527055" y="2787794"/>
                  <a:pt x="527055" y="2826234"/>
                </a:cubicBezTo>
                <a:cubicBezTo>
                  <a:pt x="527055" y="2864675"/>
                  <a:pt x="495887" y="2895838"/>
                  <a:pt x="457440" y="2895838"/>
                </a:cubicBezTo>
                <a:cubicBezTo>
                  <a:pt x="418993" y="2895838"/>
                  <a:pt x="387826" y="2864675"/>
                  <a:pt x="387826" y="2826234"/>
                </a:cubicBezTo>
                <a:cubicBezTo>
                  <a:pt x="387826" y="2787794"/>
                  <a:pt x="418993" y="2756630"/>
                  <a:pt x="457440" y="2756630"/>
                </a:cubicBezTo>
                <a:close/>
                <a:moveTo>
                  <a:pt x="39766" y="2756630"/>
                </a:moveTo>
                <a:cubicBezTo>
                  <a:pt x="78212" y="2756630"/>
                  <a:pt x="109379" y="2787794"/>
                  <a:pt x="109379" y="2826234"/>
                </a:cubicBezTo>
                <a:cubicBezTo>
                  <a:pt x="109379" y="2864675"/>
                  <a:pt x="78212" y="2895838"/>
                  <a:pt x="39766" y="2895838"/>
                </a:cubicBezTo>
                <a:cubicBezTo>
                  <a:pt x="30154" y="2895838"/>
                  <a:pt x="20998" y="2893890"/>
                  <a:pt x="12669" y="2890368"/>
                </a:cubicBezTo>
                <a:lnTo>
                  <a:pt x="0" y="2881827"/>
                </a:lnTo>
                <a:lnTo>
                  <a:pt x="0" y="2770641"/>
                </a:lnTo>
                <a:lnTo>
                  <a:pt x="12669" y="2762100"/>
                </a:lnTo>
                <a:cubicBezTo>
                  <a:pt x="20998" y="2758578"/>
                  <a:pt x="30154" y="2756630"/>
                  <a:pt x="39766" y="2756630"/>
                </a:cubicBezTo>
                <a:close/>
                <a:moveTo>
                  <a:pt x="12152306" y="2756629"/>
                </a:moveTo>
                <a:cubicBezTo>
                  <a:pt x="12161917" y="2756629"/>
                  <a:pt x="12171074" y="2758576"/>
                  <a:pt x="12179402" y="2762098"/>
                </a:cubicBezTo>
                <a:lnTo>
                  <a:pt x="12192000" y="2770590"/>
                </a:lnTo>
                <a:lnTo>
                  <a:pt x="12192000" y="2881875"/>
                </a:lnTo>
                <a:lnTo>
                  <a:pt x="12179402" y="2890367"/>
                </a:lnTo>
                <a:cubicBezTo>
                  <a:pt x="12171074" y="2893889"/>
                  <a:pt x="12161917" y="2895837"/>
                  <a:pt x="12152306" y="2895837"/>
                </a:cubicBezTo>
                <a:cubicBezTo>
                  <a:pt x="12113860" y="2895837"/>
                  <a:pt x="12082694" y="2864674"/>
                  <a:pt x="12082694" y="2826233"/>
                </a:cubicBezTo>
                <a:cubicBezTo>
                  <a:pt x="12082694" y="2787790"/>
                  <a:pt x="12113860" y="2756629"/>
                  <a:pt x="12152306" y="2756629"/>
                </a:cubicBezTo>
                <a:close/>
                <a:moveTo>
                  <a:pt x="11734630" y="2756629"/>
                </a:moveTo>
                <a:cubicBezTo>
                  <a:pt x="11773076" y="2756629"/>
                  <a:pt x="11804243" y="2787790"/>
                  <a:pt x="11804243" y="2826233"/>
                </a:cubicBezTo>
                <a:cubicBezTo>
                  <a:pt x="11804243" y="2864674"/>
                  <a:pt x="11773076" y="2895837"/>
                  <a:pt x="11734630" y="2895837"/>
                </a:cubicBezTo>
                <a:cubicBezTo>
                  <a:pt x="11696184" y="2895837"/>
                  <a:pt x="11665017" y="2864674"/>
                  <a:pt x="11665017" y="2826233"/>
                </a:cubicBezTo>
                <a:cubicBezTo>
                  <a:pt x="11665017" y="2787790"/>
                  <a:pt x="11696184" y="2756629"/>
                  <a:pt x="11734630" y="2756629"/>
                </a:cubicBezTo>
                <a:close/>
                <a:moveTo>
                  <a:pt x="11316953" y="2756629"/>
                </a:moveTo>
                <a:cubicBezTo>
                  <a:pt x="11355399" y="2756629"/>
                  <a:pt x="11386566" y="2787790"/>
                  <a:pt x="11386566" y="2826233"/>
                </a:cubicBezTo>
                <a:cubicBezTo>
                  <a:pt x="11386566" y="2864674"/>
                  <a:pt x="11355399" y="2895837"/>
                  <a:pt x="11316953" y="2895837"/>
                </a:cubicBezTo>
                <a:cubicBezTo>
                  <a:pt x="11278507" y="2895837"/>
                  <a:pt x="11247341" y="2864674"/>
                  <a:pt x="11247341" y="2826233"/>
                </a:cubicBezTo>
                <a:cubicBezTo>
                  <a:pt x="11247341" y="2787790"/>
                  <a:pt x="11278507" y="2756629"/>
                  <a:pt x="11316953" y="2756629"/>
                </a:cubicBezTo>
                <a:close/>
                <a:moveTo>
                  <a:pt x="10899277" y="2756629"/>
                </a:moveTo>
                <a:cubicBezTo>
                  <a:pt x="10937723" y="2756629"/>
                  <a:pt x="10968890" y="2787790"/>
                  <a:pt x="10968890" y="2826233"/>
                </a:cubicBezTo>
                <a:cubicBezTo>
                  <a:pt x="10968890" y="2864674"/>
                  <a:pt x="10937723" y="2895837"/>
                  <a:pt x="10899277" y="2895837"/>
                </a:cubicBezTo>
                <a:cubicBezTo>
                  <a:pt x="10860831" y="2895837"/>
                  <a:pt x="10829664" y="2864674"/>
                  <a:pt x="10829664" y="2826233"/>
                </a:cubicBezTo>
                <a:cubicBezTo>
                  <a:pt x="10829664" y="2787790"/>
                  <a:pt x="10860831" y="2756629"/>
                  <a:pt x="10899277" y="2756629"/>
                </a:cubicBezTo>
                <a:close/>
                <a:moveTo>
                  <a:pt x="10481600" y="2756629"/>
                </a:moveTo>
                <a:cubicBezTo>
                  <a:pt x="10520046" y="2756629"/>
                  <a:pt x="10551213" y="2787792"/>
                  <a:pt x="10551213" y="2826233"/>
                </a:cubicBezTo>
                <a:cubicBezTo>
                  <a:pt x="10551213" y="2864674"/>
                  <a:pt x="10520046" y="2895837"/>
                  <a:pt x="10481600" y="2895837"/>
                </a:cubicBezTo>
                <a:cubicBezTo>
                  <a:pt x="10443154" y="2895837"/>
                  <a:pt x="10411988" y="2864674"/>
                  <a:pt x="10411988" y="2826233"/>
                </a:cubicBezTo>
                <a:cubicBezTo>
                  <a:pt x="10411988" y="2787792"/>
                  <a:pt x="10443154" y="2756629"/>
                  <a:pt x="10481600" y="2756629"/>
                </a:cubicBezTo>
                <a:close/>
                <a:moveTo>
                  <a:pt x="10063924" y="2756629"/>
                </a:moveTo>
                <a:cubicBezTo>
                  <a:pt x="10102370" y="2756629"/>
                  <a:pt x="10133537" y="2787792"/>
                  <a:pt x="10133537" y="2826233"/>
                </a:cubicBezTo>
                <a:cubicBezTo>
                  <a:pt x="10133537" y="2864674"/>
                  <a:pt x="10102370" y="2895837"/>
                  <a:pt x="10063924" y="2895837"/>
                </a:cubicBezTo>
                <a:cubicBezTo>
                  <a:pt x="10025478" y="2895837"/>
                  <a:pt x="9994311" y="2864674"/>
                  <a:pt x="9994311" y="2826233"/>
                </a:cubicBezTo>
                <a:cubicBezTo>
                  <a:pt x="9994311" y="2787792"/>
                  <a:pt x="10025478" y="2756629"/>
                  <a:pt x="10063924" y="2756629"/>
                </a:cubicBezTo>
                <a:close/>
                <a:moveTo>
                  <a:pt x="9646247" y="2756629"/>
                </a:moveTo>
                <a:cubicBezTo>
                  <a:pt x="9684693" y="2756629"/>
                  <a:pt x="9715860" y="2787792"/>
                  <a:pt x="9715860" y="2826233"/>
                </a:cubicBezTo>
                <a:cubicBezTo>
                  <a:pt x="9715860" y="2864674"/>
                  <a:pt x="9684693" y="2895837"/>
                  <a:pt x="9646247" y="2895837"/>
                </a:cubicBezTo>
                <a:cubicBezTo>
                  <a:pt x="9607802" y="2895837"/>
                  <a:pt x="9576635" y="2864674"/>
                  <a:pt x="9576635" y="2826233"/>
                </a:cubicBezTo>
                <a:cubicBezTo>
                  <a:pt x="9576635" y="2787792"/>
                  <a:pt x="9607802" y="2756629"/>
                  <a:pt x="9646247" y="2756629"/>
                </a:cubicBezTo>
                <a:close/>
                <a:moveTo>
                  <a:pt x="9228571" y="2756629"/>
                </a:moveTo>
                <a:cubicBezTo>
                  <a:pt x="9267017" y="2756629"/>
                  <a:pt x="9298184" y="2787792"/>
                  <a:pt x="9298184" y="2826233"/>
                </a:cubicBezTo>
                <a:cubicBezTo>
                  <a:pt x="9298184" y="2864674"/>
                  <a:pt x="9267017" y="2895837"/>
                  <a:pt x="9228571" y="2895837"/>
                </a:cubicBezTo>
                <a:cubicBezTo>
                  <a:pt x="9190125" y="2895837"/>
                  <a:pt x="9158958" y="2864674"/>
                  <a:pt x="9158958" y="2826233"/>
                </a:cubicBezTo>
                <a:cubicBezTo>
                  <a:pt x="9158958" y="2787792"/>
                  <a:pt x="9190125" y="2756629"/>
                  <a:pt x="9228571" y="2756629"/>
                </a:cubicBezTo>
                <a:close/>
                <a:moveTo>
                  <a:pt x="8810895" y="2756629"/>
                </a:moveTo>
                <a:cubicBezTo>
                  <a:pt x="8849341" y="2756629"/>
                  <a:pt x="8880507" y="2787792"/>
                  <a:pt x="8880507" y="2826233"/>
                </a:cubicBezTo>
                <a:cubicBezTo>
                  <a:pt x="8880507" y="2864674"/>
                  <a:pt x="8849341" y="2895837"/>
                  <a:pt x="8810895" y="2895837"/>
                </a:cubicBezTo>
                <a:cubicBezTo>
                  <a:pt x="8772449" y="2895837"/>
                  <a:pt x="8741282" y="2864674"/>
                  <a:pt x="8741282" y="2826233"/>
                </a:cubicBezTo>
                <a:cubicBezTo>
                  <a:pt x="8741282" y="2787792"/>
                  <a:pt x="8772449" y="2756629"/>
                  <a:pt x="8810895" y="2756629"/>
                </a:cubicBezTo>
                <a:close/>
                <a:moveTo>
                  <a:pt x="8393218" y="2756629"/>
                </a:moveTo>
                <a:cubicBezTo>
                  <a:pt x="8431664" y="2756629"/>
                  <a:pt x="8462831" y="2787792"/>
                  <a:pt x="8462831" y="2826233"/>
                </a:cubicBezTo>
                <a:cubicBezTo>
                  <a:pt x="8462831" y="2864674"/>
                  <a:pt x="8431664" y="2895837"/>
                  <a:pt x="8393218" y="2895837"/>
                </a:cubicBezTo>
                <a:cubicBezTo>
                  <a:pt x="8354772" y="2895837"/>
                  <a:pt x="8323606" y="2864674"/>
                  <a:pt x="8323606" y="2826233"/>
                </a:cubicBezTo>
                <a:cubicBezTo>
                  <a:pt x="8323606" y="2787792"/>
                  <a:pt x="8354772" y="2756629"/>
                  <a:pt x="8393218" y="2756629"/>
                </a:cubicBezTo>
                <a:close/>
                <a:moveTo>
                  <a:pt x="7975542" y="2756629"/>
                </a:moveTo>
                <a:cubicBezTo>
                  <a:pt x="8013988" y="2756629"/>
                  <a:pt x="8045155" y="2787792"/>
                  <a:pt x="8045155" y="2826233"/>
                </a:cubicBezTo>
                <a:cubicBezTo>
                  <a:pt x="8045155" y="2864674"/>
                  <a:pt x="8013988" y="2895837"/>
                  <a:pt x="7975542" y="2895837"/>
                </a:cubicBezTo>
                <a:cubicBezTo>
                  <a:pt x="7937096" y="2895837"/>
                  <a:pt x="7905929" y="2864674"/>
                  <a:pt x="7905929" y="2826233"/>
                </a:cubicBezTo>
                <a:cubicBezTo>
                  <a:pt x="7905929" y="2787792"/>
                  <a:pt x="7937096" y="2756629"/>
                  <a:pt x="7975542" y="2756629"/>
                </a:cubicBezTo>
                <a:close/>
                <a:moveTo>
                  <a:pt x="7557865" y="2756629"/>
                </a:moveTo>
                <a:cubicBezTo>
                  <a:pt x="7596311" y="2756629"/>
                  <a:pt x="7627478" y="2787792"/>
                  <a:pt x="7627478" y="2826233"/>
                </a:cubicBezTo>
                <a:cubicBezTo>
                  <a:pt x="7627478" y="2864675"/>
                  <a:pt x="7596311" y="2895837"/>
                  <a:pt x="7557865" y="2895837"/>
                </a:cubicBezTo>
                <a:cubicBezTo>
                  <a:pt x="7519419" y="2895837"/>
                  <a:pt x="7488253" y="2864675"/>
                  <a:pt x="7488253" y="2826233"/>
                </a:cubicBezTo>
                <a:cubicBezTo>
                  <a:pt x="7488253" y="2787792"/>
                  <a:pt x="7519419" y="2756629"/>
                  <a:pt x="7557865" y="2756629"/>
                </a:cubicBezTo>
                <a:close/>
                <a:moveTo>
                  <a:pt x="7140189" y="2756629"/>
                </a:moveTo>
                <a:cubicBezTo>
                  <a:pt x="7178635" y="2756629"/>
                  <a:pt x="7209802" y="2787792"/>
                  <a:pt x="7209802" y="2826233"/>
                </a:cubicBezTo>
                <a:cubicBezTo>
                  <a:pt x="7209802" y="2864675"/>
                  <a:pt x="7178635" y="2895837"/>
                  <a:pt x="7140189" y="2895837"/>
                </a:cubicBezTo>
                <a:cubicBezTo>
                  <a:pt x="7101743" y="2895837"/>
                  <a:pt x="7070576" y="2864675"/>
                  <a:pt x="7070576" y="2826233"/>
                </a:cubicBezTo>
                <a:cubicBezTo>
                  <a:pt x="7070576" y="2787792"/>
                  <a:pt x="7101743" y="2756629"/>
                  <a:pt x="7140189" y="2756629"/>
                </a:cubicBezTo>
                <a:close/>
                <a:moveTo>
                  <a:pt x="5051807" y="2450339"/>
                </a:moveTo>
                <a:cubicBezTo>
                  <a:pt x="5090253" y="2450339"/>
                  <a:pt x="5121419" y="2481512"/>
                  <a:pt x="5121419" y="2519957"/>
                </a:cubicBezTo>
                <a:cubicBezTo>
                  <a:pt x="5121419" y="2558407"/>
                  <a:pt x="5090253" y="2589582"/>
                  <a:pt x="5051807" y="2589582"/>
                </a:cubicBezTo>
                <a:cubicBezTo>
                  <a:pt x="5013361" y="2589582"/>
                  <a:pt x="4982194" y="2558407"/>
                  <a:pt x="4982194" y="2519957"/>
                </a:cubicBezTo>
                <a:cubicBezTo>
                  <a:pt x="4982194" y="2481512"/>
                  <a:pt x="5013361" y="2450339"/>
                  <a:pt x="5051807" y="2450339"/>
                </a:cubicBezTo>
                <a:close/>
                <a:moveTo>
                  <a:pt x="4634130" y="2450339"/>
                </a:moveTo>
                <a:cubicBezTo>
                  <a:pt x="4672576" y="2450339"/>
                  <a:pt x="4703743" y="2481512"/>
                  <a:pt x="4703743" y="2519957"/>
                </a:cubicBezTo>
                <a:cubicBezTo>
                  <a:pt x="4703743" y="2558407"/>
                  <a:pt x="4672576" y="2589582"/>
                  <a:pt x="4634130" y="2589582"/>
                </a:cubicBezTo>
                <a:cubicBezTo>
                  <a:pt x="4595684" y="2589582"/>
                  <a:pt x="4564517" y="2558407"/>
                  <a:pt x="4564517" y="2519957"/>
                </a:cubicBezTo>
                <a:cubicBezTo>
                  <a:pt x="4564517" y="2481512"/>
                  <a:pt x="4595684" y="2450339"/>
                  <a:pt x="4634130" y="2450339"/>
                </a:cubicBezTo>
                <a:close/>
                <a:moveTo>
                  <a:pt x="4216583" y="2450339"/>
                </a:moveTo>
                <a:cubicBezTo>
                  <a:pt x="4255029" y="2450339"/>
                  <a:pt x="4286066" y="2481512"/>
                  <a:pt x="4286066" y="2519957"/>
                </a:cubicBezTo>
                <a:cubicBezTo>
                  <a:pt x="4286066" y="2558407"/>
                  <a:pt x="4255029" y="2589582"/>
                  <a:pt x="4216583" y="2589582"/>
                </a:cubicBezTo>
                <a:cubicBezTo>
                  <a:pt x="4178137" y="2589582"/>
                  <a:pt x="4146970" y="2558407"/>
                  <a:pt x="4146970" y="2519957"/>
                </a:cubicBezTo>
                <a:cubicBezTo>
                  <a:pt x="4146970" y="2481512"/>
                  <a:pt x="4178137" y="2450339"/>
                  <a:pt x="4216583" y="2450339"/>
                </a:cubicBezTo>
                <a:close/>
                <a:moveTo>
                  <a:pt x="3798911" y="2450339"/>
                </a:moveTo>
                <a:cubicBezTo>
                  <a:pt x="3837352" y="2450339"/>
                  <a:pt x="3868520" y="2481512"/>
                  <a:pt x="3868520" y="2519957"/>
                </a:cubicBezTo>
                <a:cubicBezTo>
                  <a:pt x="3868520" y="2558407"/>
                  <a:pt x="3837352" y="2589582"/>
                  <a:pt x="3798911" y="2589582"/>
                </a:cubicBezTo>
                <a:cubicBezTo>
                  <a:pt x="3760462" y="2589582"/>
                  <a:pt x="3729300" y="2558407"/>
                  <a:pt x="3729300" y="2519957"/>
                </a:cubicBezTo>
                <a:cubicBezTo>
                  <a:pt x="3729300" y="2481512"/>
                  <a:pt x="3760462" y="2450339"/>
                  <a:pt x="3798911" y="2450339"/>
                </a:cubicBezTo>
                <a:close/>
                <a:moveTo>
                  <a:pt x="3381242" y="2450339"/>
                </a:moveTo>
                <a:cubicBezTo>
                  <a:pt x="3419689" y="2450339"/>
                  <a:pt x="3450856" y="2481512"/>
                  <a:pt x="3450856" y="2519957"/>
                </a:cubicBezTo>
                <a:cubicBezTo>
                  <a:pt x="3450856" y="2558407"/>
                  <a:pt x="3419689" y="2589582"/>
                  <a:pt x="3381242" y="2589582"/>
                </a:cubicBezTo>
                <a:cubicBezTo>
                  <a:pt x="3342791" y="2589582"/>
                  <a:pt x="3311624" y="2558407"/>
                  <a:pt x="3311624" y="2519957"/>
                </a:cubicBezTo>
                <a:cubicBezTo>
                  <a:pt x="3311624" y="2481512"/>
                  <a:pt x="3342791" y="2450339"/>
                  <a:pt x="3381242" y="2450339"/>
                </a:cubicBezTo>
                <a:close/>
                <a:moveTo>
                  <a:pt x="2963554" y="2450339"/>
                </a:moveTo>
                <a:cubicBezTo>
                  <a:pt x="3002000" y="2450339"/>
                  <a:pt x="3033166" y="2481512"/>
                  <a:pt x="3033166" y="2519957"/>
                </a:cubicBezTo>
                <a:cubicBezTo>
                  <a:pt x="3033166" y="2558407"/>
                  <a:pt x="3002000" y="2589582"/>
                  <a:pt x="2963554" y="2589582"/>
                </a:cubicBezTo>
                <a:cubicBezTo>
                  <a:pt x="2925108" y="2589582"/>
                  <a:pt x="2893936" y="2558407"/>
                  <a:pt x="2893936" y="2519957"/>
                </a:cubicBezTo>
                <a:cubicBezTo>
                  <a:pt x="2893936" y="2481512"/>
                  <a:pt x="2925108" y="2450339"/>
                  <a:pt x="2963554" y="2450339"/>
                </a:cubicBezTo>
                <a:close/>
                <a:moveTo>
                  <a:pt x="2545864" y="2450339"/>
                </a:moveTo>
                <a:cubicBezTo>
                  <a:pt x="2584310" y="2450339"/>
                  <a:pt x="2615476" y="2481512"/>
                  <a:pt x="2615476" y="2519957"/>
                </a:cubicBezTo>
                <a:cubicBezTo>
                  <a:pt x="2615476" y="2558407"/>
                  <a:pt x="2584310" y="2589582"/>
                  <a:pt x="2545864" y="2589582"/>
                </a:cubicBezTo>
                <a:cubicBezTo>
                  <a:pt x="2507417" y="2589582"/>
                  <a:pt x="2476250" y="2558407"/>
                  <a:pt x="2476250" y="2519957"/>
                </a:cubicBezTo>
                <a:cubicBezTo>
                  <a:pt x="2476250" y="2481512"/>
                  <a:pt x="2507417" y="2450339"/>
                  <a:pt x="2545864" y="2450339"/>
                </a:cubicBezTo>
                <a:close/>
                <a:moveTo>
                  <a:pt x="2128173" y="2450339"/>
                </a:moveTo>
                <a:cubicBezTo>
                  <a:pt x="2166619" y="2450339"/>
                  <a:pt x="2197785" y="2481512"/>
                  <a:pt x="2197785" y="2519957"/>
                </a:cubicBezTo>
                <a:cubicBezTo>
                  <a:pt x="2197785" y="2558407"/>
                  <a:pt x="2166619" y="2589582"/>
                  <a:pt x="2128173" y="2589582"/>
                </a:cubicBezTo>
                <a:cubicBezTo>
                  <a:pt x="2089727" y="2589582"/>
                  <a:pt x="2058560" y="2558407"/>
                  <a:pt x="2058560" y="2519957"/>
                </a:cubicBezTo>
                <a:cubicBezTo>
                  <a:pt x="2058560" y="2481512"/>
                  <a:pt x="2089727" y="2450339"/>
                  <a:pt x="2128173" y="2450339"/>
                </a:cubicBezTo>
                <a:close/>
                <a:moveTo>
                  <a:pt x="1710481" y="2450339"/>
                </a:moveTo>
                <a:cubicBezTo>
                  <a:pt x="1748929" y="2450339"/>
                  <a:pt x="1780094" y="2481512"/>
                  <a:pt x="1780094" y="2519957"/>
                </a:cubicBezTo>
                <a:cubicBezTo>
                  <a:pt x="1780094" y="2558407"/>
                  <a:pt x="1748929" y="2589582"/>
                  <a:pt x="1710481" y="2589582"/>
                </a:cubicBezTo>
                <a:cubicBezTo>
                  <a:pt x="1672031" y="2589582"/>
                  <a:pt x="1640859" y="2558407"/>
                  <a:pt x="1640859" y="2519957"/>
                </a:cubicBezTo>
                <a:cubicBezTo>
                  <a:pt x="1640859" y="2481512"/>
                  <a:pt x="1672031" y="2450339"/>
                  <a:pt x="1710481" y="2450339"/>
                </a:cubicBezTo>
                <a:close/>
                <a:moveTo>
                  <a:pt x="1292792" y="2450339"/>
                </a:moveTo>
                <a:cubicBezTo>
                  <a:pt x="1331237" y="2450339"/>
                  <a:pt x="1362403" y="2481512"/>
                  <a:pt x="1362403" y="2519957"/>
                </a:cubicBezTo>
                <a:cubicBezTo>
                  <a:pt x="1362403" y="2558407"/>
                  <a:pt x="1331237" y="2589582"/>
                  <a:pt x="1292792" y="2589582"/>
                </a:cubicBezTo>
                <a:cubicBezTo>
                  <a:pt x="1254346" y="2589582"/>
                  <a:pt x="1223179" y="2558407"/>
                  <a:pt x="1223179" y="2519957"/>
                </a:cubicBezTo>
                <a:cubicBezTo>
                  <a:pt x="1223179" y="2481512"/>
                  <a:pt x="1254346" y="2450339"/>
                  <a:pt x="1292792" y="2450339"/>
                </a:cubicBezTo>
                <a:close/>
                <a:moveTo>
                  <a:pt x="875121" y="2450339"/>
                </a:moveTo>
                <a:cubicBezTo>
                  <a:pt x="913567" y="2450339"/>
                  <a:pt x="944734" y="2481512"/>
                  <a:pt x="944734" y="2519957"/>
                </a:cubicBezTo>
                <a:cubicBezTo>
                  <a:pt x="944734" y="2558407"/>
                  <a:pt x="913567" y="2589582"/>
                  <a:pt x="875121" y="2589582"/>
                </a:cubicBezTo>
                <a:cubicBezTo>
                  <a:pt x="836674" y="2589582"/>
                  <a:pt x="805508" y="2558407"/>
                  <a:pt x="805508" y="2519957"/>
                </a:cubicBezTo>
                <a:cubicBezTo>
                  <a:pt x="805508" y="2481512"/>
                  <a:pt x="836674" y="2450339"/>
                  <a:pt x="875121" y="2450339"/>
                </a:cubicBezTo>
                <a:close/>
                <a:moveTo>
                  <a:pt x="457445" y="2450339"/>
                </a:moveTo>
                <a:cubicBezTo>
                  <a:pt x="495892" y="2450339"/>
                  <a:pt x="527061" y="2481512"/>
                  <a:pt x="527061" y="2519957"/>
                </a:cubicBezTo>
                <a:cubicBezTo>
                  <a:pt x="527061" y="2558407"/>
                  <a:pt x="495892" y="2589582"/>
                  <a:pt x="457445" y="2589582"/>
                </a:cubicBezTo>
                <a:cubicBezTo>
                  <a:pt x="418998" y="2589582"/>
                  <a:pt x="387831" y="2558407"/>
                  <a:pt x="387831" y="2519957"/>
                </a:cubicBezTo>
                <a:cubicBezTo>
                  <a:pt x="387831" y="2481512"/>
                  <a:pt x="418998" y="2450339"/>
                  <a:pt x="457445" y="2450339"/>
                </a:cubicBezTo>
                <a:close/>
                <a:moveTo>
                  <a:pt x="39771" y="2450339"/>
                </a:moveTo>
                <a:cubicBezTo>
                  <a:pt x="78217" y="2450339"/>
                  <a:pt x="109383" y="2481512"/>
                  <a:pt x="109383" y="2519957"/>
                </a:cubicBezTo>
                <a:cubicBezTo>
                  <a:pt x="109383" y="2558407"/>
                  <a:pt x="78217" y="2589582"/>
                  <a:pt x="39771" y="2589582"/>
                </a:cubicBezTo>
                <a:cubicBezTo>
                  <a:pt x="30159" y="2589582"/>
                  <a:pt x="21003" y="2587634"/>
                  <a:pt x="12674" y="2584110"/>
                </a:cubicBezTo>
                <a:lnTo>
                  <a:pt x="0" y="2575563"/>
                </a:lnTo>
                <a:lnTo>
                  <a:pt x="0" y="2464357"/>
                </a:lnTo>
                <a:lnTo>
                  <a:pt x="12674" y="2455810"/>
                </a:lnTo>
                <a:cubicBezTo>
                  <a:pt x="21003" y="2452287"/>
                  <a:pt x="30159" y="2450339"/>
                  <a:pt x="39771" y="2450339"/>
                </a:cubicBezTo>
                <a:close/>
                <a:moveTo>
                  <a:pt x="12152306" y="2450335"/>
                </a:moveTo>
                <a:cubicBezTo>
                  <a:pt x="12161917" y="2450335"/>
                  <a:pt x="12171074" y="2452283"/>
                  <a:pt x="12179402" y="2455807"/>
                </a:cubicBezTo>
                <a:lnTo>
                  <a:pt x="12192000" y="2464303"/>
                </a:lnTo>
                <a:lnTo>
                  <a:pt x="12192000" y="2575615"/>
                </a:lnTo>
                <a:lnTo>
                  <a:pt x="12179402" y="2584110"/>
                </a:lnTo>
                <a:cubicBezTo>
                  <a:pt x="12171074" y="2587634"/>
                  <a:pt x="12161917" y="2589582"/>
                  <a:pt x="12152306" y="2589582"/>
                </a:cubicBezTo>
                <a:cubicBezTo>
                  <a:pt x="12113860" y="2589582"/>
                  <a:pt x="12082694" y="2558407"/>
                  <a:pt x="12082694" y="2519957"/>
                </a:cubicBezTo>
                <a:cubicBezTo>
                  <a:pt x="12082694" y="2481512"/>
                  <a:pt x="12113860" y="2450335"/>
                  <a:pt x="12152306" y="2450335"/>
                </a:cubicBezTo>
                <a:close/>
                <a:moveTo>
                  <a:pt x="11734630" y="2450335"/>
                </a:moveTo>
                <a:cubicBezTo>
                  <a:pt x="11773076" y="2450335"/>
                  <a:pt x="11804243" y="2481512"/>
                  <a:pt x="11804243" y="2519957"/>
                </a:cubicBezTo>
                <a:cubicBezTo>
                  <a:pt x="11804243" y="2558407"/>
                  <a:pt x="11773076" y="2589582"/>
                  <a:pt x="11734630" y="2589582"/>
                </a:cubicBezTo>
                <a:cubicBezTo>
                  <a:pt x="11696184" y="2589582"/>
                  <a:pt x="11665017" y="2558407"/>
                  <a:pt x="11665017" y="2519957"/>
                </a:cubicBezTo>
                <a:cubicBezTo>
                  <a:pt x="11665017" y="2481512"/>
                  <a:pt x="11696184" y="2450335"/>
                  <a:pt x="11734630" y="2450335"/>
                </a:cubicBezTo>
                <a:close/>
                <a:moveTo>
                  <a:pt x="11316953" y="2450335"/>
                </a:moveTo>
                <a:cubicBezTo>
                  <a:pt x="11355399" y="2450335"/>
                  <a:pt x="11386566" y="2481512"/>
                  <a:pt x="11386566" y="2519957"/>
                </a:cubicBezTo>
                <a:cubicBezTo>
                  <a:pt x="11386566" y="2558407"/>
                  <a:pt x="11355399" y="2589582"/>
                  <a:pt x="11316953" y="2589582"/>
                </a:cubicBezTo>
                <a:cubicBezTo>
                  <a:pt x="11278507" y="2589582"/>
                  <a:pt x="11247341" y="2558407"/>
                  <a:pt x="11247341" y="2519957"/>
                </a:cubicBezTo>
                <a:cubicBezTo>
                  <a:pt x="11247341" y="2481512"/>
                  <a:pt x="11278507" y="2450335"/>
                  <a:pt x="11316953" y="2450335"/>
                </a:cubicBezTo>
                <a:close/>
                <a:moveTo>
                  <a:pt x="10899277" y="2450335"/>
                </a:moveTo>
                <a:cubicBezTo>
                  <a:pt x="10937723" y="2450335"/>
                  <a:pt x="10968890" y="2481512"/>
                  <a:pt x="10968890" y="2519957"/>
                </a:cubicBezTo>
                <a:cubicBezTo>
                  <a:pt x="10968890" y="2558407"/>
                  <a:pt x="10937723" y="2589582"/>
                  <a:pt x="10899277" y="2589582"/>
                </a:cubicBezTo>
                <a:cubicBezTo>
                  <a:pt x="10860831" y="2589582"/>
                  <a:pt x="10829664" y="2558407"/>
                  <a:pt x="10829664" y="2519957"/>
                </a:cubicBezTo>
                <a:cubicBezTo>
                  <a:pt x="10829664" y="2481512"/>
                  <a:pt x="10860831" y="2450335"/>
                  <a:pt x="10899277" y="2450335"/>
                </a:cubicBezTo>
                <a:close/>
                <a:moveTo>
                  <a:pt x="10481600" y="2450335"/>
                </a:moveTo>
                <a:cubicBezTo>
                  <a:pt x="10520046" y="2450335"/>
                  <a:pt x="10551213" y="2481512"/>
                  <a:pt x="10551213" y="2519957"/>
                </a:cubicBezTo>
                <a:cubicBezTo>
                  <a:pt x="10551213" y="2558407"/>
                  <a:pt x="10520046" y="2589582"/>
                  <a:pt x="10481600" y="2589582"/>
                </a:cubicBezTo>
                <a:cubicBezTo>
                  <a:pt x="10443154" y="2589582"/>
                  <a:pt x="10411988" y="2558407"/>
                  <a:pt x="10411988" y="2519957"/>
                </a:cubicBezTo>
                <a:cubicBezTo>
                  <a:pt x="10411988" y="2481512"/>
                  <a:pt x="10443154" y="2450335"/>
                  <a:pt x="10481600" y="2450335"/>
                </a:cubicBezTo>
                <a:close/>
                <a:moveTo>
                  <a:pt x="10063924" y="2450335"/>
                </a:moveTo>
                <a:cubicBezTo>
                  <a:pt x="10102370" y="2450335"/>
                  <a:pt x="10133537" y="2481512"/>
                  <a:pt x="10133537" y="2519957"/>
                </a:cubicBezTo>
                <a:cubicBezTo>
                  <a:pt x="10133537" y="2558407"/>
                  <a:pt x="10102370" y="2589582"/>
                  <a:pt x="10063924" y="2589582"/>
                </a:cubicBezTo>
                <a:cubicBezTo>
                  <a:pt x="10025478" y="2589582"/>
                  <a:pt x="9994311" y="2558407"/>
                  <a:pt x="9994311" y="2519957"/>
                </a:cubicBezTo>
                <a:cubicBezTo>
                  <a:pt x="9994311" y="2481512"/>
                  <a:pt x="10025478" y="2450335"/>
                  <a:pt x="10063924" y="2450335"/>
                </a:cubicBezTo>
                <a:close/>
                <a:moveTo>
                  <a:pt x="9646247" y="2450335"/>
                </a:moveTo>
                <a:cubicBezTo>
                  <a:pt x="9684693" y="2450335"/>
                  <a:pt x="9715860" y="2481512"/>
                  <a:pt x="9715860" y="2519957"/>
                </a:cubicBezTo>
                <a:cubicBezTo>
                  <a:pt x="9715860" y="2558407"/>
                  <a:pt x="9684693" y="2589582"/>
                  <a:pt x="9646247" y="2589582"/>
                </a:cubicBezTo>
                <a:cubicBezTo>
                  <a:pt x="9607802" y="2589582"/>
                  <a:pt x="9576635" y="2558407"/>
                  <a:pt x="9576635" y="2519957"/>
                </a:cubicBezTo>
                <a:cubicBezTo>
                  <a:pt x="9576635" y="2481512"/>
                  <a:pt x="9607802" y="2450335"/>
                  <a:pt x="9646247" y="2450335"/>
                </a:cubicBezTo>
                <a:close/>
                <a:moveTo>
                  <a:pt x="9228571" y="2450335"/>
                </a:moveTo>
                <a:cubicBezTo>
                  <a:pt x="9267017" y="2450335"/>
                  <a:pt x="9298184" y="2481512"/>
                  <a:pt x="9298184" y="2519957"/>
                </a:cubicBezTo>
                <a:cubicBezTo>
                  <a:pt x="9298184" y="2558407"/>
                  <a:pt x="9267017" y="2589582"/>
                  <a:pt x="9228571" y="2589582"/>
                </a:cubicBezTo>
                <a:cubicBezTo>
                  <a:pt x="9190125" y="2589582"/>
                  <a:pt x="9158958" y="2558407"/>
                  <a:pt x="9158958" y="2519957"/>
                </a:cubicBezTo>
                <a:cubicBezTo>
                  <a:pt x="9158958" y="2481512"/>
                  <a:pt x="9190125" y="2450335"/>
                  <a:pt x="9228571" y="2450335"/>
                </a:cubicBezTo>
                <a:close/>
                <a:moveTo>
                  <a:pt x="8810895" y="2450335"/>
                </a:moveTo>
                <a:cubicBezTo>
                  <a:pt x="8849341" y="2450335"/>
                  <a:pt x="8880507" y="2481512"/>
                  <a:pt x="8880507" y="2519957"/>
                </a:cubicBezTo>
                <a:cubicBezTo>
                  <a:pt x="8880507" y="2558407"/>
                  <a:pt x="8849341" y="2589582"/>
                  <a:pt x="8810895" y="2589582"/>
                </a:cubicBezTo>
                <a:cubicBezTo>
                  <a:pt x="8772449" y="2589582"/>
                  <a:pt x="8741282" y="2558407"/>
                  <a:pt x="8741282" y="2519957"/>
                </a:cubicBezTo>
                <a:cubicBezTo>
                  <a:pt x="8741282" y="2481512"/>
                  <a:pt x="8772449" y="2450335"/>
                  <a:pt x="8810895" y="2450335"/>
                </a:cubicBezTo>
                <a:close/>
                <a:moveTo>
                  <a:pt x="8393218" y="2450335"/>
                </a:moveTo>
                <a:cubicBezTo>
                  <a:pt x="8431664" y="2450335"/>
                  <a:pt x="8462831" y="2481512"/>
                  <a:pt x="8462831" y="2519957"/>
                </a:cubicBezTo>
                <a:cubicBezTo>
                  <a:pt x="8462831" y="2558407"/>
                  <a:pt x="8431664" y="2589582"/>
                  <a:pt x="8393218" y="2589582"/>
                </a:cubicBezTo>
                <a:cubicBezTo>
                  <a:pt x="8354772" y="2589582"/>
                  <a:pt x="8323606" y="2558407"/>
                  <a:pt x="8323606" y="2519957"/>
                </a:cubicBezTo>
                <a:cubicBezTo>
                  <a:pt x="8323606" y="2481512"/>
                  <a:pt x="8354772" y="2450335"/>
                  <a:pt x="8393218" y="2450335"/>
                </a:cubicBezTo>
                <a:close/>
                <a:moveTo>
                  <a:pt x="7975542" y="2450335"/>
                </a:moveTo>
                <a:cubicBezTo>
                  <a:pt x="8013988" y="2450335"/>
                  <a:pt x="8045155" y="2481512"/>
                  <a:pt x="8045155" y="2519957"/>
                </a:cubicBezTo>
                <a:cubicBezTo>
                  <a:pt x="8045155" y="2558407"/>
                  <a:pt x="8013988" y="2589582"/>
                  <a:pt x="7975542" y="2589582"/>
                </a:cubicBezTo>
                <a:cubicBezTo>
                  <a:pt x="7937096" y="2589582"/>
                  <a:pt x="7905929" y="2558407"/>
                  <a:pt x="7905929" y="2519957"/>
                </a:cubicBezTo>
                <a:cubicBezTo>
                  <a:pt x="7905929" y="2481512"/>
                  <a:pt x="7937096" y="2450335"/>
                  <a:pt x="7975542" y="2450335"/>
                </a:cubicBezTo>
                <a:close/>
                <a:moveTo>
                  <a:pt x="7557865" y="2450335"/>
                </a:moveTo>
                <a:cubicBezTo>
                  <a:pt x="7596311" y="2450335"/>
                  <a:pt x="7627478" y="2481512"/>
                  <a:pt x="7627478" y="2519957"/>
                </a:cubicBezTo>
                <a:cubicBezTo>
                  <a:pt x="7627478" y="2558407"/>
                  <a:pt x="7596311" y="2589582"/>
                  <a:pt x="7557865" y="2589582"/>
                </a:cubicBezTo>
                <a:cubicBezTo>
                  <a:pt x="7519419" y="2589582"/>
                  <a:pt x="7488253" y="2558407"/>
                  <a:pt x="7488253" y="2519957"/>
                </a:cubicBezTo>
                <a:cubicBezTo>
                  <a:pt x="7488253" y="2481512"/>
                  <a:pt x="7519419" y="2450335"/>
                  <a:pt x="7557865" y="2450335"/>
                </a:cubicBezTo>
                <a:close/>
                <a:moveTo>
                  <a:pt x="7140189" y="2450335"/>
                </a:moveTo>
                <a:cubicBezTo>
                  <a:pt x="7178635" y="2450335"/>
                  <a:pt x="7209802" y="2481512"/>
                  <a:pt x="7209802" y="2519957"/>
                </a:cubicBezTo>
                <a:cubicBezTo>
                  <a:pt x="7209802" y="2558407"/>
                  <a:pt x="7178635" y="2589582"/>
                  <a:pt x="7140189" y="2589582"/>
                </a:cubicBezTo>
                <a:cubicBezTo>
                  <a:pt x="7101743" y="2589582"/>
                  <a:pt x="7070576" y="2558407"/>
                  <a:pt x="7070576" y="2519957"/>
                </a:cubicBezTo>
                <a:cubicBezTo>
                  <a:pt x="7070576" y="2481512"/>
                  <a:pt x="7101743" y="2450335"/>
                  <a:pt x="7140189" y="2450335"/>
                </a:cubicBezTo>
                <a:close/>
                <a:moveTo>
                  <a:pt x="6722513" y="2450335"/>
                </a:moveTo>
                <a:cubicBezTo>
                  <a:pt x="6760958" y="2450335"/>
                  <a:pt x="6792125" y="2481512"/>
                  <a:pt x="6792125" y="2519957"/>
                </a:cubicBezTo>
                <a:cubicBezTo>
                  <a:pt x="6792125" y="2558407"/>
                  <a:pt x="6760958" y="2589582"/>
                  <a:pt x="6722513" y="2589582"/>
                </a:cubicBezTo>
                <a:cubicBezTo>
                  <a:pt x="6684067" y="2589582"/>
                  <a:pt x="6652900" y="2558407"/>
                  <a:pt x="6652900" y="2519957"/>
                </a:cubicBezTo>
                <a:cubicBezTo>
                  <a:pt x="6652900" y="2481512"/>
                  <a:pt x="6684067" y="2450335"/>
                  <a:pt x="6722513" y="2450335"/>
                </a:cubicBezTo>
                <a:close/>
                <a:moveTo>
                  <a:pt x="6304836" y="2450335"/>
                </a:moveTo>
                <a:cubicBezTo>
                  <a:pt x="6343282" y="2450335"/>
                  <a:pt x="6374449" y="2481512"/>
                  <a:pt x="6374449" y="2519957"/>
                </a:cubicBezTo>
                <a:cubicBezTo>
                  <a:pt x="6374449" y="2558407"/>
                  <a:pt x="6343282" y="2589582"/>
                  <a:pt x="6304836" y="2589582"/>
                </a:cubicBezTo>
                <a:cubicBezTo>
                  <a:pt x="6266390" y="2589582"/>
                  <a:pt x="6235223" y="2558407"/>
                  <a:pt x="6235223" y="2519957"/>
                </a:cubicBezTo>
                <a:cubicBezTo>
                  <a:pt x="6235223" y="2481512"/>
                  <a:pt x="6266390" y="2450335"/>
                  <a:pt x="6304836" y="2450335"/>
                </a:cubicBezTo>
                <a:close/>
                <a:moveTo>
                  <a:pt x="5887160" y="2450335"/>
                </a:moveTo>
                <a:cubicBezTo>
                  <a:pt x="5925606" y="2450335"/>
                  <a:pt x="5956772" y="2481512"/>
                  <a:pt x="5956772" y="2519957"/>
                </a:cubicBezTo>
                <a:cubicBezTo>
                  <a:pt x="5956772" y="2558407"/>
                  <a:pt x="5925606" y="2589582"/>
                  <a:pt x="5887160" y="2589582"/>
                </a:cubicBezTo>
                <a:cubicBezTo>
                  <a:pt x="5848714" y="2589582"/>
                  <a:pt x="5817547" y="2558407"/>
                  <a:pt x="5817547" y="2519957"/>
                </a:cubicBezTo>
                <a:cubicBezTo>
                  <a:pt x="5817547" y="2481512"/>
                  <a:pt x="5848714" y="2450335"/>
                  <a:pt x="5887160" y="2450335"/>
                </a:cubicBezTo>
                <a:close/>
                <a:moveTo>
                  <a:pt x="5469483" y="2450335"/>
                </a:moveTo>
                <a:cubicBezTo>
                  <a:pt x="5507929" y="2450335"/>
                  <a:pt x="5539096" y="2481512"/>
                  <a:pt x="5539096" y="2519957"/>
                </a:cubicBezTo>
                <a:cubicBezTo>
                  <a:pt x="5539096" y="2558407"/>
                  <a:pt x="5507929" y="2589582"/>
                  <a:pt x="5469483" y="2589582"/>
                </a:cubicBezTo>
                <a:cubicBezTo>
                  <a:pt x="5431037" y="2589582"/>
                  <a:pt x="5399870" y="2558407"/>
                  <a:pt x="5399870" y="2519957"/>
                </a:cubicBezTo>
                <a:cubicBezTo>
                  <a:pt x="5399870" y="2481512"/>
                  <a:pt x="5431037" y="2450335"/>
                  <a:pt x="5469483" y="2450335"/>
                </a:cubicBezTo>
                <a:close/>
                <a:moveTo>
                  <a:pt x="10481600" y="2144050"/>
                </a:moveTo>
                <a:cubicBezTo>
                  <a:pt x="10520046" y="2144050"/>
                  <a:pt x="10551213" y="2175228"/>
                  <a:pt x="10551213" y="2213688"/>
                </a:cubicBezTo>
                <a:cubicBezTo>
                  <a:pt x="10551213" y="2252144"/>
                  <a:pt x="10520046" y="2283285"/>
                  <a:pt x="10481600" y="2283285"/>
                </a:cubicBezTo>
                <a:cubicBezTo>
                  <a:pt x="10443154" y="2283285"/>
                  <a:pt x="10411988" y="2252144"/>
                  <a:pt x="10411988" y="2213688"/>
                </a:cubicBezTo>
                <a:cubicBezTo>
                  <a:pt x="10411988" y="2175228"/>
                  <a:pt x="10443154" y="2144050"/>
                  <a:pt x="10481600" y="2144050"/>
                </a:cubicBezTo>
                <a:close/>
                <a:moveTo>
                  <a:pt x="10063924" y="2144050"/>
                </a:moveTo>
                <a:cubicBezTo>
                  <a:pt x="10102370" y="2144050"/>
                  <a:pt x="10133537" y="2175228"/>
                  <a:pt x="10133537" y="2213688"/>
                </a:cubicBezTo>
                <a:cubicBezTo>
                  <a:pt x="10133537" y="2252144"/>
                  <a:pt x="10102370" y="2283285"/>
                  <a:pt x="10063924" y="2283285"/>
                </a:cubicBezTo>
                <a:cubicBezTo>
                  <a:pt x="10025478" y="2283285"/>
                  <a:pt x="9994311" y="2252144"/>
                  <a:pt x="9994311" y="2213688"/>
                </a:cubicBezTo>
                <a:cubicBezTo>
                  <a:pt x="9994311" y="2175228"/>
                  <a:pt x="10025478" y="2144050"/>
                  <a:pt x="10063924" y="2144050"/>
                </a:cubicBezTo>
                <a:close/>
                <a:moveTo>
                  <a:pt x="9646247" y="2144050"/>
                </a:moveTo>
                <a:cubicBezTo>
                  <a:pt x="9684693" y="2144050"/>
                  <a:pt x="9715860" y="2175228"/>
                  <a:pt x="9715860" y="2213688"/>
                </a:cubicBezTo>
                <a:cubicBezTo>
                  <a:pt x="9715860" y="2252144"/>
                  <a:pt x="9684693" y="2283285"/>
                  <a:pt x="9646247" y="2283285"/>
                </a:cubicBezTo>
                <a:cubicBezTo>
                  <a:pt x="9607802" y="2283285"/>
                  <a:pt x="9576635" y="2252144"/>
                  <a:pt x="9576635" y="2213688"/>
                </a:cubicBezTo>
                <a:cubicBezTo>
                  <a:pt x="9576635" y="2175228"/>
                  <a:pt x="9607802" y="2144050"/>
                  <a:pt x="9646247" y="2144050"/>
                </a:cubicBezTo>
                <a:close/>
                <a:moveTo>
                  <a:pt x="9228571" y="2144050"/>
                </a:moveTo>
                <a:cubicBezTo>
                  <a:pt x="9267017" y="2144050"/>
                  <a:pt x="9298184" y="2175228"/>
                  <a:pt x="9298184" y="2213688"/>
                </a:cubicBezTo>
                <a:cubicBezTo>
                  <a:pt x="9298184" y="2252144"/>
                  <a:pt x="9267017" y="2283285"/>
                  <a:pt x="9228571" y="2283285"/>
                </a:cubicBezTo>
                <a:cubicBezTo>
                  <a:pt x="9190125" y="2283285"/>
                  <a:pt x="9158958" y="2252144"/>
                  <a:pt x="9158958" y="2213688"/>
                </a:cubicBezTo>
                <a:cubicBezTo>
                  <a:pt x="9158958" y="2175228"/>
                  <a:pt x="9190125" y="2144050"/>
                  <a:pt x="9228571" y="2144050"/>
                </a:cubicBezTo>
                <a:close/>
                <a:moveTo>
                  <a:pt x="8810895" y="2144050"/>
                </a:moveTo>
                <a:cubicBezTo>
                  <a:pt x="8849341" y="2144050"/>
                  <a:pt x="8880507" y="2175228"/>
                  <a:pt x="8880507" y="2213688"/>
                </a:cubicBezTo>
                <a:cubicBezTo>
                  <a:pt x="8880507" y="2252144"/>
                  <a:pt x="8849341" y="2283285"/>
                  <a:pt x="8810895" y="2283285"/>
                </a:cubicBezTo>
                <a:cubicBezTo>
                  <a:pt x="8772449" y="2283285"/>
                  <a:pt x="8741282" y="2252144"/>
                  <a:pt x="8741282" y="2213688"/>
                </a:cubicBezTo>
                <a:cubicBezTo>
                  <a:pt x="8741282" y="2175228"/>
                  <a:pt x="8772449" y="2144050"/>
                  <a:pt x="8810895" y="2144050"/>
                </a:cubicBezTo>
                <a:close/>
                <a:moveTo>
                  <a:pt x="8393218" y="2144050"/>
                </a:moveTo>
                <a:cubicBezTo>
                  <a:pt x="8431664" y="2144050"/>
                  <a:pt x="8462831" y="2175228"/>
                  <a:pt x="8462831" y="2213688"/>
                </a:cubicBezTo>
                <a:cubicBezTo>
                  <a:pt x="8462831" y="2252144"/>
                  <a:pt x="8431664" y="2283285"/>
                  <a:pt x="8393218" y="2283285"/>
                </a:cubicBezTo>
                <a:cubicBezTo>
                  <a:pt x="8354772" y="2283285"/>
                  <a:pt x="8323606" y="2252144"/>
                  <a:pt x="8323606" y="2213688"/>
                </a:cubicBezTo>
                <a:cubicBezTo>
                  <a:pt x="8323606" y="2175228"/>
                  <a:pt x="8354772" y="2144050"/>
                  <a:pt x="8393218" y="2144050"/>
                </a:cubicBezTo>
                <a:close/>
                <a:moveTo>
                  <a:pt x="7975542" y="2144050"/>
                </a:moveTo>
                <a:cubicBezTo>
                  <a:pt x="8013988" y="2144050"/>
                  <a:pt x="8045155" y="2175228"/>
                  <a:pt x="8045155" y="2213688"/>
                </a:cubicBezTo>
                <a:cubicBezTo>
                  <a:pt x="8045155" y="2252144"/>
                  <a:pt x="8013988" y="2283285"/>
                  <a:pt x="7975542" y="2283285"/>
                </a:cubicBezTo>
                <a:cubicBezTo>
                  <a:pt x="7937096" y="2283285"/>
                  <a:pt x="7905929" y="2252144"/>
                  <a:pt x="7905929" y="2213688"/>
                </a:cubicBezTo>
                <a:cubicBezTo>
                  <a:pt x="7905929" y="2175228"/>
                  <a:pt x="7937096" y="2144050"/>
                  <a:pt x="7975542" y="2144050"/>
                </a:cubicBezTo>
                <a:close/>
                <a:moveTo>
                  <a:pt x="7557865" y="2144050"/>
                </a:moveTo>
                <a:cubicBezTo>
                  <a:pt x="7596311" y="2144050"/>
                  <a:pt x="7627478" y="2175228"/>
                  <a:pt x="7627478" y="2213688"/>
                </a:cubicBezTo>
                <a:cubicBezTo>
                  <a:pt x="7627478" y="2252144"/>
                  <a:pt x="7596311" y="2283285"/>
                  <a:pt x="7557865" y="2283285"/>
                </a:cubicBezTo>
                <a:cubicBezTo>
                  <a:pt x="7519419" y="2283285"/>
                  <a:pt x="7488253" y="2252144"/>
                  <a:pt x="7488253" y="2213688"/>
                </a:cubicBezTo>
                <a:cubicBezTo>
                  <a:pt x="7488253" y="2175228"/>
                  <a:pt x="7519419" y="2144050"/>
                  <a:pt x="7557865" y="2144050"/>
                </a:cubicBezTo>
                <a:close/>
                <a:moveTo>
                  <a:pt x="7140189" y="2144050"/>
                </a:moveTo>
                <a:cubicBezTo>
                  <a:pt x="7178635" y="2144050"/>
                  <a:pt x="7209802" y="2175228"/>
                  <a:pt x="7209802" y="2213688"/>
                </a:cubicBezTo>
                <a:cubicBezTo>
                  <a:pt x="7209802" y="2252144"/>
                  <a:pt x="7178635" y="2283285"/>
                  <a:pt x="7140189" y="2283285"/>
                </a:cubicBezTo>
                <a:cubicBezTo>
                  <a:pt x="7101743" y="2283285"/>
                  <a:pt x="7070576" y="2252144"/>
                  <a:pt x="7070576" y="2213688"/>
                </a:cubicBezTo>
                <a:cubicBezTo>
                  <a:pt x="7070576" y="2175228"/>
                  <a:pt x="7101743" y="2144050"/>
                  <a:pt x="7140189" y="2144050"/>
                </a:cubicBezTo>
                <a:close/>
                <a:moveTo>
                  <a:pt x="6722513" y="2144050"/>
                </a:moveTo>
                <a:cubicBezTo>
                  <a:pt x="6760958" y="2144050"/>
                  <a:pt x="6792125" y="2175228"/>
                  <a:pt x="6792125" y="2213688"/>
                </a:cubicBezTo>
                <a:cubicBezTo>
                  <a:pt x="6792125" y="2252144"/>
                  <a:pt x="6760958" y="2283285"/>
                  <a:pt x="6722513" y="2283285"/>
                </a:cubicBezTo>
                <a:cubicBezTo>
                  <a:pt x="6684067" y="2283285"/>
                  <a:pt x="6652900" y="2252144"/>
                  <a:pt x="6652900" y="2213688"/>
                </a:cubicBezTo>
                <a:cubicBezTo>
                  <a:pt x="6652900" y="2175228"/>
                  <a:pt x="6684067" y="2144050"/>
                  <a:pt x="6722513" y="2144050"/>
                </a:cubicBezTo>
                <a:close/>
                <a:moveTo>
                  <a:pt x="6304836" y="2144050"/>
                </a:moveTo>
                <a:cubicBezTo>
                  <a:pt x="6343282" y="2144050"/>
                  <a:pt x="6374449" y="2175228"/>
                  <a:pt x="6374449" y="2213688"/>
                </a:cubicBezTo>
                <a:cubicBezTo>
                  <a:pt x="6374449" y="2252144"/>
                  <a:pt x="6343282" y="2283285"/>
                  <a:pt x="6304836" y="2283285"/>
                </a:cubicBezTo>
                <a:cubicBezTo>
                  <a:pt x="6266390" y="2283285"/>
                  <a:pt x="6235223" y="2252144"/>
                  <a:pt x="6235223" y="2213688"/>
                </a:cubicBezTo>
                <a:cubicBezTo>
                  <a:pt x="6235223" y="2175228"/>
                  <a:pt x="6266390" y="2144050"/>
                  <a:pt x="6304836" y="2144050"/>
                </a:cubicBezTo>
                <a:close/>
                <a:moveTo>
                  <a:pt x="5887160" y="2144050"/>
                </a:moveTo>
                <a:cubicBezTo>
                  <a:pt x="5925606" y="2144050"/>
                  <a:pt x="5956772" y="2175228"/>
                  <a:pt x="5956772" y="2213688"/>
                </a:cubicBezTo>
                <a:cubicBezTo>
                  <a:pt x="5956772" y="2252144"/>
                  <a:pt x="5925606" y="2283285"/>
                  <a:pt x="5887160" y="2283285"/>
                </a:cubicBezTo>
                <a:cubicBezTo>
                  <a:pt x="5848714" y="2283285"/>
                  <a:pt x="5817547" y="2252144"/>
                  <a:pt x="5817547" y="2213688"/>
                </a:cubicBezTo>
                <a:cubicBezTo>
                  <a:pt x="5817547" y="2175228"/>
                  <a:pt x="5848714" y="2144050"/>
                  <a:pt x="5887160" y="2144050"/>
                </a:cubicBezTo>
                <a:close/>
                <a:moveTo>
                  <a:pt x="5469483" y="2144050"/>
                </a:moveTo>
                <a:cubicBezTo>
                  <a:pt x="5507929" y="2144050"/>
                  <a:pt x="5539096" y="2175230"/>
                  <a:pt x="5539096" y="2213688"/>
                </a:cubicBezTo>
                <a:cubicBezTo>
                  <a:pt x="5539096" y="2252144"/>
                  <a:pt x="5507929" y="2283285"/>
                  <a:pt x="5469483" y="2283285"/>
                </a:cubicBezTo>
                <a:cubicBezTo>
                  <a:pt x="5431037" y="2283285"/>
                  <a:pt x="5399870" y="2252144"/>
                  <a:pt x="5399870" y="2213688"/>
                </a:cubicBezTo>
                <a:cubicBezTo>
                  <a:pt x="5399870" y="2175230"/>
                  <a:pt x="5431037" y="2144050"/>
                  <a:pt x="5469483" y="2144050"/>
                </a:cubicBezTo>
                <a:close/>
                <a:moveTo>
                  <a:pt x="5051807" y="2144050"/>
                </a:moveTo>
                <a:cubicBezTo>
                  <a:pt x="5090253" y="2144050"/>
                  <a:pt x="5121419" y="2175230"/>
                  <a:pt x="5121419" y="2213688"/>
                </a:cubicBezTo>
                <a:cubicBezTo>
                  <a:pt x="5121419" y="2252144"/>
                  <a:pt x="5090253" y="2283285"/>
                  <a:pt x="5051807" y="2283285"/>
                </a:cubicBezTo>
                <a:cubicBezTo>
                  <a:pt x="5013361" y="2283285"/>
                  <a:pt x="4982194" y="2252144"/>
                  <a:pt x="4982194" y="2213688"/>
                </a:cubicBezTo>
                <a:cubicBezTo>
                  <a:pt x="4982194" y="2175230"/>
                  <a:pt x="5013361" y="2144050"/>
                  <a:pt x="5051807" y="2144050"/>
                </a:cubicBezTo>
                <a:close/>
                <a:moveTo>
                  <a:pt x="4634130" y="2144050"/>
                </a:moveTo>
                <a:cubicBezTo>
                  <a:pt x="4672576" y="2144050"/>
                  <a:pt x="4703743" y="2175230"/>
                  <a:pt x="4703743" y="2213689"/>
                </a:cubicBezTo>
                <a:cubicBezTo>
                  <a:pt x="4703743" y="2252144"/>
                  <a:pt x="4672576" y="2283285"/>
                  <a:pt x="4634130" y="2283285"/>
                </a:cubicBezTo>
                <a:cubicBezTo>
                  <a:pt x="4595684" y="2283285"/>
                  <a:pt x="4564517" y="2252144"/>
                  <a:pt x="4564517" y="2213689"/>
                </a:cubicBezTo>
                <a:cubicBezTo>
                  <a:pt x="4564517" y="2175230"/>
                  <a:pt x="4595684" y="2144050"/>
                  <a:pt x="4634130" y="2144050"/>
                </a:cubicBezTo>
                <a:close/>
                <a:moveTo>
                  <a:pt x="4216591" y="2144050"/>
                </a:moveTo>
                <a:cubicBezTo>
                  <a:pt x="4255036" y="2144050"/>
                  <a:pt x="4286066" y="2175230"/>
                  <a:pt x="4286066" y="2213689"/>
                </a:cubicBezTo>
                <a:cubicBezTo>
                  <a:pt x="4286066" y="2252144"/>
                  <a:pt x="4255036" y="2283285"/>
                  <a:pt x="4216591" y="2283285"/>
                </a:cubicBezTo>
                <a:cubicBezTo>
                  <a:pt x="4178145" y="2283285"/>
                  <a:pt x="4146979" y="2252144"/>
                  <a:pt x="4146979" y="2213689"/>
                </a:cubicBezTo>
                <a:cubicBezTo>
                  <a:pt x="4146979" y="2175230"/>
                  <a:pt x="4178145" y="2144050"/>
                  <a:pt x="4216591" y="2144050"/>
                </a:cubicBezTo>
                <a:close/>
                <a:moveTo>
                  <a:pt x="3798920" y="2144050"/>
                </a:moveTo>
                <a:cubicBezTo>
                  <a:pt x="3837361" y="2144050"/>
                  <a:pt x="3868529" y="2175230"/>
                  <a:pt x="3868529" y="2213689"/>
                </a:cubicBezTo>
                <a:cubicBezTo>
                  <a:pt x="3868529" y="2252144"/>
                  <a:pt x="3837361" y="2283285"/>
                  <a:pt x="3798920" y="2283285"/>
                </a:cubicBezTo>
                <a:cubicBezTo>
                  <a:pt x="3760469" y="2283285"/>
                  <a:pt x="3729308" y="2252144"/>
                  <a:pt x="3729308" y="2213689"/>
                </a:cubicBezTo>
                <a:cubicBezTo>
                  <a:pt x="3729308" y="2175230"/>
                  <a:pt x="3760469" y="2144050"/>
                  <a:pt x="3798920" y="2144050"/>
                </a:cubicBezTo>
                <a:close/>
                <a:moveTo>
                  <a:pt x="3381251" y="2144050"/>
                </a:moveTo>
                <a:cubicBezTo>
                  <a:pt x="3419698" y="2144050"/>
                  <a:pt x="3450865" y="2175230"/>
                  <a:pt x="3450865" y="2213689"/>
                </a:cubicBezTo>
                <a:cubicBezTo>
                  <a:pt x="3450865" y="2252144"/>
                  <a:pt x="3419698" y="2283285"/>
                  <a:pt x="3381251" y="2283285"/>
                </a:cubicBezTo>
                <a:cubicBezTo>
                  <a:pt x="3342800" y="2283285"/>
                  <a:pt x="3311633" y="2252144"/>
                  <a:pt x="3311633" y="2213689"/>
                </a:cubicBezTo>
                <a:cubicBezTo>
                  <a:pt x="3311633" y="2175230"/>
                  <a:pt x="3342800" y="2144050"/>
                  <a:pt x="3381251" y="2144050"/>
                </a:cubicBezTo>
                <a:close/>
                <a:moveTo>
                  <a:pt x="2963562" y="2144050"/>
                </a:moveTo>
                <a:cubicBezTo>
                  <a:pt x="3002008" y="2144050"/>
                  <a:pt x="3033175" y="2175230"/>
                  <a:pt x="3033175" y="2213689"/>
                </a:cubicBezTo>
                <a:cubicBezTo>
                  <a:pt x="3033175" y="2252144"/>
                  <a:pt x="3002008" y="2283285"/>
                  <a:pt x="2963562" y="2283285"/>
                </a:cubicBezTo>
                <a:cubicBezTo>
                  <a:pt x="2925115" y="2283285"/>
                  <a:pt x="2893945" y="2252144"/>
                  <a:pt x="2893945" y="2213689"/>
                </a:cubicBezTo>
                <a:cubicBezTo>
                  <a:pt x="2893945" y="2175230"/>
                  <a:pt x="2925115" y="2144050"/>
                  <a:pt x="2963562" y="2144050"/>
                </a:cubicBezTo>
                <a:close/>
                <a:moveTo>
                  <a:pt x="2545871" y="2144050"/>
                </a:moveTo>
                <a:cubicBezTo>
                  <a:pt x="2584317" y="2144050"/>
                  <a:pt x="2615484" y="2175230"/>
                  <a:pt x="2615484" y="2213689"/>
                </a:cubicBezTo>
                <a:cubicBezTo>
                  <a:pt x="2615484" y="2252144"/>
                  <a:pt x="2584317" y="2283285"/>
                  <a:pt x="2545871" y="2283285"/>
                </a:cubicBezTo>
                <a:cubicBezTo>
                  <a:pt x="2507424" y="2283285"/>
                  <a:pt x="2476257" y="2252144"/>
                  <a:pt x="2476257" y="2213689"/>
                </a:cubicBezTo>
                <a:cubicBezTo>
                  <a:pt x="2476257" y="2175230"/>
                  <a:pt x="2507424" y="2144050"/>
                  <a:pt x="2545871" y="2144050"/>
                </a:cubicBezTo>
                <a:close/>
                <a:moveTo>
                  <a:pt x="2128179" y="2144050"/>
                </a:moveTo>
                <a:cubicBezTo>
                  <a:pt x="2166625" y="2144050"/>
                  <a:pt x="2197793" y="2175230"/>
                  <a:pt x="2197793" y="2213689"/>
                </a:cubicBezTo>
                <a:cubicBezTo>
                  <a:pt x="2197793" y="2252144"/>
                  <a:pt x="2166625" y="2283285"/>
                  <a:pt x="2128179" y="2283285"/>
                </a:cubicBezTo>
                <a:cubicBezTo>
                  <a:pt x="2089733" y="2283285"/>
                  <a:pt x="2058566" y="2252144"/>
                  <a:pt x="2058566" y="2213689"/>
                </a:cubicBezTo>
                <a:cubicBezTo>
                  <a:pt x="2058566" y="2175230"/>
                  <a:pt x="2089733" y="2144050"/>
                  <a:pt x="2128179" y="2144050"/>
                </a:cubicBezTo>
                <a:close/>
                <a:moveTo>
                  <a:pt x="1710487" y="2144050"/>
                </a:moveTo>
                <a:cubicBezTo>
                  <a:pt x="1748933" y="2144050"/>
                  <a:pt x="1780100" y="2175230"/>
                  <a:pt x="1780100" y="2213689"/>
                </a:cubicBezTo>
                <a:cubicBezTo>
                  <a:pt x="1780100" y="2252144"/>
                  <a:pt x="1748933" y="2283285"/>
                  <a:pt x="1710487" y="2283285"/>
                </a:cubicBezTo>
                <a:cubicBezTo>
                  <a:pt x="1672035" y="2283285"/>
                  <a:pt x="1640864" y="2252144"/>
                  <a:pt x="1640864" y="2213689"/>
                </a:cubicBezTo>
                <a:cubicBezTo>
                  <a:pt x="1640864" y="2175230"/>
                  <a:pt x="1672035" y="2144050"/>
                  <a:pt x="1710487" y="2144050"/>
                </a:cubicBezTo>
                <a:close/>
                <a:moveTo>
                  <a:pt x="1292796" y="2144050"/>
                </a:moveTo>
                <a:cubicBezTo>
                  <a:pt x="1331241" y="2144050"/>
                  <a:pt x="1362408" y="2175230"/>
                  <a:pt x="1362408" y="2213689"/>
                </a:cubicBezTo>
                <a:cubicBezTo>
                  <a:pt x="1362408" y="2252144"/>
                  <a:pt x="1331241" y="2283285"/>
                  <a:pt x="1292796" y="2283285"/>
                </a:cubicBezTo>
                <a:cubicBezTo>
                  <a:pt x="1254350" y="2283285"/>
                  <a:pt x="1223182" y="2252144"/>
                  <a:pt x="1223182" y="2213689"/>
                </a:cubicBezTo>
                <a:cubicBezTo>
                  <a:pt x="1223182" y="2175230"/>
                  <a:pt x="1254350" y="2144050"/>
                  <a:pt x="1292796" y="2144050"/>
                </a:cubicBezTo>
                <a:close/>
                <a:moveTo>
                  <a:pt x="875126" y="2144050"/>
                </a:moveTo>
                <a:cubicBezTo>
                  <a:pt x="913573" y="2144050"/>
                  <a:pt x="944739" y="2175230"/>
                  <a:pt x="944739" y="2213689"/>
                </a:cubicBezTo>
                <a:cubicBezTo>
                  <a:pt x="944739" y="2252144"/>
                  <a:pt x="913573" y="2283285"/>
                  <a:pt x="875126" y="2283285"/>
                </a:cubicBezTo>
                <a:cubicBezTo>
                  <a:pt x="836679" y="2283285"/>
                  <a:pt x="805513" y="2252144"/>
                  <a:pt x="805513" y="2213689"/>
                </a:cubicBezTo>
                <a:cubicBezTo>
                  <a:pt x="805513" y="2175230"/>
                  <a:pt x="836679" y="2144050"/>
                  <a:pt x="875126" y="2144050"/>
                </a:cubicBezTo>
                <a:close/>
                <a:moveTo>
                  <a:pt x="457450" y="2144050"/>
                </a:moveTo>
                <a:cubicBezTo>
                  <a:pt x="495897" y="2144050"/>
                  <a:pt x="527066" y="2175230"/>
                  <a:pt x="527066" y="2213692"/>
                </a:cubicBezTo>
                <a:cubicBezTo>
                  <a:pt x="527066" y="2252144"/>
                  <a:pt x="495897" y="2283285"/>
                  <a:pt x="457450" y="2283285"/>
                </a:cubicBezTo>
                <a:cubicBezTo>
                  <a:pt x="419004" y="2283285"/>
                  <a:pt x="387836" y="2252144"/>
                  <a:pt x="387836" y="2213692"/>
                </a:cubicBezTo>
                <a:cubicBezTo>
                  <a:pt x="387836" y="2175230"/>
                  <a:pt x="419004" y="2144050"/>
                  <a:pt x="457450" y="2144050"/>
                </a:cubicBezTo>
                <a:close/>
                <a:moveTo>
                  <a:pt x="39776" y="2144050"/>
                </a:moveTo>
                <a:cubicBezTo>
                  <a:pt x="78222" y="2144050"/>
                  <a:pt x="109388" y="2175230"/>
                  <a:pt x="109388" y="2213692"/>
                </a:cubicBezTo>
                <a:cubicBezTo>
                  <a:pt x="109388" y="2252144"/>
                  <a:pt x="78222" y="2283285"/>
                  <a:pt x="39776" y="2283285"/>
                </a:cubicBezTo>
                <a:cubicBezTo>
                  <a:pt x="30164" y="2283285"/>
                  <a:pt x="21008" y="2281339"/>
                  <a:pt x="12679" y="2277818"/>
                </a:cubicBezTo>
                <a:lnTo>
                  <a:pt x="0" y="2269275"/>
                </a:lnTo>
                <a:lnTo>
                  <a:pt x="0" y="2158075"/>
                </a:lnTo>
                <a:lnTo>
                  <a:pt x="12679" y="2149523"/>
                </a:lnTo>
                <a:cubicBezTo>
                  <a:pt x="21008" y="2145999"/>
                  <a:pt x="30164" y="2144050"/>
                  <a:pt x="39776" y="2144050"/>
                </a:cubicBezTo>
                <a:close/>
                <a:moveTo>
                  <a:pt x="12152306" y="2144047"/>
                </a:moveTo>
                <a:cubicBezTo>
                  <a:pt x="12161917" y="2144047"/>
                  <a:pt x="12171074" y="2145996"/>
                  <a:pt x="12179402" y="2149520"/>
                </a:cubicBezTo>
                <a:lnTo>
                  <a:pt x="12192000" y="2158016"/>
                </a:lnTo>
                <a:lnTo>
                  <a:pt x="12192000" y="2269329"/>
                </a:lnTo>
                <a:lnTo>
                  <a:pt x="12179402" y="2277818"/>
                </a:lnTo>
                <a:cubicBezTo>
                  <a:pt x="12171074" y="2281339"/>
                  <a:pt x="12161917" y="2283285"/>
                  <a:pt x="12152306" y="2283285"/>
                </a:cubicBezTo>
                <a:cubicBezTo>
                  <a:pt x="12113860" y="2283285"/>
                  <a:pt x="12082694" y="2252144"/>
                  <a:pt x="12082694" y="2213685"/>
                </a:cubicBezTo>
                <a:cubicBezTo>
                  <a:pt x="12082694" y="2175225"/>
                  <a:pt x="12113860" y="2144047"/>
                  <a:pt x="12152306" y="2144047"/>
                </a:cubicBezTo>
                <a:close/>
                <a:moveTo>
                  <a:pt x="11734630" y="2144047"/>
                </a:moveTo>
                <a:cubicBezTo>
                  <a:pt x="11773076" y="2144047"/>
                  <a:pt x="11804243" y="2175228"/>
                  <a:pt x="11804243" y="2213685"/>
                </a:cubicBezTo>
                <a:cubicBezTo>
                  <a:pt x="11804243" y="2252144"/>
                  <a:pt x="11773076" y="2283285"/>
                  <a:pt x="11734630" y="2283285"/>
                </a:cubicBezTo>
                <a:cubicBezTo>
                  <a:pt x="11696184" y="2283285"/>
                  <a:pt x="11665017" y="2252144"/>
                  <a:pt x="11665017" y="2213685"/>
                </a:cubicBezTo>
                <a:cubicBezTo>
                  <a:pt x="11665017" y="2175228"/>
                  <a:pt x="11696184" y="2144047"/>
                  <a:pt x="11734630" y="2144047"/>
                </a:cubicBezTo>
                <a:close/>
                <a:moveTo>
                  <a:pt x="11316953" y="2144047"/>
                </a:moveTo>
                <a:cubicBezTo>
                  <a:pt x="11355399" y="2144047"/>
                  <a:pt x="11386566" y="2175228"/>
                  <a:pt x="11386566" y="2213685"/>
                </a:cubicBezTo>
                <a:cubicBezTo>
                  <a:pt x="11386566" y="2252144"/>
                  <a:pt x="11355399" y="2283285"/>
                  <a:pt x="11316953" y="2283285"/>
                </a:cubicBezTo>
                <a:cubicBezTo>
                  <a:pt x="11278507" y="2283285"/>
                  <a:pt x="11247341" y="2252144"/>
                  <a:pt x="11247341" y="2213685"/>
                </a:cubicBezTo>
                <a:cubicBezTo>
                  <a:pt x="11247341" y="2175228"/>
                  <a:pt x="11278507" y="2144047"/>
                  <a:pt x="11316953" y="2144047"/>
                </a:cubicBezTo>
                <a:close/>
                <a:moveTo>
                  <a:pt x="10899277" y="2144047"/>
                </a:moveTo>
                <a:cubicBezTo>
                  <a:pt x="10937723" y="2144047"/>
                  <a:pt x="10968890" y="2175228"/>
                  <a:pt x="10968890" y="2213688"/>
                </a:cubicBezTo>
                <a:cubicBezTo>
                  <a:pt x="10968890" y="2252144"/>
                  <a:pt x="10937723" y="2283285"/>
                  <a:pt x="10899277" y="2283285"/>
                </a:cubicBezTo>
                <a:cubicBezTo>
                  <a:pt x="10860831" y="2283285"/>
                  <a:pt x="10829664" y="2252144"/>
                  <a:pt x="10829664" y="2213688"/>
                </a:cubicBezTo>
                <a:cubicBezTo>
                  <a:pt x="10829664" y="2175228"/>
                  <a:pt x="10860831" y="2144047"/>
                  <a:pt x="10899277" y="2144047"/>
                </a:cubicBezTo>
                <a:close/>
                <a:moveTo>
                  <a:pt x="2545878" y="1837797"/>
                </a:moveTo>
                <a:cubicBezTo>
                  <a:pt x="2584324" y="1837797"/>
                  <a:pt x="2615491" y="1868975"/>
                  <a:pt x="2615491" y="1907438"/>
                </a:cubicBezTo>
                <a:cubicBezTo>
                  <a:pt x="2615491" y="1945880"/>
                  <a:pt x="2584324" y="1977045"/>
                  <a:pt x="2545878" y="1977045"/>
                </a:cubicBezTo>
                <a:cubicBezTo>
                  <a:pt x="2507431" y="1977045"/>
                  <a:pt x="2476264" y="1945880"/>
                  <a:pt x="2476264" y="1907438"/>
                </a:cubicBezTo>
                <a:cubicBezTo>
                  <a:pt x="2476264" y="1868975"/>
                  <a:pt x="2507431" y="1837797"/>
                  <a:pt x="2545878" y="1837797"/>
                </a:cubicBezTo>
                <a:close/>
                <a:moveTo>
                  <a:pt x="2128186" y="1837797"/>
                </a:moveTo>
                <a:cubicBezTo>
                  <a:pt x="2166632" y="1837797"/>
                  <a:pt x="2197799" y="1868975"/>
                  <a:pt x="2197799" y="1907438"/>
                </a:cubicBezTo>
                <a:cubicBezTo>
                  <a:pt x="2197799" y="1945880"/>
                  <a:pt x="2166632" y="1977045"/>
                  <a:pt x="2128186" y="1977045"/>
                </a:cubicBezTo>
                <a:cubicBezTo>
                  <a:pt x="2089740" y="1977045"/>
                  <a:pt x="2058572" y="1945880"/>
                  <a:pt x="2058572" y="1907438"/>
                </a:cubicBezTo>
                <a:cubicBezTo>
                  <a:pt x="2058572" y="1868975"/>
                  <a:pt x="2089740" y="1837797"/>
                  <a:pt x="2128186" y="1837797"/>
                </a:cubicBezTo>
                <a:close/>
                <a:moveTo>
                  <a:pt x="1710492" y="1837797"/>
                </a:moveTo>
                <a:cubicBezTo>
                  <a:pt x="1748940" y="1837797"/>
                  <a:pt x="1780105" y="1868975"/>
                  <a:pt x="1780105" y="1907438"/>
                </a:cubicBezTo>
                <a:cubicBezTo>
                  <a:pt x="1780105" y="1945880"/>
                  <a:pt x="1748940" y="1977045"/>
                  <a:pt x="1710492" y="1977045"/>
                </a:cubicBezTo>
                <a:cubicBezTo>
                  <a:pt x="1672040" y="1977045"/>
                  <a:pt x="1640869" y="1945880"/>
                  <a:pt x="1640869" y="1907438"/>
                </a:cubicBezTo>
                <a:cubicBezTo>
                  <a:pt x="1640869" y="1868975"/>
                  <a:pt x="1672040" y="1837797"/>
                  <a:pt x="1710492" y="1837797"/>
                </a:cubicBezTo>
                <a:close/>
                <a:moveTo>
                  <a:pt x="1292800" y="1837797"/>
                </a:moveTo>
                <a:cubicBezTo>
                  <a:pt x="1331246" y="1837797"/>
                  <a:pt x="1362413" y="1868975"/>
                  <a:pt x="1362413" y="1907438"/>
                </a:cubicBezTo>
                <a:cubicBezTo>
                  <a:pt x="1362413" y="1945880"/>
                  <a:pt x="1331246" y="1977045"/>
                  <a:pt x="1292800" y="1977045"/>
                </a:cubicBezTo>
                <a:cubicBezTo>
                  <a:pt x="1254354" y="1977045"/>
                  <a:pt x="1223187" y="1945880"/>
                  <a:pt x="1223187" y="1907438"/>
                </a:cubicBezTo>
                <a:cubicBezTo>
                  <a:pt x="1223187" y="1868975"/>
                  <a:pt x="1254354" y="1837797"/>
                  <a:pt x="1292800" y="1837797"/>
                </a:cubicBezTo>
                <a:close/>
                <a:moveTo>
                  <a:pt x="875131" y="1837797"/>
                </a:moveTo>
                <a:cubicBezTo>
                  <a:pt x="913578" y="1837797"/>
                  <a:pt x="944744" y="1868978"/>
                  <a:pt x="944744" y="1907438"/>
                </a:cubicBezTo>
                <a:cubicBezTo>
                  <a:pt x="944744" y="1945880"/>
                  <a:pt x="913578" y="1977045"/>
                  <a:pt x="875131" y="1977045"/>
                </a:cubicBezTo>
                <a:cubicBezTo>
                  <a:pt x="836684" y="1977045"/>
                  <a:pt x="805518" y="1945880"/>
                  <a:pt x="805518" y="1907438"/>
                </a:cubicBezTo>
                <a:cubicBezTo>
                  <a:pt x="805518" y="1868978"/>
                  <a:pt x="836684" y="1837797"/>
                  <a:pt x="875131" y="1837797"/>
                </a:cubicBezTo>
                <a:close/>
                <a:moveTo>
                  <a:pt x="457454" y="1837797"/>
                </a:moveTo>
                <a:cubicBezTo>
                  <a:pt x="495902" y="1837797"/>
                  <a:pt x="527071" y="1868978"/>
                  <a:pt x="527071" y="1907438"/>
                </a:cubicBezTo>
                <a:cubicBezTo>
                  <a:pt x="527071" y="1945880"/>
                  <a:pt x="495902" y="1977045"/>
                  <a:pt x="457454" y="1977045"/>
                </a:cubicBezTo>
                <a:cubicBezTo>
                  <a:pt x="419008" y="1977045"/>
                  <a:pt x="387842" y="1945880"/>
                  <a:pt x="387842" y="1907438"/>
                </a:cubicBezTo>
                <a:cubicBezTo>
                  <a:pt x="387842" y="1868978"/>
                  <a:pt x="419008" y="1837797"/>
                  <a:pt x="457454" y="1837797"/>
                </a:cubicBezTo>
                <a:close/>
                <a:moveTo>
                  <a:pt x="39780" y="1837797"/>
                </a:moveTo>
                <a:cubicBezTo>
                  <a:pt x="78226" y="1837797"/>
                  <a:pt x="109393" y="1868978"/>
                  <a:pt x="109393" y="1907441"/>
                </a:cubicBezTo>
                <a:cubicBezTo>
                  <a:pt x="109393" y="1945880"/>
                  <a:pt x="78226" y="1977045"/>
                  <a:pt x="39780" y="1977045"/>
                </a:cubicBezTo>
                <a:cubicBezTo>
                  <a:pt x="30169" y="1977045"/>
                  <a:pt x="21012" y="1975097"/>
                  <a:pt x="12684" y="1971575"/>
                </a:cubicBezTo>
                <a:lnTo>
                  <a:pt x="0" y="1963024"/>
                </a:lnTo>
                <a:lnTo>
                  <a:pt x="0" y="1851826"/>
                </a:lnTo>
                <a:lnTo>
                  <a:pt x="12684" y="1843270"/>
                </a:lnTo>
                <a:cubicBezTo>
                  <a:pt x="21012" y="1839746"/>
                  <a:pt x="30169" y="1837797"/>
                  <a:pt x="39780" y="1837797"/>
                </a:cubicBezTo>
                <a:close/>
                <a:moveTo>
                  <a:pt x="8393218" y="1837795"/>
                </a:moveTo>
                <a:cubicBezTo>
                  <a:pt x="8431664" y="1837795"/>
                  <a:pt x="8462831" y="1868973"/>
                  <a:pt x="8462831" y="1907436"/>
                </a:cubicBezTo>
                <a:cubicBezTo>
                  <a:pt x="8462831" y="1945880"/>
                  <a:pt x="8431664" y="1977040"/>
                  <a:pt x="8393218" y="1977040"/>
                </a:cubicBezTo>
                <a:cubicBezTo>
                  <a:pt x="8354772" y="1977040"/>
                  <a:pt x="8323606" y="1945880"/>
                  <a:pt x="8323606" y="1907436"/>
                </a:cubicBezTo>
                <a:cubicBezTo>
                  <a:pt x="8323606" y="1868973"/>
                  <a:pt x="8354772" y="1837795"/>
                  <a:pt x="8393218" y="1837795"/>
                </a:cubicBezTo>
                <a:close/>
                <a:moveTo>
                  <a:pt x="7975542" y="1837795"/>
                </a:moveTo>
                <a:cubicBezTo>
                  <a:pt x="8013988" y="1837795"/>
                  <a:pt x="8045155" y="1868973"/>
                  <a:pt x="8045155" y="1907436"/>
                </a:cubicBezTo>
                <a:cubicBezTo>
                  <a:pt x="8045155" y="1945880"/>
                  <a:pt x="8013988" y="1977040"/>
                  <a:pt x="7975542" y="1977040"/>
                </a:cubicBezTo>
                <a:cubicBezTo>
                  <a:pt x="7937096" y="1977040"/>
                  <a:pt x="7905929" y="1945880"/>
                  <a:pt x="7905929" y="1907436"/>
                </a:cubicBezTo>
                <a:cubicBezTo>
                  <a:pt x="7905929" y="1868973"/>
                  <a:pt x="7937096" y="1837795"/>
                  <a:pt x="7975542" y="1837795"/>
                </a:cubicBezTo>
                <a:close/>
                <a:moveTo>
                  <a:pt x="7557865" y="1837795"/>
                </a:moveTo>
                <a:cubicBezTo>
                  <a:pt x="7596311" y="1837795"/>
                  <a:pt x="7627478" y="1868973"/>
                  <a:pt x="7627478" y="1907436"/>
                </a:cubicBezTo>
                <a:cubicBezTo>
                  <a:pt x="7627478" y="1945880"/>
                  <a:pt x="7596311" y="1977040"/>
                  <a:pt x="7557865" y="1977040"/>
                </a:cubicBezTo>
                <a:cubicBezTo>
                  <a:pt x="7519419" y="1977040"/>
                  <a:pt x="7488253" y="1945880"/>
                  <a:pt x="7488253" y="1907436"/>
                </a:cubicBezTo>
                <a:cubicBezTo>
                  <a:pt x="7488253" y="1868973"/>
                  <a:pt x="7519419" y="1837795"/>
                  <a:pt x="7557865" y="1837795"/>
                </a:cubicBezTo>
                <a:close/>
                <a:moveTo>
                  <a:pt x="7140189" y="1837795"/>
                </a:moveTo>
                <a:cubicBezTo>
                  <a:pt x="7178635" y="1837795"/>
                  <a:pt x="7209802" y="1868973"/>
                  <a:pt x="7209802" y="1907436"/>
                </a:cubicBezTo>
                <a:cubicBezTo>
                  <a:pt x="7209802" y="1945880"/>
                  <a:pt x="7178635" y="1977040"/>
                  <a:pt x="7140189" y="1977040"/>
                </a:cubicBezTo>
                <a:cubicBezTo>
                  <a:pt x="7101743" y="1977040"/>
                  <a:pt x="7070576" y="1945880"/>
                  <a:pt x="7070576" y="1907436"/>
                </a:cubicBezTo>
                <a:cubicBezTo>
                  <a:pt x="7070576" y="1868973"/>
                  <a:pt x="7101743" y="1837795"/>
                  <a:pt x="7140189" y="1837795"/>
                </a:cubicBezTo>
                <a:close/>
                <a:moveTo>
                  <a:pt x="6722513" y="1837795"/>
                </a:moveTo>
                <a:cubicBezTo>
                  <a:pt x="6760958" y="1837795"/>
                  <a:pt x="6792125" y="1868973"/>
                  <a:pt x="6792125" y="1907436"/>
                </a:cubicBezTo>
                <a:cubicBezTo>
                  <a:pt x="6792125" y="1945880"/>
                  <a:pt x="6760958" y="1977040"/>
                  <a:pt x="6722513" y="1977040"/>
                </a:cubicBezTo>
                <a:cubicBezTo>
                  <a:pt x="6684067" y="1977040"/>
                  <a:pt x="6652900" y="1945880"/>
                  <a:pt x="6652900" y="1907436"/>
                </a:cubicBezTo>
                <a:cubicBezTo>
                  <a:pt x="6652900" y="1868973"/>
                  <a:pt x="6684067" y="1837795"/>
                  <a:pt x="6722513" y="1837795"/>
                </a:cubicBezTo>
                <a:close/>
                <a:moveTo>
                  <a:pt x="6304836" y="1837795"/>
                </a:moveTo>
                <a:cubicBezTo>
                  <a:pt x="6343282" y="1837795"/>
                  <a:pt x="6374449" y="1868973"/>
                  <a:pt x="6374449" y="1907436"/>
                </a:cubicBezTo>
                <a:cubicBezTo>
                  <a:pt x="6374449" y="1945880"/>
                  <a:pt x="6343282" y="1977040"/>
                  <a:pt x="6304836" y="1977040"/>
                </a:cubicBezTo>
                <a:cubicBezTo>
                  <a:pt x="6266390" y="1977040"/>
                  <a:pt x="6235223" y="1945880"/>
                  <a:pt x="6235223" y="1907436"/>
                </a:cubicBezTo>
                <a:cubicBezTo>
                  <a:pt x="6235223" y="1868973"/>
                  <a:pt x="6266390" y="1837795"/>
                  <a:pt x="6304836" y="1837795"/>
                </a:cubicBezTo>
                <a:close/>
                <a:moveTo>
                  <a:pt x="5887160" y="1837795"/>
                </a:moveTo>
                <a:cubicBezTo>
                  <a:pt x="5925606" y="1837795"/>
                  <a:pt x="5956772" y="1868973"/>
                  <a:pt x="5956772" y="1907436"/>
                </a:cubicBezTo>
                <a:cubicBezTo>
                  <a:pt x="5956772" y="1945880"/>
                  <a:pt x="5925606" y="1977040"/>
                  <a:pt x="5887160" y="1977040"/>
                </a:cubicBezTo>
                <a:cubicBezTo>
                  <a:pt x="5848714" y="1977040"/>
                  <a:pt x="5817547" y="1945880"/>
                  <a:pt x="5817547" y="1907436"/>
                </a:cubicBezTo>
                <a:cubicBezTo>
                  <a:pt x="5817547" y="1868973"/>
                  <a:pt x="5848714" y="1837795"/>
                  <a:pt x="5887160" y="1837795"/>
                </a:cubicBezTo>
                <a:close/>
                <a:moveTo>
                  <a:pt x="5469483" y="1837795"/>
                </a:moveTo>
                <a:cubicBezTo>
                  <a:pt x="5507929" y="1837795"/>
                  <a:pt x="5539096" y="1868975"/>
                  <a:pt x="5539096" y="1907436"/>
                </a:cubicBezTo>
                <a:cubicBezTo>
                  <a:pt x="5539096" y="1945880"/>
                  <a:pt x="5507929" y="1977040"/>
                  <a:pt x="5469483" y="1977040"/>
                </a:cubicBezTo>
                <a:cubicBezTo>
                  <a:pt x="5431037" y="1977040"/>
                  <a:pt x="5399870" y="1945880"/>
                  <a:pt x="5399870" y="1907436"/>
                </a:cubicBezTo>
                <a:cubicBezTo>
                  <a:pt x="5399870" y="1868975"/>
                  <a:pt x="5431037" y="1837795"/>
                  <a:pt x="5469483" y="1837795"/>
                </a:cubicBezTo>
                <a:close/>
                <a:moveTo>
                  <a:pt x="5051807" y="1837795"/>
                </a:moveTo>
                <a:cubicBezTo>
                  <a:pt x="5090253" y="1837795"/>
                  <a:pt x="5121419" y="1868975"/>
                  <a:pt x="5121419" y="1907436"/>
                </a:cubicBezTo>
                <a:cubicBezTo>
                  <a:pt x="5121419" y="1945880"/>
                  <a:pt x="5090253" y="1977040"/>
                  <a:pt x="5051807" y="1977040"/>
                </a:cubicBezTo>
                <a:cubicBezTo>
                  <a:pt x="5013361" y="1977040"/>
                  <a:pt x="4982194" y="1945880"/>
                  <a:pt x="4982194" y="1907436"/>
                </a:cubicBezTo>
                <a:cubicBezTo>
                  <a:pt x="4982194" y="1868975"/>
                  <a:pt x="5013361" y="1837795"/>
                  <a:pt x="5051807" y="1837795"/>
                </a:cubicBezTo>
                <a:close/>
                <a:moveTo>
                  <a:pt x="4634130" y="1837795"/>
                </a:moveTo>
                <a:cubicBezTo>
                  <a:pt x="4672576" y="1837795"/>
                  <a:pt x="4703743" y="1868975"/>
                  <a:pt x="4703743" y="1907438"/>
                </a:cubicBezTo>
                <a:cubicBezTo>
                  <a:pt x="4703743" y="1945880"/>
                  <a:pt x="4672576" y="1977040"/>
                  <a:pt x="4634130" y="1977040"/>
                </a:cubicBezTo>
                <a:cubicBezTo>
                  <a:pt x="4595684" y="1977040"/>
                  <a:pt x="4564517" y="1945880"/>
                  <a:pt x="4564517" y="1907438"/>
                </a:cubicBezTo>
                <a:cubicBezTo>
                  <a:pt x="4564517" y="1868975"/>
                  <a:pt x="4595684" y="1837795"/>
                  <a:pt x="4634130" y="1837795"/>
                </a:cubicBezTo>
                <a:close/>
                <a:moveTo>
                  <a:pt x="4216599" y="1837795"/>
                </a:moveTo>
                <a:cubicBezTo>
                  <a:pt x="4255045" y="1837795"/>
                  <a:pt x="4286066" y="1868975"/>
                  <a:pt x="4286066" y="1907438"/>
                </a:cubicBezTo>
                <a:cubicBezTo>
                  <a:pt x="4286066" y="1945880"/>
                  <a:pt x="4255045" y="1977040"/>
                  <a:pt x="4216599" y="1977040"/>
                </a:cubicBezTo>
                <a:cubicBezTo>
                  <a:pt x="4178153" y="1977040"/>
                  <a:pt x="4146987" y="1945880"/>
                  <a:pt x="4146987" y="1907438"/>
                </a:cubicBezTo>
                <a:cubicBezTo>
                  <a:pt x="4146987" y="1868975"/>
                  <a:pt x="4178153" y="1837795"/>
                  <a:pt x="4216599" y="1837795"/>
                </a:cubicBezTo>
                <a:close/>
                <a:moveTo>
                  <a:pt x="3798928" y="1837795"/>
                </a:moveTo>
                <a:cubicBezTo>
                  <a:pt x="3837370" y="1837795"/>
                  <a:pt x="3868538" y="1868975"/>
                  <a:pt x="3868538" y="1907438"/>
                </a:cubicBezTo>
                <a:cubicBezTo>
                  <a:pt x="3868538" y="1945880"/>
                  <a:pt x="3837370" y="1977040"/>
                  <a:pt x="3798928" y="1977040"/>
                </a:cubicBezTo>
                <a:cubicBezTo>
                  <a:pt x="3760479" y="1977040"/>
                  <a:pt x="3729316" y="1945880"/>
                  <a:pt x="3729316" y="1907438"/>
                </a:cubicBezTo>
                <a:cubicBezTo>
                  <a:pt x="3729316" y="1868975"/>
                  <a:pt x="3760479" y="1837795"/>
                  <a:pt x="3798928" y="1837795"/>
                </a:cubicBezTo>
                <a:close/>
                <a:moveTo>
                  <a:pt x="3381260" y="1837795"/>
                </a:moveTo>
                <a:cubicBezTo>
                  <a:pt x="3419706" y="1837795"/>
                  <a:pt x="3450874" y="1868975"/>
                  <a:pt x="3450874" y="1907438"/>
                </a:cubicBezTo>
                <a:cubicBezTo>
                  <a:pt x="3450874" y="1945880"/>
                  <a:pt x="3419706" y="1977045"/>
                  <a:pt x="3381260" y="1977045"/>
                </a:cubicBezTo>
                <a:cubicBezTo>
                  <a:pt x="3342810" y="1977045"/>
                  <a:pt x="3311642" y="1945880"/>
                  <a:pt x="3311642" y="1907438"/>
                </a:cubicBezTo>
                <a:cubicBezTo>
                  <a:pt x="3311642" y="1868975"/>
                  <a:pt x="3342810" y="1837795"/>
                  <a:pt x="3381260" y="1837795"/>
                </a:cubicBezTo>
                <a:close/>
                <a:moveTo>
                  <a:pt x="2963571" y="1837795"/>
                </a:moveTo>
                <a:cubicBezTo>
                  <a:pt x="3002017" y="1837795"/>
                  <a:pt x="3033183" y="1868975"/>
                  <a:pt x="3033183" y="1907438"/>
                </a:cubicBezTo>
                <a:cubicBezTo>
                  <a:pt x="3033183" y="1945880"/>
                  <a:pt x="3002017" y="1977045"/>
                  <a:pt x="2963571" y="1977045"/>
                </a:cubicBezTo>
                <a:cubicBezTo>
                  <a:pt x="2925123" y="1977045"/>
                  <a:pt x="2893953" y="1945880"/>
                  <a:pt x="2893953" y="1907438"/>
                </a:cubicBezTo>
                <a:cubicBezTo>
                  <a:pt x="2893953" y="1868975"/>
                  <a:pt x="2925123" y="1837795"/>
                  <a:pt x="2963571" y="1837795"/>
                </a:cubicBezTo>
                <a:close/>
                <a:moveTo>
                  <a:pt x="12152306" y="1837792"/>
                </a:moveTo>
                <a:cubicBezTo>
                  <a:pt x="12161917" y="1837792"/>
                  <a:pt x="12171074" y="1839741"/>
                  <a:pt x="12179402" y="1843265"/>
                </a:cubicBezTo>
                <a:lnTo>
                  <a:pt x="12192000" y="1851762"/>
                </a:lnTo>
                <a:lnTo>
                  <a:pt x="12192000" y="1963077"/>
                </a:lnTo>
                <a:lnTo>
                  <a:pt x="12179402" y="1971569"/>
                </a:lnTo>
                <a:cubicBezTo>
                  <a:pt x="12171074" y="1975091"/>
                  <a:pt x="12161917" y="1977039"/>
                  <a:pt x="12152306" y="1977039"/>
                </a:cubicBezTo>
                <a:cubicBezTo>
                  <a:pt x="12113860" y="1977039"/>
                  <a:pt x="12082694" y="1945879"/>
                  <a:pt x="12082694" y="1907433"/>
                </a:cubicBezTo>
                <a:cubicBezTo>
                  <a:pt x="12082694" y="1868970"/>
                  <a:pt x="12113860" y="1837792"/>
                  <a:pt x="12152306" y="1837792"/>
                </a:cubicBezTo>
                <a:close/>
                <a:moveTo>
                  <a:pt x="11734630" y="1837792"/>
                </a:moveTo>
                <a:cubicBezTo>
                  <a:pt x="11773076" y="1837792"/>
                  <a:pt x="11804243" y="1868970"/>
                  <a:pt x="11804243" y="1907433"/>
                </a:cubicBezTo>
                <a:cubicBezTo>
                  <a:pt x="11804243" y="1945880"/>
                  <a:pt x="11773076" y="1977039"/>
                  <a:pt x="11734630" y="1977039"/>
                </a:cubicBezTo>
                <a:cubicBezTo>
                  <a:pt x="11696184" y="1977039"/>
                  <a:pt x="11665017" y="1945880"/>
                  <a:pt x="11665017" y="1907433"/>
                </a:cubicBezTo>
                <a:cubicBezTo>
                  <a:pt x="11665017" y="1868970"/>
                  <a:pt x="11696184" y="1837792"/>
                  <a:pt x="11734630" y="1837792"/>
                </a:cubicBezTo>
                <a:close/>
                <a:moveTo>
                  <a:pt x="11316953" y="1837792"/>
                </a:moveTo>
                <a:cubicBezTo>
                  <a:pt x="11355399" y="1837792"/>
                  <a:pt x="11386566" y="1868973"/>
                  <a:pt x="11386566" y="1907433"/>
                </a:cubicBezTo>
                <a:cubicBezTo>
                  <a:pt x="11386566" y="1945880"/>
                  <a:pt x="11355399" y="1977039"/>
                  <a:pt x="11316953" y="1977039"/>
                </a:cubicBezTo>
                <a:cubicBezTo>
                  <a:pt x="11278507" y="1977039"/>
                  <a:pt x="11247341" y="1945880"/>
                  <a:pt x="11247341" y="1907433"/>
                </a:cubicBezTo>
                <a:cubicBezTo>
                  <a:pt x="11247341" y="1868973"/>
                  <a:pt x="11278507" y="1837792"/>
                  <a:pt x="11316953" y="1837792"/>
                </a:cubicBezTo>
                <a:close/>
                <a:moveTo>
                  <a:pt x="10899277" y="1837792"/>
                </a:moveTo>
                <a:cubicBezTo>
                  <a:pt x="10937723" y="1837792"/>
                  <a:pt x="10968890" y="1868973"/>
                  <a:pt x="10968890" y="1907433"/>
                </a:cubicBezTo>
                <a:cubicBezTo>
                  <a:pt x="10968890" y="1945880"/>
                  <a:pt x="10937723" y="1977039"/>
                  <a:pt x="10899277" y="1977039"/>
                </a:cubicBezTo>
                <a:cubicBezTo>
                  <a:pt x="10860831" y="1977039"/>
                  <a:pt x="10829664" y="1945880"/>
                  <a:pt x="10829664" y="1907433"/>
                </a:cubicBezTo>
                <a:cubicBezTo>
                  <a:pt x="10829664" y="1868973"/>
                  <a:pt x="10860831" y="1837792"/>
                  <a:pt x="10899277" y="1837792"/>
                </a:cubicBezTo>
                <a:close/>
                <a:moveTo>
                  <a:pt x="10481600" y="1837792"/>
                </a:moveTo>
                <a:cubicBezTo>
                  <a:pt x="10520046" y="1837792"/>
                  <a:pt x="10551213" y="1868973"/>
                  <a:pt x="10551213" y="1907433"/>
                </a:cubicBezTo>
                <a:cubicBezTo>
                  <a:pt x="10551213" y="1945880"/>
                  <a:pt x="10520046" y="1977039"/>
                  <a:pt x="10481600" y="1977039"/>
                </a:cubicBezTo>
                <a:cubicBezTo>
                  <a:pt x="10443154" y="1977039"/>
                  <a:pt x="10411988" y="1945880"/>
                  <a:pt x="10411988" y="1907433"/>
                </a:cubicBezTo>
                <a:cubicBezTo>
                  <a:pt x="10411988" y="1868973"/>
                  <a:pt x="10443154" y="1837792"/>
                  <a:pt x="10481600" y="1837792"/>
                </a:cubicBezTo>
                <a:close/>
                <a:moveTo>
                  <a:pt x="10063924" y="1837792"/>
                </a:moveTo>
                <a:cubicBezTo>
                  <a:pt x="10102370" y="1837792"/>
                  <a:pt x="10133537" y="1868973"/>
                  <a:pt x="10133537" y="1907433"/>
                </a:cubicBezTo>
                <a:cubicBezTo>
                  <a:pt x="10133537" y="1945880"/>
                  <a:pt x="10102370" y="1977039"/>
                  <a:pt x="10063924" y="1977039"/>
                </a:cubicBezTo>
                <a:cubicBezTo>
                  <a:pt x="10025478" y="1977039"/>
                  <a:pt x="9994311" y="1945880"/>
                  <a:pt x="9994311" y="1907433"/>
                </a:cubicBezTo>
                <a:cubicBezTo>
                  <a:pt x="9994311" y="1868973"/>
                  <a:pt x="10025478" y="1837792"/>
                  <a:pt x="10063924" y="1837792"/>
                </a:cubicBezTo>
                <a:close/>
                <a:moveTo>
                  <a:pt x="9646247" y="1837792"/>
                </a:moveTo>
                <a:cubicBezTo>
                  <a:pt x="9684693" y="1837792"/>
                  <a:pt x="9715860" y="1868973"/>
                  <a:pt x="9715860" y="1907433"/>
                </a:cubicBezTo>
                <a:cubicBezTo>
                  <a:pt x="9715860" y="1945880"/>
                  <a:pt x="9684693" y="1977039"/>
                  <a:pt x="9646247" y="1977039"/>
                </a:cubicBezTo>
                <a:cubicBezTo>
                  <a:pt x="9607802" y="1977039"/>
                  <a:pt x="9576635" y="1945880"/>
                  <a:pt x="9576635" y="1907433"/>
                </a:cubicBezTo>
                <a:cubicBezTo>
                  <a:pt x="9576635" y="1868973"/>
                  <a:pt x="9607802" y="1837792"/>
                  <a:pt x="9646247" y="1837792"/>
                </a:cubicBezTo>
                <a:close/>
                <a:moveTo>
                  <a:pt x="9228571" y="1837792"/>
                </a:moveTo>
                <a:cubicBezTo>
                  <a:pt x="9267017" y="1837792"/>
                  <a:pt x="9298184" y="1868973"/>
                  <a:pt x="9298184" y="1907436"/>
                </a:cubicBezTo>
                <a:cubicBezTo>
                  <a:pt x="9298184" y="1945880"/>
                  <a:pt x="9267017" y="1977039"/>
                  <a:pt x="9228571" y="1977039"/>
                </a:cubicBezTo>
                <a:cubicBezTo>
                  <a:pt x="9190125" y="1977039"/>
                  <a:pt x="9158958" y="1945880"/>
                  <a:pt x="9158958" y="1907436"/>
                </a:cubicBezTo>
                <a:cubicBezTo>
                  <a:pt x="9158958" y="1868973"/>
                  <a:pt x="9190125" y="1837792"/>
                  <a:pt x="9228571" y="1837792"/>
                </a:cubicBezTo>
                <a:close/>
                <a:moveTo>
                  <a:pt x="8810895" y="1837792"/>
                </a:moveTo>
                <a:cubicBezTo>
                  <a:pt x="8849341" y="1837792"/>
                  <a:pt x="8880507" y="1868973"/>
                  <a:pt x="8880507" y="1907436"/>
                </a:cubicBezTo>
                <a:cubicBezTo>
                  <a:pt x="8880507" y="1945880"/>
                  <a:pt x="8849341" y="1977040"/>
                  <a:pt x="8810895" y="1977040"/>
                </a:cubicBezTo>
                <a:cubicBezTo>
                  <a:pt x="8772449" y="1977040"/>
                  <a:pt x="8741282" y="1945880"/>
                  <a:pt x="8741282" y="1907436"/>
                </a:cubicBezTo>
                <a:cubicBezTo>
                  <a:pt x="8741282" y="1868973"/>
                  <a:pt x="8772449" y="1837792"/>
                  <a:pt x="8810895" y="1837792"/>
                </a:cubicBezTo>
                <a:close/>
                <a:moveTo>
                  <a:pt x="7975542" y="1531460"/>
                </a:moveTo>
                <a:cubicBezTo>
                  <a:pt x="8013988" y="1531460"/>
                  <a:pt x="8045155" y="1562634"/>
                  <a:pt x="8045155" y="1601076"/>
                </a:cubicBezTo>
                <a:cubicBezTo>
                  <a:pt x="8045155" y="1639473"/>
                  <a:pt x="8013988" y="1670655"/>
                  <a:pt x="7975542" y="1670655"/>
                </a:cubicBezTo>
                <a:cubicBezTo>
                  <a:pt x="7937096" y="1670655"/>
                  <a:pt x="7905929" y="1639473"/>
                  <a:pt x="7905929" y="1601076"/>
                </a:cubicBezTo>
                <a:cubicBezTo>
                  <a:pt x="7905929" y="1562634"/>
                  <a:pt x="7937096" y="1531460"/>
                  <a:pt x="7975542" y="1531460"/>
                </a:cubicBezTo>
                <a:close/>
                <a:moveTo>
                  <a:pt x="7557865" y="1531460"/>
                </a:moveTo>
                <a:cubicBezTo>
                  <a:pt x="7596311" y="1531460"/>
                  <a:pt x="7627478" y="1562636"/>
                  <a:pt x="7627478" y="1601076"/>
                </a:cubicBezTo>
                <a:cubicBezTo>
                  <a:pt x="7627478" y="1639473"/>
                  <a:pt x="7596311" y="1670655"/>
                  <a:pt x="7557865" y="1670655"/>
                </a:cubicBezTo>
                <a:cubicBezTo>
                  <a:pt x="7519419" y="1670655"/>
                  <a:pt x="7488253" y="1639473"/>
                  <a:pt x="7488253" y="1601076"/>
                </a:cubicBezTo>
                <a:cubicBezTo>
                  <a:pt x="7488253" y="1562636"/>
                  <a:pt x="7519419" y="1531460"/>
                  <a:pt x="7557865" y="1531460"/>
                </a:cubicBezTo>
                <a:close/>
                <a:moveTo>
                  <a:pt x="7140189" y="1531460"/>
                </a:moveTo>
                <a:cubicBezTo>
                  <a:pt x="7178635" y="1531460"/>
                  <a:pt x="7209802" y="1562636"/>
                  <a:pt x="7209802" y="1601076"/>
                </a:cubicBezTo>
                <a:cubicBezTo>
                  <a:pt x="7209802" y="1639473"/>
                  <a:pt x="7178635" y="1670655"/>
                  <a:pt x="7140189" y="1670655"/>
                </a:cubicBezTo>
                <a:cubicBezTo>
                  <a:pt x="7101743" y="1670655"/>
                  <a:pt x="7070576" y="1639473"/>
                  <a:pt x="7070576" y="1601076"/>
                </a:cubicBezTo>
                <a:cubicBezTo>
                  <a:pt x="7070576" y="1562636"/>
                  <a:pt x="7101743" y="1531460"/>
                  <a:pt x="7140189" y="1531460"/>
                </a:cubicBezTo>
                <a:close/>
                <a:moveTo>
                  <a:pt x="6722513" y="1531460"/>
                </a:moveTo>
                <a:cubicBezTo>
                  <a:pt x="6760958" y="1531460"/>
                  <a:pt x="6792125" y="1562636"/>
                  <a:pt x="6792125" y="1601076"/>
                </a:cubicBezTo>
                <a:cubicBezTo>
                  <a:pt x="6792125" y="1639473"/>
                  <a:pt x="6760958" y="1670655"/>
                  <a:pt x="6722513" y="1670655"/>
                </a:cubicBezTo>
                <a:cubicBezTo>
                  <a:pt x="6684067" y="1670655"/>
                  <a:pt x="6652900" y="1639473"/>
                  <a:pt x="6652900" y="1601076"/>
                </a:cubicBezTo>
                <a:cubicBezTo>
                  <a:pt x="6652900" y="1562636"/>
                  <a:pt x="6684067" y="1531460"/>
                  <a:pt x="6722513" y="1531460"/>
                </a:cubicBezTo>
                <a:close/>
                <a:moveTo>
                  <a:pt x="6304836" y="1531460"/>
                </a:moveTo>
                <a:cubicBezTo>
                  <a:pt x="6343282" y="1531460"/>
                  <a:pt x="6374449" y="1562636"/>
                  <a:pt x="6374449" y="1601076"/>
                </a:cubicBezTo>
                <a:cubicBezTo>
                  <a:pt x="6374449" y="1639473"/>
                  <a:pt x="6343282" y="1670655"/>
                  <a:pt x="6304836" y="1670655"/>
                </a:cubicBezTo>
                <a:cubicBezTo>
                  <a:pt x="6266390" y="1670655"/>
                  <a:pt x="6235223" y="1639473"/>
                  <a:pt x="6235223" y="1601076"/>
                </a:cubicBezTo>
                <a:cubicBezTo>
                  <a:pt x="6235223" y="1562636"/>
                  <a:pt x="6266390" y="1531460"/>
                  <a:pt x="6304836" y="1531460"/>
                </a:cubicBezTo>
                <a:close/>
                <a:moveTo>
                  <a:pt x="5887160" y="1531460"/>
                </a:moveTo>
                <a:cubicBezTo>
                  <a:pt x="5925606" y="1531460"/>
                  <a:pt x="5956772" y="1562636"/>
                  <a:pt x="5956772" y="1601076"/>
                </a:cubicBezTo>
                <a:cubicBezTo>
                  <a:pt x="5956772" y="1639473"/>
                  <a:pt x="5925606" y="1670655"/>
                  <a:pt x="5887160" y="1670655"/>
                </a:cubicBezTo>
                <a:cubicBezTo>
                  <a:pt x="5848714" y="1670655"/>
                  <a:pt x="5817547" y="1639473"/>
                  <a:pt x="5817547" y="1601076"/>
                </a:cubicBezTo>
                <a:cubicBezTo>
                  <a:pt x="5817547" y="1562636"/>
                  <a:pt x="5848714" y="1531460"/>
                  <a:pt x="5887160" y="1531460"/>
                </a:cubicBezTo>
                <a:close/>
                <a:moveTo>
                  <a:pt x="5469483" y="1531460"/>
                </a:moveTo>
                <a:cubicBezTo>
                  <a:pt x="5507929" y="1531460"/>
                  <a:pt x="5539096" y="1562636"/>
                  <a:pt x="5539096" y="1601076"/>
                </a:cubicBezTo>
                <a:cubicBezTo>
                  <a:pt x="5539096" y="1639473"/>
                  <a:pt x="5507929" y="1670655"/>
                  <a:pt x="5469483" y="1670655"/>
                </a:cubicBezTo>
                <a:cubicBezTo>
                  <a:pt x="5431037" y="1670655"/>
                  <a:pt x="5399870" y="1639473"/>
                  <a:pt x="5399870" y="1601076"/>
                </a:cubicBezTo>
                <a:cubicBezTo>
                  <a:pt x="5399870" y="1562636"/>
                  <a:pt x="5431037" y="1531460"/>
                  <a:pt x="5469483" y="1531460"/>
                </a:cubicBezTo>
                <a:close/>
                <a:moveTo>
                  <a:pt x="5051807" y="1531460"/>
                </a:moveTo>
                <a:cubicBezTo>
                  <a:pt x="5090253" y="1531460"/>
                  <a:pt x="5121419" y="1562636"/>
                  <a:pt x="5121419" y="1601076"/>
                </a:cubicBezTo>
                <a:cubicBezTo>
                  <a:pt x="5121419" y="1639473"/>
                  <a:pt x="5090253" y="1670655"/>
                  <a:pt x="5051807" y="1670655"/>
                </a:cubicBezTo>
                <a:cubicBezTo>
                  <a:pt x="5013361" y="1670655"/>
                  <a:pt x="4982194" y="1639473"/>
                  <a:pt x="4982194" y="1601076"/>
                </a:cubicBezTo>
                <a:cubicBezTo>
                  <a:pt x="4982194" y="1562636"/>
                  <a:pt x="5013361" y="1531460"/>
                  <a:pt x="5051807" y="1531460"/>
                </a:cubicBezTo>
                <a:close/>
                <a:moveTo>
                  <a:pt x="4634130" y="1531460"/>
                </a:moveTo>
                <a:cubicBezTo>
                  <a:pt x="4672576" y="1531460"/>
                  <a:pt x="4703743" y="1562636"/>
                  <a:pt x="4703743" y="1601076"/>
                </a:cubicBezTo>
                <a:cubicBezTo>
                  <a:pt x="4703743" y="1639473"/>
                  <a:pt x="4672576" y="1670655"/>
                  <a:pt x="4634130" y="1670655"/>
                </a:cubicBezTo>
                <a:cubicBezTo>
                  <a:pt x="4595684" y="1670655"/>
                  <a:pt x="4564517" y="1639473"/>
                  <a:pt x="4564517" y="1601076"/>
                </a:cubicBezTo>
                <a:cubicBezTo>
                  <a:pt x="4564517" y="1562636"/>
                  <a:pt x="4595684" y="1531460"/>
                  <a:pt x="4634130" y="1531460"/>
                </a:cubicBezTo>
                <a:close/>
                <a:moveTo>
                  <a:pt x="4216607" y="1531460"/>
                </a:moveTo>
                <a:cubicBezTo>
                  <a:pt x="4255053" y="1531460"/>
                  <a:pt x="4286066" y="1562636"/>
                  <a:pt x="4286066" y="1601076"/>
                </a:cubicBezTo>
                <a:cubicBezTo>
                  <a:pt x="4286066" y="1639473"/>
                  <a:pt x="4255053" y="1670655"/>
                  <a:pt x="4216607" y="1670655"/>
                </a:cubicBezTo>
                <a:cubicBezTo>
                  <a:pt x="4178161" y="1670655"/>
                  <a:pt x="4146996" y="1639473"/>
                  <a:pt x="4146996" y="1601076"/>
                </a:cubicBezTo>
                <a:cubicBezTo>
                  <a:pt x="4146996" y="1562636"/>
                  <a:pt x="4178161" y="1531460"/>
                  <a:pt x="4216607" y="1531460"/>
                </a:cubicBezTo>
                <a:close/>
                <a:moveTo>
                  <a:pt x="3798937" y="1531460"/>
                </a:moveTo>
                <a:cubicBezTo>
                  <a:pt x="3837378" y="1531460"/>
                  <a:pt x="3868546" y="1562638"/>
                  <a:pt x="3868546" y="1601076"/>
                </a:cubicBezTo>
                <a:cubicBezTo>
                  <a:pt x="3868546" y="1639473"/>
                  <a:pt x="3837378" y="1670655"/>
                  <a:pt x="3798937" y="1670655"/>
                </a:cubicBezTo>
                <a:cubicBezTo>
                  <a:pt x="3760487" y="1670655"/>
                  <a:pt x="3729324" y="1639473"/>
                  <a:pt x="3729324" y="1601076"/>
                </a:cubicBezTo>
                <a:cubicBezTo>
                  <a:pt x="3729324" y="1562638"/>
                  <a:pt x="3760487" y="1531460"/>
                  <a:pt x="3798937" y="1531460"/>
                </a:cubicBezTo>
                <a:close/>
                <a:moveTo>
                  <a:pt x="3381269" y="1531460"/>
                </a:moveTo>
                <a:cubicBezTo>
                  <a:pt x="3419716" y="1531460"/>
                  <a:pt x="3450883" y="1562638"/>
                  <a:pt x="3450883" y="1601076"/>
                </a:cubicBezTo>
                <a:cubicBezTo>
                  <a:pt x="3450883" y="1639473"/>
                  <a:pt x="3419716" y="1670655"/>
                  <a:pt x="3381269" y="1670655"/>
                </a:cubicBezTo>
                <a:cubicBezTo>
                  <a:pt x="3342818" y="1670655"/>
                  <a:pt x="3311649" y="1639473"/>
                  <a:pt x="3311649" y="1601076"/>
                </a:cubicBezTo>
                <a:cubicBezTo>
                  <a:pt x="3311649" y="1562638"/>
                  <a:pt x="3342818" y="1531460"/>
                  <a:pt x="3381269" y="1531460"/>
                </a:cubicBezTo>
                <a:close/>
                <a:moveTo>
                  <a:pt x="2963579" y="1531460"/>
                </a:moveTo>
                <a:cubicBezTo>
                  <a:pt x="3002025" y="1531460"/>
                  <a:pt x="3033190" y="1562638"/>
                  <a:pt x="3033190" y="1601076"/>
                </a:cubicBezTo>
                <a:cubicBezTo>
                  <a:pt x="3033190" y="1639473"/>
                  <a:pt x="3002025" y="1670655"/>
                  <a:pt x="2963579" y="1670655"/>
                </a:cubicBezTo>
                <a:cubicBezTo>
                  <a:pt x="2925131" y="1670655"/>
                  <a:pt x="2893962" y="1639473"/>
                  <a:pt x="2893962" y="1601076"/>
                </a:cubicBezTo>
                <a:cubicBezTo>
                  <a:pt x="2893962" y="1562638"/>
                  <a:pt x="2925131" y="1531460"/>
                  <a:pt x="2963579" y="1531460"/>
                </a:cubicBezTo>
                <a:close/>
                <a:moveTo>
                  <a:pt x="2545886" y="1531460"/>
                </a:moveTo>
                <a:cubicBezTo>
                  <a:pt x="2584331" y="1531460"/>
                  <a:pt x="2615498" y="1562638"/>
                  <a:pt x="2615498" y="1601076"/>
                </a:cubicBezTo>
                <a:cubicBezTo>
                  <a:pt x="2615498" y="1639473"/>
                  <a:pt x="2584331" y="1670655"/>
                  <a:pt x="2545886" y="1670655"/>
                </a:cubicBezTo>
                <a:cubicBezTo>
                  <a:pt x="2507440" y="1670655"/>
                  <a:pt x="2476270" y="1639473"/>
                  <a:pt x="2476270" y="1601076"/>
                </a:cubicBezTo>
                <a:cubicBezTo>
                  <a:pt x="2476270" y="1562638"/>
                  <a:pt x="2507440" y="1531460"/>
                  <a:pt x="2545886" y="1531460"/>
                </a:cubicBezTo>
                <a:close/>
                <a:moveTo>
                  <a:pt x="2128192" y="1531460"/>
                </a:moveTo>
                <a:cubicBezTo>
                  <a:pt x="2166638" y="1531460"/>
                  <a:pt x="2197805" y="1562638"/>
                  <a:pt x="2197805" y="1601076"/>
                </a:cubicBezTo>
                <a:cubicBezTo>
                  <a:pt x="2197805" y="1639473"/>
                  <a:pt x="2166638" y="1670655"/>
                  <a:pt x="2128192" y="1670655"/>
                </a:cubicBezTo>
                <a:cubicBezTo>
                  <a:pt x="2089746" y="1670655"/>
                  <a:pt x="2058578" y="1639473"/>
                  <a:pt x="2058578" y="1601076"/>
                </a:cubicBezTo>
                <a:cubicBezTo>
                  <a:pt x="2058578" y="1562638"/>
                  <a:pt x="2089746" y="1531460"/>
                  <a:pt x="2128192" y="1531460"/>
                </a:cubicBezTo>
                <a:close/>
                <a:moveTo>
                  <a:pt x="1710498" y="1531460"/>
                </a:moveTo>
                <a:cubicBezTo>
                  <a:pt x="1748945" y="1531460"/>
                  <a:pt x="1780111" y="1562638"/>
                  <a:pt x="1780111" y="1601080"/>
                </a:cubicBezTo>
                <a:cubicBezTo>
                  <a:pt x="1780111" y="1639473"/>
                  <a:pt x="1748945" y="1670655"/>
                  <a:pt x="1710498" y="1670655"/>
                </a:cubicBezTo>
                <a:cubicBezTo>
                  <a:pt x="1672045" y="1670655"/>
                  <a:pt x="1640872" y="1639473"/>
                  <a:pt x="1640872" y="1601080"/>
                </a:cubicBezTo>
                <a:cubicBezTo>
                  <a:pt x="1640872" y="1562638"/>
                  <a:pt x="1672045" y="1531460"/>
                  <a:pt x="1710498" y="1531460"/>
                </a:cubicBezTo>
                <a:close/>
                <a:moveTo>
                  <a:pt x="1292805" y="1531460"/>
                </a:moveTo>
                <a:cubicBezTo>
                  <a:pt x="1331251" y="1531460"/>
                  <a:pt x="1362418" y="1562638"/>
                  <a:pt x="1362418" y="1601080"/>
                </a:cubicBezTo>
                <a:cubicBezTo>
                  <a:pt x="1362418" y="1639473"/>
                  <a:pt x="1331251" y="1670655"/>
                  <a:pt x="1292805" y="1670655"/>
                </a:cubicBezTo>
                <a:cubicBezTo>
                  <a:pt x="1254359" y="1670655"/>
                  <a:pt x="1223192" y="1639473"/>
                  <a:pt x="1223192" y="1601080"/>
                </a:cubicBezTo>
                <a:cubicBezTo>
                  <a:pt x="1223192" y="1562638"/>
                  <a:pt x="1254359" y="1531460"/>
                  <a:pt x="1292805" y="1531460"/>
                </a:cubicBezTo>
                <a:close/>
                <a:moveTo>
                  <a:pt x="875136" y="1531460"/>
                </a:moveTo>
                <a:cubicBezTo>
                  <a:pt x="913583" y="1531460"/>
                  <a:pt x="944748" y="1562638"/>
                  <a:pt x="944748" y="1601080"/>
                </a:cubicBezTo>
                <a:cubicBezTo>
                  <a:pt x="944748" y="1639473"/>
                  <a:pt x="913583" y="1670655"/>
                  <a:pt x="875136" y="1670655"/>
                </a:cubicBezTo>
                <a:cubicBezTo>
                  <a:pt x="836689" y="1670655"/>
                  <a:pt x="805523" y="1639473"/>
                  <a:pt x="805523" y="1601080"/>
                </a:cubicBezTo>
                <a:cubicBezTo>
                  <a:pt x="805523" y="1562638"/>
                  <a:pt x="836689" y="1531460"/>
                  <a:pt x="875136" y="1531460"/>
                </a:cubicBezTo>
                <a:close/>
                <a:moveTo>
                  <a:pt x="457460" y="1531460"/>
                </a:moveTo>
                <a:cubicBezTo>
                  <a:pt x="495908" y="1531460"/>
                  <a:pt x="527076" y="1562638"/>
                  <a:pt x="527076" y="1601080"/>
                </a:cubicBezTo>
                <a:cubicBezTo>
                  <a:pt x="527076" y="1639473"/>
                  <a:pt x="495908" y="1670655"/>
                  <a:pt x="457460" y="1670655"/>
                </a:cubicBezTo>
                <a:cubicBezTo>
                  <a:pt x="419013" y="1670655"/>
                  <a:pt x="387847" y="1639473"/>
                  <a:pt x="387847" y="1601080"/>
                </a:cubicBezTo>
                <a:cubicBezTo>
                  <a:pt x="387847" y="1562638"/>
                  <a:pt x="419013" y="1531460"/>
                  <a:pt x="457460" y="1531460"/>
                </a:cubicBezTo>
                <a:close/>
                <a:moveTo>
                  <a:pt x="39787" y="1531460"/>
                </a:moveTo>
                <a:cubicBezTo>
                  <a:pt x="78231" y="1531460"/>
                  <a:pt x="109399" y="1562638"/>
                  <a:pt x="109399" y="1601080"/>
                </a:cubicBezTo>
                <a:cubicBezTo>
                  <a:pt x="109399" y="1639473"/>
                  <a:pt x="78231" y="1670655"/>
                  <a:pt x="39787" y="1670655"/>
                </a:cubicBezTo>
                <a:cubicBezTo>
                  <a:pt x="30175" y="1670655"/>
                  <a:pt x="21019" y="1668706"/>
                  <a:pt x="12690" y="1665183"/>
                </a:cubicBezTo>
                <a:lnTo>
                  <a:pt x="0" y="1656627"/>
                </a:lnTo>
                <a:lnTo>
                  <a:pt x="0" y="1545490"/>
                </a:lnTo>
                <a:lnTo>
                  <a:pt x="12690" y="1536932"/>
                </a:lnTo>
                <a:cubicBezTo>
                  <a:pt x="21019" y="1533409"/>
                  <a:pt x="30175" y="1531460"/>
                  <a:pt x="39787" y="1531460"/>
                </a:cubicBezTo>
                <a:close/>
                <a:moveTo>
                  <a:pt x="12152306" y="1531457"/>
                </a:moveTo>
                <a:cubicBezTo>
                  <a:pt x="12161917" y="1531457"/>
                  <a:pt x="12171074" y="1533406"/>
                  <a:pt x="12179402" y="1536929"/>
                </a:cubicBezTo>
                <a:lnTo>
                  <a:pt x="12192000" y="1545424"/>
                </a:lnTo>
                <a:lnTo>
                  <a:pt x="12192000" y="1656690"/>
                </a:lnTo>
                <a:lnTo>
                  <a:pt x="12179402" y="1665183"/>
                </a:lnTo>
                <a:cubicBezTo>
                  <a:pt x="12171074" y="1668706"/>
                  <a:pt x="12161917" y="1670655"/>
                  <a:pt x="12152306" y="1670655"/>
                </a:cubicBezTo>
                <a:cubicBezTo>
                  <a:pt x="12113860" y="1670655"/>
                  <a:pt x="12082694" y="1639473"/>
                  <a:pt x="12082694" y="1601076"/>
                </a:cubicBezTo>
                <a:cubicBezTo>
                  <a:pt x="12082694" y="1562633"/>
                  <a:pt x="12113860" y="1531457"/>
                  <a:pt x="12152306" y="1531457"/>
                </a:cubicBezTo>
                <a:close/>
                <a:moveTo>
                  <a:pt x="11734630" y="1531457"/>
                </a:moveTo>
                <a:cubicBezTo>
                  <a:pt x="11773076" y="1531457"/>
                  <a:pt x="11804243" y="1562633"/>
                  <a:pt x="11804243" y="1601076"/>
                </a:cubicBezTo>
                <a:cubicBezTo>
                  <a:pt x="11804243" y="1639473"/>
                  <a:pt x="11773076" y="1670655"/>
                  <a:pt x="11734630" y="1670655"/>
                </a:cubicBezTo>
                <a:cubicBezTo>
                  <a:pt x="11696184" y="1670655"/>
                  <a:pt x="11665017" y="1639473"/>
                  <a:pt x="11665017" y="1601076"/>
                </a:cubicBezTo>
                <a:cubicBezTo>
                  <a:pt x="11665017" y="1562633"/>
                  <a:pt x="11696184" y="1531457"/>
                  <a:pt x="11734630" y="1531457"/>
                </a:cubicBezTo>
                <a:close/>
                <a:moveTo>
                  <a:pt x="11316953" y="1531457"/>
                </a:moveTo>
                <a:cubicBezTo>
                  <a:pt x="11355399" y="1531457"/>
                  <a:pt x="11386566" y="1562634"/>
                  <a:pt x="11386566" y="1601076"/>
                </a:cubicBezTo>
                <a:cubicBezTo>
                  <a:pt x="11386566" y="1639473"/>
                  <a:pt x="11355399" y="1670655"/>
                  <a:pt x="11316953" y="1670655"/>
                </a:cubicBezTo>
                <a:cubicBezTo>
                  <a:pt x="11278507" y="1670655"/>
                  <a:pt x="11247341" y="1639473"/>
                  <a:pt x="11247341" y="1601076"/>
                </a:cubicBezTo>
                <a:cubicBezTo>
                  <a:pt x="11247341" y="1562634"/>
                  <a:pt x="11278507" y="1531457"/>
                  <a:pt x="11316953" y="1531457"/>
                </a:cubicBezTo>
                <a:close/>
                <a:moveTo>
                  <a:pt x="10899277" y="1531457"/>
                </a:moveTo>
                <a:cubicBezTo>
                  <a:pt x="10937723" y="1531457"/>
                  <a:pt x="10968890" y="1562634"/>
                  <a:pt x="10968890" y="1601076"/>
                </a:cubicBezTo>
                <a:cubicBezTo>
                  <a:pt x="10968890" y="1639473"/>
                  <a:pt x="10937723" y="1670655"/>
                  <a:pt x="10899277" y="1670655"/>
                </a:cubicBezTo>
                <a:cubicBezTo>
                  <a:pt x="10860831" y="1670655"/>
                  <a:pt x="10829664" y="1639473"/>
                  <a:pt x="10829664" y="1601076"/>
                </a:cubicBezTo>
                <a:cubicBezTo>
                  <a:pt x="10829664" y="1562634"/>
                  <a:pt x="10860831" y="1531457"/>
                  <a:pt x="10899277" y="1531457"/>
                </a:cubicBezTo>
                <a:close/>
                <a:moveTo>
                  <a:pt x="10481600" y="1531457"/>
                </a:moveTo>
                <a:cubicBezTo>
                  <a:pt x="10520046" y="1531457"/>
                  <a:pt x="10551213" y="1562634"/>
                  <a:pt x="10551213" y="1601076"/>
                </a:cubicBezTo>
                <a:cubicBezTo>
                  <a:pt x="10551213" y="1639473"/>
                  <a:pt x="10520046" y="1670655"/>
                  <a:pt x="10481600" y="1670655"/>
                </a:cubicBezTo>
                <a:cubicBezTo>
                  <a:pt x="10443154" y="1670655"/>
                  <a:pt x="10411988" y="1639473"/>
                  <a:pt x="10411988" y="1601076"/>
                </a:cubicBezTo>
                <a:cubicBezTo>
                  <a:pt x="10411988" y="1562634"/>
                  <a:pt x="10443154" y="1531457"/>
                  <a:pt x="10481600" y="1531457"/>
                </a:cubicBezTo>
                <a:close/>
                <a:moveTo>
                  <a:pt x="10063924" y="1531457"/>
                </a:moveTo>
                <a:cubicBezTo>
                  <a:pt x="10102370" y="1531457"/>
                  <a:pt x="10133537" y="1562634"/>
                  <a:pt x="10133537" y="1601076"/>
                </a:cubicBezTo>
                <a:cubicBezTo>
                  <a:pt x="10133537" y="1639473"/>
                  <a:pt x="10102370" y="1670655"/>
                  <a:pt x="10063924" y="1670655"/>
                </a:cubicBezTo>
                <a:cubicBezTo>
                  <a:pt x="10025478" y="1670655"/>
                  <a:pt x="9994311" y="1639473"/>
                  <a:pt x="9994311" y="1601076"/>
                </a:cubicBezTo>
                <a:cubicBezTo>
                  <a:pt x="9994311" y="1562634"/>
                  <a:pt x="10025478" y="1531457"/>
                  <a:pt x="10063924" y="1531457"/>
                </a:cubicBezTo>
                <a:close/>
                <a:moveTo>
                  <a:pt x="9646247" y="1531457"/>
                </a:moveTo>
                <a:cubicBezTo>
                  <a:pt x="9684693" y="1531457"/>
                  <a:pt x="9715860" y="1562634"/>
                  <a:pt x="9715860" y="1601076"/>
                </a:cubicBezTo>
                <a:cubicBezTo>
                  <a:pt x="9715860" y="1639473"/>
                  <a:pt x="9684693" y="1670655"/>
                  <a:pt x="9646247" y="1670655"/>
                </a:cubicBezTo>
                <a:cubicBezTo>
                  <a:pt x="9607802" y="1670655"/>
                  <a:pt x="9576635" y="1639473"/>
                  <a:pt x="9576635" y="1601076"/>
                </a:cubicBezTo>
                <a:cubicBezTo>
                  <a:pt x="9576635" y="1562634"/>
                  <a:pt x="9607802" y="1531457"/>
                  <a:pt x="9646247" y="1531457"/>
                </a:cubicBezTo>
                <a:close/>
                <a:moveTo>
                  <a:pt x="9228571" y="1531457"/>
                </a:moveTo>
                <a:cubicBezTo>
                  <a:pt x="9267017" y="1531457"/>
                  <a:pt x="9298184" y="1562634"/>
                  <a:pt x="9298184" y="1601076"/>
                </a:cubicBezTo>
                <a:cubicBezTo>
                  <a:pt x="9298184" y="1639473"/>
                  <a:pt x="9267017" y="1670655"/>
                  <a:pt x="9228571" y="1670655"/>
                </a:cubicBezTo>
                <a:cubicBezTo>
                  <a:pt x="9190125" y="1670655"/>
                  <a:pt x="9158958" y="1639473"/>
                  <a:pt x="9158958" y="1601076"/>
                </a:cubicBezTo>
                <a:cubicBezTo>
                  <a:pt x="9158958" y="1562634"/>
                  <a:pt x="9190125" y="1531457"/>
                  <a:pt x="9228571" y="1531457"/>
                </a:cubicBezTo>
                <a:close/>
                <a:moveTo>
                  <a:pt x="8810895" y="1531457"/>
                </a:moveTo>
                <a:cubicBezTo>
                  <a:pt x="8849341" y="1531457"/>
                  <a:pt x="8880507" y="1562634"/>
                  <a:pt x="8880507" y="1601076"/>
                </a:cubicBezTo>
                <a:cubicBezTo>
                  <a:pt x="8880507" y="1639473"/>
                  <a:pt x="8849341" y="1670655"/>
                  <a:pt x="8810895" y="1670655"/>
                </a:cubicBezTo>
                <a:cubicBezTo>
                  <a:pt x="8772449" y="1670655"/>
                  <a:pt x="8741282" y="1639473"/>
                  <a:pt x="8741282" y="1601076"/>
                </a:cubicBezTo>
                <a:cubicBezTo>
                  <a:pt x="8741282" y="1562634"/>
                  <a:pt x="8772449" y="1531457"/>
                  <a:pt x="8810895" y="1531457"/>
                </a:cubicBezTo>
                <a:close/>
                <a:moveTo>
                  <a:pt x="8393218" y="1531457"/>
                </a:moveTo>
                <a:cubicBezTo>
                  <a:pt x="8431664" y="1531457"/>
                  <a:pt x="8462831" y="1562634"/>
                  <a:pt x="8462831" y="1601076"/>
                </a:cubicBezTo>
                <a:cubicBezTo>
                  <a:pt x="8462831" y="1639473"/>
                  <a:pt x="8431664" y="1670655"/>
                  <a:pt x="8393218" y="1670655"/>
                </a:cubicBezTo>
                <a:cubicBezTo>
                  <a:pt x="8354772" y="1670655"/>
                  <a:pt x="8323606" y="1639473"/>
                  <a:pt x="8323606" y="1601076"/>
                </a:cubicBezTo>
                <a:cubicBezTo>
                  <a:pt x="8323606" y="1562634"/>
                  <a:pt x="8354772" y="1531457"/>
                  <a:pt x="8393218" y="1531457"/>
                </a:cubicBezTo>
                <a:close/>
                <a:moveTo>
                  <a:pt x="3798945" y="1225187"/>
                </a:moveTo>
                <a:cubicBezTo>
                  <a:pt x="3837387" y="1225187"/>
                  <a:pt x="3868555" y="1256355"/>
                  <a:pt x="3868555" y="1294798"/>
                </a:cubicBezTo>
                <a:cubicBezTo>
                  <a:pt x="3868555" y="1333242"/>
                  <a:pt x="3837387" y="1364404"/>
                  <a:pt x="3798945" y="1364404"/>
                </a:cubicBezTo>
                <a:cubicBezTo>
                  <a:pt x="3760496" y="1364404"/>
                  <a:pt x="3729333" y="1333242"/>
                  <a:pt x="3729333" y="1294798"/>
                </a:cubicBezTo>
                <a:cubicBezTo>
                  <a:pt x="3729333" y="1256355"/>
                  <a:pt x="3760496" y="1225187"/>
                  <a:pt x="3798945" y="1225187"/>
                </a:cubicBezTo>
                <a:close/>
                <a:moveTo>
                  <a:pt x="3381279" y="1225187"/>
                </a:moveTo>
                <a:cubicBezTo>
                  <a:pt x="3419725" y="1225187"/>
                  <a:pt x="3450892" y="1256355"/>
                  <a:pt x="3450892" y="1294798"/>
                </a:cubicBezTo>
                <a:cubicBezTo>
                  <a:pt x="3450892" y="1333242"/>
                  <a:pt x="3419725" y="1364404"/>
                  <a:pt x="3381279" y="1364404"/>
                </a:cubicBezTo>
                <a:cubicBezTo>
                  <a:pt x="3342827" y="1364404"/>
                  <a:pt x="3311658" y="1333242"/>
                  <a:pt x="3311658" y="1294798"/>
                </a:cubicBezTo>
                <a:cubicBezTo>
                  <a:pt x="3311658" y="1256355"/>
                  <a:pt x="3342827" y="1225187"/>
                  <a:pt x="3381279" y="1225187"/>
                </a:cubicBezTo>
                <a:close/>
                <a:moveTo>
                  <a:pt x="2963588" y="1225187"/>
                </a:moveTo>
                <a:cubicBezTo>
                  <a:pt x="3002033" y="1225187"/>
                  <a:pt x="3033199" y="1256355"/>
                  <a:pt x="3033199" y="1294798"/>
                </a:cubicBezTo>
                <a:cubicBezTo>
                  <a:pt x="3033199" y="1333242"/>
                  <a:pt x="3002033" y="1364404"/>
                  <a:pt x="2963588" y="1364404"/>
                </a:cubicBezTo>
                <a:cubicBezTo>
                  <a:pt x="2925139" y="1364404"/>
                  <a:pt x="2893969" y="1333242"/>
                  <a:pt x="2893969" y="1294798"/>
                </a:cubicBezTo>
                <a:cubicBezTo>
                  <a:pt x="2893969" y="1256355"/>
                  <a:pt x="2925139" y="1225187"/>
                  <a:pt x="2963588" y="1225187"/>
                </a:cubicBezTo>
                <a:close/>
                <a:moveTo>
                  <a:pt x="2545893" y="1225187"/>
                </a:moveTo>
                <a:cubicBezTo>
                  <a:pt x="2584339" y="1225187"/>
                  <a:pt x="2615505" y="1256355"/>
                  <a:pt x="2615505" y="1294800"/>
                </a:cubicBezTo>
                <a:cubicBezTo>
                  <a:pt x="2615505" y="1333242"/>
                  <a:pt x="2584339" y="1364404"/>
                  <a:pt x="2545893" y="1364404"/>
                </a:cubicBezTo>
                <a:cubicBezTo>
                  <a:pt x="2507447" y="1364404"/>
                  <a:pt x="2476278" y="1333242"/>
                  <a:pt x="2476278" y="1294800"/>
                </a:cubicBezTo>
                <a:cubicBezTo>
                  <a:pt x="2476278" y="1256355"/>
                  <a:pt x="2507447" y="1225187"/>
                  <a:pt x="2545893" y="1225187"/>
                </a:cubicBezTo>
                <a:close/>
                <a:moveTo>
                  <a:pt x="2128198" y="1225187"/>
                </a:moveTo>
                <a:cubicBezTo>
                  <a:pt x="2166644" y="1225187"/>
                  <a:pt x="2197812" y="1256355"/>
                  <a:pt x="2197812" y="1294800"/>
                </a:cubicBezTo>
                <a:cubicBezTo>
                  <a:pt x="2197812" y="1333242"/>
                  <a:pt x="2166644" y="1364404"/>
                  <a:pt x="2128198" y="1364404"/>
                </a:cubicBezTo>
                <a:cubicBezTo>
                  <a:pt x="2089752" y="1364404"/>
                  <a:pt x="2058585" y="1333242"/>
                  <a:pt x="2058585" y="1294800"/>
                </a:cubicBezTo>
                <a:cubicBezTo>
                  <a:pt x="2058585" y="1256355"/>
                  <a:pt x="2089752" y="1225187"/>
                  <a:pt x="2128198" y="1225187"/>
                </a:cubicBezTo>
                <a:close/>
                <a:moveTo>
                  <a:pt x="1710503" y="1225187"/>
                </a:moveTo>
                <a:cubicBezTo>
                  <a:pt x="1748950" y="1225187"/>
                  <a:pt x="1780116" y="1256356"/>
                  <a:pt x="1780116" y="1294800"/>
                </a:cubicBezTo>
                <a:cubicBezTo>
                  <a:pt x="1780116" y="1333242"/>
                  <a:pt x="1748950" y="1364404"/>
                  <a:pt x="1710503" y="1364404"/>
                </a:cubicBezTo>
                <a:cubicBezTo>
                  <a:pt x="1672051" y="1364404"/>
                  <a:pt x="1640877" y="1333242"/>
                  <a:pt x="1640877" y="1294800"/>
                </a:cubicBezTo>
                <a:cubicBezTo>
                  <a:pt x="1640877" y="1256356"/>
                  <a:pt x="1672051" y="1225187"/>
                  <a:pt x="1710503" y="1225187"/>
                </a:cubicBezTo>
                <a:close/>
                <a:moveTo>
                  <a:pt x="1292810" y="1225187"/>
                </a:moveTo>
                <a:cubicBezTo>
                  <a:pt x="1331256" y="1225187"/>
                  <a:pt x="1362421" y="1256356"/>
                  <a:pt x="1362421" y="1294800"/>
                </a:cubicBezTo>
                <a:cubicBezTo>
                  <a:pt x="1362421" y="1333242"/>
                  <a:pt x="1331256" y="1364404"/>
                  <a:pt x="1292810" y="1364404"/>
                </a:cubicBezTo>
                <a:cubicBezTo>
                  <a:pt x="1254364" y="1364404"/>
                  <a:pt x="1223197" y="1333242"/>
                  <a:pt x="1223197" y="1294800"/>
                </a:cubicBezTo>
                <a:cubicBezTo>
                  <a:pt x="1223197" y="1256356"/>
                  <a:pt x="1254364" y="1225187"/>
                  <a:pt x="1292810" y="1225187"/>
                </a:cubicBezTo>
                <a:close/>
                <a:moveTo>
                  <a:pt x="875142" y="1225187"/>
                </a:moveTo>
                <a:cubicBezTo>
                  <a:pt x="913588" y="1225187"/>
                  <a:pt x="944753" y="1256356"/>
                  <a:pt x="944753" y="1294800"/>
                </a:cubicBezTo>
                <a:cubicBezTo>
                  <a:pt x="944753" y="1333242"/>
                  <a:pt x="913588" y="1364404"/>
                  <a:pt x="875142" y="1364404"/>
                </a:cubicBezTo>
                <a:cubicBezTo>
                  <a:pt x="836694" y="1364404"/>
                  <a:pt x="805528" y="1333242"/>
                  <a:pt x="805528" y="1294800"/>
                </a:cubicBezTo>
                <a:cubicBezTo>
                  <a:pt x="805528" y="1256356"/>
                  <a:pt x="836694" y="1225187"/>
                  <a:pt x="875142" y="1225187"/>
                </a:cubicBezTo>
                <a:close/>
                <a:moveTo>
                  <a:pt x="457465" y="1225187"/>
                </a:moveTo>
                <a:cubicBezTo>
                  <a:pt x="495913" y="1225187"/>
                  <a:pt x="527081" y="1256356"/>
                  <a:pt x="527081" y="1294800"/>
                </a:cubicBezTo>
                <a:cubicBezTo>
                  <a:pt x="527081" y="1333242"/>
                  <a:pt x="495913" y="1364404"/>
                  <a:pt x="457465" y="1364404"/>
                </a:cubicBezTo>
                <a:cubicBezTo>
                  <a:pt x="419018" y="1364404"/>
                  <a:pt x="387851" y="1333242"/>
                  <a:pt x="387851" y="1294800"/>
                </a:cubicBezTo>
                <a:cubicBezTo>
                  <a:pt x="387851" y="1256356"/>
                  <a:pt x="419018" y="1225187"/>
                  <a:pt x="457465" y="1225187"/>
                </a:cubicBezTo>
                <a:close/>
                <a:moveTo>
                  <a:pt x="39791" y="1225187"/>
                </a:moveTo>
                <a:cubicBezTo>
                  <a:pt x="78237" y="1225187"/>
                  <a:pt x="109404" y="1256356"/>
                  <a:pt x="109404" y="1294800"/>
                </a:cubicBezTo>
                <a:cubicBezTo>
                  <a:pt x="109404" y="1333243"/>
                  <a:pt x="78237" y="1364404"/>
                  <a:pt x="39791" y="1364404"/>
                </a:cubicBezTo>
                <a:cubicBezTo>
                  <a:pt x="30180" y="1364404"/>
                  <a:pt x="21023" y="1362456"/>
                  <a:pt x="12695" y="1358934"/>
                </a:cubicBezTo>
                <a:lnTo>
                  <a:pt x="0" y="1350377"/>
                </a:lnTo>
                <a:lnTo>
                  <a:pt x="0" y="1239217"/>
                </a:lnTo>
                <a:lnTo>
                  <a:pt x="12695" y="1230658"/>
                </a:lnTo>
                <a:cubicBezTo>
                  <a:pt x="21023" y="1227135"/>
                  <a:pt x="30180" y="1225187"/>
                  <a:pt x="39791" y="1225187"/>
                </a:cubicBezTo>
                <a:close/>
                <a:moveTo>
                  <a:pt x="7557865" y="1225186"/>
                </a:moveTo>
                <a:cubicBezTo>
                  <a:pt x="7596311" y="1225186"/>
                  <a:pt x="7627478" y="1256354"/>
                  <a:pt x="7627478" y="1294797"/>
                </a:cubicBezTo>
                <a:cubicBezTo>
                  <a:pt x="7627478" y="1333241"/>
                  <a:pt x="7596311" y="1364404"/>
                  <a:pt x="7557865" y="1364404"/>
                </a:cubicBezTo>
                <a:cubicBezTo>
                  <a:pt x="7519419" y="1364404"/>
                  <a:pt x="7488253" y="1333241"/>
                  <a:pt x="7488253" y="1294797"/>
                </a:cubicBezTo>
                <a:cubicBezTo>
                  <a:pt x="7488253" y="1256354"/>
                  <a:pt x="7519419" y="1225186"/>
                  <a:pt x="7557865" y="1225186"/>
                </a:cubicBezTo>
                <a:close/>
                <a:moveTo>
                  <a:pt x="7140189" y="1225186"/>
                </a:moveTo>
                <a:cubicBezTo>
                  <a:pt x="7178635" y="1225186"/>
                  <a:pt x="7209802" y="1256354"/>
                  <a:pt x="7209802" y="1294798"/>
                </a:cubicBezTo>
                <a:cubicBezTo>
                  <a:pt x="7209802" y="1333241"/>
                  <a:pt x="7178635" y="1364404"/>
                  <a:pt x="7140189" y="1364404"/>
                </a:cubicBezTo>
                <a:cubicBezTo>
                  <a:pt x="7101743" y="1364404"/>
                  <a:pt x="7070576" y="1333241"/>
                  <a:pt x="7070576" y="1294798"/>
                </a:cubicBezTo>
                <a:cubicBezTo>
                  <a:pt x="7070576" y="1256354"/>
                  <a:pt x="7101743" y="1225186"/>
                  <a:pt x="7140189" y="1225186"/>
                </a:cubicBezTo>
                <a:close/>
                <a:moveTo>
                  <a:pt x="6722513" y="1225186"/>
                </a:moveTo>
                <a:cubicBezTo>
                  <a:pt x="6760958" y="1225186"/>
                  <a:pt x="6792125" y="1256354"/>
                  <a:pt x="6792125" y="1294798"/>
                </a:cubicBezTo>
                <a:cubicBezTo>
                  <a:pt x="6792125" y="1333241"/>
                  <a:pt x="6760958" y="1364404"/>
                  <a:pt x="6722513" y="1364404"/>
                </a:cubicBezTo>
                <a:cubicBezTo>
                  <a:pt x="6684067" y="1364404"/>
                  <a:pt x="6652900" y="1333241"/>
                  <a:pt x="6652900" y="1294798"/>
                </a:cubicBezTo>
                <a:cubicBezTo>
                  <a:pt x="6652900" y="1256354"/>
                  <a:pt x="6684067" y="1225186"/>
                  <a:pt x="6722513" y="1225186"/>
                </a:cubicBezTo>
                <a:close/>
                <a:moveTo>
                  <a:pt x="6304836" y="1225186"/>
                </a:moveTo>
                <a:cubicBezTo>
                  <a:pt x="6343282" y="1225186"/>
                  <a:pt x="6374449" y="1256354"/>
                  <a:pt x="6374449" y="1294798"/>
                </a:cubicBezTo>
                <a:cubicBezTo>
                  <a:pt x="6374449" y="1333241"/>
                  <a:pt x="6343282" y="1364404"/>
                  <a:pt x="6304836" y="1364404"/>
                </a:cubicBezTo>
                <a:cubicBezTo>
                  <a:pt x="6266390" y="1364404"/>
                  <a:pt x="6235223" y="1333241"/>
                  <a:pt x="6235223" y="1294798"/>
                </a:cubicBezTo>
                <a:cubicBezTo>
                  <a:pt x="6235223" y="1256354"/>
                  <a:pt x="6266390" y="1225186"/>
                  <a:pt x="6304836" y="1225186"/>
                </a:cubicBezTo>
                <a:close/>
                <a:moveTo>
                  <a:pt x="5887160" y="1225186"/>
                </a:moveTo>
                <a:cubicBezTo>
                  <a:pt x="5925606" y="1225186"/>
                  <a:pt x="5956772" y="1256354"/>
                  <a:pt x="5956772" y="1294798"/>
                </a:cubicBezTo>
                <a:cubicBezTo>
                  <a:pt x="5956772" y="1333241"/>
                  <a:pt x="5925606" y="1364404"/>
                  <a:pt x="5887160" y="1364404"/>
                </a:cubicBezTo>
                <a:cubicBezTo>
                  <a:pt x="5848714" y="1364404"/>
                  <a:pt x="5817547" y="1333241"/>
                  <a:pt x="5817547" y="1294798"/>
                </a:cubicBezTo>
                <a:cubicBezTo>
                  <a:pt x="5817547" y="1256354"/>
                  <a:pt x="5848714" y="1225186"/>
                  <a:pt x="5887160" y="1225186"/>
                </a:cubicBezTo>
                <a:close/>
                <a:moveTo>
                  <a:pt x="5469483" y="1225186"/>
                </a:moveTo>
                <a:cubicBezTo>
                  <a:pt x="5507929" y="1225186"/>
                  <a:pt x="5539096" y="1256354"/>
                  <a:pt x="5539096" y="1294798"/>
                </a:cubicBezTo>
                <a:cubicBezTo>
                  <a:pt x="5539096" y="1333241"/>
                  <a:pt x="5507929" y="1364404"/>
                  <a:pt x="5469483" y="1364404"/>
                </a:cubicBezTo>
                <a:cubicBezTo>
                  <a:pt x="5431037" y="1364404"/>
                  <a:pt x="5399870" y="1333241"/>
                  <a:pt x="5399870" y="1294798"/>
                </a:cubicBezTo>
                <a:cubicBezTo>
                  <a:pt x="5399870" y="1256354"/>
                  <a:pt x="5431037" y="1225186"/>
                  <a:pt x="5469483" y="1225186"/>
                </a:cubicBezTo>
                <a:close/>
                <a:moveTo>
                  <a:pt x="5051807" y="1225186"/>
                </a:moveTo>
                <a:cubicBezTo>
                  <a:pt x="5090253" y="1225186"/>
                  <a:pt x="5121419" y="1256354"/>
                  <a:pt x="5121419" y="1294798"/>
                </a:cubicBezTo>
                <a:cubicBezTo>
                  <a:pt x="5121419" y="1333242"/>
                  <a:pt x="5090253" y="1364404"/>
                  <a:pt x="5051807" y="1364404"/>
                </a:cubicBezTo>
                <a:cubicBezTo>
                  <a:pt x="5013361" y="1364404"/>
                  <a:pt x="4982194" y="1333242"/>
                  <a:pt x="4982194" y="1294798"/>
                </a:cubicBezTo>
                <a:cubicBezTo>
                  <a:pt x="4982194" y="1256354"/>
                  <a:pt x="5013361" y="1225186"/>
                  <a:pt x="5051807" y="1225186"/>
                </a:cubicBezTo>
                <a:close/>
                <a:moveTo>
                  <a:pt x="4634130" y="1225186"/>
                </a:moveTo>
                <a:cubicBezTo>
                  <a:pt x="4672576" y="1225186"/>
                  <a:pt x="4703743" y="1256355"/>
                  <a:pt x="4703743" y="1294798"/>
                </a:cubicBezTo>
                <a:cubicBezTo>
                  <a:pt x="4703743" y="1333242"/>
                  <a:pt x="4672576" y="1364404"/>
                  <a:pt x="4634130" y="1364404"/>
                </a:cubicBezTo>
                <a:cubicBezTo>
                  <a:pt x="4595684" y="1364404"/>
                  <a:pt x="4564517" y="1333242"/>
                  <a:pt x="4564517" y="1294798"/>
                </a:cubicBezTo>
                <a:cubicBezTo>
                  <a:pt x="4564517" y="1256355"/>
                  <a:pt x="4595684" y="1225186"/>
                  <a:pt x="4634130" y="1225186"/>
                </a:cubicBezTo>
                <a:close/>
                <a:moveTo>
                  <a:pt x="4216616" y="1225186"/>
                </a:moveTo>
                <a:cubicBezTo>
                  <a:pt x="4255062" y="1225186"/>
                  <a:pt x="4286066" y="1256355"/>
                  <a:pt x="4286066" y="1294798"/>
                </a:cubicBezTo>
                <a:cubicBezTo>
                  <a:pt x="4286066" y="1333242"/>
                  <a:pt x="4255062" y="1364404"/>
                  <a:pt x="4216616" y="1364404"/>
                </a:cubicBezTo>
                <a:cubicBezTo>
                  <a:pt x="4178170" y="1364404"/>
                  <a:pt x="4147003" y="1333242"/>
                  <a:pt x="4147003" y="1294798"/>
                </a:cubicBezTo>
                <a:cubicBezTo>
                  <a:pt x="4147003" y="1256355"/>
                  <a:pt x="4178170" y="1225186"/>
                  <a:pt x="4216616" y="1225186"/>
                </a:cubicBezTo>
                <a:close/>
                <a:moveTo>
                  <a:pt x="11734630" y="1225185"/>
                </a:moveTo>
                <a:cubicBezTo>
                  <a:pt x="11773076" y="1225185"/>
                  <a:pt x="11804243" y="1256353"/>
                  <a:pt x="11804243" y="1294797"/>
                </a:cubicBezTo>
                <a:cubicBezTo>
                  <a:pt x="11804243" y="1333240"/>
                  <a:pt x="11773076" y="1364401"/>
                  <a:pt x="11734630" y="1364401"/>
                </a:cubicBezTo>
                <a:cubicBezTo>
                  <a:pt x="11696184" y="1364401"/>
                  <a:pt x="11665017" y="1333240"/>
                  <a:pt x="11665017" y="1294797"/>
                </a:cubicBezTo>
                <a:cubicBezTo>
                  <a:pt x="11665017" y="1256353"/>
                  <a:pt x="11696184" y="1225185"/>
                  <a:pt x="11734630" y="1225185"/>
                </a:cubicBezTo>
                <a:close/>
                <a:moveTo>
                  <a:pt x="11316953" y="1225185"/>
                </a:moveTo>
                <a:cubicBezTo>
                  <a:pt x="11355399" y="1225185"/>
                  <a:pt x="11386566" y="1256353"/>
                  <a:pt x="11386566" y="1294797"/>
                </a:cubicBezTo>
                <a:cubicBezTo>
                  <a:pt x="11386566" y="1333240"/>
                  <a:pt x="11355399" y="1364401"/>
                  <a:pt x="11316953" y="1364401"/>
                </a:cubicBezTo>
                <a:cubicBezTo>
                  <a:pt x="11278507" y="1364401"/>
                  <a:pt x="11247341" y="1333240"/>
                  <a:pt x="11247341" y="1294797"/>
                </a:cubicBezTo>
                <a:cubicBezTo>
                  <a:pt x="11247341" y="1256353"/>
                  <a:pt x="11278507" y="1225185"/>
                  <a:pt x="11316953" y="1225185"/>
                </a:cubicBezTo>
                <a:close/>
                <a:moveTo>
                  <a:pt x="10899277" y="1225185"/>
                </a:moveTo>
                <a:cubicBezTo>
                  <a:pt x="10937723" y="1225185"/>
                  <a:pt x="10968890" y="1256353"/>
                  <a:pt x="10968890" y="1294797"/>
                </a:cubicBezTo>
                <a:cubicBezTo>
                  <a:pt x="10968890" y="1333240"/>
                  <a:pt x="10937723" y="1364401"/>
                  <a:pt x="10899277" y="1364401"/>
                </a:cubicBezTo>
                <a:cubicBezTo>
                  <a:pt x="10860831" y="1364401"/>
                  <a:pt x="10829664" y="1333240"/>
                  <a:pt x="10829664" y="1294797"/>
                </a:cubicBezTo>
                <a:cubicBezTo>
                  <a:pt x="10829664" y="1256353"/>
                  <a:pt x="10860831" y="1225185"/>
                  <a:pt x="10899277" y="1225185"/>
                </a:cubicBezTo>
                <a:close/>
                <a:moveTo>
                  <a:pt x="10481600" y="1225185"/>
                </a:moveTo>
                <a:cubicBezTo>
                  <a:pt x="10520046" y="1225185"/>
                  <a:pt x="10551213" y="1256353"/>
                  <a:pt x="10551213" y="1294797"/>
                </a:cubicBezTo>
                <a:cubicBezTo>
                  <a:pt x="10551213" y="1333240"/>
                  <a:pt x="10520046" y="1364401"/>
                  <a:pt x="10481600" y="1364401"/>
                </a:cubicBezTo>
                <a:cubicBezTo>
                  <a:pt x="10443154" y="1364401"/>
                  <a:pt x="10411988" y="1333240"/>
                  <a:pt x="10411988" y="1294797"/>
                </a:cubicBezTo>
                <a:cubicBezTo>
                  <a:pt x="10411988" y="1256353"/>
                  <a:pt x="10443154" y="1225185"/>
                  <a:pt x="10481600" y="1225185"/>
                </a:cubicBezTo>
                <a:close/>
                <a:moveTo>
                  <a:pt x="10063924" y="1225185"/>
                </a:moveTo>
                <a:cubicBezTo>
                  <a:pt x="10102370" y="1225185"/>
                  <a:pt x="10133537" y="1256353"/>
                  <a:pt x="10133537" y="1294797"/>
                </a:cubicBezTo>
                <a:cubicBezTo>
                  <a:pt x="10133537" y="1333240"/>
                  <a:pt x="10102370" y="1364401"/>
                  <a:pt x="10063924" y="1364401"/>
                </a:cubicBezTo>
                <a:cubicBezTo>
                  <a:pt x="10025478" y="1364401"/>
                  <a:pt x="9994311" y="1333240"/>
                  <a:pt x="9994311" y="1294797"/>
                </a:cubicBezTo>
                <a:cubicBezTo>
                  <a:pt x="9994311" y="1256353"/>
                  <a:pt x="10025478" y="1225185"/>
                  <a:pt x="10063924" y="1225185"/>
                </a:cubicBezTo>
                <a:close/>
                <a:moveTo>
                  <a:pt x="9646247" y="1225185"/>
                </a:moveTo>
                <a:cubicBezTo>
                  <a:pt x="9684693" y="1225185"/>
                  <a:pt x="9715860" y="1256353"/>
                  <a:pt x="9715860" y="1294797"/>
                </a:cubicBezTo>
                <a:cubicBezTo>
                  <a:pt x="9715860" y="1333240"/>
                  <a:pt x="9684693" y="1364401"/>
                  <a:pt x="9646247" y="1364401"/>
                </a:cubicBezTo>
                <a:cubicBezTo>
                  <a:pt x="9607802" y="1364401"/>
                  <a:pt x="9576635" y="1333240"/>
                  <a:pt x="9576635" y="1294797"/>
                </a:cubicBezTo>
                <a:cubicBezTo>
                  <a:pt x="9576635" y="1256353"/>
                  <a:pt x="9607802" y="1225185"/>
                  <a:pt x="9646247" y="1225185"/>
                </a:cubicBezTo>
                <a:close/>
                <a:moveTo>
                  <a:pt x="9228571" y="1225185"/>
                </a:moveTo>
                <a:cubicBezTo>
                  <a:pt x="9267017" y="1225185"/>
                  <a:pt x="9298184" y="1256354"/>
                  <a:pt x="9298184" y="1294797"/>
                </a:cubicBezTo>
                <a:cubicBezTo>
                  <a:pt x="9298184" y="1333241"/>
                  <a:pt x="9267017" y="1364401"/>
                  <a:pt x="9228571" y="1364401"/>
                </a:cubicBezTo>
                <a:cubicBezTo>
                  <a:pt x="9190125" y="1364401"/>
                  <a:pt x="9158958" y="1333241"/>
                  <a:pt x="9158958" y="1294797"/>
                </a:cubicBezTo>
                <a:cubicBezTo>
                  <a:pt x="9158958" y="1256354"/>
                  <a:pt x="9190125" y="1225185"/>
                  <a:pt x="9228571" y="1225185"/>
                </a:cubicBezTo>
                <a:close/>
                <a:moveTo>
                  <a:pt x="8810895" y="1225185"/>
                </a:moveTo>
                <a:cubicBezTo>
                  <a:pt x="8849341" y="1225185"/>
                  <a:pt x="8880507" y="1256354"/>
                  <a:pt x="8880507" y="1294797"/>
                </a:cubicBezTo>
                <a:cubicBezTo>
                  <a:pt x="8880507" y="1333241"/>
                  <a:pt x="8849341" y="1364401"/>
                  <a:pt x="8810895" y="1364401"/>
                </a:cubicBezTo>
                <a:cubicBezTo>
                  <a:pt x="8772449" y="1364401"/>
                  <a:pt x="8741282" y="1333241"/>
                  <a:pt x="8741282" y="1294797"/>
                </a:cubicBezTo>
                <a:cubicBezTo>
                  <a:pt x="8741282" y="1256354"/>
                  <a:pt x="8772449" y="1225185"/>
                  <a:pt x="8810895" y="1225185"/>
                </a:cubicBezTo>
                <a:close/>
                <a:moveTo>
                  <a:pt x="8393218" y="1225185"/>
                </a:moveTo>
                <a:cubicBezTo>
                  <a:pt x="8431664" y="1225185"/>
                  <a:pt x="8462831" y="1256354"/>
                  <a:pt x="8462831" y="1294797"/>
                </a:cubicBezTo>
                <a:cubicBezTo>
                  <a:pt x="8462831" y="1333241"/>
                  <a:pt x="8431664" y="1364401"/>
                  <a:pt x="8393218" y="1364401"/>
                </a:cubicBezTo>
                <a:cubicBezTo>
                  <a:pt x="8354772" y="1364401"/>
                  <a:pt x="8323606" y="1333241"/>
                  <a:pt x="8323606" y="1294797"/>
                </a:cubicBezTo>
                <a:cubicBezTo>
                  <a:pt x="8323606" y="1256354"/>
                  <a:pt x="8354772" y="1225185"/>
                  <a:pt x="8393218" y="1225185"/>
                </a:cubicBezTo>
                <a:close/>
                <a:moveTo>
                  <a:pt x="7975542" y="1225185"/>
                </a:moveTo>
                <a:cubicBezTo>
                  <a:pt x="8013988" y="1225185"/>
                  <a:pt x="8045155" y="1256354"/>
                  <a:pt x="8045155" y="1294797"/>
                </a:cubicBezTo>
                <a:cubicBezTo>
                  <a:pt x="8045155" y="1333241"/>
                  <a:pt x="8013988" y="1364401"/>
                  <a:pt x="7975542" y="1364401"/>
                </a:cubicBezTo>
                <a:cubicBezTo>
                  <a:pt x="7937096" y="1364401"/>
                  <a:pt x="7905929" y="1333241"/>
                  <a:pt x="7905929" y="1294797"/>
                </a:cubicBezTo>
                <a:cubicBezTo>
                  <a:pt x="7905929" y="1256354"/>
                  <a:pt x="7937096" y="1225185"/>
                  <a:pt x="7975542" y="1225185"/>
                </a:cubicBezTo>
                <a:close/>
                <a:moveTo>
                  <a:pt x="12152306" y="1225183"/>
                </a:moveTo>
                <a:cubicBezTo>
                  <a:pt x="12161917" y="1225183"/>
                  <a:pt x="12171074" y="1227131"/>
                  <a:pt x="12179402" y="1230654"/>
                </a:cubicBezTo>
                <a:lnTo>
                  <a:pt x="12192000" y="1239148"/>
                </a:lnTo>
                <a:lnTo>
                  <a:pt x="12192000" y="1350439"/>
                </a:lnTo>
                <a:lnTo>
                  <a:pt x="12179402" y="1358932"/>
                </a:lnTo>
                <a:cubicBezTo>
                  <a:pt x="12171074" y="1362454"/>
                  <a:pt x="12161917" y="1364401"/>
                  <a:pt x="12152306" y="1364401"/>
                </a:cubicBezTo>
                <a:cubicBezTo>
                  <a:pt x="12113860" y="1364401"/>
                  <a:pt x="12082694" y="1333240"/>
                  <a:pt x="12082694" y="1294797"/>
                </a:cubicBezTo>
                <a:cubicBezTo>
                  <a:pt x="12082694" y="1256353"/>
                  <a:pt x="12113860" y="1225183"/>
                  <a:pt x="12152306" y="1225183"/>
                </a:cubicBezTo>
                <a:close/>
                <a:moveTo>
                  <a:pt x="457470" y="918897"/>
                </a:moveTo>
                <a:cubicBezTo>
                  <a:pt x="495917" y="918897"/>
                  <a:pt x="527086" y="950063"/>
                  <a:pt x="527086" y="988507"/>
                </a:cubicBezTo>
                <a:cubicBezTo>
                  <a:pt x="527086" y="1026958"/>
                  <a:pt x="495917" y="1058118"/>
                  <a:pt x="457470" y="1058118"/>
                </a:cubicBezTo>
                <a:cubicBezTo>
                  <a:pt x="419023" y="1058118"/>
                  <a:pt x="387856" y="1026958"/>
                  <a:pt x="387856" y="988507"/>
                </a:cubicBezTo>
                <a:cubicBezTo>
                  <a:pt x="387856" y="950063"/>
                  <a:pt x="419023" y="918897"/>
                  <a:pt x="457470" y="918897"/>
                </a:cubicBezTo>
                <a:close/>
                <a:moveTo>
                  <a:pt x="39796" y="918897"/>
                </a:moveTo>
                <a:cubicBezTo>
                  <a:pt x="78242" y="918897"/>
                  <a:pt x="109409" y="950063"/>
                  <a:pt x="109409" y="988507"/>
                </a:cubicBezTo>
                <a:cubicBezTo>
                  <a:pt x="109409" y="1026958"/>
                  <a:pt x="78242" y="1058118"/>
                  <a:pt x="39796" y="1058118"/>
                </a:cubicBezTo>
                <a:cubicBezTo>
                  <a:pt x="30185" y="1058118"/>
                  <a:pt x="21028" y="1056170"/>
                  <a:pt x="12700" y="1052648"/>
                </a:cubicBezTo>
                <a:lnTo>
                  <a:pt x="0" y="1044087"/>
                </a:lnTo>
                <a:lnTo>
                  <a:pt x="0" y="932929"/>
                </a:lnTo>
                <a:lnTo>
                  <a:pt x="12700" y="924367"/>
                </a:lnTo>
                <a:cubicBezTo>
                  <a:pt x="21028" y="920845"/>
                  <a:pt x="30185" y="918897"/>
                  <a:pt x="39796" y="918897"/>
                </a:cubicBezTo>
                <a:close/>
                <a:moveTo>
                  <a:pt x="5469483" y="918896"/>
                </a:moveTo>
                <a:cubicBezTo>
                  <a:pt x="5507929" y="918896"/>
                  <a:pt x="5539096" y="950061"/>
                  <a:pt x="5539096" y="988506"/>
                </a:cubicBezTo>
                <a:cubicBezTo>
                  <a:pt x="5539096" y="1026957"/>
                  <a:pt x="5507929" y="1058116"/>
                  <a:pt x="5469483" y="1058116"/>
                </a:cubicBezTo>
                <a:cubicBezTo>
                  <a:pt x="5431037" y="1058116"/>
                  <a:pt x="5399870" y="1026957"/>
                  <a:pt x="5399870" y="988506"/>
                </a:cubicBezTo>
                <a:cubicBezTo>
                  <a:pt x="5399870" y="950061"/>
                  <a:pt x="5431037" y="918896"/>
                  <a:pt x="5469483" y="918896"/>
                </a:cubicBezTo>
                <a:close/>
                <a:moveTo>
                  <a:pt x="5051807" y="918896"/>
                </a:moveTo>
                <a:cubicBezTo>
                  <a:pt x="5090253" y="918896"/>
                  <a:pt x="5121419" y="950061"/>
                  <a:pt x="5121419" y="988506"/>
                </a:cubicBezTo>
                <a:cubicBezTo>
                  <a:pt x="5121419" y="1026957"/>
                  <a:pt x="5090253" y="1058116"/>
                  <a:pt x="5051807" y="1058116"/>
                </a:cubicBezTo>
                <a:cubicBezTo>
                  <a:pt x="5013361" y="1058116"/>
                  <a:pt x="4982194" y="1026957"/>
                  <a:pt x="4982194" y="988506"/>
                </a:cubicBezTo>
                <a:cubicBezTo>
                  <a:pt x="4982194" y="950061"/>
                  <a:pt x="5013361" y="918896"/>
                  <a:pt x="5051807" y="918896"/>
                </a:cubicBezTo>
                <a:close/>
                <a:moveTo>
                  <a:pt x="4634130" y="918896"/>
                </a:moveTo>
                <a:cubicBezTo>
                  <a:pt x="4672576" y="918896"/>
                  <a:pt x="4703743" y="950061"/>
                  <a:pt x="4703743" y="988507"/>
                </a:cubicBezTo>
                <a:cubicBezTo>
                  <a:pt x="4703743" y="1026957"/>
                  <a:pt x="4672576" y="1058116"/>
                  <a:pt x="4634130" y="1058116"/>
                </a:cubicBezTo>
                <a:cubicBezTo>
                  <a:pt x="4595684" y="1058116"/>
                  <a:pt x="4564517" y="1026957"/>
                  <a:pt x="4564517" y="988507"/>
                </a:cubicBezTo>
                <a:cubicBezTo>
                  <a:pt x="4564517" y="950061"/>
                  <a:pt x="4595684" y="918896"/>
                  <a:pt x="4634130" y="918896"/>
                </a:cubicBezTo>
                <a:close/>
                <a:moveTo>
                  <a:pt x="4216624" y="918896"/>
                </a:moveTo>
                <a:cubicBezTo>
                  <a:pt x="4255070" y="918896"/>
                  <a:pt x="4286066" y="950061"/>
                  <a:pt x="4286066" y="988507"/>
                </a:cubicBezTo>
                <a:cubicBezTo>
                  <a:pt x="4286066" y="1026957"/>
                  <a:pt x="4255070" y="1058116"/>
                  <a:pt x="4216624" y="1058116"/>
                </a:cubicBezTo>
                <a:cubicBezTo>
                  <a:pt x="4178178" y="1058116"/>
                  <a:pt x="4147012" y="1026957"/>
                  <a:pt x="4147012" y="988507"/>
                </a:cubicBezTo>
                <a:cubicBezTo>
                  <a:pt x="4147012" y="950061"/>
                  <a:pt x="4178178" y="918896"/>
                  <a:pt x="4216624" y="918896"/>
                </a:cubicBezTo>
                <a:close/>
                <a:moveTo>
                  <a:pt x="3798954" y="918896"/>
                </a:moveTo>
                <a:cubicBezTo>
                  <a:pt x="3837395" y="918896"/>
                  <a:pt x="3868563" y="950061"/>
                  <a:pt x="3868563" y="988507"/>
                </a:cubicBezTo>
                <a:cubicBezTo>
                  <a:pt x="3868563" y="1026957"/>
                  <a:pt x="3837395" y="1058118"/>
                  <a:pt x="3798954" y="1058118"/>
                </a:cubicBezTo>
                <a:cubicBezTo>
                  <a:pt x="3760504" y="1058118"/>
                  <a:pt x="3729341" y="1026957"/>
                  <a:pt x="3729341" y="988507"/>
                </a:cubicBezTo>
                <a:cubicBezTo>
                  <a:pt x="3729341" y="950061"/>
                  <a:pt x="3760504" y="918896"/>
                  <a:pt x="3798954" y="918896"/>
                </a:cubicBezTo>
                <a:close/>
                <a:moveTo>
                  <a:pt x="3381287" y="918896"/>
                </a:moveTo>
                <a:cubicBezTo>
                  <a:pt x="3419734" y="918896"/>
                  <a:pt x="3450901" y="950061"/>
                  <a:pt x="3450901" y="988507"/>
                </a:cubicBezTo>
                <a:cubicBezTo>
                  <a:pt x="3450901" y="1026957"/>
                  <a:pt x="3419734" y="1058118"/>
                  <a:pt x="3381287" y="1058118"/>
                </a:cubicBezTo>
                <a:cubicBezTo>
                  <a:pt x="3342835" y="1058118"/>
                  <a:pt x="3311667" y="1026957"/>
                  <a:pt x="3311667" y="988507"/>
                </a:cubicBezTo>
                <a:cubicBezTo>
                  <a:pt x="3311667" y="950061"/>
                  <a:pt x="3342835" y="918896"/>
                  <a:pt x="3381287" y="918896"/>
                </a:cubicBezTo>
                <a:close/>
                <a:moveTo>
                  <a:pt x="2963595" y="918896"/>
                </a:moveTo>
                <a:cubicBezTo>
                  <a:pt x="3002041" y="918896"/>
                  <a:pt x="3033208" y="950061"/>
                  <a:pt x="3033208" y="988507"/>
                </a:cubicBezTo>
                <a:cubicBezTo>
                  <a:pt x="3033208" y="1026957"/>
                  <a:pt x="3002041" y="1058118"/>
                  <a:pt x="2963595" y="1058118"/>
                </a:cubicBezTo>
                <a:cubicBezTo>
                  <a:pt x="2925148" y="1058118"/>
                  <a:pt x="2893977" y="1026957"/>
                  <a:pt x="2893977" y="988507"/>
                </a:cubicBezTo>
                <a:cubicBezTo>
                  <a:pt x="2893977" y="950061"/>
                  <a:pt x="2925148" y="918896"/>
                  <a:pt x="2963595" y="918896"/>
                </a:cubicBezTo>
                <a:close/>
                <a:moveTo>
                  <a:pt x="2545900" y="918896"/>
                </a:moveTo>
                <a:cubicBezTo>
                  <a:pt x="2584346" y="918896"/>
                  <a:pt x="2615513" y="950061"/>
                  <a:pt x="2615513" y="988507"/>
                </a:cubicBezTo>
                <a:cubicBezTo>
                  <a:pt x="2615513" y="1026958"/>
                  <a:pt x="2584346" y="1058118"/>
                  <a:pt x="2545900" y="1058118"/>
                </a:cubicBezTo>
                <a:cubicBezTo>
                  <a:pt x="2507454" y="1058118"/>
                  <a:pt x="2476285" y="1026958"/>
                  <a:pt x="2476285" y="988507"/>
                </a:cubicBezTo>
                <a:cubicBezTo>
                  <a:pt x="2476285" y="950061"/>
                  <a:pt x="2507454" y="918896"/>
                  <a:pt x="2545900" y="918896"/>
                </a:cubicBezTo>
                <a:close/>
                <a:moveTo>
                  <a:pt x="2128204" y="918896"/>
                </a:moveTo>
                <a:cubicBezTo>
                  <a:pt x="2166650" y="918896"/>
                  <a:pt x="2197818" y="950061"/>
                  <a:pt x="2197818" y="988507"/>
                </a:cubicBezTo>
                <a:cubicBezTo>
                  <a:pt x="2197818" y="1026958"/>
                  <a:pt x="2166650" y="1058118"/>
                  <a:pt x="2128204" y="1058118"/>
                </a:cubicBezTo>
                <a:cubicBezTo>
                  <a:pt x="2089758" y="1058118"/>
                  <a:pt x="2058591" y="1026958"/>
                  <a:pt x="2058591" y="988507"/>
                </a:cubicBezTo>
                <a:cubicBezTo>
                  <a:pt x="2058591" y="950061"/>
                  <a:pt x="2089758" y="918896"/>
                  <a:pt x="2128204" y="918896"/>
                </a:cubicBezTo>
                <a:close/>
                <a:moveTo>
                  <a:pt x="1710510" y="918896"/>
                </a:moveTo>
                <a:cubicBezTo>
                  <a:pt x="1748955" y="918896"/>
                  <a:pt x="1780122" y="950063"/>
                  <a:pt x="1780122" y="988507"/>
                </a:cubicBezTo>
                <a:cubicBezTo>
                  <a:pt x="1780122" y="1026958"/>
                  <a:pt x="1748955" y="1058118"/>
                  <a:pt x="1710510" y="1058118"/>
                </a:cubicBezTo>
                <a:cubicBezTo>
                  <a:pt x="1672056" y="1058118"/>
                  <a:pt x="1640882" y="1026958"/>
                  <a:pt x="1640882" y="988507"/>
                </a:cubicBezTo>
                <a:cubicBezTo>
                  <a:pt x="1640882" y="950063"/>
                  <a:pt x="1672056" y="918896"/>
                  <a:pt x="1710510" y="918896"/>
                </a:cubicBezTo>
                <a:close/>
                <a:moveTo>
                  <a:pt x="1292815" y="918896"/>
                </a:moveTo>
                <a:cubicBezTo>
                  <a:pt x="1331261" y="918896"/>
                  <a:pt x="1362426" y="950063"/>
                  <a:pt x="1362426" y="988507"/>
                </a:cubicBezTo>
                <a:cubicBezTo>
                  <a:pt x="1362426" y="1026958"/>
                  <a:pt x="1331261" y="1058118"/>
                  <a:pt x="1292815" y="1058118"/>
                </a:cubicBezTo>
                <a:cubicBezTo>
                  <a:pt x="1254369" y="1058118"/>
                  <a:pt x="1223201" y="1026958"/>
                  <a:pt x="1223201" y="988507"/>
                </a:cubicBezTo>
                <a:cubicBezTo>
                  <a:pt x="1223201" y="950063"/>
                  <a:pt x="1254369" y="918896"/>
                  <a:pt x="1292815" y="918896"/>
                </a:cubicBezTo>
                <a:close/>
                <a:moveTo>
                  <a:pt x="875147" y="918896"/>
                </a:moveTo>
                <a:cubicBezTo>
                  <a:pt x="913593" y="918896"/>
                  <a:pt x="944760" y="950063"/>
                  <a:pt x="944760" y="988507"/>
                </a:cubicBezTo>
                <a:cubicBezTo>
                  <a:pt x="944760" y="1026958"/>
                  <a:pt x="913593" y="1058118"/>
                  <a:pt x="875147" y="1058118"/>
                </a:cubicBezTo>
                <a:cubicBezTo>
                  <a:pt x="836700" y="1058118"/>
                  <a:pt x="805533" y="1026958"/>
                  <a:pt x="805533" y="988507"/>
                </a:cubicBezTo>
                <a:cubicBezTo>
                  <a:pt x="805533" y="950063"/>
                  <a:pt x="836700" y="918896"/>
                  <a:pt x="875147" y="918896"/>
                </a:cubicBezTo>
                <a:close/>
                <a:moveTo>
                  <a:pt x="8810895" y="918895"/>
                </a:moveTo>
                <a:cubicBezTo>
                  <a:pt x="8849341" y="918895"/>
                  <a:pt x="8880507" y="950060"/>
                  <a:pt x="8880507" y="988506"/>
                </a:cubicBezTo>
                <a:cubicBezTo>
                  <a:pt x="8880507" y="1026956"/>
                  <a:pt x="8849341" y="1058115"/>
                  <a:pt x="8810895" y="1058115"/>
                </a:cubicBezTo>
                <a:cubicBezTo>
                  <a:pt x="8772449" y="1058115"/>
                  <a:pt x="8741282" y="1026956"/>
                  <a:pt x="8741282" y="988506"/>
                </a:cubicBezTo>
                <a:cubicBezTo>
                  <a:pt x="8741282" y="950060"/>
                  <a:pt x="8772449" y="918895"/>
                  <a:pt x="8810895" y="918895"/>
                </a:cubicBezTo>
                <a:close/>
                <a:moveTo>
                  <a:pt x="8393218" y="918895"/>
                </a:moveTo>
                <a:cubicBezTo>
                  <a:pt x="8431664" y="918895"/>
                  <a:pt x="8462831" y="950060"/>
                  <a:pt x="8462831" y="988506"/>
                </a:cubicBezTo>
                <a:cubicBezTo>
                  <a:pt x="8462831" y="1026956"/>
                  <a:pt x="8431664" y="1058115"/>
                  <a:pt x="8393218" y="1058115"/>
                </a:cubicBezTo>
                <a:cubicBezTo>
                  <a:pt x="8354772" y="1058115"/>
                  <a:pt x="8323606" y="1026956"/>
                  <a:pt x="8323606" y="988506"/>
                </a:cubicBezTo>
                <a:cubicBezTo>
                  <a:pt x="8323606" y="950060"/>
                  <a:pt x="8354772" y="918895"/>
                  <a:pt x="8393218" y="918895"/>
                </a:cubicBezTo>
                <a:close/>
                <a:moveTo>
                  <a:pt x="7975542" y="918895"/>
                </a:moveTo>
                <a:cubicBezTo>
                  <a:pt x="8013988" y="918895"/>
                  <a:pt x="8045155" y="950060"/>
                  <a:pt x="8045155" y="988506"/>
                </a:cubicBezTo>
                <a:cubicBezTo>
                  <a:pt x="8045155" y="1026956"/>
                  <a:pt x="8013988" y="1058115"/>
                  <a:pt x="7975542" y="1058115"/>
                </a:cubicBezTo>
                <a:cubicBezTo>
                  <a:pt x="7937096" y="1058115"/>
                  <a:pt x="7905929" y="1026956"/>
                  <a:pt x="7905929" y="988506"/>
                </a:cubicBezTo>
                <a:cubicBezTo>
                  <a:pt x="7905929" y="950060"/>
                  <a:pt x="7937096" y="918895"/>
                  <a:pt x="7975542" y="918895"/>
                </a:cubicBezTo>
                <a:close/>
                <a:moveTo>
                  <a:pt x="7557865" y="918895"/>
                </a:moveTo>
                <a:cubicBezTo>
                  <a:pt x="7596311" y="918895"/>
                  <a:pt x="7627478" y="950060"/>
                  <a:pt x="7627478" y="988506"/>
                </a:cubicBezTo>
                <a:cubicBezTo>
                  <a:pt x="7627478" y="1026957"/>
                  <a:pt x="7596311" y="1058115"/>
                  <a:pt x="7557865" y="1058115"/>
                </a:cubicBezTo>
                <a:cubicBezTo>
                  <a:pt x="7519419" y="1058115"/>
                  <a:pt x="7488253" y="1026957"/>
                  <a:pt x="7488253" y="988506"/>
                </a:cubicBezTo>
                <a:cubicBezTo>
                  <a:pt x="7488253" y="950060"/>
                  <a:pt x="7519419" y="918895"/>
                  <a:pt x="7557865" y="918895"/>
                </a:cubicBezTo>
                <a:close/>
                <a:moveTo>
                  <a:pt x="7140189" y="918895"/>
                </a:moveTo>
                <a:cubicBezTo>
                  <a:pt x="7178635" y="918895"/>
                  <a:pt x="7209802" y="950060"/>
                  <a:pt x="7209802" y="988506"/>
                </a:cubicBezTo>
                <a:cubicBezTo>
                  <a:pt x="7209802" y="1026957"/>
                  <a:pt x="7178635" y="1058116"/>
                  <a:pt x="7140189" y="1058116"/>
                </a:cubicBezTo>
                <a:cubicBezTo>
                  <a:pt x="7101743" y="1058116"/>
                  <a:pt x="7070576" y="1026957"/>
                  <a:pt x="7070576" y="988506"/>
                </a:cubicBezTo>
                <a:cubicBezTo>
                  <a:pt x="7070576" y="950060"/>
                  <a:pt x="7101743" y="918895"/>
                  <a:pt x="7140189" y="918895"/>
                </a:cubicBezTo>
                <a:close/>
                <a:moveTo>
                  <a:pt x="6722513" y="918895"/>
                </a:moveTo>
                <a:cubicBezTo>
                  <a:pt x="6760958" y="918895"/>
                  <a:pt x="6792125" y="950060"/>
                  <a:pt x="6792125" y="988506"/>
                </a:cubicBezTo>
                <a:cubicBezTo>
                  <a:pt x="6792125" y="1026957"/>
                  <a:pt x="6760958" y="1058116"/>
                  <a:pt x="6722513" y="1058116"/>
                </a:cubicBezTo>
                <a:cubicBezTo>
                  <a:pt x="6684067" y="1058116"/>
                  <a:pt x="6652900" y="1026957"/>
                  <a:pt x="6652900" y="988506"/>
                </a:cubicBezTo>
                <a:cubicBezTo>
                  <a:pt x="6652900" y="950060"/>
                  <a:pt x="6684067" y="918895"/>
                  <a:pt x="6722513" y="918895"/>
                </a:cubicBezTo>
                <a:close/>
                <a:moveTo>
                  <a:pt x="6304836" y="918895"/>
                </a:moveTo>
                <a:cubicBezTo>
                  <a:pt x="6343282" y="918895"/>
                  <a:pt x="6374449" y="950060"/>
                  <a:pt x="6374449" y="988506"/>
                </a:cubicBezTo>
                <a:cubicBezTo>
                  <a:pt x="6374449" y="1026957"/>
                  <a:pt x="6343282" y="1058116"/>
                  <a:pt x="6304836" y="1058116"/>
                </a:cubicBezTo>
                <a:cubicBezTo>
                  <a:pt x="6266390" y="1058116"/>
                  <a:pt x="6235223" y="1026957"/>
                  <a:pt x="6235223" y="988506"/>
                </a:cubicBezTo>
                <a:cubicBezTo>
                  <a:pt x="6235223" y="950060"/>
                  <a:pt x="6266390" y="918895"/>
                  <a:pt x="6304836" y="918895"/>
                </a:cubicBezTo>
                <a:close/>
                <a:moveTo>
                  <a:pt x="5887160" y="918895"/>
                </a:moveTo>
                <a:cubicBezTo>
                  <a:pt x="5925606" y="918895"/>
                  <a:pt x="5956772" y="950061"/>
                  <a:pt x="5956772" y="988506"/>
                </a:cubicBezTo>
                <a:cubicBezTo>
                  <a:pt x="5956772" y="1026957"/>
                  <a:pt x="5925606" y="1058116"/>
                  <a:pt x="5887160" y="1058116"/>
                </a:cubicBezTo>
                <a:cubicBezTo>
                  <a:pt x="5848714" y="1058116"/>
                  <a:pt x="5817547" y="1026957"/>
                  <a:pt x="5817547" y="988506"/>
                </a:cubicBezTo>
                <a:cubicBezTo>
                  <a:pt x="5817547" y="950061"/>
                  <a:pt x="5848714" y="918895"/>
                  <a:pt x="5887160" y="918895"/>
                </a:cubicBezTo>
                <a:close/>
                <a:moveTo>
                  <a:pt x="12152306" y="918893"/>
                </a:moveTo>
                <a:cubicBezTo>
                  <a:pt x="12161917" y="918893"/>
                  <a:pt x="12171074" y="920841"/>
                  <a:pt x="12179402" y="924364"/>
                </a:cubicBezTo>
                <a:lnTo>
                  <a:pt x="12192000" y="932857"/>
                </a:lnTo>
                <a:lnTo>
                  <a:pt x="12192000" y="1044153"/>
                </a:lnTo>
                <a:lnTo>
                  <a:pt x="12179402" y="1052646"/>
                </a:lnTo>
                <a:cubicBezTo>
                  <a:pt x="12171074" y="1056168"/>
                  <a:pt x="12161917" y="1058115"/>
                  <a:pt x="12152306" y="1058115"/>
                </a:cubicBezTo>
                <a:cubicBezTo>
                  <a:pt x="12113860" y="1058115"/>
                  <a:pt x="12082694" y="1026956"/>
                  <a:pt x="12082694" y="988505"/>
                </a:cubicBezTo>
                <a:cubicBezTo>
                  <a:pt x="12082694" y="950059"/>
                  <a:pt x="12113860" y="918893"/>
                  <a:pt x="12152306" y="918893"/>
                </a:cubicBezTo>
                <a:close/>
                <a:moveTo>
                  <a:pt x="11734630" y="918893"/>
                </a:moveTo>
                <a:cubicBezTo>
                  <a:pt x="11773076" y="918893"/>
                  <a:pt x="11804243" y="950059"/>
                  <a:pt x="11804243" y="988505"/>
                </a:cubicBezTo>
                <a:cubicBezTo>
                  <a:pt x="11804243" y="1026956"/>
                  <a:pt x="11773076" y="1058115"/>
                  <a:pt x="11734630" y="1058115"/>
                </a:cubicBezTo>
                <a:cubicBezTo>
                  <a:pt x="11696184" y="1058115"/>
                  <a:pt x="11665017" y="1026956"/>
                  <a:pt x="11665017" y="988505"/>
                </a:cubicBezTo>
                <a:cubicBezTo>
                  <a:pt x="11665017" y="950059"/>
                  <a:pt x="11696184" y="918893"/>
                  <a:pt x="11734630" y="918893"/>
                </a:cubicBezTo>
                <a:close/>
                <a:moveTo>
                  <a:pt x="11316953" y="918893"/>
                </a:moveTo>
                <a:cubicBezTo>
                  <a:pt x="11355399" y="918893"/>
                  <a:pt x="11386566" y="950059"/>
                  <a:pt x="11386566" y="988505"/>
                </a:cubicBezTo>
                <a:cubicBezTo>
                  <a:pt x="11386566" y="1026956"/>
                  <a:pt x="11355399" y="1058115"/>
                  <a:pt x="11316953" y="1058115"/>
                </a:cubicBezTo>
                <a:cubicBezTo>
                  <a:pt x="11278507" y="1058115"/>
                  <a:pt x="11247341" y="1026956"/>
                  <a:pt x="11247341" y="988505"/>
                </a:cubicBezTo>
                <a:cubicBezTo>
                  <a:pt x="11247341" y="950059"/>
                  <a:pt x="11278507" y="918893"/>
                  <a:pt x="11316953" y="918893"/>
                </a:cubicBezTo>
                <a:close/>
                <a:moveTo>
                  <a:pt x="10899277" y="918893"/>
                </a:moveTo>
                <a:cubicBezTo>
                  <a:pt x="10937723" y="918893"/>
                  <a:pt x="10968890" y="950059"/>
                  <a:pt x="10968890" y="988505"/>
                </a:cubicBezTo>
                <a:cubicBezTo>
                  <a:pt x="10968890" y="1026956"/>
                  <a:pt x="10937723" y="1058115"/>
                  <a:pt x="10899277" y="1058115"/>
                </a:cubicBezTo>
                <a:cubicBezTo>
                  <a:pt x="10860831" y="1058115"/>
                  <a:pt x="10829664" y="1026956"/>
                  <a:pt x="10829664" y="988505"/>
                </a:cubicBezTo>
                <a:cubicBezTo>
                  <a:pt x="10829664" y="950059"/>
                  <a:pt x="10860831" y="918893"/>
                  <a:pt x="10899277" y="918893"/>
                </a:cubicBezTo>
                <a:close/>
                <a:moveTo>
                  <a:pt x="10481600" y="918893"/>
                </a:moveTo>
                <a:cubicBezTo>
                  <a:pt x="10520046" y="918893"/>
                  <a:pt x="10551213" y="950059"/>
                  <a:pt x="10551213" y="988505"/>
                </a:cubicBezTo>
                <a:cubicBezTo>
                  <a:pt x="10551213" y="1026956"/>
                  <a:pt x="10520046" y="1058115"/>
                  <a:pt x="10481600" y="1058115"/>
                </a:cubicBezTo>
                <a:cubicBezTo>
                  <a:pt x="10443154" y="1058115"/>
                  <a:pt x="10411988" y="1026956"/>
                  <a:pt x="10411988" y="988505"/>
                </a:cubicBezTo>
                <a:cubicBezTo>
                  <a:pt x="10411988" y="950059"/>
                  <a:pt x="10443154" y="918893"/>
                  <a:pt x="10481600" y="918893"/>
                </a:cubicBezTo>
                <a:close/>
                <a:moveTo>
                  <a:pt x="10063924" y="918893"/>
                </a:moveTo>
                <a:cubicBezTo>
                  <a:pt x="10102370" y="918893"/>
                  <a:pt x="10133537" y="950059"/>
                  <a:pt x="10133537" y="988505"/>
                </a:cubicBezTo>
                <a:cubicBezTo>
                  <a:pt x="10133537" y="1026956"/>
                  <a:pt x="10102370" y="1058115"/>
                  <a:pt x="10063924" y="1058115"/>
                </a:cubicBezTo>
                <a:cubicBezTo>
                  <a:pt x="10025478" y="1058115"/>
                  <a:pt x="9994311" y="1026956"/>
                  <a:pt x="9994311" y="988505"/>
                </a:cubicBezTo>
                <a:cubicBezTo>
                  <a:pt x="9994311" y="950059"/>
                  <a:pt x="10025478" y="918893"/>
                  <a:pt x="10063924" y="918893"/>
                </a:cubicBezTo>
                <a:close/>
                <a:moveTo>
                  <a:pt x="9646247" y="918893"/>
                </a:moveTo>
                <a:cubicBezTo>
                  <a:pt x="9684693" y="918893"/>
                  <a:pt x="9715860" y="950059"/>
                  <a:pt x="9715860" y="988505"/>
                </a:cubicBezTo>
                <a:cubicBezTo>
                  <a:pt x="9715860" y="1026956"/>
                  <a:pt x="9684693" y="1058115"/>
                  <a:pt x="9646247" y="1058115"/>
                </a:cubicBezTo>
                <a:cubicBezTo>
                  <a:pt x="9607802" y="1058115"/>
                  <a:pt x="9576635" y="1026956"/>
                  <a:pt x="9576635" y="988505"/>
                </a:cubicBezTo>
                <a:cubicBezTo>
                  <a:pt x="9576635" y="950059"/>
                  <a:pt x="9607802" y="918893"/>
                  <a:pt x="9646247" y="918893"/>
                </a:cubicBezTo>
                <a:close/>
                <a:moveTo>
                  <a:pt x="9228571" y="918893"/>
                </a:moveTo>
                <a:cubicBezTo>
                  <a:pt x="9267017" y="918893"/>
                  <a:pt x="9298184" y="950060"/>
                  <a:pt x="9298184" y="988505"/>
                </a:cubicBezTo>
                <a:cubicBezTo>
                  <a:pt x="9298184" y="1026956"/>
                  <a:pt x="9267017" y="1058115"/>
                  <a:pt x="9228571" y="1058115"/>
                </a:cubicBezTo>
                <a:cubicBezTo>
                  <a:pt x="9190125" y="1058115"/>
                  <a:pt x="9158958" y="1026956"/>
                  <a:pt x="9158958" y="988505"/>
                </a:cubicBezTo>
                <a:cubicBezTo>
                  <a:pt x="9158958" y="950060"/>
                  <a:pt x="9190125" y="918893"/>
                  <a:pt x="9228571" y="918893"/>
                </a:cubicBezTo>
                <a:close/>
                <a:moveTo>
                  <a:pt x="3381297" y="612615"/>
                </a:moveTo>
                <a:cubicBezTo>
                  <a:pt x="3419743" y="612615"/>
                  <a:pt x="3450910" y="643781"/>
                  <a:pt x="3450910" y="682224"/>
                </a:cubicBezTo>
                <a:cubicBezTo>
                  <a:pt x="3450910" y="720669"/>
                  <a:pt x="3419743" y="751835"/>
                  <a:pt x="3381297" y="751835"/>
                </a:cubicBezTo>
                <a:cubicBezTo>
                  <a:pt x="3342844" y="751835"/>
                  <a:pt x="3311676" y="720669"/>
                  <a:pt x="3311676" y="682224"/>
                </a:cubicBezTo>
                <a:cubicBezTo>
                  <a:pt x="3311676" y="643781"/>
                  <a:pt x="3342844" y="612615"/>
                  <a:pt x="3381297" y="612615"/>
                </a:cubicBezTo>
                <a:close/>
                <a:moveTo>
                  <a:pt x="2963604" y="612615"/>
                </a:moveTo>
                <a:cubicBezTo>
                  <a:pt x="3002050" y="612615"/>
                  <a:pt x="3033216" y="643781"/>
                  <a:pt x="3033216" y="682226"/>
                </a:cubicBezTo>
                <a:cubicBezTo>
                  <a:pt x="3033216" y="720669"/>
                  <a:pt x="3002050" y="751835"/>
                  <a:pt x="2963604" y="751835"/>
                </a:cubicBezTo>
                <a:cubicBezTo>
                  <a:pt x="2925156" y="751835"/>
                  <a:pt x="2893985" y="720669"/>
                  <a:pt x="2893985" y="682226"/>
                </a:cubicBezTo>
                <a:cubicBezTo>
                  <a:pt x="2893985" y="643781"/>
                  <a:pt x="2925156" y="612615"/>
                  <a:pt x="2963604" y="612615"/>
                </a:cubicBezTo>
                <a:close/>
                <a:moveTo>
                  <a:pt x="2545908" y="612615"/>
                </a:moveTo>
                <a:cubicBezTo>
                  <a:pt x="2584354" y="612615"/>
                  <a:pt x="2615520" y="643781"/>
                  <a:pt x="2615520" y="682226"/>
                </a:cubicBezTo>
                <a:cubicBezTo>
                  <a:pt x="2615520" y="720669"/>
                  <a:pt x="2584354" y="751835"/>
                  <a:pt x="2545908" y="751835"/>
                </a:cubicBezTo>
                <a:cubicBezTo>
                  <a:pt x="2507462" y="751835"/>
                  <a:pt x="2476292" y="720669"/>
                  <a:pt x="2476292" y="682226"/>
                </a:cubicBezTo>
                <a:cubicBezTo>
                  <a:pt x="2476292" y="643781"/>
                  <a:pt x="2507462" y="612615"/>
                  <a:pt x="2545908" y="612615"/>
                </a:cubicBezTo>
                <a:close/>
                <a:moveTo>
                  <a:pt x="2128212" y="612615"/>
                </a:moveTo>
                <a:cubicBezTo>
                  <a:pt x="2166658" y="612615"/>
                  <a:pt x="2197824" y="643781"/>
                  <a:pt x="2197824" y="682226"/>
                </a:cubicBezTo>
                <a:cubicBezTo>
                  <a:pt x="2197824" y="720671"/>
                  <a:pt x="2166658" y="751836"/>
                  <a:pt x="2128212" y="751836"/>
                </a:cubicBezTo>
                <a:cubicBezTo>
                  <a:pt x="2089765" y="751836"/>
                  <a:pt x="2058597" y="720671"/>
                  <a:pt x="2058597" y="682226"/>
                </a:cubicBezTo>
                <a:cubicBezTo>
                  <a:pt x="2058597" y="643781"/>
                  <a:pt x="2089765" y="612615"/>
                  <a:pt x="2128212" y="612615"/>
                </a:cubicBezTo>
                <a:close/>
                <a:moveTo>
                  <a:pt x="1710514" y="612615"/>
                </a:moveTo>
                <a:cubicBezTo>
                  <a:pt x="1748962" y="612615"/>
                  <a:pt x="1780127" y="643781"/>
                  <a:pt x="1780127" y="682226"/>
                </a:cubicBezTo>
                <a:cubicBezTo>
                  <a:pt x="1780127" y="720671"/>
                  <a:pt x="1748962" y="751836"/>
                  <a:pt x="1710514" y="751836"/>
                </a:cubicBezTo>
                <a:cubicBezTo>
                  <a:pt x="1672062" y="751836"/>
                  <a:pt x="1640887" y="720671"/>
                  <a:pt x="1640887" y="682226"/>
                </a:cubicBezTo>
                <a:cubicBezTo>
                  <a:pt x="1640887" y="643781"/>
                  <a:pt x="1672062" y="612615"/>
                  <a:pt x="1710514" y="612615"/>
                </a:cubicBezTo>
                <a:close/>
                <a:moveTo>
                  <a:pt x="1292818" y="612615"/>
                </a:moveTo>
                <a:cubicBezTo>
                  <a:pt x="1331264" y="612615"/>
                  <a:pt x="1362431" y="643781"/>
                  <a:pt x="1362431" y="682226"/>
                </a:cubicBezTo>
                <a:cubicBezTo>
                  <a:pt x="1362431" y="720671"/>
                  <a:pt x="1331264" y="751836"/>
                  <a:pt x="1292818" y="751836"/>
                </a:cubicBezTo>
                <a:cubicBezTo>
                  <a:pt x="1254372" y="751836"/>
                  <a:pt x="1223206" y="720671"/>
                  <a:pt x="1223206" y="682226"/>
                </a:cubicBezTo>
                <a:cubicBezTo>
                  <a:pt x="1223206" y="643781"/>
                  <a:pt x="1254372" y="612615"/>
                  <a:pt x="1292818" y="612615"/>
                </a:cubicBezTo>
                <a:close/>
                <a:moveTo>
                  <a:pt x="875152" y="612615"/>
                </a:moveTo>
                <a:cubicBezTo>
                  <a:pt x="913598" y="612615"/>
                  <a:pt x="944764" y="643781"/>
                  <a:pt x="944764" y="682226"/>
                </a:cubicBezTo>
                <a:cubicBezTo>
                  <a:pt x="944764" y="720671"/>
                  <a:pt x="913598" y="751836"/>
                  <a:pt x="875152" y="751836"/>
                </a:cubicBezTo>
                <a:cubicBezTo>
                  <a:pt x="836704" y="751836"/>
                  <a:pt x="805538" y="720671"/>
                  <a:pt x="805538" y="682226"/>
                </a:cubicBezTo>
                <a:cubicBezTo>
                  <a:pt x="805538" y="643781"/>
                  <a:pt x="836704" y="612615"/>
                  <a:pt x="875152" y="612615"/>
                </a:cubicBezTo>
                <a:close/>
                <a:moveTo>
                  <a:pt x="457475" y="612615"/>
                </a:moveTo>
                <a:cubicBezTo>
                  <a:pt x="495922" y="612615"/>
                  <a:pt x="527090" y="643781"/>
                  <a:pt x="527090" y="682226"/>
                </a:cubicBezTo>
                <a:cubicBezTo>
                  <a:pt x="527090" y="720671"/>
                  <a:pt x="495922" y="751836"/>
                  <a:pt x="457475" y="751836"/>
                </a:cubicBezTo>
                <a:cubicBezTo>
                  <a:pt x="419028" y="751836"/>
                  <a:pt x="387861" y="720671"/>
                  <a:pt x="387861" y="682226"/>
                </a:cubicBezTo>
                <a:cubicBezTo>
                  <a:pt x="387861" y="643781"/>
                  <a:pt x="419028" y="612615"/>
                  <a:pt x="457475" y="612615"/>
                </a:cubicBezTo>
                <a:close/>
                <a:moveTo>
                  <a:pt x="39801" y="612615"/>
                </a:moveTo>
                <a:cubicBezTo>
                  <a:pt x="78247" y="612615"/>
                  <a:pt x="109414" y="643781"/>
                  <a:pt x="109414" y="682226"/>
                </a:cubicBezTo>
                <a:cubicBezTo>
                  <a:pt x="109414" y="720671"/>
                  <a:pt x="78247" y="751836"/>
                  <a:pt x="39801" y="751836"/>
                </a:cubicBezTo>
                <a:cubicBezTo>
                  <a:pt x="30190" y="751836"/>
                  <a:pt x="21033" y="749888"/>
                  <a:pt x="12705" y="746366"/>
                </a:cubicBezTo>
                <a:lnTo>
                  <a:pt x="0" y="737800"/>
                </a:lnTo>
                <a:lnTo>
                  <a:pt x="0" y="626651"/>
                </a:lnTo>
                <a:lnTo>
                  <a:pt x="12705" y="618086"/>
                </a:lnTo>
                <a:cubicBezTo>
                  <a:pt x="21033" y="614563"/>
                  <a:pt x="30190" y="612615"/>
                  <a:pt x="39801" y="612615"/>
                </a:cubicBezTo>
                <a:close/>
                <a:moveTo>
                  <a:pt x="6304836" y="612614"/>
                </a:moveTo>
                <a:cubicBezTo>
                  <a:pt x="6343282" y="612614"/>
                  <a:pt x="6374449" y="643780"/>
                  <a:pt x="6374449" y="682224"/>
                </a:cubicBezTo>
                <a:cubicBezTo>
                  <a:pt x="6374449" y="720669"/>
                  <a:pt x="6343282" y="751835"/>
                  <a:pt x="6304836" y="751835"/>
                </a:cubicBezTo>
                <a:cubicBezTo>
                  <a:pt x="6266390" y="751835"/>
                  <a:pt x="6235223" y="720669"/>
                  <a:pt x="6235223" y="682224"/>
                </a:cubicBezTo>
                <a:cubicBezTo>
                  <a:pt x="6235223" y="643780"/>
                  <a:pt x="6266390" y="612614"/>
                  <a:pt x="6304836" y="612614"/>
                </a:cubicBezTo>
                <a:close/>
                <a:moveTo>
                  <a:pt x="5887160" y="612614"/>
                </a:moveTo>
                <a:cubicBezTo>
                  <a:pt x="5925606" y="612614"/>
                  <a:pt x="5956772" y="643780"/>
                  <a:pt x="5956772" y="682224"/>
                </a:cubicBezTo>
                <a:cubicBezTo>
                  <a:pt x="5956772" y="720669"/>
                  <a:pt x="5925606" y="751835"/>
                  <a:pt x="5887160" y="751835"/>
                </a:cubicBezTo>
                <a:cubicBezTo>
                  <a:pt x="5848714" y="751835"/>
                  <a:pt x="5817547" y="720669"/>
                  <a:pt x="5817547" y="682224"/>
                </a:cubicBezTo>
                <a:cubicBezTo>
                  <a:pt x="5817547" y="643780"/>
                  <a:pt x="5848714" y="612614"/>
                  <a:pt x="5887160" y="612614"/>
                </a:cubicBezTo>
                <a:close/>
                <a:moveTo>
                  <a:pt x="5469483" y="612614"/>
                </a:moveTo>
                <a:cubicBezTo>
                  <a:pt x="5507929" y="612614"/>
                  <a:pt x="5539096" y="643780"/>
                  <a:pt x="5539096" y="682224"/>
                </a:cubicBezTo>
                <a:cubicBezTo>
                  <a:pt x="5539096" y="720669"/>
                  <a:pt x="5507929" y="751835"/>
                  <a:pt x="5469483" y="751835"/>
                </a:cubicBezTo>
                <a:cubicBezTo>
                  <a:pt x="5431037" y="751835"/>
                  <a:pt x="5399870" y="720669"/>
                  <a:pt x="5399870" y="682224"/>
                </a:cubicBezTo>
                <a:cubicBezTo>
                  <a:pt x="5399870" y="643780"/>
                  <a:pt x="5431037" y="612614"/>
                  <a:pt x="5469483" y="612614"/>
                </a:cubicBezTo>
                <a:close/>
                <a:moveTo>
                  <a:pt x="5051807" y="612614"/>
                </a:moveTo>
                <a:cubicBezTo>
                  <a:pt x="5090253" y="612614"/>
                  <a:pt x="5121419" y="643780"/>
                  <a:pt x="5121419" y="682224"/>
                </a:cubicBezTo>
                <a:cubicBezTo>
                  <a:pt x="5121419" y="720669"/>
                  <a:pt x="5090253" y="751835"/>
                  <a:pt x="5051807" y="751835"/>
                </a:cubicBezTo>
                <a:cubicBezTo>
                  <a:pt x="5013361" y="751835"/>
                  <a:pt x="4982194" y="720669"/>
                  <a:pt x="4982194" y="682224"/>
                </a:cubicBezTo>
                <a:cubicBezTo>
                  <a:pt x="4982194" y="643780"/>
                  <a:pt x="5013361" y="612614"/>
                  <a:pt x="5051807" y="612614"/>
                </a:cubicBezTo>
                <a:close/>
                <a:moveTo>
                  <a:pt x="4634130" y="612614"/>
                </a:moveTo>
                <a:cubicBezTo>
                  <a:pt x="4672576" y="612614"/>
                  <a:pt x="4703743" y="643780"/>
                  <a:pt x="4703743" y="682224"/>
                </a:cubicBezTo>
                <a:cubicBezTo>
                  <a:pt x="4703743" y="720669"/>
                  <a:pt x="4672576" y="751835"/>
                  <a:pt x="4634130" y="751835"/>
                </a:cubicBezTo>
                <a:cubicBezTo>
                  <a:pt x="4595684" y="751835"/>
                  <a:pt x="4564517" y="720669"/>
                  <a:pt x="4564517" y="682224"/>
                </a:cubicBezTo>
                <a:cubicBezTo>
                  <a:pt x="4564517" y="643780"/>
                  <a:pt x="4595684" y="612614"/>
                  <a:pt x="4634130" y="612614"/>
                </a:cubicBezTo>
                <a:close/>
                <a:moveTo>
                  <a:pt x="4216632" y="612614"/>
                </a:moveTo>
                <a:cubicBezTo>
                  <a:pt x="4255078" y="612614"/>
                  <a:pt x="4286066" y="643780"/>
                  <a:pt x="4286066" y="682224"/>
                </a:cubicBezTo>
                <a:cubicBezTo>
                  <a:pt x="4286066" y="720669"/>
                  <a:pt x="4255078" y="751835"/>
                  <a:pt x="4216632" y="751835"/>
                </a:cubicBezTo>
                <a:cubicBezTo>
                  <a:pt x="4178187" y="751835"/>
                  <a:pt x="4147020" y="720669"/>
                  <a:pt x="4147020" y="682224"/>
                </a:cubicBezTo>
                <a:cubicBezTo>
                  <a:pt x="4147020" y="643780"/>
                  <a:pt x="4178187" y="612614"/>
                  <a:pt x="4216632" y="612614"/>
                </a:cubicBezTo>
                <a:close/>
                <a:moveTo>
                  <a:pt x="3798963" y="612614"/>
                </a:moveTo>
                <a:cubicBezTo>
                  <a:pt x="3837402" y="612614"/>
                  <a:pt x="3868572" y="643780"/>
                  <a:pt x="3868572" y="682224"/>
                </a:cubicBezTo>
                <a:cubicBezTo>
                  <a:pt x="3868572" y="720669"/>
                  <a:pt x="3837402" y="751835"/>
                  <a:pt x="3798963" y="751835"/>
                </a:cubicBezTo>
                <a:cubicBezTo>
                  <a:pt x="3760513" y="751835"/>
                  <a:pt x="3729350" y="720669"/>
                  <a:pt x="3729350" y="682224"/>
                </a:cubicBezTo>
                <a:cubicBezTo>
                  <a:pt x="3729350" y="643780"/>
                  <a:pt x="3760513" y="612614"/>
                  <a:pt x="3798963" y="612614"/>
                </a:cubicBezTo>
                <a:close/>
                <a:moveTo>
                  <a:pt x="10899277" y="612613"/>
                </a:moveTo>
                <a:cubicBezTo>
                  <a:pt x="10937723" y="612613"/>
                  <a:pt x="10968890" y="643779"/>
                  <a:pt x="10968890" y="682222"/>
                </a:cubicBezTo>
                <a:cubicBezTo>
                  <a:pt x="10968890" y="720667"/>
                  <a:pt x="10937723" y="751832"/>
                  <a:pt x="10899277" y="751832"/>
                </a:cubicBezTo>
                <a:cubicBezTo>
                  <a:pt x="10860831" y="751832"/>
                  <a:pt x="10829664" y="720667"/>
                  <a:pt x="10829664" y="682222"/>
                </a:cubicBezTo>
                <a:cubicBezTo>
                  <a:pt x="10829664" y="643779"/>
                  <a:pt x="10860831" y="612613"/>
                  <a:pt x="10899277" y="612613"/>
                </a:cubicBezTo>
                <a:close/>
                <a:moveTo>
                  <a:pt x="10481600" y="612613"/>
                </a:moveTo>
                <a:cubicBezTo>
                  <a:pt x="10520046" y="612613"/>
                  <a:pt x="10551213" y="643779"/>
                  <a:pt x="10551213" y="682223"/>
                </a:cubicBezTo>
                <a:cubicBezTo>
                  <a:pt x="10551213" y="720667"/>
                  <a:pt x="10520046" y="751832"/>
                  <a:pt x="10481600" y="751832"/>
                </a:cubicBezTo>
                <a:cubicBezTo>
                  <a:pt x="10443154" y="751832"/>
                  <a:pt x="10411988" y="720667"/>
                  <a:pt x="10411988" y="682223"/>
                </a:cubicBezTo>
                <a:cubicBezTo>
                  <a:pt x="10411988" y="643779"/>
                  <a:pt x="10443154" y="612613"/>
                  <a:pt x="10481600" y="612613"/>
                </a:cubicBezTo>
                <a:close/>
                <a:moveTo>
                  <a:pt x="10063924" y="612613"/>
                </a:moveTo>
                <a:cubicBezTo>
                  <a:pt x="10102370" y="612613"/>
                  <a:pt x="10133537" y="643779"/>
                  <a:pt x="10133537" y="682223"/>
                </a:cubicBezTo>
                <a:cubicBezTo>
                  <a:pt x="10133537" y="720668"/>
                  <a:pt x="10102370" y="751834"/>
                  <a:pt x="10063924" y="751834"/>
                </a:cubicBezTo>
                <a:cubicBezTo>
                  <a:pt x="10025478" y="751834"/>
                  <a:pt x="9994311" y="720668"/>
                  <a:pt x="9994311" y="682223"/>
                </a:cubicBezTo>
                <a:cubicBezTo>
                  <a:pt x="9994311" y="643779"/>
                  <a:pt x="10025478" y="612613"/>
                  <a:pt x="10063924" y="612613"/>
                </a:cubicBezTo>
                <a:close/>
                <a:moveTo>
                  <a:pt x="9646247" y="612613"/>
                </a:moveTo>
                <a:cubicBezTo>
                  <a:pt x="9684693" y="612613"/>
                  <a:pt x="9715860" y="643779"/>
                  <a:pt x="9715860" y="682223"/>
                </a:cubicBezTo>
                <a:cubicBezTo>
                  <a:pt x="9715860" y="720668"/>
                  <a:pt x="9684693" y="751834"/>
                  <a:pt x="9646247" y="751834"/>
                </a:cubicBezTo>
                <a:cubicBezTo>
                  <a:pt x="9607802" y="751834"/>
                  <a:pt x="9576635" y="720668"/>
                  <a:pt x="9576635" y="682223"/>
                </a:cubicBezTo>
                <a:cubicBezTo>
                  <a:pt x="9576635" y="643779"/>
                  <a:pt x="9607802" y="612613"/>
                  <a:pt x="9646247" y="612613"/>
                </a:cubicBezTo>
                <a:close/>
                <a:moveTo>
                  <a:pt x="9228571" y="612613"/>
                </a:moveTo>
                <a:cubicBezTo>
                  <a:pt x="9267017" y="612613"/>
                  <a:pt x="9298184" y="643779"/>
                  <a:pt x="9298184" y="682223"/>
                </a:cubicBezTo>
                <a:cubicBezTo>
                  <a:pt x="9298184" y="720668"/>
                  <a:pt x="9267017" y="751834"/>
                  <a:pt x="9228571" y="751834"/>
                </a:cubicBezTo>
                <a:cubicBezTo>
                  <a:pt x="9190125" y="751834"/>
                  <a:pt x="9158958" y="720668"/>
                  <a:pt x="9158958" y="682223"/>
                </a:cubicBezTo>
                <a:cubicBezTo>
                  <a:pt x="9158958" y="643779"/>
                  <a:pt x="9190125" y="612613"/>
                  <a:pt x="9228571" y="612613"/>
                </a:cubicBezTo>
                <a:close/>
                <a:moveTo>
                  <a:pt x="8810895" y="612613"/>
                </a:moveTo>
                <a:cubicBezTo>
                  <a:pt x="8849341" y="612613"/>
                  <a:pt x="8880507" y="643779"/>
                  <a:pt x="8880507" y="682223"/>
                </a:cubicBezTo>
                <a:cubicBezTo>
                  <a:pt x="8880507" y="720668"/>
                  <a:pt x="8849341" y="751834"/>
                  <a:pt x="8810895" y="751834"/>
                </a:cubicBezTo>
                <a:cubicBezTo>
                  <a:pt x="8772449" y="751834"/>
                  <a:pt x="8741282" y="720668"/>
                  <a:pt x="8741282" y="682223"/>
                </a:cubicBezTo>
                <a:cubicBezTo>
                  <a:pt x="8741282" y="643779"/>
                  <a:pt x="8772449" y="612613"/>
                  <a:pt x="8810895" y="612613"/>
                </a:cubicBezTo>
                <a:close/>
                <a:moveTo>
                  <a:pt x="8393218" y="612613"/>
                </a:moveTo>
                <a:cubicBezTo>
                  <a:pt x="8431664" y="612613"/>
                  <a:pt x="8462831" y="643779"/>
                  <a:pt x="8462831" y="682223"/>
                </a:cubicBezTo>
                <a:cubicBezTo>
                  <a:pt x="8462831" y="720668"/>
                  <a:pt x="8431664" y="751834"/>
                  <a:pt x="8393218" y="751834"/>
                </a:cubicBezTo>
                <a:cubicBezTo>
                  <a:pt x="8354772" y="751834"/>
                  <a:pt x="8323606" y="720668"/>
                  <a:pt x="8323606" y="682223"/>
                </a:cubicBezTo>
                <a:cubicBezTo>
                  <a:pt x="8323606" y="643779"/>
                  <a:pt x="8354772" y="612613"/>
                  <a:pt x="8393218" y="612613"/>
                </a:cubicBezTo>
                <a:close/>
                <a:moveTo>
                  <a:pt x="7975542" y="612613"/>
                </a:moveTo>
                <a:cubicBezTo>
                  <a:pt x="8013988" y="612613"/>
                  <a:pt x="8045155" y="643779"/>
                  <a:pt x="8045155" y="682223"/>
                </a:cubicBezTo>
                <a:cubicBezTo>
                  <a:pt x="8045155" y="720668"/>
                  <a:pt x="8013988" y="751834"/>
                  <a:pt x="7975542" y="751834"/>
                </a:cubicBezTo>
                <a:cubicBezTo>
                  <a:pt x="7937096" y="751834"/>
                  <a:pt x="7905929" y="720668"/>
                  <a:pt x="7905929" y="682223"/>
                </a:cubicBezTo>
                <a:cubicBezTo>
                  <a:pt x="7905929" y="643779"/>
                  <a:pt x="7937096" y="612613"/>
                  <a:pt x="7975542" y="612613"/>
                </a:cubicBezTo>
                <a:close/>
                <a:moveTo>
                  <a:pt x="7557865" y="612613"/>
                </a:moveTo>
                <a:cubicBezTo>
                  <a:pt x="7596311" y="612613"/>
                  <a:pt x="7627478" y="643779"/>
                  <a:pt x="7627478" y="682223"/>
                </a:cubicBezTo>
                <a:cubicBezTo>
                  <a:pt x="7627478" y="720668"/>
                  <a:pt x="7596311" y="751834"/>
                  <a:pt x="7557865" y="751834"/>
                </a:cubicBezTo>
                <a:cubicBezTo>
                  <a:pt x="7519419" y="751834"/>
                  <a:pt x="7488253" y="720668"/>
                  <a:pt x="7488253" y="682223"/>
                </a:cubicBezTo>
                <a:cubicBezTo>
                  <a:pt x="7488253" y="643779"/>
                  <a:pt x="7519419" y="612613"/>
                  <a:pt x="7557865" y="612613"/>
                </a:cubicBezTo>
                <a:close/>
                <a:moveTo>
                  <a:pt x="7140189" y="612613"/>
                </a:moveTo>
                <a:cubicBezTo>
                  <a:pt x="7178635" y="612613"/>
                  <a:pt x="7209802" y="643780"/>
                  <a:pt x="7209802" y="682223"/>
                </a:cubicBezTo>
                <a:cubicBezTo>
                  <a:pt x="7209802" y="720668"/>
                  <a:pt x="7178635" y="751834"/>
                  <a:pt x="7140189" y="751834"/>
                </a:cubicBezTo>
                <a:cubicBezTo>
                  <a:pt x="7101743" y="751834"/>
                  <a:pt x="7070576" y="720668"/>
                  <a:pt x="7070576" y="682223"/>
                </a:cubicBezTo>
                <a:cubicBezTo>
                  <a:pt x="7070576" y="643780"/>
                  <a:pt x="7101743" y="612613"/>
                  <a:pt x="7140189" y="612613"/>
                </a:cubicBezTo>
                <a:close/>
                <a:moveTo>
                  <a:pt x="6722513" y="612613"/>
                </a:moveTo>
                <a:cubicBezTo>
                  <a:pt x="6760958" y="612613"/>
                  <a:pt x="6792125" y="643780"/>
                  <a:pt x="6792125" y="682224"/>
                </a:cubicBezTo>
                <a:cubicBezTo>
                  <a:pt x="6792125" y="720668"/>
                  <a:pt x="6760958" y="751834"/>
                  <a:pt x="6722513" y="751834"/>
                </a:cubicBezTo>
                <a:cubicBezTo>
                  <a:pt x="6684067" y="751834"/>
                  <a:pt x="6652900" y="720668"/>
                  <a:pt x="6652900" y="682224"/>
                </a:cubicBezTo>
                <a:cubicBezTo>
                  <a:pt x="6652900" y="643780"/>
                  <a:pt x="6684067" y="612613"/>
                  <a:pt x="6722513" y="612613"/>
                </a:cubicBezTo>
                <a:close/>
                <a:moveTo>
                  <a:pt x="12152306" y="612612"/>
                </a:moveTo>
                <a:cubicBezTo>
                  <a:pt x="12161917" y="612612"/>
                  <a:pt x="12171074" y="614560"/>
                  <a:pt x="12179402" y="618082"/>
                </a:cubicBezTo>
                <a:lnTo>
                  <a:pt x="12192000" y="626575"/>
                </a:lnTo>
                <a:lnTo>
                  <a:pt x="12192000" y="737869"/>
                </a:lnTo>
                <a:lnTo>
                  <a:pt x="12179402" y="746362"/>
                </a:lnTo>
                <a:cubicBezTo>
                  <a:pt x="12171074" y="749885"/>
                  <a:pt x="12161917" y="751832"/>
                  <a:pt x="12152306" y="751832"/>
                </a:cubicBezTo>
                <a:cubicBezTo>
                  <a:pt x="12113860" y="751832"/>
                  <a:pt x="12082694" y="720667"/>
                  <a:pt x="12082694" y="682222"/>
                </a:cubicBezTo>
                <a:cubicBezTo>
                  <a:pt x="12082694" y="643777"/>
                  <a:pt x="12113860" y="612612"/>
                  <a:pt x="12152306" y="612612"/>
                </a:cubicBezTo>
                <a:close/>
                <a:moveTo>
                  <a:pt x="11734630" y="612612"/>
                </a:moveTo>
                <a:cubicBezTo>
                  <a:pt x="11773076" y="612612"/>
                  <a:pt x="11804243" y="643777"/>
                  <a:pt x="11804243" y="682222"/>
                </a:cubicBezTo>
                <a:cubicBezTo>
                  <a:pt x="11804243" y="720667"/>
                  <a:pt x="11773076" y="751832"/>
                  <a:pt x="11734630" y="751832"/>
                </a:cubicBezTo>
                <a:cubicBezTo>
                  <a:pt x="11696184" y="751832"/>
                  <a:pt x="11665017" y="720667"/>
                  <a:pt x="11665017" y="682222"/>
                </a:cubicBezTo>
                <a:cubicBezTo>
                  <a:pt x="11665017" y="643777"/>
                  <a:pt x="11696184" y="612612"/>
                  <a:pt x="11734630" y="612612"/>
                </a:cubicBezTo>
                <a:close/>
                <a:moveTo>
                  <a:pt x="11316953" y="612612"/>
                </a:moveTo>
                <a:cubicBezTo>
                  <a:pt x="11355399" y="612612"/>
                  <a:pt x="11386566" y="643777"/>
                  <a:pt x="11386566" y="682222"/>
                </a:cubicBezTo>
                <a:cubicBezTo>
                  <a:pt x="11386566" y="720667"/>
                  <a:pt x="11355399" y="751832"/>
                  <a:pt x="11316953" y="751832"/>
                </a:cubicBezTo>
                <a:cubicBezTo>
                  <a:pt x="11278507" y="751832"/>
                  <a:pt x="11247341" y="720667"/>
                  <a:pt x="11247341" y="682222"/>
                </a:cubicBezTo>
                <a:cubicBezTo>
                  <a:pt x="11247341" y="643777"/>
                  <a:pt x="11278507" y="612612"/>
                  <a:pt x="11316953" y="612612"/>
                </a:cubicBezTo>
                <a:close/>
                <a:moveTo>
                  <a:pt x="2545915" y="306323"/>
                </a:moveTo>
                <a:cubicBezTo>
                  <a:pt x="2584361" y="306323"/>
                  <a:pt x="2615528" y="337491"/>
                  <a:pt x="2615528" y="375939"/>
                </a:cubicBezTo>
                <a:cubicBezTo>
                  <a:pt x="2615528" y="414388"/>
                  <a:pt x="2584361" y="445553"/>
                  <a:pt x="2545915" y="445553"/>
                </a:cubicBezTo>
                <a:cubicBezTo>
                  <a:pt x="2507469" y="445553"/>
                  <a:pt x="2476300" y="414388"/>
                  <a:pt x="2476300" y="375939"/>
                </a:cubicBezTo>
                <a:cubicBezTo>
                  <a:pt x="2476300" y="337491"/>
                  <a:pt x="2507469" y="306323"/>
                  <a:pt x="2545915" y="306323"/>
                </a:cubicBezTo>
                <a:close/>
                <a:moveTo>
                  <a:pt x="2128217" y="306323"/>
                </a:moveTo>
                <a:cubicBezTo>
                  <a:pt x="2166664" y="306323"/>
                  <a:pt x="2197830" y="337491"/>
                  <a:pt x="2197830" y="375939"/>
                </a:cubicBezTo>
                <a:cubicBezTo>
                  <a:pt x="2197830" y="414388"/>
                  <a:pt x="2166664" y="445553"/>
                  <a:pt x="2128217" y="445553"/>
                </a:cubicBezTo>
                <a:cubicBezTo>
                  <a:pt x="2089772" y="445553"/>
                  <a:pt x="2058605" y="414388"/>
                  <a:pt x="2058605" y="375939"/>
                </a:cubicBezTo>
                <a:cubicBezTo>
                  <a:pt x="2058605" y="337491"/>
                  <a:pt x="2089772" y="306323"/>
                  <a:pt x="2128217" y="306323"/>
                </a:cubicBezTo>
                <a:close/>
                <a:moveTo>
                  <a:pt x="1710520" y="306323"/>
                </a:moveTo>
                <a:cubicBezTo>
                  <a:pt x="1748966" y="306323"/>
                  <a:pt x="1780133" y="337492"/>
                  <a:pt x="1780133" y="375941"/>
                </a:cubicBezTo>
                <a:cubicBezTo>
                  <a:pt x="1780133" y="414389"/>
                  <a:pt x="1748966" y="445555"/>
                  <a:pt x="1710520" y="445555"/>
                </a:cubicBezTo>
                <a:cubicBezTo>
                  <a:pt x="1672067" y="445555"/>
                  <a:pt x="1640892" y="414389"/>
                  <a:pt x="1640892" y="375941"/>
                </a:cubicBezTo>
                <a:cubicBezTo>
                  <a:pt x="1640892" y="337492"/>
                  <a:pt x="1672067" y="306323"/>
                  <a:pt x="1710520" y="306323"/>
                </a:cubicBezTo>
                <a:close/>
                <a:moveTo>
                  <a:pt x="1292823" y="306323"/>
                </a:moveTo>
                <a:cubicBezTo>
                  <a:pt x="1331269" y="306323"/>
                  <a:pt x="1362436" y="337492"/>
                  <a:pt x="1362436" y="375941"/>
                </a:cubicBezTo>
                <a:cubicBezTo>
                  <a:pt x="1362436" y="414389"/>
                  <a:pt x="1331269" y="445555"/>
                  <a:pt x="1292823" y="445555"/>
                </a:cubicBezTo>
                <a:cubicBezTo>
                  <a:pt x="1254377" y="445555"/>
                  <a:pt x="1223210" y="414389"/>
                  <a:pt x="1223210" y="375941"/>
                </a:cubicBezTo>
                <a:cubicBezTo>
                  <a:pt x="1223210" y="337492"/>
                  <a:pt x="1254377" y="306323"/>
                  <a:pt x="1292823" y="306323"/>
                </a:cubicBezTo>
                <a:close/>
                <a:moveTo>
                  <a:pt x="875156" y="306323"/>
                </a:moveTo>
                <a:cubicBezTo>
                  <a:pt x="913602" y="306323"/>
                  <a:pt x="944769" y="337492"/>
                  <a:pt x="944769" y="375941"/>
                </a:cubicBezTo>
                <a:cubicBezTo>
                  <a:pt x="944769" y="414389"/>
                  <a:pt x="913602" y="445555"/>
                  <a:pt x="875156" y="445555"/>
                </a:cubicBezTo>
                <a:cubicBezTo>
                  <a:pt x="836709" y="445555"/>
                  <a:pt x="805543" y="414389"/>
                  <a:pt x="805543" y="375941"/>
                </a:cubicBezTo>
                <a:cubicBezTo>
                  <a:pt x="805543" y="337492"/>
                  <a:pt x="836709" y="306323"/>
                  <a:pt x="875156" y="306323"/>
                </a:cubicBezTo>
                <a:close/>
                <a:moveTo>
                  <a:pt x="457480" y="306323"/>
                </a:moveTo>
                <a:cubicBezTo>
                  <a:pt x="495927" y="306323"/>
                  <a:pt x="527096" y="337492"/>
                  <a:pt x="527096" y="375941"/>
                </a:cubicBezTo>
                <a:cubicBezTo>
                  <a:pt x="527096" y="414389"/>
                  <a:pt x="495927" y="445555"/>
                  <a:pt x="457480" y="445555"/>
                </a:cubicBezTo>
                <a:cubicBezTo>
                  <a:pt x="419033" y="445555"/>
                  <a:pt x="387866" y="414389"/>
                  <a:pt x="387866" y="375941"/>
                </a:cubicBezTo>
                <a:cubicBezTo>
                  <a:pt x="387866" y="337492"/>
                  <a:pt x="419033" y="306323"/>
                  <a:pt x="457480" y="306323"/>
                </a:cubicBezTo>
                <a:close/>
                <a:moveTo>
                  <a:pt x="39806" y="306323"/>
                </a:moveTo>
                <a:cubicBezTo>
                  <a:pt x="78252" y="306323"/>
                  <a:pt x="109419" y="337492"/>
                  <a:pt x="109419" y="375941"/>
                </a:cubicBezTo>
                <a:cubicBezTo>
                  <a:pt x="109419" y="414389"/>
                  <a:pt x="78252" y="445555"/>
                  <a:pt x="39806" y="445555"/>
                </a:cubicBezTo>
                <a:cubicBezTo>
                  <a:pt x="30194" y="445555"/>
                  <a:pt x="21038" y="443607"/>
                  <a:pt x="12710" y="440084"/>
                </a:cubicBezTo>
                <a:lnTo>
                  <a:pt x="0" y="431515"/>
                </a:lnTo>
                <a:lnTo>
                  <a:pt x="0" y="320364"/>
                </a:lnTo>
                <a:lnTo>
                  <a:pt x="12710" y="311794"/>
                </a:lnTo>
                <a:cubicBezTo>
                  <a:pt x="21038" y="308271"/>
                  <a:pt x="30194" y="306323"/>
                  <a:pt x="39806" y="306323"/>
                </a:cubicBezTo>
                <a:close/>
                <a:moveTo>
                  <a:pt x="6304836" y="306322"/>
                </a:moveTo>
                <a:cubicBezTo>
                  <a:pt x="6343282" y="306322"/>
                  <a:pt x="6374449" y="337490"/>
                  <a:pt x="6374449" y="375938"/>
                </a:cubicBezTo>
                <a:cubicBezTo>
                  <a:pt x="6374449" y="414387"/>
                  <a:pt x="6343282" y="445553"/>
                  <a:pt x="6304836" y="445553"/>
                </a:cubicBezTo>
                <a:cubicBezTo>
                  <a:pt x="6266390" y="445553"/>
                  <a:pt x="6235223" y="414387"/>
                  <a:pt x="6235223" y="375938"/>
                </a:cubicBezTo>
                <a:cubicBezTo>
                  <a:pt x="6235223" y="337490"/>
                  <a:pt x="6266390" y="306322"/>
                  <a:pt x="6304836" y="306322"/>
                </a:cubicBezTo>
                <a:close/>
                <a:moveTo>
                  <a:pt x="5887160" y="306322"/>
                </a:moveTo>
                <a:cubicBezTo>
                  <a:pt x="5925606" y="306322"/>
                  <a:pt x="5956772" y="337490"/>
                  <a:pt x="5956772" y="375938"/>
                </a:cubicBezTo>
                <a:cubicBezTo>
                  <a:pt x="5956772" y="414387"/>
                  <a:pt x="5925606" y="445553"/>
                  <a:pt x="5887160" y="445553"/>
                </a:cubicBezTo>
                <a:cubicBezTo>
                  <a:pt x="5848714" y="445553"/>
                  <a:pt x="5817547" y="414387"/>
                  <a:pt x="5817547" y="375938"/>
                </a:cubicBezTo>
                <a:cubicBezTo>
                  <a:pt x="5817547" y="337490"/>
                  <a:pt x="5848714" y="306322"/>
                  <a:pt x="5887160" y="306322"/>
                </a:cubicBezTo>
                <a:close/>
                <a:moveTo>
                  <a:pt x="5469483" y="306322"/>
                </a:moveTo>
                <a:cubicBezTo>
                  <a:pt x="5507929" y="306322"/>
                  <a:pt x="5539096" y="337490"/>
                  <a:pt x="5539096" y="375938"/>
                </a:cubicBezTo>
                <a:cubicBezTo>
                  <a:pt x="5539096" y="414387"/>
                  <a:pt x="5507929" y="445553"/>
                  <a:pt x="5469483" y="445553"/>
                </a:cubicBezTo>
                <a:cubicBezTo>
                  <a:pt x="5431037" y="445553"/>
                  <a:pt x="5399870" y="414387"/>
                  <a:pt x="5399870" y="375938"/>
                </a:cubicBezTo>
                <a:cubicBezTo>
                  <a:pt x="5399870" y="337490"/>
                  <a:pt x="5431037" y="306322"/>
                  <a:pt x="5469483" y="306322"/>
                </a:cubicBezTo>
                <a:close/>
                <a:moveTo>
                  <a:pt x="5051807" y="306322"/>
                </a:moveTo>
                <a:cubicBezTo>
                  <a:pt x="5090253" y="306322"/>
                  <a:pt x="5121419" y="337491"/>
                  <a:pt x="5121419" y="375939"/>
                </a:cubicBezTo>
                <a:cubicBezTo>
                  <a:pt x="5121419" y="414388"/>
                  <a:pt x="5090253" y="445553"/>
                  <a:pt x="5051807" y="445553"/>
                </a:cubicBezTo>
                <a:cubicBezTo>
                  <a:pt x="5013361" y="445553"/>
                  <a:pt x="4982194" y="414388"/>
                  <a:pt x="4982194" y="375939"/>
                </a:cubicBezTo>
                <a:cubicBezTo>
                  <a:pt x="4982194" y="337491"/>
                  <a:pt x="5013361" y="306322"/>
                  <a:pt x="5051807" y="306322"/>
                </a:cubicBezTo>
                <a:close/>
                <a:moveTo>
                  <a:pt x="4634130" y="306322"/>
                </a:moveTo>
                <a:cubicBezTo>
                  <a:pt x="4672576" y="306322"/>
                  <a:pt x="4703743" y="337491"/>
                  <a:pt x="4703743" y="375939"/>
                </a:cubicBezTo>
                <a:cubicBezTo>
                  <a:pt x="4703743" y="414388"/>
                  <a:pt x="4672576" y="445553"/>
                  <a:pt x="4634130" y="445553"/>
                </a:cubicBezTo>
                <a:cubicBezTo>
                  <a:pt x="4595684" y="445553"/>
                  <a:pt x="4564517" y="414388"/>
                  <a:pt x="4564517" y="375939"/>
                </a:cubicBezTo>
                <a:cubicBezTo>
                  <a:pt x="4564517" y="337491"/>
                  <a:pt x="4595684" y="306322"/>
                  <a:pt x="4634130" y="306322"/>
                </a:cubicBezTo>
                <a:close/>
                <a:moveTo>
                  <a:pt x="4216640" y="306322"/>
                </a:moveTo>
                <a:cubicBezTo>
                  <a:pt x="4255087" y="306322"/>
                  <a:pt x="4286066" y="337491"/>
                  <a:pt x="4286066" y="375939"/>
                </a:cubicBezTo>
                <a:cubicBezTo>
                  <a:pt x="4286066" y="414388"/>
                  <a:pt x="4255087" y="445553"/>
                  <a:pt x="4216640" y="445553"/>
                </a:cubicBezTo>
                <a:cubicBezTo>
                  <a:pt x="4178194" y="445553"/>
                  <a:pt x="4147028" y="414388"/>
                  <a:pt x="4147028" y="375939"/>
                </a:cubicBezTo>
                <a:cubicBezTo>
                  <a:pt x="4147028" y="337491"/>
                  <a:pt x="4178194" y="306322"/>
                  <a:pt x="4216640" y="306322"/>
                </a:cubicBezTo>
                <a:close/>
                <a:moveTo>
                  <a:pt x="3798971" y="306322"/>
                </a:moveTo>
                <a:cubicBezTo>
                  <a:pt x="3837412" y="306322"/>
                  <a:pt x="3868580" y="337491"/>
                  <a:pt x="3868580" y="375939"/>
                </a:cubicBezTo>
                <a:cubicBezTo>
                  <a:pt x="3868580" y="414388"/>
                  <a:pt x="3837412" y="445553"/>
                  <a:pt x="3798971" y="445553"/>
                </a:cubicBezTo>
                <a:cubicBezTo>
                  <a:pt x="3760521" y="445553"/>
                  <a:pt x="3729358" y="414388"/>
                  <a:pt x="3729358" y="375939"/>
                </a:cubicBezTo>
                <a:cubicBezTo>
                  <a:pt x="3729358" y="337491"/>
                  <a:pt x="3760521" y="306322"/>
                  <a:pt x="3798971" y="306322"/>
                </a:cubicBezTo>
                <a:close/>
                <a:moveTo>
                  <a:pt x="3381304" y="306322"/>
                </a:moveTo>
                <a:cubicBezTo>
                  <a:pt x="3419753" y="306322"/>
                  <a:pt x="3450920" y="337491"/>
                  <a:pt x="3450920" y="375939"/>
                </a:cubicBezTo>
                <a:cubicBezTo>
                  <a:pt x="3450920" y="414388"/>
                  <a:pt x="3419753" y="445553"/>
                  <a:pt x="3381304" y="445553"/>
                </a:cubicBezTo>
                <a:cubicBezTo>
                  <a:pt x="3342852" y="445553"/>
                  <a:pt x="3311686" y="414388"/>
                  <a:pt x="3311686" y="375939"/>
                </a:cubicBezTo>
                <a:cubicBezTo>
                  <a:pt x="3311686" y="337491"/>
                  <a:pt x="3342852" y="306322"/>
                  <a:pt x="3381304" y="306322"/>
                </a:cubicBezTo>
                <a:close/>
                <a:moveTo>
                  <a:pt x="2963612" y="306322"/>
                </a:moveTo>
                <a:cubicBezTo>
                  <a:pt x="3002058" y="306322"/>
                  <a:pt x="3033225" y="337491"/>
                  <a:pt x="3033225" y="375939"/>
                </a:cubicBezTo>
                <a:cubicBezTo>
                  <a:pt x="3033225" y="414388"/>
                  <a:pt x="3002058" y="445553"/>
                  <a:pt x="2963612" y="445553"/>
                </a:cubicBezTo>
                <a:cubicBezTo>
                  <a:pt x="2925164" y="445553"/>
                  <a:pt x="2893992" y="414388"/>
                  <a:pt x="2893992" y="375939"/>
                </a:cubicBezTo>
                <a:cubicBezTo>
                  <a:pt x="2893992" y="337491"/>
                  <a:pt x="2925164" y="306322"/>
                  <a:pt x="2963612" y="306322"/>
                </a:cubicBezTo>
                <a:close/>
                <a:moveTo>
                  <a:pt x="9646247" y="306321"/>
                </a:moveTo>
                <a:cubicBezTo>
                  <a:pt x="9684693" y="306321"/>
                  <a:pt x="9715860" y="337489"/>
                  <a:pt x="9715860" y="375937"/>
                </a:cubicBezTo>
                <a:cubicBezTo>
                  <a:pt x="9715860" y="414385"/>
                  <a:pt x="9684693" y="445552"/>
                  <a:pt x="9646247" y="445552"/>
                </a:cubicBezTo>
                <a:cubicBezTo>
                  <a:pt x="9607802" y="445552"/>
                  <a:pt x="9576635" y="414385"/>
                  <a:pt x="9576635" y="375937"/>
                </a:cubicBezTo>
                <a:cubicBezTo>
                  <a:pt x="9576635" y="337489"/>
                  <a:pt x="9607802" y="306321"/>
                  <a:pt x="9646247" y="306321"/>
                </a:cubicBezTo>
                <a:close/>
                <a:moveTo>
                  <a:pt x="9228571" y="306321"/>
                </a:moveTo>
                <a:cubicBezTo>
                  <a:pt x="9267017" y="306321"/>
                  <a:pt x="9298184" y="337489"/>
                  <a:pt x="9298184" y="375937"/>
                </a:cubicBezTo>
                <a:cubicBezTo>
                  <a:pt x="9298184" y="414385"/>
                  <a:pt x="9267017" y="445552"/>
                  <a:pt x="9228571" y="445552"/>
                </a:cubicBezTo>
                <a:cubicBezTo>
                  <a:pt x="9190125" y="445552"/>
                  <a:pt x="9158958" y="414385"/>
                  <a:pt x="9158958" y="375937"/>
                </a:cubicBezTo>
                <a:cubicBezTo>
                  <a:pt x="9158958" y="337489"/>
                  <a:pt x="9190125" y="306321"/>
                  <a:pt x="9228571" y="306321"/>
                </a:cubicBezTo>
                <a:close/>
                <a:moveTo>
                  <a:pt x="8810895" y="306321"/>
                </a:moveTo>
                <a:cubicBezTo>
                  <a:pt x="8849341" y="306321"/>
                  <a:pt x="8880507" y="337490"/>
                  <a:pt x="8880507" y="375937"/>
                </a:cubicBezTo>
                <a:cubicBezTo>
                  <a:pt x="8880507" y="414385"/>
                  <a:pt x="8849341" y="445552"/>
                  <a:pt x="8810895" y="445552"/>
                </a:cubicBezTo>
                <a:cubicBezTo>
                  <a:pt x="8772449" y="445552"/>
                  <a:pt x="8741282" y="414385"/>
                  <a:pt x="8741282" y="375937"/>
                </a:cubicBezTo>
                <a:cubicBezTo>
                  <a:pt x="8741282" y="337490"/>
                  <a:pt x="8772449" y="306321"/>
                  <a:pt x="8810895" y="306321"/>
                </a:cubicBezTo>
                <a:close/>
                <a:moveTo>
                  <a:pt x="8393218" y="306321"/>
                </a:moveTo>
                <a:cubicBezTo>
                  <a:pt x="8431664" y="306321"/>
                  <a:pt x="8462831" y="337490"/>
                  <a:pt x="8462831" y="375938"/>
                </a:cubicBezTo>
                <a:cubicBezTo>
                  <a:pt x="8462831" y="414387"/>
                  <a:pt x="8431664" y="445552"/>
                  <a:pt x="8393218" y="445552"/>
                </a:cubicBezTo>
                <a:cubicBezTo>
                  <a:pt x="8354772" y="445552"/>
                  <a:pt x="8323606" y="414387"/>
                  <a:pt x="8323606" y="375938"/>
                </a:cubicBezTo>
                <a:cubicBezTo>
                  <a:pt x="8323606" y="337490"/>
                  <a:pt x="8354772" y="306321"/>
                  <a:pt x="8393218" y="306321"/>
                </a:cubicBezTo>
                <a:close/>
                <a:moveTo>
                  <a:pt x="7975542" y="306321"/>
                </a:moveTo>
                <a:cubicBezTo>
                  <a:pt x="8013988" y="306321"/>
                  <a:pt x="8045155" y="337490"/>
                  <a:pt x="8045155" y="375938"/>
                </a:cubicBezTo>
                <a:cubicBezTo>
                  <a:pt x="8045155" y="414387"/>
                  <a:pt x="8013988" y="445552"/>
                  <a:pt x="7975542" y="445552"/>
                </a:cubicBezTo>
                <a:cubicBezTo>
                  <a:pt x="7937096" y="445552"/>
                  <a:pt x="7905929" y="414387"/>
                  <a:pt x="7905929" y="375938"/>
                </a:cubicBezTo>
                <a:cubicBezTo>
                  <a:pt x="7905929" y="337490"/>
                  <a:pt x="7937096" y="306321"/>
                  <a:pt x="7975542" y="306321"/>
                </a:cubicBezTo>
                <a:close/>
                <a:moveTo>
                  <a:pt x="7557865" y="306321"/>
                </a:moveTo>
                <a:cubicBezTo>
                  <a:pt x="7596311" y="306321"/>
                  <a:pt x="7627478" y="337490"/>
                  <a:pt x="7627478" y="375938"/>
                </a:cubicBezTo>
                <a:cubicBezTo>
                  <a:pt x="7627478" y="414387"/>
                  <a:pt x="7596311" y="445553"/>
                  <a:pt x="7557865" y="445553"/>
                </a:cubicBezTo>
                <a:cubicBezTo>
                  <a:pt x="7519419" y="445553"/>
                  <a:pt x="7488253" y="414387"/>
                  <a:pt x="7488253" y="375938"/>
                </a:cubicBezTo>
                <a:cubicBezTo>
                  <a:pt x="7488253" y="337490"/>
                  <a:pt x="7519419" y="306321"/>
                  <a:pt x="7557865" y="306321"/>
                </a:cubicBezTo>
                <a:close/>
                <a:moveTo>
                  <a:pt x="7140189" y="306321"/>
                </a:moveTo>
                <a:cubicBezTo>
                  <a:pt x="7178635" y="306321"/>
                  <a:pt x="7209802" y="337490"/>
                  <a:pt x="7209802" y="375938"/>
                </a:cubicBezTo>
                <a:cubicBezTo>
                  <a:pt x="7209802" y="414387"/>
                  <a:pt x="7178635" y="445553"/>
                  <a:pt x="7140189" y="445553"/>
                </a:cubicBezTo>
                <a:cubicBezTo>
                  <a:pt x="7101743" y="445553"/>
                  <a:pt x="7070576" y="414387"/>
                  <a:pt x="7070576" y="375938"/>
                </a:cubicBezTo>
                <a:cubicBezTo>
                  <a:pt x="7070576" y="337490"/>
                  <a:pt x="7101743" y="306321"/>
                  <a:pt x="7140189" y="306321"/>
                </a:cubicBezTo>
                <a:close/>
                <a:moveTo>
                  <a:pt x="6722513" y="306321"/>
                </a:moveTo>
                <a:cubicBezTo>
                  <a:pt x="6760958" y="306321"/>
                  <a:pt x="6792125" y="337490"/>
                  <a:pt x="6792125" y="375938"/>
                </a:cubicBezTo>
                <a:cubicBezTo>
                  <a:pt x="6792125" y="414387"/>
                  <a:pt x="6760958" y="445553"/>
                  <a:pt x="6722513" y="445553"/>
                </a:cubicBezTo>
                <a:cubicBezTo>
                  <a:pt x="6684067" y="445553"/>
                  <a:pt x="6652900" y="414387"/>
                  <a:pt x="6652900" y="375938"/>
                </a:cubicBezTo>
                <a:cubicBezTo>
                  <a:pt x="6652900" y="337490"/>
                  <a:pt x="6684067" y="306321"/>
                  <a:pt x="6722513" y="306321"/>
                </a:cubicBezTo>
                <a:close/>
                <a:moveTo>
                  <a:pt x="12152306" y="306319"/>
                </a:moveTo>
                <a:cubicBezTo>
                  <a:pt x="12161917" y="306319"/>
                  <a:pt x="12171074" y="308267"/>
                  <a:pt x="12179402" y="311790"/>
                </a:cubicBezTo>
                <a:lnTo>
                  <a:pt x="12192000" y="320284"/>
                </a:lnTo>
                <a:lnTo>
                  <a:pt x="12192000" y="431587"/>
                </a:lnTo>
                <a:lnTo>
                  <a:pt x="12179402" y="440080"/>
                </a:lnTo>
                <a:cubicBezTo>
                  <a:pt x="12171074" y="443603"/>
                  <a:pt x="12161917" y="445551"/>
                  <a:pt x="12152306" y="445551"/>
                </a:cubicBezTo>
                <a:cubicBezTo>
                  <a:pt x="12113860" y="445551"/>
                  <a:pt x="12082694" y="414384"/>
                  <a:pt x="12082694" y="375936"/>
                </a:cubicBezTo>
                <a:cubicBezTo>
                  <a:pt x="12082694" y="337489"/>
                  <a:pt x="12113860" y="306319"/>
                  <a:pt x="12152306" y="306319"/>
                </a:cubicBezTo>
                <a:close/>
                <a:moveTo>
                  <a:pt x="11734630" y="306319"/>
                </a:moveTo>
                <a:cubicBezTo>
                  <a:pt x="11773076" y="306319"/>
                  <a:pt x="11804243" y="337489"/>
                  <a:pt x="11804243" y="375937"/>
                </a:cubicBezTo>
                <a:cubicBezTo>
                  <a:pt x="11804243" y="414385"/>
                  <a:pt x="11773076" y="445551"/>
                  <a:pt x="11734630" y="445551"/>
                </a:cubicBezTo>
                <a:cubicBezTo>
                  <a:pt x="11696184" y="445551"/>
                  <a:pt x="11665017" y="414385"/>
                  <a:pt x="11665017" y="375937"/>
                </a:cubicBezTo>
                <a:cubicBezTo>
                  <a:pt x="11665017" y="337489"/>
                  <a:pt x="11696184" y="306319"/>
                  <a:pt x="11734630" y="306319"/>
                </a:cubicBezTo>
                <a:close/>
                <a:moveTo>
                  <a:pt x="11316953" y="306319"/>
                </a:moveTo>
                <a:cubicBezTo>
                  <a:pt x="11355399" y="306319"/>
                  <a:pt x="11386566" y="337489"/>
                  <a:pt x="11386566" y="375937"/>
                </a:cubicBezTo>
                <a:cubicBezTo>
                  <a:pt x="11386566" y="414385"/>
                  <a:pt x="11355399" y="445551"/>
                  <a:pt x="11316953" y="445551"/>
                </a:cubicBezTo>
                <a:cubicBezTo>
                  <a:pt x="11278507" y="445551"/>
                  <a:pt x="11247341" y="414385"/>
                  <a:pt x="11247341" y="375937"/>
                </a:cubicBezTo>
                <a:cubicBezTo>
                  <a:pt x="11247341" y="337489"/>
                  <a:pt x="11278507" y="306319"/>
                  <a:pt x="11316953" y="306319"/>
                </a:cubicBezTo>
                <a:close/>
                <a:moveTo>
                  <a:pt x="10899277" y="306319"/>
                </a:moveTo>
                <a:cubicBezTo>
                  <a:pt x="10937723" y="306319"/>
                  <a:pt x="10968890" y="337489"/>
                  <a:pt x="10968890" y="375937"/>
                </a:cubicBezTo>
                <a:cubicBezTo>
                  <a:pt x="10968890" y="414385"/>
                  <a:pt x="10937723" y="445551"/>
                  <a:pt x="10899277" y="445551"/>
                </a:cubicBezTo>
                <a:cubicBezTo>
                  <a:pt x="10860831" y="445551"/>
                  <a:pt x="10829664" y="414385"/>
                  <a:pt x="10829664" y="375937"/>
                </a:cubicBezTo>
                <a:cubicBezTo>
                  <a:pt x="10829664" y="337489"/>
                  <a:pt x="10860831" y="306319"/>
                  <a:pt x="10899277" y="306319"/>
                </a:cubicBezTo>
                <a:close/>
                <a:moveTo>
                  <a:pt x="10481600" y="306319"/>
                </a:moveTo>
                <a:cubicBezTo>
                  <a:pt x="10520046" y="306319"/>
                  <a:pt x="10551213" y="337489"/>
                  <a:pt x="10551213" y="375937"/>
                </a:cubicBezTo>
                <a:cubicBezTo>
                  <a:pt x="10551213" y="414385"/>
                  <a:pt x="10520046" y="445552"/>
                  <a:pt x="10481600" y="445552"/>
                </a:cubicBezTo>
                <a:cubicBezTo>
                  <a:pt x="10443154" y="445552"/>
                  <a:pt x="10411988" y="414385"/>
                  <a:pt x="10411988" y="375937"/>
                </a:cubicBezTo>
                <a:cubicBezTo>
                  <a:pt x="10411988" y="337489"/>
                  <a:pt x="10443154" y="306319"/>
                  <a:pt x="10481600" y="306319"/>
                </a:cubicBezTo>
                <a:close/>
                <a:moveTo>
                  <a:pt x="10063924" y="306319"/>
                </a:moveTo>
                <a:cubicBezTo>
                  <a:pt x="10102370" y="306319"/>
                  <a:pt x="10133537" y="337489"/>
                  <a:pt x="10133537" y="375937"/>
                </a:cubicBezTo>
                <a:cubicBezTo>
                  <a:pt x="10133537" y="414385"/>
                  <a:pt x="10102370" y="445552"/>
                  <a:pt x="10063924" y="445552"/>
                </a:cubicBezTo>
                <a:cubicBezTo>
                  <a:pt x="10025478" y="445552"/>
                  <a:pt x="9994311" y="414385"/>
                  <a:pt x="9994311" y="375937"/>
                </a:cubicBezTo>
                <a:cubicBezTo>
                  <a:pt x="9994311" y="337489"/>
                  <a:pt x="10025478" y="306319"/>
                  <a:pt x="10063924" y="306319"/>
                </a:cubicBezTo>
                <a:close/>
                <a:moveTo>
                  <a:pt x="2963621" y="3"/>
                </a:moveTo>
                <a:cubicBezTo>
                  <a:pt x="3002067" y="3"/>
                  <a:pt x="3033232" y="31168"/>
                  <a:pt x="3033232" y="69614"/>
                </a:cubicBezTo>
                <a:cubicBezTo>
                  <a:pt x="3033232" y="108060"/>
                  <a:pt x="3002067" y="139244"/>
                  <a:pt x="2963621" y="139244"/>
                </a:cubicBezTo>
                <a:cubicBezTo>
                  <a:pt x="2925172" y="139244"/>
                  <a:pt x="2893999" y="108060"/>
                  <a:pt x="2893999" y="69614"/>
                </a:cubicBezTo>
                <a:cubicBezTo>
                  <a:pt x="2893999" y="31168"/>
                  <a:pt x="2925172" y="3"/>
                  <a:pt x="2963621" y="3"/>
                </a:cubicBezTo>
                <a:close/>
                <a:moveTo>
                  <a:pt x="2545922" y="3"/>
                </a:moveTo>
                <a:cubicBezTo>
                  <a:pt x="2584368" y="3"/>
                  <a:pt x="2615535" y="31168"/>
                  <a:pt x="2615535" y="69614"/>
                </a:cubicBezTo>
                <a:cubicBezTo>
                  <a:pt x="2615535" y="108060"/>
                  <a:pt x="2584368" y="139245"/>
                  <a:pt x="2545922" y="139245"/>
                </a:cubicBezTo>
                <a:cubicBezTo>
                  <a:pt x="2507476" y="139245"/>
                  <a:pt x="2476307" y="108060"/>
                  <a:pt x="2476307" y="69614"/>
                </a:cubicBezTo>
                <a:cubicBezTo>
                  <a:pt x="2476307" y="31168"/>
                  <a:pt x="2507476" y="3"/>
                  <a:pt x="2545922" y="3"/>
                </a:cubicBezTo>
                <a:close/>
                <a:moveTo>
                  <a:pt x="2128224" y="3"/>
                </a:moveTo>
                <a:cubicBezTo>
                  <a:pt x="2166670" y="3"/>
                  <a:pt x="2197838" y="31168"/>
                  <a:pt x="2197838" y="69614"/>
                </a:cubicBezTo>
                <a:cubicBezTo>
                  <a:pt x="2197838" y="108060"/>
                  <a:pt x="2166670" y="139245"/>
                  <a:pt x="2128224" y="139245"/>
                </a:cubicBezTo>
                <a:cubicBezTo>
                  <a:pt x="2089778" y="139245"/>
                  <a:pt x="2058611" y="108060"/>
                  <a:pt x="2058611" y="69614"/>
                </a:cubicBezTo>
                <a:cubicBezTo>
                  <a:pt x="2058611" y="31168"/>
                  <a:pt x="2089778" y="3"/>
                  <a:pt x="2128224" y="3"/>
                </a:cubicBezTo>
                <a:close/>
                <a:moveTo>
                  <a:pt x="1710525" y="3"/>
                </a:moveTo>
                <a:cubicBezTo>
                  <a:pt x="1748973" y="3"/>
                  <a:pt x="1780138" y="31168"/>
                  <a:pt x="1780138" y="69614"/>
                </a:cubicBezTo>
                <a:cubicBezTo>
                  <a:pt x="1780138" y="108060"/>
                  <a:pt x="1748973" y="139245"/>
                  <a:pt x="1710525" y="139245"/>
                </a:cubicBezTo>
                <a:cubicBezTo>
                  <a:pt x="1672073" y="139245"/>
                  <a:pt x="1640898" y="108060"/>
                  <a:pt x="1640898" y="69614"/>
                </a:cubicBezTo>
                <a:cubicBezTo>
                  <a:pt x="1640898" y="31168"/>
                  <a:pt x="1672073" y="3"/>
                  <a:pt x="1710525" y="3"/>
                </a:cubicBezTo>
                <a:close/>
                <a:moveTo>
                  <a:pt x="1292828" y="3"/>
                </a:moveTo>
                <a:cubicBezTo>
                  <a:pt x="1331274" y="3"/>
                  <a:pt x="1362440" y="31169"/>
                  <a:pt x="1362440" y="69614"/>
                </a:cubicBezTo>
                <a:cubicBezTo>
                  <a:pt x="1362440" y="108060"/>
                  <a:pt x="1331274" y="139245"/>
                  <a:pt x="1292828" y="139245"/>
                </a:cubicBezTo>
                <a:cubicBezTo>
                  <a:pt x="1254382" y="139245"/>
                  <a:pt x="1223215" y="108060"/>
                  <a:pt x="1223215" y="69614"/>
                </a:cubicBezTo>
                <a:cubicBezTo>
                  <a:pt x="1223215" y="31169"/>
                  <a:pt x="1254382" y="3"/>
                  <a:pt x="1292828" y="3"/>
                </a:cubicBezTo>
                <a:close/>
                <a:moveTo>
                  <a:pt x="875161" y="3"/>
                </a:moveTo>
                <a:cubicBezTo>
                  <a:pt x="913607" y="3"/>
                  <a:pt x="944774" y="31169"/>
                  <a:pt x="944774" y="69614"/>
                </a:cubicBezTo>
                <a:cubicBezTo>
                  <a:pt x="944774" y="108060"/>
                  <a:pt x="913607" y="139245"/>
                  <a:pt x="875161" y="139245"/>
                </a:cubicBezTo>
                <a:cubicBezTo>
                  <a:pt x="836714" y="139245"/>
                  <a:pt x="805547" y="108060"/>
                  <a:pt x="805547" y="69614"/>
                </a:cubicBezTo>
                <a:cubicBezTo>
                  <a:pt x="805547" y="31169"/>
                  <a:pt x="836714" y="3"/>
                  <a:pt x="875161" y="3"/>
                </a:cubicBezTo>
                <a:close/>
                <a:moveTo>
                  <a:pt x="457485" y="3"/>
                </a:moveTo>
                <a:cubicBezTo>
                  <a:pt x="495932" y="3"/>
                  <a:pt x="527101" y="31169"/>
                  <a:pt x="527101" y="69614"/>
                </a:cubicBezTo>
                <a:cubicBezTo>
                  <a:pt x="527101" y="108060"/>
                  <a:pt x="495932" y="139245"/>
                  <a:pt x="457485" y="139245"/>
                </a:cubicBezTo>
                <a:cubicBezTo>
                  <a:pt x="419038" y="139245"/>
                  <a:pt x="387871" y="108060"/>
                  <a:pt x="387871" y="69614"/>
                </a:cubicBezTo>
                <a:cubicBezTo>
                  <a:pt x="387871" y="31169"/>
                  <a:pt x="419038" y="3"/>
                  <a:pt x="457485" y="3"/>
                </a:cubicBezTo>
                <a:close/>
                <a:moveTo>
                  <a:pt x="39812" y="3"/>
                </a:moveTo>
                <a:cubicBezTo>
                  <a:pt x="78257" y="3"/>
                  <a:pt x="109425" y="31169"/>
                  <a:pt x="109425" y="69615"/>
                </a:cubicBezTo>
                <a:cubicBezTo>
                  <a:pt x="109425" y="108060"/>
                  <a:pt x="78257" y="139245"/>
                  <a:pt x="39812" y="139245"/>
                </a:cubicBezTo>
                <a:cubicBezTo>
                  <a:pt x="30201" y="139245"/>
                  <a:pt x="21044" y="137296"/>
                  <a:pt x="12716" y="133772"/>
                </a:cubicBezTo>
                <a:lnTo>
                  <a:pt x="0" y="125195"/>
                </a:lnTo>
                <a:lnTo>
                  <a:pt x="0" y="14046"/>
                </a:lnTo>
                <a:lnTo>
                  <a:pt x="12716" y="5473"/>
                </a:lnTo>
                <a:cubicBezTo>
                  <a:pt x="21044" y="1951"/>
                  <a:pt x="30201" y="3"/>
                  <a:pt x="39812" y="3"/>
                </a:cubicBezTo>
                <a:close/>
                <a:moveTo>
                  <a:pt x="7975542" y="1"/>
                </a:moveTo>
                <a:cubicBezTo>
                  <a:pt x="8013988" y="1"/>
                  <a:pt x="8045155" y="31167"/>
                  <a:pt x="8045155" y="69613"/>
                </a:cubicBezTo>
                <a:cubicBezTo>
                  <a:pt x="8045155" y="108059"/>
                  <a:pt x="8013988" y="139243"/>
                  <a:pt x="7975542" y="139243"/>
                </a:cubicBezTo>
                <a:cubicBezTo>
                  <a:pt x="7937096" y="139243"/>
                  <a:pt x="7905929" y="108059"/>
                  <a:pt x="7905929" y="69613"/>
                </a:cubicBezTo>
                <a:cubicBezTo>
                  <a:pt x="7905929" y="31167"/>
                  <a:pt x="7937096" y="1"/>
                  <a:pt x="7975542" y="1"/>
                </a:cubicBezTo>
                <a:close/>
                <a:moveTo>
                  <a:pt x="7557865" y="1"/>
                </a:moveTo>
                <a:cubicBezTo>
                  <a:pt x="7596311" y="1"/>
                  <a:pt x="7627478" y="31167"/>
                  <a:pt x="7627478" y="69613"/>
                </a:cubicBezTo>
                <a:cubicBezTo>
                  <a:pt x="7627478" y="108059"/>
                  <a:pt x="7596311" y="139243"/>
                  <a:pt x="7557865" y="139243"/>
                </a:cubicBezTo>
                <a:cubicBezTo>
                  <a:pt x="7519419" y="139243"/>
                  <a:pt x="7488253" y="108059"/>
                  <a:pt x="7488253" y="69613"/>
                </a:cubicBezTo>
                <a:cubicBezTo>
                  <a:pt x="7488253" y="31167"/>
                  <a:pt x="7519419" y="1"/>
                  <a:pt x="7557865" y="1"/>
                </a:cubicBezTo>
                <a:close/>
                <a:moveTo>
                  <a:pt x="7140189" y="1"/>
                </a:moveTo>
                <a:cubicBezTo>
                  <a:pt x="7178635" y="1"/>
                  <a:pt x="7209802" y="31167"/>
                  <a:pt x="7209802" y="69613"/>
                </a:cubicBezTo>
                <a:cubicBezTo>
                  <a:pt x="7209802" y="108059"/>
                  <a:pt x="7178635" y="139244"/>
                  <a:pt x="7140189" y="139244"/>
                </a:cubicBezTo>
                <a:cubicBezTo>
                  <a:pt x="7101743" y="139244"/>
                  <a:pt x="7070576" y="108059"/>
                  <a:pt x="7070576" y="69613"/>
                </a:cubicBezTo>
                <a:cubicBezTo>
                  <a:pt x="7070576" y="31167"/>
                  <a:pt x="7101743" y="1"/>
                  <a:pt x="7140189" y="1"/>
                </a:cubicBezTo>
                <a:close/>
                <a:moveTo>
                  <a:pt x="6722513" y="1"/>
                </a:moveTo>
                <a:cubicBezTo>
                  <a:pt x="6760958" y="1"/>
                  <a:pt x="6792125" y="31168"/>
                  <a:pt x="6792125" y="69613"/>
                </a:cubicBezTo>
                <a:cubicBezTo>
                  <a:pt x="6792125" y="108059"/>
                  <a:pt x="6760958" y="139244"/>
                  <a:pt x="6722513" y="139244"/>
                </a:cubicBezTo>
                <a:cubicBezTo>
                  <a:pt x="6684067" y="139244"/>
                  <a:pt x="6652900" y="108059"/>
                  <a:pt x="6652900" y="69613"/>
                </a:cubicBezTo>
                <a:cubicBezTo>
                  <a:pt x="6652900" y="31168"/>
                  <a:pt x="6684067" y="1"/>
                  <a:pt x="6722513" y="1"/>
                </a:cubicBezTo>
                <a:close/>
                <a:moveTo>
                  <a:pt x="6304836" y="1"/>
                </a:moveTo>
                <a:cubicBezTo>
                  <a:pt x="6343282" y="1"/>
                  <a:pt x="6374449" y="31168"/>
                  <a:pt x="6374449" y="69613"/>
                </a:cubicBezTo>
                <a:cubicBezTo>
                  <a:pt x="6374449" y="108059"/>
                  <a:pt x="6343282" y="139244"/>
                  <a:pt x="6304836" y="139244"/>
                </a:cubicBezTo>
                <a:cubicBezTo>
                  <a:pt x="6266390" y="139244"/>
                  <a:pt x="6235223" y="108059"/>
                  <a:pt x="6235223" y="69613"/>
                </a:cubicBezTo>
                <a:cubicBezTo>
                  <a:pt x="6235223" y="31168"/>
                  <a:pt x="6266390" y="1"/>
                  <a:pt x="6304836" y="1"/>
                </a:cubicBezTo>
                <a:close/>
                <a:moveTo>
                  <a:pt x="5887160" y="1"/>
                </a:moveTo>
                <a:cubicBezTo>
                  <a:pt x="5925606" y="1"/>
                  <a:pt x="5956772" y="31168"/>
                  <a:pt x="5956772" y="69613"/>
                </a:cubicBezTo>
                <a:cubicBezTo>
                  <a:pt x="5956772" y="108059"/>
                  <a:pt x="5925606" y="139244"/>
                  <a:pt x="5887160" y="139244"/>
                </a:cubicBezTo>
                <a:cubicBezTo>
                  <a:pt x="5848714" y="139244"/>
                  <a:pt x="5817547" y="108059"/>
                  <a:pt x="5817547" y="69613"/>
                </a:cubicBezTo>
                <a:cubicBezTo>
                  <a:pt x="5817547" y="31168"/>
                  <a:pt x="5848714" y="1"/>
                  <a:pt x="5887160" y="1"/>
                </a:cubicBezTo>
                <a:close/>
                <a:moveTo>
                  <a:pt x="5469483" y="1"/>
                </a:moveTo>
                <a:cubicBezTo>
                  <a:pt x="5507929" y="1"/>
                  <a:pt x="5539096" y="31168"/>
                  <a:pt x="5539096" y="69614"/>
                </a:cubicBezTo>
                <a:cubicBezTo>
                  <a:pt x="5539096" y="108059"/>
                  <a:pt x="5507929" y="139244"/>
                  <a:pt x="5469483" y="139244"/>
                </a:cubicBezTo>
                <a:cubicBezTo>
                  <a:pt x="5431037" y="139244"/>
                  <a:pt x="5399870" y="108059"/>
                  <a:pt x="5399870" y="69614"/>
                </a:cubicBezTo>
                <a:cubicBezTo>
                  <a:pt x="5399870" y="31168"/>
                  <a:pt x="5431037" y="1"/>
                  <a:pt x="5469483" y="1"/>
                </a:cubicBezTo>
                <a:close/>
                <a:moveTo>
                  <a:pt x="5051807" y="1"/>
                </a:moveTo>
                <a:cubicBezTo>
                  <a:pt x="5090253" y="1"/>
                  <a:pt x="5121419" y="31168"/>
                  <a:pt x="5121419" y="69614"/>
                </a:cubicBezTo>
                <a:cubicBezTo>
                  <a:pt x="5121419" y="108059"/>
                  <a:pt x="5090253" y="139244"/>
                  <a:pt x="5051807" y="139244"/>
                </a:cubicBezTo>
                <a:cubicBezTo>
                  <a:pt x="5013361" y="139244"/>
                  <a:pt x="4982194" y="108059"/>
                  <a:pt x="4982194" y="69614"/>
                </a:cubicBezTo>
                <a:cubicBezTo>
                  <a:pt x="4982194" y="31168"/>
                  <a:pt x="5013361" y="1"/>
                  <a:pt x="5051807" y="1"/>
                </a:cubicBezTo>
                <a:close/>
                <a:moveTo>
                  <a:pt x="4634130" y="1"/>
                </a:moveTo>
                <a:cubicBezTo>
                  <a:pt x="4672576" y="1"/>
                  <a:pt x="4703743" y="31168"/>
                  <a:pt x="4703743" y="69614"/>
                </a:cubicBezTo>
                <a:cubicBezTo>
                  <a:pt x="4703743" y="108059"/>
                  <a:pt x="4672576" y="139244"/>
                  <a:pt x="4634130" y="139244"/>
                </a:cubicBezTo>
                <a:cubicBezTo>
                  <a:pt x="4595684" y="139244"/>
                  <a:pt x="4564517" y="108059"/>
                  <a:pt x="4564517" y="69614"/>
                </a:cubicBezTo>
                <a:cubicBezTo>
                  <a:pt x="4564517" y="31168"/>
                  <a:pt x="4595684" y="1"/>
                  <a:pt x="4634130" y="1"/>
                </a:cubicBezTo>
                <a:close/>
                <a:moveTo>
                  <a:pt x="4216649" y="1"/>
                </a:moveTo>
                <a:cubicBezTo>
                  <a:pt x="4255095" y="1"/>
                  <a:pt x="4286066" y="31168"/>
                  <a:pt x="4286066" y="69614"/>
                </a:cubicBezTo>
                <a:cubicBezTo>
                  <a:pt x="4286066" y="108059"/>
                  <a:pt x="4255095" y="139244"/>
                  <a:pt x="4216649" y="139244"/>
                </a:cubicBezTo>
                <a:cubicBezTo>
                  <a:pt x="4178203" y="139244"/>
                  <a:pt x="4147036" y="108059"/>
                  <a:pt x="4147036" y="69614"/>
                </a:cubicBezTo>
                <a:cubicBezTo>
                  <a:pt x="4147036" y="31168"/>
                  <a:pt x="4178203" y="1"/>
                  <a:pt x="4216649" y="1"/>
                </a:cubicBezTo>
                <a:close/>
                <a:moveTo>
                  <a:pt x="3798979" y="1"/>
                </a:moveTo>
                <a:cubicBezTo>
                  <a:pt x="3837419" y="1"/>
                  <a:pt x="3868588" y="31168"/>
                  <a:pt x="3868588" y="69614"/>
                </a:cubicBezTo>
                <a:cubicBezTo>
                  <a:pt x="3868588" y="108060"/>
                  <a:pt x="3837419" y="139244"/>
                  <a:pt x="3798979" y="139244"/>
                </a:cubicBezTo>
                <a:cubicBezTo>
                  <a:pt x="3760529" y="139244"/>
                  <a:pt x="3729368" y="108060"/>
                  <a:pt x="3729368" y="69614"/>
                </a:cubicBezTo>
                <a:cubicBezTo>
                  <a:pt x="3729368" y="31168"/>
                  <a:pt x="3760529" y="1"/>
                  <a:pt x="3798979" y="1"/>
                </a:cubicBezTo>
                <a:close/>
                <a:moveTo>
                  <a:pt x="3381313" y="1"/>
                </a:moveTo>
                <a:cubicBezTo>
                  <a:pt x="3419761" y="1"/>
                  <a:pt x="3450928" y="31168"/>
                  <a:pt x="3450928" y="69614"/>
                </a:cubicBezTo>
                <a:cubicBezTo>
                  <a:pt x="3450928" y="108060"/>
                  <a:pt x="3419761" y="139244"/>
                  <a:pt x="3381313" y="139244"/>
                </a:cubicBezTo>
                <a:cubicBezTo>
                  <a:pt x="3342861" y="139244"/>
                  <a:pt x="3311694" y="108060"/>
                  <a:pt x="3311694" y="69614"/>
                </a:cubicBezTo>
                <a:cubicBezTo>
                  <a:pt x="3311694" y="31168"/>
                  <a:pt x="3342861" y="1"/>
                  <a:pt x="3381313" y="1"/>
                </a:cubicBezTo>
                <a:close/>
                <a:moveTo>
                  <a:pt x="12152306" y="0"/>
                </a:moveTo>
                <a:cubicBezTo>
                  <a:pt x="12161917" y="0"/>
                  <a:pt x="12171074" y="1948"/>
                  <a:pt x="12179402" y="5470"/>
                </a:cubicBezTo>
                <a:lnTo>
                  <a:pt x="12192000" y="13964"/>
                </a:lnTo>
                <a:lnTo>
                  <a:pt x="12192000" y="125271"/>
                </a:lnTo>
                <a:lnTo>
                  <a:pt x="12179402" y="133768"/>
                </a:lnTo>
                <a:cubicBezTo>
                  <a:pt x="12171074" y="137292"/>
                  <a:pt x="12161917" y="139241"/>
                  <a:pt x="12152306" y="139241"/>
                </a:cubicBezTo>
                <a:cubicBezTo>
                  <a:pt x="12113860" y="139241"/>
                  <a:pt x="12082694" y="108058"/>
                  <a:pt x="12082694" y="69612"/>
                </a:cubicBezTo>
                <a:cubicBezTo>
                  <a:pt x="12082694" y="31166"/>
                  <a:pt x="12113860" y="0"/>
                  <a:pt x="12152306" y="0"/>
                </a:cubicBezTo>
                <a:close/>
                <a:moveTo>
                  <a:pt x="11734630" y="0"/>
                </a:moveTo>
                <a:cubicBezTo>
                  <a:pt x="11773076" y="0"/>
                  <a:pt x="11804243" y="31167"/>
                  <a:pt x="11804243" y="69612"/>
                </a:cubicBezTo>
                <a:cubicBezTo>
                  <a:pt x="11804243" y="108058"/>
                  <a:pt x="11773076" y="139241"/>
                  <a:pt x="11734630" y="139241"/>
                </a:cubicBezTo>
                <a:cubicBezTo>
                  <a:pt x="11696184" y="139241"/>
                  <a:pt x="11665017" y="108058"/>
                  <a:pt x="11665017" y="69612"/>
                </a:cubicBezTo>
                <a:cubicBezTo>
                  <a:pt x="11665017" y="31167"/>
                  <a:pt x="11696184" y="0"/>
                  <a:pt x="11734630" y="0"/>
                </a:cubicBezTo>
                <a:close/>
                <a:moveTo>
                  <a:pt x="11316953" y="0"/>
                </a:moveTo>
                <a:cubicBezTo>
                  <a:pt x="11355399" y="0"/>
                  <a:pt x="11386566" y="31167"/>
                  <a:pt x="11386566" y="69612"/>
                </a:cubicBezTo>
                <a:cubicBezTo>
                  <a:pt x="11386566" y="108058"/>
                  <a:pt x="11355399" y="139241"/>
                  <a:pt x="11316953" y="139241"/>
                </a:cubicBezTo>
                <a:cubicBezTo>
                  <a:pt x="11278507" y="139241"/>
                  <a:pt x="11247341" y="108058"/>
                  <a:pt x="11247341" y="69612"/>
                </a:cubicBezTo>
                <a:cubicBezTo>
                  <a:pt x="11247341" y="31167"/>
                  <a:pt x="11278507" y="0"/>
                  <a:pt x="11316953" y="0"/>
                </a:cubicBezTo>
                <a:close/>
                <a:moveTo>
                  <a:pt x="10899277" y="0"/>
                </a:moveTo>
                <a:cubicBezTo>
                  <a:pt x="10937723" y="0"/>
                  <a:pt x="10968890" y="31167"/>
                  <a:pt x="10968890" y="69612"/>
                </a:cubicBezTo>
                <a:cubicBezTo>
                  <a:pt x="10968890" y="108058"/>
                  <a:pt x="10937723" y="139243"/>
                  <a:pt x="10899277" y="139243"/>
                </a:cubicBezTo>
                <a:cubicBezTo>
                  <a:pt x="10860831" y="139243"/>
                  <a:pt x="10829664" y="108058"/>
                  <a:pt x="10829664" y="69612"/>
                </a:cubicBezTo>
                <a:cubicBezTo>
                  <a:pt x="10829664" y="31167"/>
                  <a:pt x="10860831" y="0"/>
                  <a:pt x="10899277" y="0"/>
                </a:cubicBezTo>
                <a:close/>
                <a:moveTo>
                  <a:pt x="10481600" y="0"/>
                </a:moveTo>
                <a:cubicBezTo>
                  <a:pt x="10520046" y="0"/>
                  <a:pt x="10551213" y="31167"/>
                  <a:pt x="10551213" y="69612"/>
                </a:cubicBezTo>
                <a:cubicBezTo>
                  <a:pt x="10551213" y="108058"/>
                  <a:pt x="10520046" y="139243"/>
                  <a:pt x="10481600" y="139243"/>
                </a:cubicBezTo>
                <a:cubicBezTo>
                  <a:pt x="10443154" y="139243"/>
                  <a:pt x="10411988" y="108058"/>
                  <a:pt x="10411988" y="69612"/>
                </a:cubicBezTo>
                <a:cubicBezTo>
                  <a:pt x="10411988" y="31167"/>
                  <a:pt x="10443154" y="0"/>
                  <a:pt x="10481600" y="0"/>
                </a:cubicBezTo>
                <a:close/>
                <a:moveTo>
                  <a:pt x="10063924" y="0"/>
                </a:moveTo>
                <a:cubicBezTo>
                  <a:pt x="10102370" y="0"/>
                  <a:pt x="10133537" y="31167"/>
                  <a:pt x="10133537" y="69613"/>
                </a:cubicBezTo>
                <a:cubicBezTo>
                  <a:pt x="10133537" y="108058"/>
                  <a:pt x="10102370" y="139243"/>
                  <a:pt x="10063924" y="139243"/>
                </a:cubicBezTo>
                <a:cubicBezTo>
                  <a:pt x="10025478" y="139243"/>
                  <a:pt x="9994311" y="108058"/>
                  <a:pt x="9994311" y="69613"/>
                </a:cubicBezTo>
                <a:cubicBezTo>
                  <a:pt x="9994311" y="31167"/>
                  <a:pt x="10025478" y="0"/>
                  <a:pt x="10063924" y="0"/>
                </a:cubicBezTo>
                <a:close/>
                <a:moveTo>
                  <a:pt x="9646247" y="0"/>
                </a:moveTo>
                <a:cubicBezTo>
                  <a:pt x="9684693" y="0"/>
                  <a:pt x="9715860" y="31167"/>
                  <a:pt x="9715860" y="69613"/>
                </a:cubicBezTo>
                <a:cubicBezTo>
                  <a:pt x="9715860" y="108058"/>
                  <a:pt x="9684693" y="139243"/>
                  <a:pt x="9646247" y="139243"/>
                </a:cubicBezTo>
                <a:cubicBezTo>
                  <a:pt x="9607802" y="139243"/>
                  <a:pt x="9576635" y="108058"/>
                  <a:pt x="9576635" y="69613"/>
                </a:cubicBezTo>
                <a:cubicBezTo>
                  <a:pt x="9576635" y="31167"/>
                  <a:pt x="9607802" y="0"/>
                  <a:pt x="9646247" y="0"/>
                </a:cubicBezTo>
                <a:close/>
                <a:moveTo>
                  <a:pt x="9228571" y="0"/>
                </a:moveTo>
                <a:cubicBezTo>
                  <a:pt x="9267017" y="0"/>
                  <a:pt x="9298184" y="31167"/>
                  <a:pt x="9298184" y="69613"/>
                </a:cubicBezTo>
                <a:cubicBezTo>
                  <a:pt x="9298184" y="108058"/>
                  <a:pt x="9267017" y="139243"/>
                  <a:pt x="9228571" y="139243"/>
                </a:cubicBezTo>
                <a:cubicBezTo>
                  <a:pt x="9190125" y="139243"/>
                  <a:pt x="9158958" y="108058"/>
                  <a:pt x="9158958" y="69613"/>
                </a:cubicBezTo>
                <a:cubicBezTo>
                  <a:pt x="9158958" y="31167"/>
                  <a:pt x="9190125" y="0"/>
                  <a:pt x="9228571" y="0"/>
                </a:cubicBezTo>
                <a:close/>
                <a:moveTo>
                  <a:pt x="8810895" y="0"/>
                </a:moveTo>
                <a:cubicBezTo>
                  <a:pt x="8849341" y="0"/>
                  <a:pt x="8880507" y="31167"/>
                  <a:pt x="8880507" y="69613"/>
                </a:cubicBezTo>
                <a:cubicBezTo>
                  <a:pt x="8880507" y="108059"/>
                  <a:pt x="8849341" y="139243"/>
                  <a:pt x="8810895" y="139243"/>
                </a:cubicBezTo>
                <a:cubicBezTo>
                  <a:pt x="8772449" y="139243"/>
                  <a:pt x="8741282" y="108059"/>
                  <a:pt x="8741282" y="69613"/>
                </a:cubicBezTo>
                <a:cubicBezTo>
                  <a:pt x="8741282" y="31167"/>
                  <a:pt x="8772449" y="0"/>
                  <a:pt x="8810895" y="0"/>
                </a:cubicBezTo>
                <a:close/>
                <a:moveTo>
                  <a:pt x="8393218" y="0"/>
                </a:moveTo>
                <a:cubicBezTo>
                  <a:pt x="8431664" y="0"/>
                  <a:pt x="8462831" y="31167"/>
                  <a:pt x="8462831" y="69613"/>
                </a:cubicBezTo>
                <a:cubicBezTo>
                  <a:pt x="8462831" y="108059"/>
                  <a:pt x="8431664" y="139243"/>
                  <a:pt x="8393218" y="139243"/>
                </a:cubicBezTo>
                <a:cubicBezTo>
                  <a:pt x="8354772" y="139243"/>
                  <a:pt x="8323606" y="108059"/>
                  <a:pt x="8323606" y="69613"/>
                </a:cubicBezTo>
                <a:cubicBezTo>
                  <a:pt x="8323606" y="31167"/>
                  <a:pt x="8354772" y="0"/>
                  <a:pt x="839321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flipH="1">
            <a:off x="6096000" y="0"/>
            <a:ext cx="6096000" cy="6858000"/>
          </a:xfrm>
          <a:prstGeom prst="rtTriangle">
            <a:avLst/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flipV="1">
            <a:off x="0" y="0"/>
            <a:ext cx="6096000" cy="6858000"/>
          </a:xfrm>
          <a:prstGeom prst="rtTriangle">
            <a:avLst/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57087" y="512082"/>
            <a:ext cx="11277827" cy="5833836"/>
          </a:xfrm>
          <a:prstGeom prst="rect">
            <a:avLst/>
          </a:prstGeom>
          <a:noFill/>
          <a:ln w="38100" cap="sq">
            <a:solidFill>
              <a:schemeClr val="accent1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93823" y="771922"/>
            <a:ext cx="10804354" cy="531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693823" y="771922"/>
            <a:ext cx="10804354" cy="5314156"/>
          </a:xfrm>
          <a:custGeom>
            <a:avLst/>
            <a:gdLst>
              <a:gd name="connsiteX0" fmla="*/ 9096746 w 9145496"/>
              <a:gd name="connsiteY0" fmla="*/ 3744000 h 3841500"/>
              <a:gd name="connsiteX1" fmla="*/ 9145496 w 9145496"/>
              <a:gd name="connsiteY1" fmla="*/ 3792750 h 3841500"/>
              <a:gd name="connsiteX2" fmla="*/ 9096746 w 9145496"/>
              <a:gd name="connsiteY2" fmla="*/ 3841500 h 3841500"/>
              <a:gd name="connsiteX3" fmla="*/ 9047996 w 9145496"/>
              <a:gd name="connsiteY3" fmla="*/ 3792750 h 3841500"/>
              <a:gd name="connsiteX4" fmla="*/ 9096746 w 9145496"/>
              <a:gd name="connsiteY4" fmla="*/ 3744000 h 3841500"/>
              <a:gd name="connsiteX5" fmla="*/ 8784746 w 9145496"/>
              <a:gd name="connsiteY5" fmla="*/ 3744000 h 3841500"/>
              <a:gd name="connsiteX6" fmla="*/ 8833496 w 9145496"/>
              <a:gd name="connsiteY6" fmla="*/ 3792750 h 3841500"/>
              <a:gd name="connsiteX7" fmla="*/ 8784746 w 9145496"/>
              <a:gd name="connsiteY7" fmla="*/ 3841500 h 3841500"/>
              <a:gd name="connsiteX8" fmla="*/ 8735996 w 9145496"/>
              <a:gd name="connsiteY8" fmla="*/ 3792750 h 3841500"/>
              <a:gd name="connsiteX9" fmla="*/ 8784746 w 9145496"/>
              <a:gd name="connsiteY9" fmla="*/ 3744000 h 3841500"/>
              <a:gd name="connsiteX10" fmla="*/ 8472746 w 9145496"/>
              <a:gd name="connsiteY10" fmla="*/ 3744000 h 3841500"/>
              <a:gd name="connsiteX11" fmla="*/ 8521496 w 9145496"/>
              <a:gd name="connsiteY11" fmla="*/ 3792750 h 3841500"/>
              <a:gd name="connsiteX12" fmla="*/ 8472746 w 9145496"/>
              <a:gd name="connsiteY12" fmla="*/ 3841500 h 3841500"/>
              <a:gd name="connsiteX13" fmla="*/ 8423996 w 9145496"/>
              <a:gd name="connsiteY13" fmla="*/ 3792750 h 3841500"/>
              <a:gd name="connsiteX14" fmla="*/ 8472746 w 9145496"/>
              <a:gd name="connsiteY14" fmla="*/ 3744000 h 3841500"/>
              <a:gd name="connsiteX15" fmla="*/ 8160746 w 9145496"/>
              <a:gd name="connsiteY15" fmla="*/ 3744000 h 3841500"/>
              <a:gd name="connsiteX16" fmla="*/ 8209496 w 9145496"/>
              <a:gd name="connsiteY16" fmla="*/ 3792750 h 3841500"/>
              <a:gd name="connsiteX17" fmla="*/ 8160746 w 9145496"/>
              <a:gd name="connsiteY17" fmla="*/ 3841500 h 3841500"/>
              <a:gd name="connsiteX18" fmla="*/ 8111996 w 9145496"/>
              <a:gd name="connsiteY18" fmla="*/ 3792750 h 3841500"/>
              <a:gd name="connsiteX19" fmla="*/ 8160746 w 9145496"/>
              <a:gd name="connsiteY19" fmla="*/ 3744000 h 3841500"/>
              <a:gd name="connsiteX20" fmla="*/ 7848746 w 9145496"/>
              <a:gd name="connsiteY20" fmla="*/ 3744000 h 3841500"/>
              <a:gd name="connsiteX21" fmla="*/ 7897496 w 9145496"/>
              <a:gd name="connsiteY21" fmla="*/ 3792750 h 3841500"/>
              <a:gd name="connsiteX22" fmla="*/ 7848746 w 9145496"/>
              <a:gd name="connsiteY22" fmla="*/ 3841500 h 3841500"/>
              <a:gd name="connsiteX23" fmla="*/ 7799996 w 9145496"/>
              <a:gd name="connsiteY23" fmla="*/ 3792750 h 3841500"/>
              <a:gd name="connsiteX24" fmla="*/ 7848746 w 9145496"/>
              <a:gd name="connsiteY24" fmla="*/ 3744000 h 3841500"/>
              <a:gd name="connsiteX25" fmla="*/ 7536746 w 9145496"/>
              <a:gd name="connsiteY25" fmla="*/ 3744000 h 3841500"/>
              <a:gd name="connsiteX26" fmla="*/ 7585496 w 9145496"/>
              <a:gd name="connsiteY26" fmla="*/ 3792750 h 3841500"/>
              <a:gd name="connsiteX27" fmla="*/ 7536746 w 9145496"/>
              <a:gd name="connsiteY27" fmla="*/ 3841500 h 3841500"/>
              <a:gd name="connsiteX28" fmla="*/ 7487996 w 9145496"/>
              <a:gd name="connsiteY28" fmla="*/ 3792750 h 3841500"/>
              <a:gd name="connsiteX29" fmla="*/ 7536746 w 9145496"/>
              <a:gd name="connsiteY29" fmla="*/ 3744000 h 3841500"/>
              <a:gd name="connsiteX30" fmla="*/ 7224746 w 9145496"/>
              <a:gd name="connsiteY30" fmla="*/ 3744000 h 3841500"/>
              <a:gd name="connsiteX31" fmla="*/ 7273496 w 9145496"/>
              <a:gd name="connsiteY31" fmla="*/ 3792750 h 3841500"/>
              <a:gd name="connsiteX32" fmla="*/ 7224746 w 9145496"/>
              <a:gd name="connsiteY32" fmla="*/ 3841500 h 3841500"/>
              <a:gd name="connsiteX33" fmla="*/ 7175996 w 9145496"/>
              <a:gd name="connsiteY33" fmla="*/ 3792750 h 3841500"/>
              <a:gd name="connsiteX34" fmla="*/ 7224746 w 9145496"/>
              <a:gd name="connsiteY34" fmla="*/ 3744000 h 3841500"/>
              <a:gd name="connsiteX35" fmla="*/ 6912746 w 9145496"/>
              <a:gd name="connsiteY35" fmla="*/ 3744000 h 3841500"/>
              <a:gd name="connsiteX36" fmla="*/ 6961496 w 9145496"/>
              <a:gd name="connsiteY36" fmla="*/ 3792750 h 3841500"/>
              <a:gd name="connsiteX37" fmla="*/ 6912746 w 9145496"/>
              <a:gd name="connsiteY37" fmla="*/ 3841500 h 3841500"/>
              <a:gd name="connsiteX38" fmla="*/ 6863996 w 9145496"/>
              <a:gd name="connsiteY38" fmla="*/ 3792750 h 3841500"/>
              <a:gd name="connsiteX39" fmla="*/ 6912746 w 9145496"/>
              <a:gd name="connsiteY39" fmla="*/ 3744000 h 3841500"/>
              <a:gd name="connsiteX40" fmla="*/ 6600746 w 9145496"/>
              <a:gd name="connsiteY40" fmla="*/ 3744000 h 3841500"/>
              <a:gd name="connsiteX41" fmla="*/ 6649496 w 9145496"/>
              <a:gd name="connsiteY41" fmla="*/ 3792750 h 3841500"/>
              <a:gd name="connsiteX42" fmla="*/ 6600746 w 9145496"/>
              <a:gd name="connsiteY42" fmla="*/ 3841500 h 3841500"/>
              <a:gd name="connsiteX43" fmla="*/ 6551996 w 9145496"/>
              <a:gd name="connsiteY43" fmla="*/ 3792750 h 3841500"/>
              <a:gd name="connsiteX44" fmla="*/ 6600746 w 9145496"/>
              <a:gd name="connsiteY44" fmla="*/ 3744000 h 3841500"/>
              <a:gd name="connsiteX45" fmla="*/ 6288746 w 9145496"/>
              <a:gd name="connsiteY45" fmla="*/ 3744000 h 3841500"/>
              <a:gd name="connsiteX46" fmla="*/ 6337496 w 9145496"/>
              <a:gd name="connsiteY46" fmla="*/ 3792750 h 3841500"/>
              <a:gd name="connsiteX47" fmla="*/ 6288746 w 9145496"/>
              <a:gd name="connsiteY47" fmla="*/ 3841500 h 3841500"/>
              <a:gd name="connsiteX48" fmla="*/ 6239996 w 9145496"/>
              <a:gd name="connsiteY48" fmla="*/ 3792750 h 3841500"/>
              <a:gd name="connsiteX49" fmla="*/ 6288746 w 9145496"/>
              <a:gd name="connsiteY49" fmla="*/ 3744000 h 3841500"/>
              <a:gd name="connsiteX50" fmla="*/ 5976746 w 9145496"/>
              <a:gd name="connsiteY50" fmla="*/ 3744000 h 3841500"/>
              <a:gd name="connsiteX51" fmla="*/ 6025496 w 9145496"/>
              <a:gd name="connsiteY51" fmla="*/ 3792750 h 3841500"/>
              <a:gd name="connsiteX52" fmla="*/ 5976746 w 9145496"/>
              <a:gd name="connsiteY52" fmla="*/ 3841500 h 3841500"/>
              <a:gd name="connsiteX53" fmla="*/ 5927996 w 9145496"/>
              <a:gd name="connsiteY53" fmla="*/ 3792750 h 3841500"/>
              <a:gd name="connsiteX54" fmla="*/ 5976746 w 9145496"/>
              <a:gd name="connsiteY54" fmla="*/ 3744000 h 3841500"/>
              <a:gd name="connsiteX55" fmla="*/ 5664746 w 9145496"/>
              <a:gd name="connsiteY55" fmla="*/ 3744000 h 3841500"/>
              <a:gd name="connsiteX56" fmla="*/ 5713496 w 9145496"/>
              <a:gd name="connsiteY56" fmla="*/ 3792750 h 3841500"/>
              <a:gd name="connsiteX57" fmla="*/ 5664746 w 9145496"/>
              <a:gd name="connsiteY57" fmla="*/ 3841500 h 3841500"/>
              <a:gd name="connsiteX58" fmla="*/ 5615996 w 9145496"/>
              <a:gd name="connsiteY58" fmla="*/ 3792750 h 3841500"/>
              <a:gd name="connsiteX59" fmla="*/ 5664746 w 9145496"/>
              <a:gd name="connsiteY59" fmla="*/ 3744000 h 3841500"/>
              <a:gd name="connsiteX60" fmla="*/ 5352746 w 9145496"/>
              <a:gd name="connsiteY60" fmla="*/ 3744000 h 3841500"/>
              <a:gd name="connsiteX61" fmla="*/ 5401496 w 9145496"/>
              <a:gd name="connsiteY61" fmla="*/ 3792750 h 3841500"/>
              <a:gd name="connsiteX62" fmla="*/ 5352746 w 9145496"/>
              <a:gd name="connsiteY62" fmla="*/ 3841500 h 3841500"/>
              <a:gd name="connsiteX63" fmla="*/ 5303996 w 9145496"/>
              <a:gd name="connsiteY63" fmla="*/ 3792750 h 3841500"/>
              <a:gd name="connsiteX64" fmla="*/ 5352746 w 9145496"/>
              <a:gd name="connsiteY64" fmla="*/ 3744000 h 3841500"/>
              <a:gd name="connsiteX65" fmla="*/ 5040746 w 9145496"/>
              <a:gd name="connsiteY65" fmla="*/ 3744000 h 3841500"/>
              <a:gd name="connsiteX66" fmla="*/ 5089496 w 9145496"/>
              <a:gd name="connsiteY66" fmla="*/ 3792750 h 3841500"/>
              <a:gd name="connsiteX67" fmla="*/ 5040746 w 9145496"/>
              <a:gd name="connsiteY67" fmla="*/ 3841500 h 3841500"/>
              <a:gd name="connsiteX68" fmla="*/ 4991996 w 9145496"/>
              <a:gd name="connsiteY68" fmla="*/ 3792750 h 3841500"/>
              <a:gd name="connsiteX69" fmla="*/ 5040746 w 9145496"/>
              <a:gd name="connsiteY69" fmla="*/ 3744000 h 3841500"/>
              <a:gd name="connsiteX70" fmla="*/ 4728746 w 9145496"/>
              <a:gd name="connsiteY70" fmla="*/ 3744000 h 3841500"/>
              <a:gd name="connsiteX71" fmla="*/ 4777496 w 9145496"/>
              <a:gd name="connsiteY71" fmla="*/ 3792750 h 3841500"/>
              <a:gd name="connsiteX72" fmla="*/ 4728746 w 9145496"/>
              <a:gd name="connsiteY72" fmla="*/ 3841500 h 3841500"/>
              <a:gd name="connsiteX73" fmla="*/ 4679996 w 9145496"/>
              <a:gd name="connsiteY73" fmla="*/ 3792750 h 3841500"/>
              <a:gd name="connsiteX74" fmla="*/ 4728746 w 9145496"/>
              <a:gd name="connsiteY74" fmla="*/ 3744000 h 3841500"/>
              <a:gd name="connsiteX75" fmla="*/ 4416746 w 9145496"/>
              <a:gd name="connsiteY75" fmla="*/ 3744000 h 3841500"/>
              <a:gd name="connsiteX76" fmla="*/ 4465496 w 9145496"/>
              <a:gd name="connsiteY76" fmla="*/ 3792750 h 3841500"/>
              <a:gd name="connsiteX77" fmla="*/ 4416746 w 9145496"/>
              <a:gd name="connsiteY77" fmla="*/ 3841500 h 3841500"/>
              <a:gd name="connsiteX78" fmla="*/ 4367996 w 9145496"/>
              <a:gd name="connsiteY78" fmla="*/ 3792750 h 3841500"/>
              <a:gd name="connsiteX79" fmla="*/ 4416746 w 9145496"/>
              <a:gd name="connsiteY79" fmla="*/ 3744000 h 3841500"/>
              <a:gd name="connsiteX80" fmla="*/ 4104746 w 9145496"/>
              <a:gd name="connsiteY80" fmla="*/ 3744000 h 3841500"/>
              <a:gd name="connsiteX81" fmla="*/ 4153496 w 9145496"/>
              <a:gd name="connsiteY81" fmla="*/ 3792750 h 3841500"/>
              <a:gd name="connsiteX82" fmla="*/ 4104746 w 9145496"/>
              <a:gd name="connsiteY82" fmla="*/ 3841500 h 3841500"/>
              <a:gd name="connsiteX83" fmla="*/ 4055996 w 9145496"/>
              <a:gd name="connsiteY83" fmla="*/ 3792750 h 3841500"/>
              <a:gd name="connsiteX84" fmla="*/ 4104746 w 9145496"/>
              <a:gd name="connsiteY84" fmla="*/ 3744000 h 3841500"/>
              <a:gd name="connsiteX85" fmla="*/ 3792746 w 9145496"/>
              <a:gd name="connsiteY85" fmla="*/ 3744000 h 3841500"/>
              <a:gd name="connsiteX86" fmla="*/ 3841496 w 9145496"/>
              <a:gd name="connsiteY86" fmla="*/ 3792750 h 3841500"/>
              <a:gd name="connsiteX87" fmla="*/ 3792746 w 9145496"/>
              <a:gd name="connsiteY87" fmla="*/ 3841500 h 3841500"/>
              <a:gd name="connsiteX88" fmla="*/ 3743996 w 9145496"/>
              <a:gd name="connsiteY88" fmla="*/ 3792750 h 3841500"/>
              <a:gd name="connsiteX89" fmla="*/ 3792746 w 9145496"/>
              <a:gd name="connsiteY89" fmla="*/ 3744000 h 3841500"/>
              <a:gd name="connsiteX90" fmla="*/ 3480746 w 9145496"/>
              <a:gd name="connsiteY90" fmla="*/ 3744000 h 3841500"/>
              <a:gd name="connsiteX91" fmla="*/ 3529496 w 9145496"/>
              <a:gd name="connsiteY91" fmla="*/ 3792750 h 3841500"/>
              <a:gd name="connsiteX92" fmla="*/ 3480746 w 9145496"/>
              <a:gd name="connsiteY92" fmla="*/ 3841500 h 3841500"/>
              <a:gd name="connsiteX93" fmla="*/ 3431996 w 9145496"/>
              <a:gd name="connsiteY93" fmla="*/ 3792750 h 3841500"/>
              <a:gd name="connsiteX94" fmla="*/ 3480746 w 9145496"/>
              <a:gd name="connsiteY94" fmla="*/ 3744000 h 3841500"/>
              <a:gd name="connsiteX95" fmla="*/ 3168747 w 9145496"/>
              <a:gd name="connsiteY95" fmla="*/ 3744000 h 3841500"/>
              <a:gd name="connsiteX96" fmla="*/ 3217497 w 9145496"/>
              <a:gd name="connsiteY96" fmla="*/ 3792750 h 3841500"/>
              <a:gd name="connsiteX97" fmla="*/ 3168747 w 9145496"/>
              <a:gd name="connsiteY97" fmla="*/ 3841500 h 3841500"/>
              <a:gd name="connsiteX98" fmla="*/ 3119996 w 9145496"/>
              <a:gd name="connsiteY98" fmla="*/ 3792750 h 3841500"/>
              <a:gd name="connsiteX99" fmla="*/ 3168747 w 9145496"/>
              <a:gd name="connsiteY99" fmla="*/ 3744000 h 3841500"/>
              <a:gd name="connsiteX100" fmla="*/ 2856746 w 9145496"/>
              <a:gd name="connsiteY100" fmla="*/ 3744000 h 3841500"/>
              <a:gd name="connsiteX101" fmla="*/ 2905497 w 9145496"/>
              <a:gd name="connsiteY101" fmla="*/ 3792750 h 3841500"/>
              <a:gd name="connsiteX102" fmla="*/ 2856746 w 9145496"/>
              <a:gd name="connsiteY102" fmla="*/ 3841500 h 3841500"/>
              <a:gd name="connsiteX103" fmla="*/ 2807996 w 9145496"/>
              <a:gd name="connsiteY103" fmla="*/ 3792750 h 3841500"/>
              <a:gd name="connsiteX104" fmla="*/ 2856746 w 9145496"/>
              <a:gd name="connsiteY104" fmla="*/ 3744000 h 3841500"/>
              <a:gd name="connsiteX105" fmla="*/ 2544750 w 9145496"/>
              <a:gd name="connsiteY105" fmla="*/ 3744000 h 3841500"/>
              <a:gd name="connsiteX106" fmla="*/ 2593500 w 9145496"/>
              <a:gd name="connsiteY106" fmla="*/ 3792750 h 3841500"/>
              <a:gd name="connsiteX107" fmla="*/ 2544750 w 9145496"/>
              <a:gd name="connsiteY107" fmla="*/ 3841500 h 3841500"/>
              <a:gd name="connsiteX108" fmla="*/ 2496000 w 9145496"/>
              <a:gd name="connsiteY108" fmla="*/ 3792750 h 3841500"/>
              <a:gd name="connsiteX109" fmla="*/ 2544750 w 9145496"/>
              <a:gd name="connsiteY109" fmla="*/ 3744000 h 3841500"/>
              <a:gd name="connsiteX110" fmla="*/ 2232750 w 9145496"/>
              <a:gd name="connsiteY110" fmla="*/ 3744000 h 3841500"/>
              <a:gd name="connsiteX111" fmla="*/ 2281500 w 9145496"/>
              <a:gd name="connsiteY111" fmla="*/ 3792750 h 3841500"/>
              <a:gd name="connsiteX112" fmla="*/ 2232750 w 9145496"/>
              <a:gd name="connsiteY112" fmla="*/ 3841500 h 3841500"/>
              <a:gd name="connsiteX113" fmla="*/ 2184001 w 9145496"/>
              <a:gd name="connsiteY113" fmla="*/ 3792750 h 3841500"/>
              <a:gd name="connsiteX114" fmla="*/ 2232750 w 9145496"/>
              <a:gd name="connsiteY114" fmla="*/ 3744000 h 3841500"/>
              <a:gd name="connsiteX115" fmla="*/ 1920751 w 9145496"/>
              <a:gd name="connsiteY115" fmla="*/ 3744000 h 3841500"/>
              <a:gd name="connsiteX116" fmla="*/ 1969500 w 9145496"/>
              <a:gd name="connsiteY116" fmla="*/ 3792750 h 3841500"/>
              <a:gd name="connsiteX117" fmla="*/ 1920751 w 9145496"/>
              <a:gd name="connsiteY117" fmla="*/ 3841500 h 3841500"/>
              <a:gd name="connsiteX118" fmla="*/ 1872000 w 9145496"/>
              <a:gd name="connsiteY118" fmla="*/ 3792750 h 3841500"/>
              <a:gd name="connsiteX119" fmla="*/ 1920751 w 9145496"/>
              <a:gd name="connsiteY119" fmla="*/ 3744000 h 3841500"/>
              <a:gd name="connsiteX120" fmla="*/ 1608750 w 9145496"/>
              <a:gd name="connsiteY120" fmla="*/ 3744000 h 3841500"/>
              <a:gd name="connsiteX121" fmla="*/ 1657501 w 9145496"/>
              <a:gd name="connsiteY121" fmla="*/ 3792750 h 3841500"/>
              <a:gd name="connsiteX122" fmla="*/ 1608750 w 9145496"/>
              <a:gd name="connsiteY122" fmla="*/ 3841500 h 3841500"/>
              <a:gd name="connsiteX123" fmla="*/ 1560000 w 9145496"/>
              <a:gd name="connsiteY123" fmla="*/ 3792750 h 3841500"/>
              <a:gd name="connsiteX124" fmla="*/ 1608750 w 9145496"/>
              <a:gd name="connsiteY124" fmla="*/ 3744000 h 3841500"/>
              <a:gd name="connsiteX125" fmla="*/ 1296750 w 9145496"/>
              <a:gd name="connsiteY125" fmla="*/ 3744000 h 3841500"/>
              <a:gd name="connsiteX126" fmla="*/ 1345501 w 9145496"/>
              <a:gd name="connsiteY126" fmla="*/ 3792750 h 3841500"/>
              <a:gd name="connsiteX127" fmla="*/ 1296750 w 9145496"/>
              <a:gd name="connsiteY127" fmla="*/ 3841500 h 3841500"/>
              <a:gd name="connsiteX128" fmla="*/ 1248000 w 9145496"/>
              <a:gd name="connsiteY128" fmla="*/ 3792750 h 3841500"/>
              <a:gd name="connsiteX129" fmla="*/ 1296750 w 9145496"/>
              <a:gd name="connsiteY129" fmla="*/ 3744000 h 3841500"/>
              <a:gd name="connsiteX130" fmla="*/ 984752 w 9145496"/>
              <a:gd name="connsiteY130" fmla="*/ 3744000 h 3841500"/>
              <a:gd name="connsiteX131" fmla="*/ 1033501 w 9145496"/>
              <a:gd name="connsiteY131" fmla="*/ 3792750 h 3841500"/>
              <a:gd name="connsiteX132" fmla="*/ 984752 w 9145496"/>
              <a:gd name="connsiteY132" fmla="*/ 3841500 h 3841500"/>
              <a:gd name="connsiteX133" fmla="*/ 936001 w 9145496"/>
              <a:gd name="connsiteY133" fmla="*/ 3792750 h 3841500"/>
              <a:gd name="connsiteX134" fmla="*/ 984752 w 9145496"/>
              <a:gd name="connsiteY134" fmla="*/ 3744000 h 3841500"/>
              <a:gd name="connsiteX135" fmla="*/ 672752 w 9145496"/>
              <a:gd name="connsiteY135" fmla="*/ 3744000 h 3841500"/>
              <a:gd name="connsiteX136" fmla="*/ 721502 w 9145496"/>
              <a:gd name="connsiteY136" fmla="*/ 3792750 h 3841500"/>
              <a:gd name="connsiteX137" fmla="*/ 672752 w 9145496"/>
              <a:gd name="connsiteY137" fmla="*/ 3841500 h 3841500"/>
              <a:gd name="connsiteX138" fmla="*/ 624003 w 9145496"/>
              <a:gd name="connsiteY138" fmla="*/ 3792750 h 3841500"/>
              <a:gd name="connsiteX139" fmla="*/ 672752 w 9145496"/>
              <a:gd name="connsiteY139" fmla="*/ 3744000 h 3841500"/>
              <a:gd name="connsiteX140" fmla="*/ 360750 w 9145496"/>
              <a:gd name="connsiteY140" fmla="*/ 3744000 h 3841500"/>
              <a:gd name="connsiteX141" fmla="*/ 409501 w 9145496"/>
              <a:gd name="connsiteY141" fmla="*/ 3792750 h 3841500"/>
              <a:gd name="connsiteX142" fmla="*/ 360750 w 9145496"/>
              <a:gd name="connsiteY142" fmla="*/ 3841500 h 3841500"/>
              <a:gd name="connsiteX143" fmla="*/ 312001 w 9145496"/>
              <a:gd name="connsiteY143" fmla="*/ 3792750 h 3841500"/>
              <a:gd name="connsiteX144" fmla="*/ 360750 w 9145496"/>
              <a:gd name="connsiteY144" fmla="*/ 3744000 h 3841500"/>
              <a:gd name="connsiteX145" fmla="*/ 48751 w 9145496"/>
              <a:gd name="connsiteY145" fmla="*/ 3744000 h 3841500"/>
              <a:gd name="connsiteX146" fmla="*/ 97501 w 9145496"/>
              <a:gd name="connsiteY146" fmla="*/ 3792750 h 3841500"/>
              <a:gd name="connsiteX147" fmla="*/ 48751 w 9145496"/>
              <a:gd name="connsiteY147" fmla="*/ 3841500 h 3841500"/>
              <a:gd name="connsiteX148" fmla="*/ 0 w 9145496"/>
              <a:gd name="connsiteY148" fmla="*/ 3792750 h 3841500"/>
              <a:gd name="connsiteX149" fmla="*/ 48751 w 9145496"/>
              <a:gd name="connsiteY149" fmla="*/ 3744000 h 3841500"/>
              <a:gd name="connsiteX150" fmla="*/ 9096746 w 9145496"/>
              <a:gd name="connsiteY150" fmla="*/ 3432000 h 3841500"/>
              <a:gd name="connsiteX151" fmla="*/ 9145496 w 9145496"/>
              <a:gd name="connsiteY151" fmla="*/ 3480750 h 3841500"/>
              <a:gd name="connsiteX152" fmla="*/ 9096746 w 9145496"/>
              <a:gd name="connsiteY152" fmla="*/ 3529500 h 3841500"/>
              <a:gd name="connsiteX153" fmla="*/ 9047996 w 9145496"/>
              <a:gd name="connsiteY153" fmla="*/ 3480750 h 3841500"/>
              <a:gd name="connsiteX154" fmla="*/ 9096746 w 9145496"/>
              <a:gd name="connsiteY154" fmla="*/ 3432000 h 3841500"/>
              <a:gd name="connsiteX155" fmla="*/ 8784746 w 9145496"/>
              <a:gd name="connsiteY155" fmla="*/ 3432000 h 3841500"/>
              <a:gd name="connsiteX156" fmla="*/ 8833496 w 9145496"/>
              <a:gd name="connsiteY156" fmla="*/ 3480750 h 3841500"/>
              <a:gd name="connsiteX157" fmla="*/ 8784746 w 9145496"/>
              <a:gd name="connsiteY157" fmla="*/ 3529500 h 3841500"/>
              <a:gd name="connsiteX158" fmla="*/ 8735996 w 9145496"/>
              <a:gd name="connsiteY158" fmla="*/ 3480750 h 3841500"/>
              <a:gd name="connsiteX159" fmla="*/ 8784746 w 9145496"/>
              <a:gd name="connsiteY159" fmla="*/ 3432000 h 3841500"/>
              <a:gd name="connsiteX160" fmla="*/ 8472746 w 9145496"/>
              <a:gd name="connsiteY160" fmla="*/ 3432000 h 3841500"/>
              <a:gd name="connsiteX161" fmla="*/ 8521496 w 9145496"/>
              <a:gd name="connsiteY161" fmla="*/ 3480750 h 3841500"/>
              <a:gd name="connsiteX162" fmla="*/ 8472746 w 9145496"/>
              <a:gd name="connsiteY162" fmla="*/ 3529500 h 3841500"/>
              <a:gd name="connsiteX163" fmla="*/ 8423996 w 9145496"/>
              <a:gd name="connsiteY163" fmla="*/ 3480750 h 3841500"/>
              <a:gd name="connsiteX164" fmla="*/ 8472746 w 9145496"/>
              <a:gd name="connsiteY164" fmla="*/ 3432000 h 3841500"/>
              <a:gd name="connsiteX165" fmla="*/ 8160746 w 9145496"/>
              <a:gd name="connsiteY165" fmla="*/ 3432000 h 3841500"/>
              <a:gd name="connsiteX166" fmla="*/ 8209496 w 9145496"/>
              <a:gd name="connsiteY166" fmla="*/ 3480750 h 3841500"/>
              <a:gd name="connsiteX167" fmla="*/ 8160746 w 9145496"/>
              <a:gd name="connsiteY167" fmla="*/ 3529500 h 3841500"/>
              <a:gd name="connsiteX168" fmla="*/ 8111996 w 9145496"/>
              <a:gd name="connsiteY168" fmla="*/ 3480750 h 3841500"/>
              <a:gd name="connsiteX169" fmla="*/ 8160746 w 9145496"/>
              <a:gd name="connsiteY169" fmla="*/ 3432000 h 3841500"/>
              <a:gd name="connsiteX170" fmla="*/ 7848746 w 9145496"/>
              <a:gd name="connsiteY170" fmla="*/ 3432000 h 3841500"/>
              <a:gd name="connsiteX171" fmla="*/ 7897496 w 9145496"/>
              <a:gd name="connsiteY171" fmla="*/ 3480750 h 3841500"/>
              <a:gd name="connsiteX172" fmla="*/ 7848746 w 9145496"/>
              <a:gd name="connsiteY172" fmla="*/ 3529500 h 3841500"/>
              <a:gd name="connsiteX173" fmla="*/ 7799996 w 9145496"/>
              <a:gd name="connsiteY173" fmla="*/ 3480750 h 3841500"/>
              <a:gd name="connsiteX174" fmla="*/ 7848746 w 9145496"/>
              <a:gd name="connsiteY174" fmla="*/ 3432000 h 3841500"/>
              <a:gd name="connsiteX175" fmla="*/ 7536746 w 9145496"/>
              <a:gd name="connsiteY175" fmla="*/ 3432000 h 3841500"/>
              <a:gd name="connsiteX176" fmla="*/ 7585496 w 9145496"/>
              <a:gd name="connsiteY176" fmla="*/ 3480750 h 3841500"/>
              <a:gd name="connsiteX177" fmla="*/ 7536746 w 9145496"/>
              <a:gd name="connsiteY177" fmla="*/ 3529500 h 3841500"/>
              <a:gd name="connsiteX178" fmla="*/ 7487996 w 9145496"/>
              <a:gd name="connsiteY178" fmla="*/ 3480750 h 3841500"/>
              <a:gd name="connsiteX179" fmla="*/ 7536746 w 9145496"/>
              <a:gd name="connsiteY179" fmla="*/ 3432000 h 3841500"/>
              <a:gd name="connsiteX180" fmla="*/ 7224746 w 9145496"/>
              <a:gd name="connsiteY180" fmla="*/ 3432000 h 3841500"/>
              <a:gd name="connsiteX181" fmla="*/ 7273496 w 9145496"/>
              <a:gd name="connsiteY181" fmla="*/ 3480750 h 3841500"/>
              <a:gd name="connsiteX182" fmla="*/ 7224746 w 9145496"/>
              <a:gd name="connsiteY182" fmla="*/ 3529500 h 3841500"/>
              <a:gd name="connsiteX183" fmla="*/ 7175996 w 9145496"/>
              <a:gd name="connsiteY183" fmla="*/ 3480750 h 3841500"/>
              <a:gd name="connsiteX184" fmla="*/ 7224746 w 9145496"/>
              <a:gd name="connsiteY184" fmla="*/ 3432000 h 3841500"/>
              <a:gd name="connsiteX185" fmla="*/ 6912746 w 9145496"/>
              <a:gd name="connsiteY185" fmla="*/ 3432000 h 3841500"/>
              <a:gd name="connsiteX186" fmla="*/ 6961496 w 9145496"/>
              <a:gd name="connsiteY186" fmla="*/ 3480750 h 3841500"/>
              <a:gd name="connsiteX187" fmla="*/ 6912746 w 9145496"/>
              <a:gd name="connsiteY187" fmla="*/ 3529500 h 3841500"/>
              <a:gd name="connsiteX188" fmla="*/ 6863996 w 9145496"/>
              <a:gd name="connsiteY188" fmla="*/ 3480750 h 3841500"/>
              <a:gd name="connsiteX189" fmla="*/ 6912746 w 9145496"/>
              <a:gd name="connsiteY189" fmla="*/ 3432000 h 3841500"/>
              <a:gd name="connsiteX190" fmla="*/ 6600746 w 9145496"/>
              <a:gd name="connsiteY190" fmla="*/ 3432000 h 3841500"/>
              <a:gd name="connsiteX191" fmla="*/ 6649496 w 9145496"/>
              <a:gd name="connsiteY191" fmla="*/ 3480750 h 3841500"/>
              <a:gd name="connsiteX192" fmla="*/ 6600746 w 9145496"/>
              <a:gd name="connsiteY192" fmla="*/ 3529500 h 3841500"/>
              <a:gd name="connsiteX193" fmla="*/ 6551996 w 9145496"/>
              <a:gd name="connsiteY193" fmla="*/ 3480750 h 3841500"/>
              <a:gd name="connsiteX194" fmla="*/ 6600746 w 9145496"/>
              <a:gd name="connsiteY194" fmla="*/ 3432000 h 3841500"/>
              <a:gd name="connsiteX195" fmla="*/ 6288746 w 9145496"/>
              <a:gd name="connsiteY195" fmla="*/ 3432000 h 3841500"/>
              <a:gd name="connsiteX196" fmla="*/ 6337496 w 9145496"/>
              <a:gd name="connsiteY196" fmla="*/ 3480750 h 3841500"/>
              <a:gd name="connsiteX197" fmla="*/ 6288746 w 9145496"/>
              <a:gd name="connsiteY197" fmla="*/ 3529500 h 3841500"/>
              <a:gd name="connsiteX198" fmla="*/ 6239996 w 9145496"/>
              <a:gd name="connsiteY198" fmla="*/ 3480750 h 3841500"/>
              <a:gd name="connsiteX199" fmla="*/ 6288746 w 9145496"/>
              <a:gd name="connsiteY199" fmla="*/ 3432000 h 3841500"/>
              <a:gd name="connsiteX200" fmla="*/ 5976746 w 9145496"/>
              <a:gd name="connsiteY200" fmla="*/ 3432000 h 3841500"/>
              <a:gd name="connsiteX201" fmla="*/ 6025496 w 9145496"/>
              <a:gd name="connsiteY201" fmla="*/ 3480750 h 3841500"/>
              <a:gd name="connsiteX202" fmla="*/ 5976746 w 9145496"/>
              <a:gd name="connsiteY202" fmla="*/ 3529500 h 3841500"/>
              <a:gd name="connsiteX203" fmla="*/ 5927996 w 9145496"/>
              <a:gd name="connsiteY203" fmla="*/ 3480750 h 3841500"/>
              <a:gd name="connsiteX204" fmla="*/ 5976746 w 9145496"/>
              <a:gd name="connsiteY204" fmla="*/ 3432000 h 3841500"/>
              <a:gd name="connsiteX205" fmla="*/ 5664746 w 9145496"/>
              <a:gd name="connsiteY205" fmla="*/ 3432000 h 3841500"/>
              <a:gd name="connsiteX206" fmla="*/ 5713496 w 9145496"/>
              <a:gd name="connsiteY206" fmla="*/ 3480750 h 3841500"/>
              <a:gd name="connsiteX207" fmla="*/ 5664746 w 9145496"/>
              <a:gd name="connsiteY207" fmla="*/ 3529500 h 3841500"/>
              <a:gd name="connsiteX208" fmla="*/ 5615996 w 9145496"/>
              <a:gd name="connsiteY208" fmla="*/ 3480750 h 3841500"/>
              <a:gd name="connsiteX209" fmla="*/ 5664746 w 9145496"/>
              <a:gd name="connsiteY209" fmla="*/ 3432000 h 3841500"/>
              <a:gd name="connsiteX210" fmla="*/ 5352746 w 9145496"/>
              <a:gd name="connsiteY210" fmla="*/ 3432000 h 3841500"/>
              <a:gd name="connsiteX211" fmla="*/ 5401496 w 9145496"/>
              <a:gd name="connsiteY211" fmla="*/ 3480750 h 3841500"/>
              <a:gd name="connsiteX212" fmla="*/ 5352746 w 9145496"/>
              <a:gd name="connsiteY212" fmla="*/ 3529500 h 3841500"/>
              <a:gd name="connsiteX213" fmla="*/ 5303996 w 9145496"/>
              <a:gd name="connsiteY213" fmla="*/ 3480750 h 3841500"/>
              <a:gd name="connsiteX214" fmla="*/ 5352746 w 9145496"/>
              <a:gd name="connsiteY214" fmla="*/ 3432000 h 3841500"/>
              <a:gd name="connsiteX215" fmla="*/ 5040746 w 9145496"/>
              <a:gd name="connsiteY215" fmla="*/ 3432000 h 3841500"/>
              <a:gd name="connsiteX216" fmla="*/ 5089496 w 9145496"/>
              <a:gd name="connsiteY216" fmla="*/ 3480750 h 3841500"/>
              <a:gd name="connsiteX217" fmla="*/ 5040746 w 9145496"/>
              <a:gd name="connsiteY217" fmla="*/ 3529500 h 3841500"/>
              <a:gd name="connsiteX218" fmla="*/ 4991996 w 9145496"/>
              <a:gd name="connsiteY218" fmla="*/ 3480750 h 3841500"/>
              <a:gd name="connsiteX219" fmla="*/ 5040746 w 9145496"/>
              <a:gd name="connsiteY219" fmla="*/ 3432000 h 3841500"/>
              <a:gd name="connsiteX220" fmla="*/ 4728746 w 9145496"/>
              <a:gd name="connsiteY220" fmla="*/ 3432000 h 3841500"/>
              <a:gd name="connsiteX221" fmla="*/ 4777496 w 9145496"/>
              <a:gd name="connsiteY221" fmla="*/ 3480750 h 3841500"/>
              <a:gd name="connsiteX222" fmla="*/ 4728746 w 9145496"/>
              <a:gd name="connsiteY222" fmla="*/ 3529500 h 3841500"/>
              <a:gd name="connsiteX223" fmla="*/ 4679996 w 9145496"/>
              <a:gd name="connsiteY223" fmla="*/ 3480750 h 3841500"/>
              <a:gd name="connsiteX224" fmla="*/ 4728746 w 9145496"/>
              <a:gd name="connsiteY224" fmla="*/ 3432000 h 3841500"/>
              <a:gd name="connsiteX225" fmla="*/ 4416746 w 9145496"/>
              <a:gd name="connsiteY225" fmla="*/ 3432000 h 3841500"/>
              <a:gd name="connsiteX226" fmla="*/ 4465496 w 9145496"/>
              <a:gd name="connsiteY226" fmla="*/ 3480750 h 3841500"/>
              <a:gd name="connsiteX227" fmla="*/ 4416746 w 9145496"/>
              <a:gd name="connsiteY227" fmla="*/ 3529500 h 3841500"/>
              <a:gd name="connsiteX228" fmla="*/ 4367996 w 9145496"/>
              <a:gd name="connsiteY228" fmla="*/ 3480750 h 3841500"/>
              <a:gd name="connsiteX229" fmla="*/ 4416746 w 9145496"/>
              <a:gd name="connsiteY229" fmla="*/ 3432000 h 3841500"/>
              <a:gd name="connsiteX230" fmla="*/ 4104746 w 9145496"/>
              <a:gd name="connsiteY230" fmla="*/ 3432000 h 3841500"/>
              <a:gd name="connsiteX231" fmla="*/ 4153496 w 9145496"/>
              <a:gd name="connsiteY231" fmla="*/ 3480750 h 3841500"/>
              <a:gd name="connsiteX232" fmla="*/ 4104746 w 9145496"/>
              <a:gd name="connsiteY232" fmla="*/ 3529500 h 3841500"/>
              <a:gd name="connsiteX233" fmla="*/ 4055996 w 9145496"/>
              <a:gd name="connsiteY233" fmla="*/ 3480750 h 3841500"/>
              <a:gd name="connsiteX234" fmla="*/ 4104746 w 9145496"/>
              <a:gd name="connsiteY234" fmla="*/ 3432000 h 3841500"/>
              <a:gd name="connsiteX235" fmla="*/ 3792746 w 9145496"/>
              <a:gd name="connsiteY235" fmla="*/ 3432000 h 3841500"/>
              <a:gd name="connsiteX236" fmla="*/ 3841496 w 9145496"/>
              <a:gd name="connsiteY236" fmla="*/ 3480750 h 3841500"/>
              <a:gd name="connsiteX237" fmla="*/ 3792746 w 9145496"/>
              <a:gd name="connsiteY237" fmla="*/ 3529500 h 3841500"/>
              <a:gd name="connsiteX238" fmla="*/ 3743996 w 9145496"/>
              <a:gd name="connsiteY238" fmla="*/ 3480750 h 3841500"/>
              <a:gd name="connsiteX239" fmla="*/ 3792746 w 9145496"/>
              <a:gd name="connsiteY239" fmla="*/ 3432000 h 3841500"/>
              <a:gd name="connsiteX240" fmla="*/ 3480746 w 9145496"/>
              <a:gd name="connsiteY240" fmla="*/ 3432000 h 3841500"/>
              <a:gd name="connsiteX241" fmla="*/ 3529496 w 9145496"/>
              <a:gd name="connsiteY241" fmla="*/ 3480750 h 3841500"/>
              <a:gd name="connsiteX242" fmla="*/ 3480746 w 9145496"/>
              <a:gd name="connsiteY242" fmla="*/ 3529500 h 3841500"/>
              <a:gd name="connsiteX243" fmla="*/ 3431996 w 9145496"/>
              <a:gd name="connsiteY243" fmla="*/ 3480750 h 3841500"/>
              <a:gd name="connsiteX244" fmla="*/ 3480746 w 9145496"/>
              <a:gd name="connsiteY244" fmla="*/ 3432000 h 3841500"/>
              <a:gd name="connsiteX245" fmla="*/ 3168747 w 9145496"/>
              <a:gd name="connsiteY245" fmla="*/ 3432000 h 3841500"/>
              <a:gd name="connsiteX246" fmla="*/ 3217497 w 9145496"/>
              <a:gd name="connsiteY246" fmla="*/ 3480750 h 3841500"/>
              <a:gd name="connsiteX247" fmla="*/ 3168747 w 9145496"/>
              <a:gd name="connsiteY247" fmla="*/ 3529500 h 3841500"/>
              <a:gd name="connsiteX248" fmla="*/ 3119996 w 9145496"/>
              <a:gd name="connsiteY248" fmla="*/ 3480750 h 3841500"/>
              <a:gd name="connsiteX249" fmla="*/ 3168747 w 9145496"/>
              <a:gd name="connsiteY249" fmla="*/ 3432000 h 3841500"/>
              <a:gd name="connsiteX250" fmla="*/ 2856746 w 9145496"/>
              <a:gd name="connsiteY250" fmla="*/ 3432000 h 3841500"/>
              <a:gd name="connsiteX251" fmla="*/ 2905497 w 9145496"/>
              <a:gd name="connsiteY251" fmla="*/ 3480750 h 3841500"/>
              <a:gd name="connsiteX252" fmla="*/ 2856746 w 9145496"/>
              <a:gd name="connsiteY252" fmla="*/ 3529500 h 3841500"/>
              <a:gd name="connsiteX253" fmla="*/ 2807996 w 9145496"/>
              <a:gd name="connsiteY253" fmla="*/ 3480750 h 3841500"/>
              <a:gd name="connsiteX254" fmla="*/ 2856746 w 9145496"/>
              <a:gd name="connsiteY254" fmla="*/ 3432000 h 3841500"/>
              <a:gd name="connsiteX255" fmla="*/ 2544755 w 9145496"/>
              <a:gd name="connsiteY255" fmla="*/ 3432000 h 3841500"/>
              <a:gd name="connsiteX256" fmla="*/ 2593505 w 9145496"/>
              <a:gd name="connsiteY256" fmla="*/ 3480750 h 3841500"/>
              <a:gd name="connsiteX257" fmla="*/ 2544755 w 9145496"/>
              <a:gd name="connsiteY257" fmla="*/ 3529500 h 3841500"/>
              <a:gd name="connsiteX258" fmla="*/ 2496005 w 9145496"/>
              <a:gd name="connsiteY258" fmla="*/ 3480750 h 3841500"/>
              <a:gd name="connsiteX259" fmla="*/ 2544755 w 9145496"/>
              <a:gd name="connsiteY259" fmla="*/ 3432000 h 3841500"/>
              <a:gd name="connsiteX260" fmla="*/ 2232757 w 9145496"/>
              <a:gd name="connsiteY260" fmla="*/ 3432000 h 3841500"/>
              <a:gd name="connsiteX261" fmla="*/ 2281504 w 9145496"/>
              <a:gd name="connsiteY261" fmla="*/ 3480750 h 3841500"/>
              <a:gd name="connsiteX262" fmla="*/ 2232757 w 9145496"/>
              <a:gd name="connsiteY262" fmla="*/ 3529500 h 3841500"/>
              <a:gd name="connsiteX263" fmla="*/ 2184005 w 9145496"/>
              <a:gd name="connsiteY263" fmla="*/ 3480750 h 3841500"/>
              <a:gd name="connsiteX264" fmla="*/ 2232757 w 9145496"/>
              <a:gd name="connsiteY264" fmla="*/ 3432000 h 3841500"/>
              <a:gd name="connsiteX265" fmla="*/ 1920754 w 9145496"/>
              <a:gd name="connsiteY265" fmla="*/ 3432000 h 3841500"/>
              <a:gd name="connsiteX266" fmla="*/ 1969507 w 9145496"/>
              <a:gd name="connsiteY266" fmla="*/ 3480750 h 3841500"/>
              <a:gd name="connsiteX267" fmla="*/ 1920754 w 9145496"/>
              <a:gd name="connsiteY267" fmla="*/ 3529500 h 3841500"/>
              <a:gd name="connsiteX268" fmla="*/ 1872004 w 9145496"/>
              <a:gd name="connsiteY268" fmla="*/ 3480750 h 3841500"/>
              <a:gd name="connsiteX269" fmla="*/ 1920754 w 9145496"/>
              <a:gd name="connsiteY269" fmla="*/ 3432000 h 3841500"/>
              <a:gd name="connsiteX270" fmla="*/ 1608756 w 9145496"/>
              <a:gd name="connsiteY270" fmla="*/ 3432000 h 3841500"/>
              <a:gd name="connsiteX271" fmla="*/ 1657506 w 9145496"/>
              <a:gd name="connsiteY271" fmla="*/ 3480750 h 3841500"/>
              <a:gd name="connsiteX272" fmla="*/ 1608756 w 9145496"/>
              <a:gd name="connsiteY272" fmla="*/ 3529500 h 3841500"/>
              <a:gd name="connsiteX273" fmla="*/ 1560005 w 9145496"/>
              <a:gd name="connsiteY273" fmla="*/ 3480750 h 3841500"/>
              <a:gd name="connsiteX274" fmla="*/ 1608756 w 9145496"/>
              <a:gd name="connsiteY274" fmla="*/ 3432000 h 3841500"/>
              <a:gd name="connsiteX275" fmla="*/ 1296756 w 9145496"/>
              <a:gd name="connsiteY275" fmla="*/ 3432000 h 3841500"/>
              <a:gd name="connsiteX276" fmla="*/ 1345504 w 9145496"/>
              <a:gd name="connsiteY276" fmla="*/ 3480750 h 3841500"/>
              <a:gd name="connsiteX277" fmla="*/ 1296756 w 9145496"/>
              <a:gd name="connsiteY277" fmla="*/ 3529500 h 3841500"/>
              <a:gd name="connsiteX278" fmla="*/ 1248006 w 9145496"/>
              <a:gd name="connsiteY278" fmla="*/ 3480750 h 3841500"/>
              <a:gd name="connsiteX279" fmla="*/ 1296756 w 9145496"/>
              <a:gd name="connsiteY279" fmla="*/ 3432000 h 3841500"/>
              <a:gd name="connsiteX280" fmla="*/ 984756 w 9145496"/>
              <a:gd name="connsiteY280" fmla="*/ 3432000 h 3841500"/>
              <a:gd name="connsiteX281" fmla="*/ 1033506 w 9145496"/>
              <a:gd name="connsiteY281" fmla="*/ 3480750 h 3841500"/>
              <a:gd name="connsiteX282" fmla="*/ 984756 w 9145496"/>
              <a:gd name="connsiteY282" fmla="*/ 3529500 h 3841500"/>
              <a:gd name="connsiteX283" fmla="*/ 936007 w 9145496"/>
              <a:gd name="connsiteY283" fmla="*/ 3480750 h 3841500"/>
              <a:gd name="connsiteX284" fmla="*/ 984756 w 9145496"/>
              <a:gd name="connsiteY284" fmla="*/ 3432000 h 3841500"/>
              <a:gd name="connsiteX285" fmla="*/ 672757 w 9145496"/>
              <a:gd name="connsiteY285" fmla="*/ 3432000 h 3841500"/>
              <a:gd name="connsiteX286" fmla="*/ 721509 w 9145496"/>
              <a:gd name="connsiteY286" fmla="*/ 3480750 h 3841500"/>
              <a:gd name="connsiteX287" fmla="*/ 672757 w 9145496"/>
              <a:gd name="connsiteY287" fmla="*/ 3529500 h 3841500"/>
              <a:gd name="connsiteX288" fmla="*/ 624008 w 9145496"/>
              <a:gd name="connsiteY288" fmla="*/ 3480750 h 3841500"/>
              <a:gd name="connsiteX289" fmla="*/ 672757 w 9145496"/>
              <a:gd name="connsiteY289" fmla="*/ 3432000 h 3841500"/>
              <a:gd name="connsiteX290" fmla="*/ 360755 w 9145496"/>
              <a:gd name="connsiteY290" fmla="*/ 3432000 h 3841500"/>
              <a:gd name="connsiteX291" fmla="*/ 409506 w 9145496"/>
              <a:gd name="connsiteY291" fmla="*/ 3480750 h 3841500"/>
              <a:gd name="connsiteX292" fmla="*/ 360755 w 9145496"/>
              <a:gd name="connsiteY292" fmla="*/ 3529500 h 3841500"/>
              <a:gd name="connsiteX293" fmla="*/ 312006 w 9145496"/>
              <a:gd name="connsiteY293" fmla="*/ 3480750 h 3841500"/>
              <a:gd name="connsiteX294" fmla="*/ 360755 w 9145496"/>
              <a:gd name="connsiteY294" fmla="*/ 3432000 h 3841500"/>
              <a:gd name="connsiteX295" fmla="*/ 48755 w 9145496"/>
              <a:gd name="connsiteY295" fmla="*/ 3432000 h 3841500"/>
              <a:gd name="connsiteX296" fmla="*/ 97506 w 9145496"/>
              <a:gd name="connsiteY296" fmla="*/ 3480750 h 3841500"/>
              <a:gd name="connsiteX297" fmla="*/ 48755 w 9145496"/>
              <a:gd name="connsiteY297" fmla="*/ 3529500 h 3841500"/>
              <a:gd name="connsiteX298" fmla="*/ 5 w 9145496"/>
              <a:gd name="connsiteY298" fmla="*/ 3480750 h 3841500"/>
              <a:gd name="connsiteX299" fmla="*/ 48755 w 9145496"/>
              <a:gd name="connsiteY299" fmla="*/ 3432000 h 3841500"/>
              <a:gd name="connsiteX300" fmla="*/ 9096746 w 9145496"/>
              <a:gd name="connsiteY300" fmla="*/ 3120001 h 3841500"/>
              <a:gd name="connsiteX301" fmla="*/ 9145496 w 9145496"/>
              <a:gd name="connsiteY301" fmla="*/ 3168751 h 3841500"/>
              <a:gd name="connsiteX302" fmla="*/ 9096746 w 9145496"/>
              <a:gd name="connsiteY302" fmla="*/ 3217501 h 3841500"/>
              <a:gd name="connsiteX303" fmla="*/ 9047996 w 9145496"/>
              <a:gd name="connsiteY303" fmla="*/ 3168751 h 3841500"/>
              <a:gd name="connsiteX304" fmla="*/ 9096746 w 9145496"/>
              <a:gd name="connsiteY304" fmla="*/ 3120001 h 3841500"/>
              <a:gd name="connsiteX305" fmla="*/ 8784746 w 9145496"/>
              <a:gd name="connsiteY305" fmla="*/ 3120001 h 3841500"/>
              <a:gd name="connsiteX306" fmla="*/ 8833496 w 9145496"/>
              <a:gd name="connsiteY306" fmla="*/ 3168751 h 3841500"/>
              <a:gd name="connsiteX307" fmla="*/ 8784746 w 9145496"/>
              <a:gd name="connsiteY307" fmla="*/ 3217501 h 3841500"/>
              <a:gd name="connsiteX308" fmla="*/ 8735996 w 9145496"/>
              <a:gd name="connsiteY308" fmla="*/ 3168751 h 3841500"/>
              <a:gd name="connsiteX309" fmla="*/ 8784746 w 9145496"/>
              <a:gd name="connsiteY309" fmla="*/ 3120001 h 3841500"/>
              <a:gd name="connsiteX310" fmla="*/ 8472746 w 9145496"/>
              <a:gd name="connsiteY310" fmla="*/ 3120001 h 3841500"/>
              <a:gd name="connsiteX311" fmla="*/ 8521496 w 9145496"/>
              <a:gd name="connsiteY311" fmla="*/ 3168751 h 3841500"/>
              <a:gd name="connsiteX312" fmla="*/ 8472746 w 9145496"/>
              <a:gd name="connsiteY312" fmla="*/ 3217501 h 3841500"/>
              <a:gd name="connsiteX313" fmla="*/ 8423996 w 9145496"/>
              <a:gd name="connsiteY313" fmla="*/ 3168751 h 3841500"/>
              <a:gd name="connsiteX314" fmla="*/ 8472746 w 9145496"/>
              <a:gd name="connsiteY314" fmla="*/ 3120001 h 3841500"/>
              <a:gd name="connsiteX315" fmla="*/ 8160746 w 9145496"/>
              <a:gd name="connsiteY315" fmla="*/ 3120001 h 3841500"/>
              <a:gd name="connsiteX316" fmla="*/ 8209496 w 9145496"/>
              <a:gd name="connsiteY316" fmla="*/ 3168751 h 3841500"/>
              <a:gd name="connsiteX317" fmla="*/ 8160746 w 9145496"/>
              <a:gd name="connsiteY317" fmla="*/ 3217501 h 3841500"/>
              <a:gd name="connsiteX318" fmla="*/ 8111996 w 9145496"/>
              <a:gd name="connsiteY318" fmla="*/ 3168751 h 3841500"/>
              <a:gd name="connsiteX319" fmla="*/ 8160746 w 9145496"/>
              <a:gd name="connsiteY319" fmla="*/ 3120001 h 3841500"/>
              <a:gd name="connsiteX320" fmla="*/ 7848746 w 9145496"/>
              <a:gd name="connsiteY320" fmla="*/ 3120001 h 3841500"/>
              <a:gd name="connsiteX321" fmla="*/ 7897496 w 9145496"/>
              <a:gd name="connsiteY321" fmla="*/ 3168751 h 3841500"/>
              <a:gd name="connsiteX322" fmla="*/ 7848746 w 9145496"/>
              <a:gd name="connsiteY322" fmla="*/ 3217501 h 3841500"/>
              <a:gd name="connsiteX323" fmla="*/ 7799996 w 9145496"/>
              <a:gd name="connsiteY323" fmla="*/ 3168751 h 3841500"/>
              <a:gd name="connsiteX324" fmla="*/ 7848746 w 9145496"/>
              <a:gd name="connsiteY324" fmla="*/ 3120001 h 3841500"/>
              <a:gd name="connsiteX325" fmla="*/ 7536746 w 9145496"/>
              <a:gd name="connsiteY325" fmla="*/ 3120001 h 3841500"/>
              <a:gd name="connsiteX326" fmla="*/ 7585496 w 9145496"/>
              <a:gd name="connsiteY326" fmla="*/ 3168751 h 3841500"/>
              <a:gd name="connsiteX327" fmla="*/ 7536746 w 9145496"/>
              <a:gd name="connsiteY327" fmla="*/ 3217501 h 3841500"/>
              <a:gd name="connsiteX328" fmla="*/ 7487996 w 9145496"/>
              <a:gd name="connsiteY328" fmla="*/ 3168751 h 3841500"/>
              <a:gd name="connsiteX329" fmla="*/ 7536746 w 9145496"/>
              <a:gd name="connsiteY329" fmla="*/ 3120001 h 3841500"/>
              <a:gd name="connsiteX330" fmla="*/ 7224746 w 9145496"/>
              <a:gd name="connsiteY330" fmla="*/ 3120001 h 3841500"/>
              <a:gd name="connsiteX331" fmla="*/ 7273496 w 9145496"/>
              <a:gd name="connsiteY331" fmla="*/ 3168751 h 3841500"/>
              <a:gd name="connsiteX332" fmla="*/ 7224746 w 9145496"/>
              <a:gd name="connsiteY332" fmla="*/ 3217501 h 3841500"/>
              <a:gd name="connsiteX333" fmla="*/ 7175996 w 9145496"/>
              <a:gd name="connsiteY333" fmla="*/ 3168751 h 3841500"/>
              <a:gd name="connsiteX334" fmla="*/ 7224746 w 9145496"/>
              <a:gd name="connsiteY334" fmla="*/ 3120001 h 3841500"/>
              <a:gd name="connsiteX335" fmla="*/ 6912746 w 9145496"/>
              <a:gd name="connsiteY335" fmla="*/ 3120001 h 3841500"/>
              <a:gd name="connsiteX336" fmla="*/ 6961496 w 9145496"/>
              <a:gd name="connsiteY336" fmla="*/ 3168751 h 3841500"/>
              <a:gd name="connsiteX337" fmla="*/ 6912746 w 9145496"/>
              <a:gd name="connsiteY337" fmla="*/ 3217501 h 3841500"/>
              <a:gd name="connsiteX338" fmla="*/ 6863996 w 9145496"/>
              <a:gd name="connsiteY338" fmla="*/ 3168751 h 3841500"/>
              <a:gd name="connsiteX339" fmla="*/ 6912746 w 9145496"/>
              <a:gd name="connsiteY339" fmla="*/ 3120001 h 3841500"/>
              <a:gd name="connsiteX340" fmla="*/ 6600746 w 9145496"/>
              <a:gd name="connsiteY340" fmla="*/ 3120001 h 3841500"/>
              <a:gd name="connsiteX341" fmla="*/ 6649496 w 9145496"/>
              <a:gd name="connsiteY341" fmla="*/ 3168751 h 3841500"/>
              <a:gd name="connsiteX342" fmla="*/ 6600746 w 9145496"/>
              <a:gd name="connsiteY342" fmla="*/ 3217501 h 3841500"/>
              <a:gd name="connsiteX343" fmla="*/ 6551996 w 9145496"/>
              <a:gd name="connsiteY343" fmla="*/ 3168751 h 3841500"/>
              <a:gd name="connsiteX344" fmla="*/ 6600746 w 9145496"/>
              <a:gd name="connsiteY344" fmla="*/ 3120001 h 3841500"/>
              <a:gd name="connsiteX345" fmla="*/ 6288746 w 9145496"/>
              <a:gd name="connsiteY345" fmla="*/ 3120001 h 3841500"/>
              <a:gd name="connsiteX346" fmla="*/ 6337496 w 9145496"/>
              <a:gd name="connsiteY346" fmla="*/ 3168751 h 3841500"/>
              <a:gd name="connsiteX347" fmla="*/ 6288746 w 9145496"/>
              <a:gd name="connsiteY347" fmla="*/ 3217501 h 3841500"/>
              <a:gd name="connsiteX348" fmla="*/ 6239996 w 9145496"/>
              <a:gd name="connsiteY348" fmla="*/ 3168751 h 3841500"/>
              <a:gd name="connsiteX349" fmla="*/ 6288746 w 9145496"/>
              <a:gd name="connsiteY349" fmla="*/ 3120001 h 3841500"/>
              <a:gd name="connsiteX350" fmla="*/ 5976746 w 9145496"/>
              <a:gd name="connsiteY350" fmla="*/ 3120001 h 3841500"/>
              <a:gd name="connsiteX351" fmla="*/ 6025496 w 9145496"/>
              <a:gd name="connsiteY351" fmla="*/ 3168751 h 3841500"/>
              <a:gd name="connsiteX352" fmla="*/ 5976746 w 9145496"/>
              <a:gd name="connsiteY352" fmla="*/ 3217501 h 3841500"/>
              <a:gd name="connsiteX353" fmla="*/ 5927996 w 9145496"/>
              <a:gd name="connsiteY353" fmla="*/ 3168751 h 3841500"/>
              <a:gd name="connsiteX354" fmla="*/ 5976746 w 9145496"/>
              <a:gd name="connsiteY354" fmla="*/ 3120001 h 3841500"/>
              <a:gd name="connsiteX355" fmla="*/ 5664746 w 9145496"/>
              <a:gd name="connsiteY355" fmla="*/ 3120001 h 3841500"/>
              <a:gd name="connsiteX356" fmla="*/ 5713496 w 9145496"/>
              <a:gd name="connsiteY356" fmla="*/ 3168751 h 3841500"/>
              <a:gd name="connsiteX357" fmla="*/ 5664746 w 9145496"/>
              <a:gd name="connsiteY357" fmla="*/ 3217501 h 3841500"/>
              <a:gd name="connsiteX358" fmla="*/ 5615996 w 9145496"/>
              <a:gd name="connsiteY358" fmla="*/ 3168751 h 3841500"/>
              <a:gd name="connsiteX359" fmla="*/ 5664746 w 9145496"/>
              <a:gd name="connsiteY359" fmla="*/ 3120001 h 3841500"/>
              <a:gd name="connsiteX360" fmla="*/ 5352746 w 9145496"/>
              <a:gd name="connsiteY360" fmla="*/ 3120001 h 3841500"/>
              <a:gd name="connsiteX361" fmla="*/ 5401496 w 9145496"/>
              <a:gd name="connsiteY361" fmla="*/ 3168751 h 3841500"/>
              <a:gd name="connsiteX362" fmla="*/ 5352746 w 9145496"/>
              <a:gd name="connsiteY362" fmla="*/ 3217501 h 3841500"/>
              <a:gd name="connsiteX363" fmla="*/ 5303996 w 9145496"/>
              <a:gd name="connsiteY363" fmla="*/ 3168751 h 3841500"/>
              <a:gd name="connsiteX364" fmla="*/ 5352746 w 9145496"/>
              <a:gd name="connsiteY364" fmla="*/ 3120001 h 3841500"/>
              <a:gd name="connsiteX365" fmla="*/ 5040746 w 9145496"/>
              <a:gd name="connsiteY365" fmla="*/ 3120001 h 3841500"/>
              <a:gd name="connsiteX366" fmla="*/ 5089496 w 9145496"/>
              <a:gd name="connsiteY366" fmla="*/ 3168751 h 3841500"/>
              <a:gd name="connsiteX367" fmla="*/ 5040746 w 9145496"/>
              <a:gd name="connsiteY367" fmla="*/ 3217501 h 3841500"/>
              <a:gd name="connsiteX368" fmla="*/ 4991996 w 9145496"/>
              <a:gd name="connsiteY368" fmla="*/ 3168751 h 3841500"/>
              <a:gd name="connsiteX369" fmla="*/ 5040746 w 9145496"/>
              <a:gd name="connsiteY369" fmla="*/ 3120001 h 3841500"/>
              <a:gd name="connsiteX370" fmla="*/ 4728746 w 9145496"/>
              <a:gd name="connsiteY370" fmla="*/ 3120001 h 3841500"/>
              <a:gd name="connsiteX371" fmla="*/ 4777496 w 9145496"/>
              <a:gd name="connsiteY371" fmla="*/ 3168751 h 3841500"/>
              <a:gd name="connsiteX372" fmla="*/ 4728746 w 9145496"/>
              <a:gd name="connsiteY372" fmla="*/ 3217501 h 3841500"/>
              <a:gd name="connsiteX373" fmla="*/ 4679996 w 9145496"/>
              <a:gd name="connsiteY373" fmla="*/ 3168751 h 3841500"/>
              <a:gd name="connsiteX374" fmla="*/ 4728746 w 9145496"/>
              <a:gd name="connsiteY374" fmla="*/ 3120001 h 3841500"/>
              <a:gd name="connsiteX375" fmla="*/ 4416746 w 9145496"/>
              <a:gd name="connsiteY375" fmla="*/ 3120001 h 3841500"/>
              <a:gd name="connsiteX376" fmla="*/ 4465496 w 9145496"/>
              <a:gd name="connsiteY376" fmla="*/ 3168751 h 3841500"/>
              <a:gd name="connsiteX377" fmla="*/ 4416746 w 9145496"/>
              <a:gd name="connsiteY377" fmla="*/ 3217501 h 3841500"/>
              <a:gd name="connsiteX378" fmla="*/ 4367996 w 9145496"/>
              <a:gd name="connsiteY378" fmla="*/ 3168751 h 3841500"/>
              <a:gd name="connsiteX379" fmla="*/ 4416746 w 9145496"/>
              <a:gd name="connsiteY379" fmla="*/ 3120001 h 3841500"/>
              <a:gd name="connsiteX380" fmla="*/ 4104746 w 9145496"/>
              <a:gd name="connsiteY380" fmla="*/ 3120001 h 3841500"/>
              <a:gd name="connsiteX381" fmla="*/ 4153496 w 9145496"/>
              <a:gd name="connsiteY381" fmla="*/ 3168751 h 3841500"/>
              <a:gd name="connsiteX382" fmla="*/ 4104746 w 9145496"/>
              <a:gd name="connsiteY382" fmla="*/ 3217501 h 3841500"/>
              <a:gd name="connsiteX383" fmla="*/ 4055996 w 9145496"/>
              <a:gd name="connsiteY383" fmla="*/ 3168751 h 3841500"/>
              <a:gd name="connsiteX384" fmla="*/ 4104746 w 9145496"/>
              <a:gd name="connsiteY384" fmla="*/ 3120001 h 3841500"/>
              <a:gd name="connsiteX385" fmla="*/ 3792746 w 9145496"/>
              <a:gd name="connsiteY385" fmla="*/ 3120001 h 3841500"/>
              <a:gd name="connsiteX386" fmla="*/ 3841496 w 9145496"/>
              <a:gd name="connsiteY386" fmla="*/ 3168751 h 3841500"/>
              <a:gd name="connsiteX387" fmla="*/ 3792746 w 9145496"/>
              <a:gd name="connsiteY387" fmla="*/ 3217501 h 3841500"/>
              <a:gd name="connsiteX388" fmla="*/ 3743996 w 9145496"/>
              <a:gd name="connsiteY388" fmla="*/ 3168751 h 3841500"/>
              <a:gd name="connsiteX389" fmla="*/ 3792746 w 9145496"/>
              <a:gd name="connsiteY389" fmla="*/ 3120001 h 3841500"/>
              <a:gd name="connsiteX390" fmla="*/ 3480746 w 9145496"/>
              <a:gd name="connsiteY390" fmla="*/ 3120001 h 3841500"/>
              <a:gd name="connsiteX391" fmla="*/ 3529496 w 9145496"/>
              <a:gd name="connsiteY391" fmla="*/ 3168751 h 3841500"/>
              <a:gd name="connsiteX392" fmla="*/ 3480746 w 9145496"/>
              <a:gd name="connsiteY392" fmla="*/ 3217501 h 3841500"/>
              <a:gd name="connsiteX393" fmla="*/ 3431996 w 9145496"/>
              <a:gd name="connsiteY393" fmla="*/ 3168751 h 3841500"/>
              <a:gd name="connsiteX394" fmla="*/ 3480746 w 9145496"/>
              <a:gd name="connsiteY394" fmla="*/ 3120001 h 3841500"/>
              <a:gd name="connsiteX395" fmla="*/ 3168747 w 9145496"/>
              <a:gd name="connsiteY395" fmla="*/ 3120001 h 3841500"/>
              <a:gd name="connsiteX396" fmla="*/ 3217497 w 9145496"/>
              <a:gd name="connsiteY396" fmla="*/ 3168751 h 3841500"/>
              <a:gd name="connsiteX397" fmla="*/ 3168747 w 9145496"/>
              <a:gd name="connsiteY397" fmla="*/ 3217501 h 3841500"/>
              <a:gd name="connsiteX398" fmla="*/ 3119996 w 9145496"/>
              <a:gd name="connsiteY398" fmla="*/ 3168751 h 3841500"/>
              <a:gd name="connsiteX399" fmla="*/ 3168747 w 9145496"/>
              <a:gd name="connsiteY399" fmla="*/ 3120001 h 3841500"/>
              <a:gd name="connsiteX400" fmla="*/ 2856746 w 9145496"/>
              <a:gd name="connsiteY400" fmla="*/ 3120001 h 3841500"/>
              <a:gd name="connsiteX401" fmla="*/ 2905497 w 9145496"/>
              <a:gd name="connsiteY401" fmla="*/ 3168751 h 3841500"/>
              <a:gd name="connsiteX402" fmla="*/ 2856746 w 9145496"/>
              <a:gd name="connsiteY402" fmla="*/ 3217501 h 3841500"/>
              <a:gd name="connsiteX403" fmla="*/ 2807996 w 9145496"/>
              <a:gd name="connsiteY403" fmla="*/ 3168751 h 3841500"/>
              <a:gd name="connsiteX404" fmla="*/ 2856746 w 9145496"/>
              <a:gd name="connsiteY404" fmla="*/ 3120001 h 3841500"/>
              <a:gd name="connsiteX405" fmla="*/ 2544760 w 9145496"/>
              <a:gd name="connsiteY405" fmla="*/ 3120001 h 3841500"/>
              <a:gd name="connsiteX406" fmla="*/ 2593511 w 9145496"/>
              <a:gd name="connsiteY406" fmla="*/ 3168751 h 3841500"/>
              <a:gd name="connsiteX407" fmla="*/ 2544760 w 9145496"/>
              <a:gd name="connsiteY407" fmla="*/ 3217501 h 3841500"/>
              <a:gd name="connsiteX408" fmla="*/ 2496011 w 9145496"/>
              <a:gd name="connsiteY408" fmla="*/ 3168751 h 3841500"/>
              <a:gd name="connsiteX409" fmla="*/ 2544760 w 9145496"/>
              <a:gd name="connsiteY409" fmla="*/ 3120001 h 3841500"/>
              <a:gd name="connsiteX410" fmla="*/ 2232761 w 9145496"/>
              <a:gd name="connsiteY410" fmla="*/ 3120001 h 3841500"/>
              <a:gd name="connsiteX411" fmla="*/ 2281509 w 9145496"/>
              <a:gd name="connsiteY411" fmla="*/ 3168751 h 3841500"/>
              <a:gd name="connsiteX412" fmla="*/ 2232761 w 9145496"/>
              <a:gd name="connsiteY412" fmla="*/ 3217501 h 3841500"/>
              <a:gd name="connsiteX413" fmla="*/ 2184010 w 9145496"/>
              <a:gd name="connsiteY413" fmla="*/ 3168751 h 3841500"/>
              <a:gd name="connsiteX414" fmla="*/ 2232761 w 9145496"/>
              <a:gd name="connsiteY414" fmla="*/ 3120001 h 3841500"/>
              <a:gd name="connsiteX415" fmla="*/ 1920760 w 9145496"/>
              <a:gd name="connsiteY415" fmla="*/ 3120001 h 3841500"/>
              <a:gd name="connsiteX416" fmla="*/ 1969511 w 9145496"/>
              <a:gd name="connsiteY416" fmla="*/ 3168751 h 3841500"/>
              <a:gd name="connsiteX417" fmla="*/ 1920760 w 9145496"/>
              <a:gd name="connsiteY417" fmla="*/ 3217501 h 3841500"/>
              <a:gd name="connsiteX418" fmla="*/ 1872009 w 9145496"/>
              <a:gd name="connsiteY418" fmla="*/ 3168751 h 3841500"/>
              <a:gd name="connsiteX419" fmla="*/ 1920760 w 9145496"/>
              <a:gd name="connsiteY419" fmla="*/ 3120001 h 3841500"/>
              <a:gd name="connsiteX420" fmla="*/ 1608760 w 9145496"/>
              <a:gd name="connsiteY420" fmla="*/ 3120001 h 3841500"/>
              <a:gd name="connsiteX421" fmla="*/ 1657510 w 9145496"/>
              <a:gd name="connsiteY421" fmla="*/ 3168751 h 3841500"/>
              <a:gd name="connsiteX422" fmla="*/ 1608760 w 9145496"/>
              <a:gd name="connsiteY422" fmla="*/ 3217501 h 3841500"/>
              <a:gd name="connsiteX423" fmla="*/ 1560009 w 9145496"/>
              <a:gd name="connsiteY423" fmla="*/ 3168751 h 3841500"/>
              <a:gd name="connsiteX424" fmla="*/ 1608760 w 9145496"/>
              <a:gd name="connsiteY424" fmla="*/ 3120001 h 3841500"/>
              <a:gd name="connsiteX425" fmla="*/ 1296760 w 9145496"/>
              <a:gd name="connsiteY425" fmla="*/ 3120001 h 3841500"/>
              <a:gd name="connsiteX426" fmla="*/ 1345509 w 9145496"/>
              <a:gd name="connsiteY426" fmla="*/ 3168751 h 3841500"/>
              <a:gd name="connsiteX427" fmla="*/ 1296760 w 9145496"/>
              <a:gd name="connsiteY427" fmla="*/ 3217501 h 3841500"/>
              <a:gd name="connsiteX428" fmla="*/ 1248011 w 9145496"/>
              <a:gd name="connsiteY428" fmla="*/ 3168751 h 3841500"/>
              <a:gd name="connsiteX429" fmla="*/ 1296760 w 9145496"/>
              <a:gd name="connsiteY429" fmla="*/ 3120001 h 3841500"/>
              <a:gd name="connsiteX430" fmla="*/ 984761 w 9145496"/>
              <a:gd name="connsiteY430" fmla="*/ 3120001 h 3841500"/>
              <a:gd name="connsiteX431" fmla="*/ 1033511 w 9145496"/>
              <a:gd name="connsiteY431" fmla="*/ 3168751 h 3841500"/>
              <a:gd name="connsiteX432" fmla="*/ 984761 w 9145496"/>
              <a:gd name="connsiteY432" fmla="*/ 3217501 h 3841500"/>
              <a:gd name="connsiteX433" fmla="*/ 936012 w 9145496"/>
              <a:gd name="connsiteY433" fmla="*/ 3168751 h 3841500"/>
              <a:gd name="connsiteX434" fmla="*/ 984761 w 9145496"/>
              <a:gd name="connsiteY434" fmla="*/ 3120001 h 3841500"/>
              <a:gd name="connsiteX435" fmla="*/ 672764 w 9145496"/>
              <a:gd name="connsiteY435" fmla="*/ 3120001 h 3841500"/>
              <a:gd name="connsiteX436" fmla="*/ 721514 w 9145496"/>
              <a:gd name="connsiteY436" fmla="*/ 3168751 h 3841500"/>
              <a:gd name="connsiteX437" fmla="*/ 672764 w 9145496"/>
              <a:gd name="connsiteY437" fmla="*/ 3217501 h 3841500"/>
              <a:gd name="connsiteX438" fmla="*/ 624014 w 9145496"/>
              <a:gd name="connsiteY438" fmla="*/ 3168751 h 3841500"/>
              <a:gd name="connsiteX439" fmla="*/ 672764 w 9145496"/>
              <a:gd name="connsiteY439" fmla="*/ 3120001 h 3841500"/>
              <a:gd name="connsiteX440" fmla="*/ 360760 w 9145496"/>
              <a:gd name="connsiteY440" fmla="*/ 3120001 h 3841500"/>
              <a:gd name="connsiteX441" fmla="*/ 409510 w 9145496"/>
              <a:gd name="connsiteY441" fmla="*/ 3168751 h 3841500"/>
              <a:gd name="connsiteX442" fmla="*/ 360760 w 9145496"/>
              <a:gd name="connsiteY442" fmla="*/ 3217501 h 3841500"/>
              <a:gd name="connsiteX443" fmla="*/ 312012 w 9145496"/>
              <a:gd name="connsiteY443" fmla="*/ 3168751 h 3841500"/>
              <a:gd name="connsiteX444" fmla="*/ 360760 w 9145496"/>
              <a:gd name="connsiteY444" fmla="*/ 3120001 h 3841500"/>
              <a:gd name="connsiteX445" fmla="*/ 48760 w 9145496"/>
              <a:gd name="connsiteY445" fmla="*/ 3120001 h 3841500"/>
              <a:gd name="connsiteX446" fmla="*/ 97510 w 9145496"/>
              <a:gd name="connsiteY446" fmla="*/ 3168751 h 3841500"/>
              <a:gd name="connsiteX447" fmla="*/ 48760 w 9145496"/>
              <a:gd name="connsiteY447" fmla="*/ 3217501 h 3841500"/>
              <a:gd name="connsiteX448" fmla="*/ 9 w 9145496"/>
              <a:gd name="connsiteY448" fmla="*/ 3168751 h 3841500"/>
              <a:gd name="connsiteX449" fmla="*/ 48760 w 9145496"/>
              <a:gd name="connsiteY449" fmla="*/ 3120001 h 3841500"/>
              <a:gd name="connsiteX450" fmla="*/ 9096746 w 9145496"/>
              <a:gd name="connsiteY450" fmla="*/ 2808000 h 3841500"/>
              <a:gd name="connsiteX451" fmla="*/ 9145496 w 9145496"/>
              <a:gd name="connsiteY451" fmla="*/ 2856750 h 3841500"/>
              <a:gd name="connsiteX452" fmla="*/ 9096746 w 9145496"/>
              <a:gd name="connsiteY452" fmla="*/ 2905500 h 3841500"/>
              <a:gd name="connsiteX453" fmla="*/ 9047996 w 9145496"/>
              <a:gd name="connsiteY453" fmla="*/ 2856750 h 3841500"/>
              <a:gd name="connsiteX454" fmla="*/ 9096746 w 9145496"/>
              <a:gd name="connsiteY454" fmla="*/ 2808000 h 3841500"/>
              <a:gd name="connsiteX455" fmla="*/ 8784746 w 9145496"/>
              <a:gd name="connsiteY455" fmla="*/ 2808000 h 3841500"/>
              <a:gd name="connsiteX456" fmla="*/ 8833496 w 9145496"/>
              <a:gd name="connsiteY456" fmla="*/ 2856750 h 3841500"/>
              <a:gd name="connsiteX457" fmla="*/ 8784746 w 9145496"/>
              <a:gd name="connsiteY457" fmla="*/ 2905500 h 3841500"/>
              <a:gd name="connsiteX458" fmla="*/ 8735996 w 9145496"/>
              <a:gd name="connsiteY458" fmla="*/ 2856750 h 3841500"/>
              <a:gd name="connsiteX459" fmla="*/ 8784746 w 9145496"/>
              <a:gd name="connsiteY459" fmla="*/ 2808000 h 3841500"/>
              <a:gd name="connsiteX460" fmla="*/ 8472746 w 9145496"/>
              <a:gd name="connsiteY460" fmla="*/ 2808000 h 3841500"/>
              <a:gd name="connsiteX461" fmla="*/ 8521496 w 9145496"/>
              <a:gd name="connsiteY461" fmla="*/ 2856750 h 3841500"/>
              <a:gd name="connsiteX462" fmla="*/ 8472746 w 9145496"/>
              <a:gd name="connsiteY462" fmla="*/ 2905500 h 3841500"/>
              <a:gd name="connsiteX463" fmla="*/ 8423996 w 9145496"/>
              <a:gd name="connsiteY463" fmla="*/ 2856750 h 3841500"/>
              <a:gd name="connsiteX464" fmla="*/ 8472746 w 9145496"/>
              <a:gd name="connsiteY464" fmla="*/ 2808000 h 3841500"/>
              <a:gd name="connsiteX465" fmla="*/ 8160746 w 9145496"/>
              <a:gd name="connsiteY465" fmla="*/ 2808000 h 3841500"/>
              <a:gd name="connsiteX466" fmla="*/ 8209496 w 9145496"/>
              <a:gd name="connsiteY466" fmla="*/ 2856750 h 3841500"/>
              <a:gd name="connsiteX467" fmla="*/ 8160746 w 9145496"/>
              <a:gd name="connsiteY467" fmla="*/ 2905500 h 3841500"/>
              <a:gd name="connsiteX468" fmla="*/ 8111996 w 9145496"/>
              <a:gd name="connsiteY468" fmla="*/ 2856750 h 3841500"/>
              <a:gd name="connsiteX469" fmla="*/ 8160746 w 9145496"/>
              <a:gd name="connsiteY469" fmla="*/ 2808000 h 3841500"/>
              <a:gd name="connsiteX470" fmla="*/ 7848746 w 9145496"/>
              <a:gd name="connsiteY470" fmla="*/ 2808000 h 3841500"/>
              <a:gd name="connsiteX471" fmla="*/ 7897496 w 9145496"/>
              <a:gd name="connsiteY471" fmla="*/ 2856750 h 3841500"/>
              <a:gd name="connsiteX472" fmla="*/ 7848746 w 9145496"/>
              <a:gd name="connsiteY472" fmla="*/ 2905500 h 3841500"/>
              <a:gd name="connsiteX473" fmla="*/ 7799996 w 9145496"/>
              <a:gd name="connsiteY473" fmla="*/ 2856750 h 3841500"/>
              <a:gd name="connsiteX474" fmla="*/ 7848746 w 9145496"/>
              <a:gd name="connsiteY474" fmla="*/ 2808000 h 3841500"/>
              <a:gd name="connsiteX475" fmla="*/ 7536746 w 9145496"/>
              <a:gd name="connsiteY475" fmla="*/ 2808000 h 3841500"/>
              <a:gd name="connsiteX476" fmla="*/ 7585496 w 9145496"/>
              <a:gd name="connsiteY476" fmla="*/ 2856750 h 3841500"/>
              <a:gd name="connsiteX477" fmla="*/ 7536746 w 9145496"/>
              <a:gd name="connsiteY477" fmla="*/ 2905500 h 3841500"/>
              <a:gd name="connsiteX478" fmla="*/ 7487996 w 9145496"/>
              <a:gd name="connsiteY478" fmla="*/ 2856750 h 3841500"/>
              <a:gd name="connsiteX479" fmla="*/ 7536746 w 9145496"/>
              <a:gd name="connsiteY479" fmla="*/ 2808000 h 3841500"/>
              <a:gd name="connsiteX480" fmla="*/ 7224746 w 9145496"/>
              <a:gd name="connsiteY480" fmla="*/ 2808000 h 3841500"/>
              <a:gd name="connsiteX481" fmla="*/ 7273496 w 9145496"/>
              <a:gd name="connsiteY481" fmla="*/ 2856750 h 3841500"/>
              <a:gd name="connsiteX482" fmla="*/ 7224746 w 9145496"/>
              <a:gd name="connsiteY482" fmla="*/ 2905500 h 3841500"/>
              <a:gd name="connsiteX483" fmla="*/ 7175996 w 9145496"/>
              <a:gd name="connsiteY483" fmla="*/ 2856750 h 3841500"/>
              <a:gd name="connsiteX484" fmla="*/ 7224746 w 9145496"/>
              <a:gd name="connsiteY484" fmla="*/ 2808000 h 3841500"/>
              <a:gd name="connsiteX485" fmla="*/ 6912746 w 9145496"/>
              <a:gd name="connsiteY485" fmla="*/ 2808000 h 3841500"/>
              <a:gd name="connsiteX486" fmla="*/ 6961496 w 9145496"/>
              <a:gd name="connsiteY486" fmla="*/ 2856750 h 3841500"/>
              <a:gd name="connsiteX487" fmla="*/ 6912746 w 9145496"/>
              <a:gd name="connsiteY487" fmla="*/ 2905500 h 3841500"/>
              <a:gd name="connsiteX488" fmla="*/ 6863996 w 9145496"/>
              <a:gd name="connsiteY488" fmla="*/ 2856750 h 3841500"/>
              <a:gd name="connsiteX489" fmla="*/ 6912746 w 9145496"/>
              <a:gd name="connsiteY489" fmla="*/ 2808000 h 3841500"/>
              <a:gd name="connsiteX490" fmla="*/ 6600746 w 9145496"/>
              <a:gd name="connsiteY490" fmla="*/ 2808000 h 3841500"/>
              <a:gd name="connsiteX491" fmla="*/ 6649496 w 9145496"/>
              <a:gd name="connsiteY491" fmla="*/ 2856750 h 3841500"/>
              <a:gd name="connsiteX492" fmla="*/ 6600746 w 9145496"/>
              <a:gd name="connsiteY492" fmla="*/ 2905500 h 3841500"/>
              <a:gd name="connsiteX493" fmla="*/ 6551996 w 9145496"/>
              <a:gd name="connsiteY493" fmla="*/ 2856750 h 3841500"/>
              <a:gd name="connsiteX494" fmla="*/ 6600746 w 9145496"/>
              <a:gd name="connsiteY494" fmla="*/ 2808000 h 3841500"/>
              <a:gd name="connsiteX495" fmla="*/ 6288746 w 9145496"/>
              <a:gd name="connsiteY495" fmla="*/ 2808000 h 3841500"/>
              <a:gd name="connsiteX496" fmla="*/ 6337496 w 9145496"/>
              <a:gd name="connsiteY496" fmla="*/ 2856750 h 3841500"/>
              <a:gd name="connsiteX497" fmla="*/ 6288746 w 9145496"/>
              <a:gd name="connsiteY497" fmla="*/ 2905500 h 3841500"/>
              <a:gd name="connsiteX498" fmla="*/ 6239996 w 9145496"/>
              <a:gd name="connsiteY498" fmla="*/ 2856750 h 3841500"/>
              <a:gd name="connsiteX499" fmla="*/ 6288746 w 9145496"/>
              <a:gd name="connsiteY499" fmla="*/ 2808000 h 3841500"/>
              <a:gd name="connsiteX500" fmla="*/ 5976746 w 9145496"/>
              <a:gd name="connsiteY500" fmla="*/ 2808000 h 3841500"/>
              <a:gd name="connsiteX501" fmla="*/ 6025496 w 9145496"/>
              <a:gd name="connsiteY501" fmla="*/ 2856750 h 3841500"/>
              <a:gd name="connsiteX502" fmla="*/ 5976746 w 9145496"/>
              <a:gd name="connsiteY502" fmla="*/ 2905500 h 3841500"/>
              <a:gd name="connsiteX503" fmla="*/ 5927996 w 9145496"/>
              <a:gd name="connsiteY503" fmla="*/ 2856750 h 3841500"/>
              <a:gd name="connsiteX504" fmla="*/ 5976746 w 9145496"/>
              <a:gd name="connsiteY504" fmla="*/ 2808000 h 3841500"/>
              <a:gd name="connsiteX505" fmla="*/ 5664746 w 9145496"/>
              <a:gd name="connsiteY505" fmla="*/ 2808000 h 3841500"/>
              <a:gd name="connsiteX506" fmla="*/ 5713496 w 9145496"/>
              <a:gd name="connsiteY506" fmla="*/ 2856750 h 3841500"/>
              <a:gd name="connsiteX507" fmla="*/ 5664746 w 9145496"/>
              <a:gd name="connsiteY507" fmla="*/ 2905500 h 3841500"/>
              <a:gd name="connsiteX508" fmla="*/ 5615996 w 9145496"/>
              <a:gd name="connsiteY508" fmla="*/ 2856750 h 3841500"/>
              <a:gd name="connsiteX509" fmla="*/ 5664746 w 9145496"/>
              <a:gd name="connsiteY509" fmla="*/ 2808000 h 3841500"/>
              <a:gd name="connsiteX510" fmla="*/ 5352746 w 9145496"/>
              <a:gd name="connsiteY510" fmla="*/ 2808000 h 3841500"/>
              <a:gd name="connsiteX511" fmla="*/ 5401496 w 9145496"/>
              <a:gd name="connsiteY511" fmla="*/ 2856750 h 3841500"/>
              <a:gd name="connsiteX512" fmla="*/ 5352746 w 9145496"/>
              <a:gd name="connsiteY512" fmla="*/ 2905500 h 3841500"/>
              <a:gd name="connsiteX513" fmla="*/ 5303996 w 9145496"/>
              <a:gd name="connsiteY513" fmla="*/ 2856750 h 3841500"/>
              <a:gd name="connsiteX514" fmla="*/ 5352746 w 9145496"/>
              <a:gd name="connsiteY514" fmla="*/ 2808000 h 3841500"/>
              <a:gd name="connsiteX515" fmla="*/ 5040746 w 9145496"/>
              <a:gd name="connsiteY515" fmla="*/ 2808000 h 3841500"/>
              <a:gd name="connsiteX516" fmla="*/ 5089496 w 9145496"/>
              <a:gd name="connsiteY516" fmla="*/ 2856750 h 3841500"/>
              <a:gd name="connsiteX517" fmla="*/ 5040746 w 9145496"/>
              <a:gd name="connsiteY517" fmla="*/ 2905500 h 3841500"/>
              <a:gd name="connsiteX518" fmla="*/ 4991996 w 9145496"/>
              <a:gd name="connsiteY518" fmla="*/ 2856750 h 3841500"/>
              <a:gd name="connsiteX519" fmla="*/ 5040746 w 9145496"/>
              <a:gd name="connsiteY519" fmla="*/ 2808000 h 3841500"/>
              <a:gd name="connsiteX520" fmla="*/ 4728746 w 9145496"/>
              <a:gd name="connsiteY520" fmla="*/ 2808000 h 3841500"/>
              <a:gd name="connsiteX521" fmla="*/ 4777496 w 9145496"/>
              <a:gd name="connsiteY521" fmla="*/ 2856750 h 3841500"/>
              <a:gd name="connsiteX522" fmla="*/ 4728746 w 9145496"/>
              <a:gd name="connsiteY522" fmla="*/ 2905500 h 3841500"/>
              <a:gd name="connsiteX523" fmla="*/ 4679996 w 9145496"/>
              <a:gd name="connsiteY523" fmla="*/ 2856750 h 3841500"/>
              <a:gd name="connsiteX524" fmla="*/ 4728746 w 9145496"/>
              <a:gd name="connsiteY524" fmla="*/ 2808000 h 3841500"/>
              <a:gd name="connsiteX525" fmla="*/ 4416746 w 9145496"/>
              <a:gd name="connsiteY525" fmla="*/ 2808000 h 3841500"/>
              <a:gd name="connsiteX526" fmla="*/ 4465496 w 9145496"/>
              <a:gd name="connsiteY526" fmla="*/ 2856750 h 3841500"/>
              <a:gd name="connsiteX527" fmla="*/ 4416746 w 9145496"/>
              <a:gd name="connsiteY527" fmla="*/ 2905500 h 3841500"/>
              <a:gd name="connsiteX528" fmla="*/ 4367996 w 9145496"/>
              <a:gd name="connsiteY528" fmla="*/ 2856750 h 3841500"/>
              <a:gd name="connsiteX529" fmla="*/ 4416746 w 9145496"/>
              <a:gd name="connsiteY529" fmla="*/ 2808000 h 3841500"/>
              <a:gd name="connsiteX530" fmla="*/ 4104746 w 9145496"/>
              <a:gd name="connsiteY530" fmla="*/ 2808000 h 3841500"/>
              <a:gd name="connsiteX531" fmla="*/ 4153496 w 9145496"/>
              <a:gd name="connsiteY531" fmla="*/ 2856750 h 3841500"/>
              <a:gd name="connsiteX532" fmla="*/ 4104746 w 9145496"/>
              <a:gd name="connsiteY532" fmla="*/ 2905500 h 3841500"/>
              <a:gd name="connsiteX533" fmla="*/ 4055996 w 9145496"/>
              <a:gd name="connsiteY533" fmla="*/ 2856750 h 3841500"/>
              <a:gd name="connsiteX534" fmla="*/ 4104746 w 9145496"/>
              <a:gd name="connsiteY534" fmla="*/ 2808000 h 3841500"/>
              <a:gd name="connsiteX535" fmla="*/ 3792746 w 9145496"/>
              <a:gd name="connsiteY535" fmla="*/ 2808000 h 3841500"/>
              <a:gd name="connsiteX536" fmla="*/ 3841496 w 9145496"/>
              <a:gd name="connsiteY536" fmla="*/ 2856750 h 3841500"/>
              <a:gd name="connsiteX537" fmla="*/ 3792746 w 9145496"/>
              <a:gd name="connsiteY537" fmla="*/ 2905500 h 3841500"/>
              <a:gd name="connsiteX538" fmla="*/ 3743996 w 9145496"/>
              <a:gd name="connsiteY538" fmla="*/ 2856750 h 3841500"/>
              <a:gd name="connsiteX539" fmla="*/ 3792746 w 9145496"/>
              <a:gd name="connsiteY539" fmla="*/ 2808000 h 3841500"/>
              <a:gd name="connsiteX540" fmla="*/ 3480746 w 9145496"/>
              <a:gd name="connsiteY540" fmla="*/ 2808000 h 3841500"/>
              <a:gd name="connsiteX541" fmla="*/ 3529496 w 9145496"/>
              <a:gd name="connsiteY541" fmla="*/ 2856750 h 3841500"/>
              <a:gd name="connsiteX542" fmla="*/ 3480746 w 9145496"/>
              <a:gd name="connsiteY542" fmla="*/ 2905500 h 3841500"/>
              <a:gd name="connsiteX543" fmla="*/ 3431996 w 9145496"/>
              <a:gd name="connsiteY543" fmla="*/ 2856750 h 3841500"/>
              <a:gd name="connsiteX544" fmla="*/ 3480746 w 9145496"/>
              <a:gd name="connsiteY544" fmla="*/ 2808000 h 3841500"/>
              <a:gd name="connsiteX545" fmla="*/ 3168747 w 9145496"/>
              <a:gd name="connsiteY545" fmla="*/ 2808000 h 3841500"/>
              <a:gd name="connsiteX546" fmla="*/ 3217497 w 9145496"/>
              <a:gd name="connsiteY546" fmla="*/ 2856750 h 3841500"/>
              <a:gd name="connsiteX547" fmla="*/ 3168747 w 9145496"/>
              <a:gd name="connsiteY547" fmla="*/ 2905500 h 3841500"/>
              <a:gd name="connsiteX548" fmla="*/ 3119996 w 9145496"/>
              <a:gd name="connsiteY548" fmla="*/ 2856750 h 3841500"/>
              <a:gd name="connsiteX549" fmla="*/ 3168747 w 9145496"/>
              <a:gd name="connsiteY549" fmla="*/ 2808000 h 3841500"/>
              <a:gd name="connsiteX550" fmla="*/ 2856746 w 9145496"/>
              <a:gd name="connsiteY550" fmla="*/ 2808000 h 3841500"/>
              <a:gd name="connsiteX551" fmla="*/ 2905497 w 9145496"/>
              <a:gd name="connsiteY551" fmla="*/ 2856750 h 3841500"/>
              <a:gd name="connsiteX552" fmla="*/ 2856746 w 9145496"/>
              <a:gd name="connsiteY552" fmla="*/ 2905500 h 3841500"/>
              <a:gd name="connsiteX553" fmla="*/ 2807996 w 9145496"/>
              <a:gd name="connsiteY553" fmla="*/ 2856750 h 3841500"/>
              <a:gd name="connsiteX554" fmla="*/ 2856746 w 9145496"/>
              <a:gd name="connsiteY554" fmla="*/ 2808000 h 3841500"/>
              <a:gd name="connsiteX555" fmla="*/ 2544766 w 9145496"/>
              <a:gd name="connsiteY555" fmla="*/ 2808000 h 3841500"/>
              <a:gd name="connsiteX556" fmla="*/ 2593515 w 9145496"/>
              <a:gd name="connsiteY556" fmla="*/ 2856750 h 3841500"/>
              <a:gd name="connsiteX557" fmla="*/ 2544766 w 9145496"/>
              <a:gd name="connsiteY557" fmla="*/ 2905500 h 3841500"/>
              <a:gd name="connsiteX558" fmla="*/ 2496016 w 9145496"/>
              <a:gd name="connsiteY558" fmla="*/ 2856750 h 3841500"/>
              <a:gd name="connsiteX559" fmla="*/ 2544766 w 9145496"/>
              <a:gd name="connsiteY559" fmla="*/ 2808000 h 3841500"/>
              <a:gd name="connsiteX560" fmla="*/ 2232766 w 9145496"/>
              <a:gd name="connsiteY560" fmla="*/ 2808000 h 3841500"/>
              <a:gd name="connsiteX561" fmla="*/ 2281512 w 9145496"/>
              <a:gd name="connsiteY561" fmla="*/ 2856750 h 3841500"/>
              <a:gd name="connsiteX562" fmla="*/ 2232766 w 9145496"/>
              <a:gd name="connsiteY562" fmla="*/ 2905500 h 3841500"/>
              <a:gd name="connsiteX563" fmla="*/ 2184016 w 9145496"/>
              <a:gd name="connsiteY563" fmla="*/ 2856750 h 3841500"/>
              <a:gd name="connsiteX564" fmla="*/ 2232766 w 9145496"/>
              <a:gd name="connsiteY564" fmla="*/ 2808000 h 3841500"/>
              <a:gd name="connsiteX565" fmla="*/ 1920764 w 9145496"/>
              <a:gd name="connsiteY565" fmla="*/ 2808000 h 3841500"/>
              <a:gd name="connsiteX566" fmla="*/ 1969516 w 9145496"/>
              <a:gd name="connsiteY566" fmla="*/ 2856750 h 3841500"/>
              <a:gd name="connsiteX567" fmla="*/ 1920764 w 9145496"/>
              <a:gd name="connsiteY567" fmla="*/ 2905500 h 3841500"/>
              <a:gd name="connsiteX568" fmla="*/ 1872013 w 9145496"/>
              <a:gd name="connsiteY568" fmla="*/ 2856750 h 3841500"/>
              <a:gd name="connsiteX569" fmla="*/ 1920764 w 9145496"/>
              <a:gd name="connsiteY569" fmla="*/ 2808000 h 3841500"/>
              <a:gd name="connsiteX570" fmla="*/ 1608765 w 9145496"/>
              <a:gd name="connsiteY570" fmla="*/ 2808000 h 3841500"/>
              <a:gd name="connsiteX571" fmla="*/ 1657515 w 9145496"/>
              <a:gd name="connsiteY571" fmla="*/ 2856750 h 3841500"/>
              <a:gd name="connsiteX572" fmla="*/ 1608765 w 9145496"/>
              <a:gd name="connsiteY572" fmla="*/ 2905500 h 3841500"/>
              <a:gd name="connsiteX573" fmla="*/ 1560014 w 9145496"/>
              <a:gd name="connsiteY573" fmla="*/ 2856750 h 3841500"/>
              <a:gd name="connsiteX574" fmla="*/ 1608765 w 9145496"/>
              <a:gd name="connsiteY574" fmla="*/ 2808000 h 3841500"/>
              <a:gd name="connsiteX575" fmla="*/ 1296764 w 9145496"/>
              <a:gd name="connsiteY575" fmla="*/ 2808000 h 3841500"/>
              <a:gd name="connsiteX576" fmla="*/ 1345513 w 9145496"/>
              <a:gd name="connsiteY576" fmla="*/ 2856750 h 3841500"/>
              <a:gd name="connsiteX577" fmla="*/ 1296764 w 9145496"/>
              <a:gd name="connsiteY577" fmla="*/ 2905500 h 3841500"/>
              <a:gd name="connsiteX578" fmla="*/ 1248016 w 9145496"/>
              <a:gd name="connsiteY578" fmla="*/ 2856750 h 3841500"/>
              <a:gd name="connsiteX579" fmla="*/ 1296764 w 9145496"/>
              <a:gd name="connsiteY579" fmla="*/ 2808000 h 3841500"/>
              <a:gd name="connsiteX580" fmla="*/ 984766 w 9145496"/>
              <a:gd name="connsiteY580" fmla="*/ 2808000 h 3841500"/>
              <a:gd name="connsiteX581" fmla="*/ 1033516 w 9145496"/>
              <a:gd name="connsiteY581" fmla="*/ 2856750 h 3841500"/>
              <a:gd name="connsiteX582" fmla="*/ 984766 w 9145496"/>
              <a:gd name="connsiteY582" fmla="*/ 2905500 h 3841500"/>
              <a:gd name="connsiteX583" fmla="*/ 936018 w 9145496"/>
              <a:gd name="connsiteY583" fmla="*/ 2856750 h 3841500"/>
              <a:gd name="connsiteX584" fmla="*/ 984766 w 9145496"/>
              <a:gd name="connsiteY584" fmla="*/ 2808000 h 3841500"/>
              <a:gd name="connsiteX585" fmla="*/ 672769 w 9145496"/>
              <a:gd name="connsiteY585" fmla="*/ 2808000 h 3841500"/>
              <a:gd name="connsiteX586" fmla="*/ 721520 w 9145496"/>
              <a:gd name="connsiteY586" fmla="*/ 2856750 h 3841500"/>
              <a:gd name="connsiteX587" fmla="*/ 672769 w 9145496"/>
              <a:gd name="connsiteY587" fmla="*/ 2905500 h 3841500"/>
              <a:gd name="connsiteX588" fmla="*/ 624021 w 9145496"/>
              <a:gd name="connsiteY588" fmla="*/ 2856750 h 3841500"/>
              <a:gd name="connsiteX589" fmla="*/ 672769 w 9145496"/>
              <a:gd name="connsiteY589" fmla="*/ 2808000 h 3841500"/>
              <a:gd name="connsiteX590" fmla="*/ 360764 w 9145496"/>
              <a:gd name="connsiteY590" fmla="*/ 2808000 h 3841500"/>
              <a:gd name="connsiteX591" fmla="*/ 409515 w 9145496"/>
              <a:gd name="connsiteY591" fmla="*/ 2856750 h 3841500"/>
              <a:gd name="connsiteX592" fmla="*/ 360764 w 9145496"/>
              <a:gd name="connsiteY592" fmla="*/ 2905500 h 3841500"/>
              <a:gd name="connsiteX593" fmla="*/ 312016 w 9145496"/>
              <a:gd name="connsiteY593" fmla="*/ 2856750 h 3841500"/>
              <a:gd name="connsiteX594" fmla="*/ 360764 w 9145496"/>
              <a:gd name="connsiteY594" fmla="*/ 2808000 h 3841500"/>
              <a:gd name="connsiteX595" fmla="*/ 48764 w 9145496"/>
              <a:gd name="connsiteY595" fmla="*/ 2808000 h 3841500"/>
              <a:gd name="connsiteX596" fmla="*/ 97515 w 9145496"/>
              <a:gd name="connsiteY596" fmla="*/ 2856750 h 3841500"/>
              <a:gd name="connsiteX597" fmla="*/ 48764 w 9145496"/>
              <a:gd name="connsiteY597" fmla="*/ 2905500 h 3841500"/>
              <a:gd name="connsiteX598" fmla="*/ 14 w 9145496"/>
              <a:gd name="connsiteY598" fmla="*/ 2856750 h 3841500"/>
              <a:gd name="connsiteX599" fmla="*/ 48764 w 9145496"/>
              <a:gd name="connsiteY599" fmla="*/ 2808000 h 3841500"/>
              <a:gd name="connsiteX600" fmla="*/ 9096746 w 9145496"/>
              <a:gd name="connsiteY600" fmla="*/ 2496000 h 3841500"/>
              <a:gd name="connsiteX601" fmla="*/ 9145496 w 9145496"/>
              <a:gd name="connsiteY601" fmla="*/ 2544750 h 3841500"/>
              <a:gd name="connsiteX602" fmla="*/ 9096746 w 9145496"/>
              <a:gd name="connsiteY602" fmla="*/ 2593500 h 3841500"/>
              <a:gd name="connsiteX603" fmla="*/ 9047996 w 9145496"/>
              <a:gd name="connsiteY603" fmla="*/ 2544750 h 3841500"/>
              <a:gd name="connsiteX604" fmla="*/ 9096746 w 9145496"/>
              <a:gd name="connsiteY604" fmla="*/ 2496000 h 3841500"/>
              <a:gd name="connsiteX605" fmla="*/ 8784746 w 9145496"/>
              <a:gd name="connsiteY605" fmla="*/ 2496000 h 3841500"/>
              <a:gd name="connsiteX606" fmla="*/ 8833496 w 9145496"/>
              <a:gd name="connsiteY606" fmla="*/ 2544750 h 3841500"/>
              <a:gd name="connsiteX607" fmla="*/ 8784746 w 9145496"/>
              <a:gd name="connsiteY607" fmla="*/ 2593500 h 3841500"/>
              <a:gd name="connsiteX608" fmla="*/ 8735996 w 9145496"/>
              <a:gd name="connsiteY608" fmla="*/ 2544750 h 3841500"/>
              <a:gd name="connsiteX609" fmla="*/ 8784746 w 9145496"/>
              <a:gd name="connsiteY609" fmla="*/ 2496000 h 3841500"/>
              <a:gd name="connsiteX610" fmla="*/ 8472746 w 9145496"/>
              <a:gd name="connsiteY610" fmla="*/ 2496000 h 3841500"/>
              <a:gd name="connsiteX611" fmla="*/ 8521496 w 9145496"/>
              <a:gd name="connsiteY611" fmla="*/ 2544750 h 3841500"/>
              <a:gd name="connsiteX612" fmla="*/ 8472746 w 9145496"/>
              <a:gd name="connsiteY612" fmla="*/ 2593500 h 3841500"/>
              <a:gd name="connsiteX613" fmla="*/ 8423996 w 9145496"/>
              <a:gd name="connsiteY613" fmla="*/ 2544750 h 3841500"/>
              <a:gd name="connsiteX614" fmla="*/ 8472746 w 9145496"/>
              <a:gd name="connsiteY614" fmla="*/ 2496000 h 3841500"/>
              <a:gd name="connsiteX615" fmla="*/ 8160746 w 9145496"/>
              <a:gd name="connsiteY615" fmla="*/ 2496000 h 3841500"/>
              <a:gd name="connsiteX616" fmla="*/ 8209496 w 9145496"/>
              <a:gd name="connsiteY616" fmla="*/ 2544750 h 3841500"/>
              <a:gd name="connsiteX617" fmla="*/ 8160746 w 9145496"/>
              <a:gd name="connsiteY617" fmla="*/ 2593500 h 3841500"/>
              <a:gd name="connsiteX618" fmla="*/ 8111996 w 9145496"/>
              <a:gd name="connsiteY618" fmla="*/ 2544750 h 3841500"/>
              <a:gd name="connsiteX619" fmla="*/ 8160746 w 9145496"/>
              <a:gd name="connsiteY619" fmla="*/ 2496000 h 3841500"/>
              <a:gd name="connsiteX620" fmla="*/ 7848746 w 9145496"/>
              <a:gd name="connsiteY620" fmla="*/ 2496000 h 3841500"/>
              <a:gd name="connsiteX621" fmla="*/ 7897496 w 9145496"/>
              <a:gd name="connsiteY621" fmla="*/ 2544750 h 3841500"/>
              <a:gd name="connsiteX622" fmla="*/ 7848746 w 9145496"/>
              <a:gd name="connsiteY622" fmla="*/ 2593500 h 3841500"/>
              <a:gd name="connsiteX623" fmla="*/ 7799996 w 9145496"/>
              <a:gd name="connsiteY623" fmla="*/ 2544750 h 3841500"/>
              <a:gd name="connsiteX624" fmla="*/ 7848746 w 9145496"/>
              <a:gd name="connsiteY624" fmla="*/ 2496000 h 3841500"/>
              <a:gd name="connsiteX625" fmla="*/ 7536746 w 9145496"/>
              <a:gd name="connsiteY625" fmla="*/ 2496000 h 3841500"/>
              <a:gd name="connsiteX626" fmla="*/ 7585496 w 9145496"/>
              <a:gd name="connsiteY626" fmla="*/ 2544750 h 3841500"/>
              <a:gd name="connsiteX627" fmla="*/ 7536746 w 9145496"/>
              <a:gd name="connsiteY627" fmla="*/ 2593500 h 3841500"/>
              <a:gd name="connsiteX628" fmla="*/ 7487996 w 9145496"/>
              <a:gd name="connsiteY628" fmla="*/ 2544750 h 3841500"/>
              <a:gd name="connsiteX629" fmla="*/ 7536746 w 9145496"/>
              <a:gd name="connsiteY629" fmla="*/ 2496000 h 3841500"/>
              <a:gd name="connsiteX630" fmla="*/ 7224746 w 9145496"/>
              <a:gd name="connsiteY630" fmla="*/ 2496000 h 3841500"/>
              <a:gd name="connsiteX631" fmla="*/ 7273496 w 9145496"/>
              <a:gd name="connsiteY631" fmla="*/ 2544750 h 3841500"/>
              <a:gd name="connsiteX632" fmla="*/ 7224746 w 9145496"/>
              <a:gd name="connsiteY632" fmla="*/ 2593500 h 3841500"/>
              <a:gd name="connsiteX633" fmla="*/ 7175996 w 9145496"/>
              <a:gd name="connsiteY633" fmla="*/ 2544750 h 3841500"/>
              <a:gd name="connsiteX634" fmla="*/ 7224746 w 9145496"/>
              <a:gd name="connsiteY634" fmla="*/ 2496000 h 3841500"/>
              <a:gd name="connsiteX635" fmla="*/ 6912746 w 9145496"/>
              <a:gd name="connsiteY635" fmla="*/ 2496000 h 3841500"/>
              <a:gd name="connsiteX636" fmla="*/ 6961496 w 9145496"/>
              <a:gd name="connsiteY636" fmla="*/ 2544750 h 3841500"/>
              <a:gd name="connsiteX637" fmla="*/ 6912746 w 9145496"/>
              <a:gd name="connsiteY637" fmla="*/ 2593500 h 3841500"/>
              <a:gd name="connsiteX638" fmla="*/ 6863996 w 9145496"/>
              <a:gd name="connsiteY638" fmla="*/ 2544750 h 3841500"/>
              <a:gd name="connsiteX639" fmla="*/ 6912746 w 9145496"/>
              <a:gd name="connsiteY639" fmla="*/ 2496000 h 3841500"/>
              <a:gd name="connsiteX640" fmla="*/ 6600746 w 9145496"/>
              <a:gd name="connsiteY640" fmla="*/ 2496000 h 3841500"/>
              <a:gd name="connsiteX641" fmla="*/ 6649496 w 9145496"/>
              <a:gd name="connsiteY641" fmla="*/ 2544750 h 3841500"/>
              <a:gd name="connsiteX642" fmla="*/ 6600746 w 9145496"/>
              <a:gd name="connsiteY642" fmla="*/ 2593500 h 3841500"/>
              <a:gd name="connsiteX643" fmla="*/ 6551996 w 9145496"/>
              <a:gd name="connsiteY643" fmla="*/ 2544750 h 3841500"/>
              <a:gd name="connsiteX644" fmla="*/ 6600746 w 9145496"/>
              <a:gd name="connsiteY644" fmla="*/ 2496000 h 3841500"/>
              <a:gd name="connsiteX645" fmla="*/ 6288746 w 9145496"/>
              <a:gd name="connsiteY645" fmla="*/ 2496000 h 3841500"/>
              <a:gd name="connsiteX646" fmla="*/ 6337496 w 9145496"/>
              <a:gd name="connsiteY646" fmla="*/ 2544750 h 3841500"/>
              <a:gd name="connsiteX647" fmla="*/ 6288746 w 9145496"/>
              <a:gd name="connsiteY647" fmla="*/ 2593500 h 3841500"/>
              <a:gd name="connsiteX648" fmla="*/ 6239996 w 9145496"/>
              <a:gd name="connsiteY648" fmla="*/ 2544750 h 3841500"/>
              <a:gd name="connsiteX649" fmla="*/ 6288746 w 9145496"/>
              <a:gd name="connsiteY649" fmla="*/ 2496000 h 3841500"/>
              <a:gd name="connsiteX650" fmla="*/ 5976746 w 9145496"/>
              <a:gd name="connsiteY650" fmla="*/ 2496000 h 3841500"/>
              <a:gd name="connsiteX651" fmla="*/ 6025496 w 9145496"/>
              <a:gd name="connsiteY651" fmla="*/ 2544750 h 3841500"/>
              <a:gd name="connsiteX652" fmla="*/ 5976746 w 9145496"/>
              <a:gd name="connsiteY652" fmla="*/ 2593500 h 3841500"/>
              <a:gd name="connsiteX653" fmla="*/ 5927996 w 9145496"/>
              <a:gd name="connsiteY653" fmla="*/ 2544750 h 3841500"/>
              <a:gd name="connsiteX654" fmla="*/ 5976746 w 9145496"/>
              <a:gd name="connsiteY654" fmla="*/ 2496000 h 3841500"/>
              <a:gd name="connsiteX655" fmla="*/ 5664746 w 9145496"/>
              <a:gd name="connsiteY655" fmla="*/ 2496000 h 3841500"/>
              <a:gd name="connsiteX656" fmla="*/ 5713496 w 9145496"/>
              <a:gd name="connsiteY656" fmla="*/ 2544750 h 3841500"/>
              <a:gd name="connsiteX657" fmla="*/ 5664746 w 9145496"/>
              <a:gd name="connsiteY657" fmla="*/ 2593500 h 3841500"/>
              <a:gd name="connsiteX658" fmla="*/ 5615996 w 9145496"/>
              <a:gd name="connsiteY658" fmla="*/ 2544750 h 3841500"/>
              <a:gd name="connsiteX659" fmla="*/ 5664746 w 9145496"/>
              <a:gd name="connsiteY659" fmla="*/ 2496000 h 3841500"/>
              <a:gd name="connsiteX660" fmla="*/ 5352746 w 9145496"/>
              <a:gd name="connsiteY660" fmla="*/ 2496000 h 3841500"/>
              <a:gd name="connsiteX661" fmla="*/ 5401496 w 9145496"/>
              <a:gd name="connsiteY661" fmla="*/ 2544750 h 3841500"/>
              <a:gd name="connsiteX662" fmla="*/ 5352746 w 9145496"/>
              <a:gd name="connsiteY662" fmla="*/ 2593500 h 3841500"/>
              <a:gd name="connsiteX663" fmla="*/ 5303996 w 9145496"/>
              <a:gd name="connsiteY663" fmla="*/ 2544750 h 3841500"/>
              <a:gd name="connsiteX664" fmla="*/ 5352746 w 9145496"/>
              <a:gd name="connsiteY664" fmla="*/ 2496000 h 3841500"/>
              <a:gd name="connsiteX665" fmla="*/ 5040746 w 9145496"/>
              <a:gd name="connsiteY665" fmla="*/ 2496000 h 3841500"/>
              <a:gd name="connsiteX666" fmla="*/ 5089496 w 9145496"/>
              <a:gd name="connsiteY666" fmla="*/ 2544750 h 3841500"/>
              <a:gd name="connsiteX667" fmla="*/ 5040746 w 9145496"/>
              <a:gd name="connsiteY667" fmla="*/ 2593500 h 3841500"/>
              <a:gd name="connsiteX668" fmla="*/ 4991996 w 9145496"/>
              <a:gd name="connsiteY668" fmla="*/ 2544750 h 3841500"/>
              <a:gd name="connsiteX669" fmla="*/ 5040746 w 9145496"/>
              <a:gd name="connsiteY669" fmla="*/ 2496000 h 3841500"/>
              <a:gd name="connsiteX670" fmla="*/ 4728746 w 9145496"/>
              <a:gd name="connsiteY670" fmla="*/ 2496000 h 3841500"/>
              <a:gd name="connsiteX671" fmla="*/ 4777496 w 9145496"/>
              <a:gd name="connsiteY671" fmla="*/ 2544750 h 3841500"/>
              <a:gd name="connsiteX672" fmla="*/ 4728746 w 9145496"/>
              <a:gd name="connsiteY672" fmla="*/ 2593500 h 3841500"/>
              <a:gd name="connsiteX673" fmla="*/ 4679996 w 9145496"/>
              <a:gd name="connsiteY673" fmla="*/ 2544750 h 3841500"/>
              <a:gd name="connsiteX674" fmla="*/ 4728746 w 9145496"/>
              <a:gd name="connsiteY674" fmla="*/ 2496000 h 3841500"/>
              <a:gd name="connsiteX675" fmla="*/ 4416746 w 9145496"/>
              <a:gd name="connsiteY675" fmla="*/ 2496000 h 3841500"/>
              <a:gd name="connsiteX676" fmla="*/ 4465496 w 9145496"/>
              <a:gd name="connsiteY676" fmla="*/ 2544750 h 3841500"/>
              <a:gd name="connsiteX677" fmla="*/ 4416746 w 9145496"/>
              <a:gd name="connsiteY677" fmla="*/ 2593500 h 3841500"/>
              <a:gd name="connsiteX678" fmla="*/ 4367996 w 9145496"/>
              <a:gd name="connsiteY678" fmla="*/ 2544750 h 3841500"/>
              <a:gd name="connsiteX679" fmla="*/ 4416746 w 9145496"/>
              <a:gd name="connsiteY679" fmla="*/ 2496000 h 3841500"/>
              <a:gd name="connsiteX680" fmla="*/ 4104746 w 9145496"/>
              <a:gd name="connsiteY680" fmla="*/ 2496000 h 3841500"/>
              <a:gd name="connsiteX681" fmla="*/ 4153496 w 9145496"/>
              <a:gd name="connsiteY681" fmla="*/ 2544750 h 3841500"/>
              <a:gd name="connsiteX682" fmla="*/ 4104746 w 9145496"/>
              <a:gd name="connsiteY682" fmla="*/ 2593500 h 3841500"/>
              <a:gd name="connsiteX683" fmla="*/ 4055996 w 9145496"/>
              <a:gd name="connsiteY683" fmla="*/ 2544750 h 3841500"/>
              <a:gd name="connsiteX684" fmla="*/ 4104746 w 9145496"/>
              <a:gd name="connsiteY684" fmla="*/ 2496000 h 3841500"/>
              <a:gd name="connsiteX685" fmla="*/ 3792746 w 9145496"/>
              <a:gd name="connsiteY685" fmla="*/ 2496000 h 3841500"/>
              <a:gd name="connsiteX686" fmla="*/ 3841496 w 9145496"/>
              <a:gd name="connsiteY686" fmla="*/ 2544750 h 3841500"/>
              <a:gd name="connsiteX687" fmla="*/ 3792746 w 9145496"/>
              <a:gd name="connsiteY687" fmla="*/ 2593500 h 3841500"/>
              <a:gd name="connsiteX688" fmla="*/ 3743996 w 9145496"/>
              <a:gd name="connsiteY688" fmla="*/ 2544750 h 3841500"/>
              <a:gd name="connsiteX689" fmla="*/ 3792746 w 9145496"/>
              <a:gd name="connsiteY689" fmla="*/ 2496000 h 3841500"/>
              <a:gd name="connsiteX690" fmla="*/ 3480746 w 9145496"/>
              <a:gd name="connsiteY690" fmla="*/ 2496000 h 3841500"/>
              <a:gd name="connsiteX691" fmla="*/ 3529496 w 9145496"/>
              <a:gd name="connsiteY691" fmla="*/ 2544750 h 3841500"/>
              <a:gd name="connsiteX692" fmla="*/ 3480746 w 9145496"/>
              <a:gd name="connsiteY692" fmla="*/ 2593500 h 3841500"/>
              <a:gd name="connsiteX693" fmla="*/ 3431996 w 9145496"/>
              <a:gd name="connsiteY693" fmla="*/ 2544750 h 3841500"/>
              <a:gd name="connsiteX694" fmla="*/ 3480746 w 9145496"/>
              <a:gd name="connsiteY694" fmla="*/ 2496000 h 3841500"/>
              <a:gd name="connsiteX695" fmla="*/ 3168747 w 9145496"/>
              <a:gd name="connsiteY695" fmla="*/ 2496000 h 3841500"/>
              <a:gd name="connsiteX696" fmla="*/ 3217497 w 9145496"/>
              <a:gd name="connsiteY696" fmla="*/ 2544750 h 3841500"/>
              <a:gd name="connsiteX697" fmla="*/ 3168747 w 9145496"/>
              <a:gd name="connsiteY697" fmla="*/ 2593500 h 3841500"/>
              <a:gd name="connsiteX698" fmla="*/ 3119996 w 9145496"/>
              <a:gd name="connsiteY698" fmla="*/ 2544750 h 3841500"/>
              <a:gd name="connsiteX699" fmla="*/ 3168747 w 9145496"/>
              <a:gd name="connsiteY699" fmla="*/ 2496000 h 3841500"/>
              <a:gd name="connsiteX700" fmla="*/ 2856746 w 9145496"/>
              <a:gd name="connsiteY700" fmla="*/ 2496000 h 3841500"/>
              <a:gd name="connsiteX701" fmla="*/ 2905497 w 9145496"/>
              <a:gd name="connsiteY701" fmla="*/ 2544750 h 3841500"/>
              <a:gd name="connsiteX702" fmla="*/ 2856746 w 9145496"/>
              <a:gd name="connsiteY702" fmla="*/ 2593500 h 3841500"/>
              <a:gd name="connsiteX703" fmla="*/ 2807996 w 9145496"/>
              <a:gd name="connsiteY703" fmla="*/ 2544750 h 3841500"/>
              <a:gd name="connsiteX704" fmla="*/ 2856746 w 9145496"/>
              <a:gd name="connsiteY704" fmla="*/ 2496000 h 3841500"/>
              <a:gd name="connsiteX705" fmla="*/ 2544770 w 9145496"/>
              <a:gd name="connsiteY705" fmla="*/ 2496000 h 3841500"/>
              <a:gd name="connsiteX706" fmla="*/ 2593520 w 9145496"/>
              <a:gd name="connsiteY706" fmla="*/ 2544750 h 3841500"/>
              <a:gd name="connsiteX707" fmla="*/ 2544770 w 9145496"/>
              <a:gd name="connsiteY707" fmla="*/ 2593500 h 3841500"/>
              <a:gd name="connsiteX708" fmla="*/ 2496023 w 9145496"/>
              <a:gd name="connsiteY708" fmla="*/ 2544750 h 3841500"/>
              <a:gd name="connsiteX709" fmla="*/ 2544770 w 9145496"/>
              <a:gd name="connsiteY709" fmla="*/ 2496000 h 3841500"/>
              <a:gd name="connsiteX710" fmla="*/ 2232771 w 9145496"/>
              <a:gd name="connsiteY710" fmla="*/ 2496000 h 3841500"/>
              <a:gd name="connsiteX711" fmla="*/ 2281518 w 9145496"/>
              <a:gd name="connsiteY711" fmla="*/ 2544750 h 3841500"/>
              <a:gd name="connsiteX712" fmla="*/ 2232771 w 9145496"/>
              <a:gd name="connsiteY712" fmla="*/ 2593500 h 3841500"/>
              <a:gd name="connsiteX713" fmla="*/ 2184021 w 9145496"/>
              <a:gd name="connsiteY713" fmla="*/ 2544750 h 3841500"/>
              <a:gd name="connsiteX714" fmla="*/ 2232771 w 9145496"/>
              <a:gd name="connsiteY714" fmla="*/ 2496000 h 3841500"/>
              <a:gd name="connsiteX715" fmla="*/ 1920769 w 9145496"/>
              <a:gd name="connsiteY715" fmla="*/ 2496000 h 3841500"/>
              <a:gd name="connsiteX716" fmla="*/ 1969520 w 9145496"/>
              <a:gd name="connsiteY716" fmla="*/ 2544750 h 3841500"/>
              <a:gd name="connsiteX717" fmla="*/ 1920769 w 9145496"/>
              <a:gd name="connsiteY717" fmla="*/ 2593500 h 3841500"/>
              <a:gd name="connsiteX718" fmla="*/ 1872019 w 9145496"/>
              <a:gd name="connsiteY718" fmla="*/ 2544750 h 3841500"/>
              <a:gd name="connsiteX719" fmla="*/ 1920769 w 9145496"/>
              <a:gd name="connsiteY719" fmla="*/ 2496000 h 3841500"/>
              <a:gd name="connsiteX720" fmla="*/ 1608769 w 9145496"/>
              <a:gd name="connsiteY720" fmla="*/ 2496000 h 3841500"/>
              <a:gd name="connsiteX721" fmla="*/ 1657519 w 9145496"/>
              <a:gd name="connsiteY721" fmla="*/ 2544750 h 3841500"/>
              <a:gd name="connsiteX722" fmla="*/ 1608769 w 9145496"/>
              <a:gd name="connsiteY722" fmla="*/ 2593500 h 3841500"/>
              <a:gd name="connsiteX723" fmla="*/ 1560020 w 9145496"/>
              <a:gd name="connsiteY723" fmla="*/ 2544750 h 3841500"/>
              <a:gd name="connsiteX724" fmla="*/ 1608769 w 9145496"/>
              <a:gd name="connsiteY724" fmla="*/ 2496000 h 3841500"/>
              <a:gd name="connsiteX725" fmla="*/ 1296770 w 9145496"/>
              <a:gd name="connsiteY725" fmla="*/ 2496000 h 3841500"/>
              <a:gd name="connsiteX726" fmla="*/ 1345518 w 9145496"/>
              <a:gd name="connsiteY726" fmla="*/ 2544750 h 3841500"/>
              <a:gd name="connsiteX727" fmla="*/ 1296770 w 9145496"/>
              <a:gd name="connsiteY727" fmla="*/ 2593500 h 3841500"/>
              <a:gd name="connsiteX728" fmla="*/ 1248020 w 9145496"/>
              <a:gd name="connsiteY728" fmla="*/ 2544750 h 3841500"/>
              <a:gd name="connsiteX729" fmla="*/ 1296770 w 9145496"/>
              <a:gd name="connsiteY729" fmla="*/ 2496000 h 3841500"/>
              <a:gd name="connsiteX730" fmla="*/ 984772 w 9145496"/>
              <a:gd name="connsiteY730" fmla="*/ 2496000 h 3841500"/>
              <a:gd name="connsiteX731" fmla="*/ 1033522 w 9145496"/>
              <a:gd name="connsiteY731" fmla="*/ 2544750 h 3841500"/>
              <a:gd name="connsiteX732" fmla="*/ 984772 w 9145496"/>
              <a:gd name="connsiteY732" fmla="*/ 2593500 h 3841500"/>
              <a:gd name="connsiteX733" fmla="*/ 936023 w 9145496"/>
              <a:gd name="connsiteY733" fmla="*/ 2544750 h 3841500"/>
              <a:gd name="connsiteX734" fmla="*/ 984772 w 9145496"/>
              <a:gd name="connsiteY734" fmla="*/ 2496000 h 3841500"/>
              <a:gd name="connsiteX735" fmla="*/ 672775 w 9145496"/>
              <a:gd name="connsiteY735" fmla="*/ 2496000 h 3841500"/>
              <a:gd name="connsiteX736" fmla="*/ 721527 w 9145496"/>
              <a:gd name="connsiteY736" fmla="*/ 2544750 h 3841500"/>
              <a:gd name="connsiteX737" fmla="*/ 672775 w 9145496"/>
              <a:gd name="connsiteY737" fmla="*/ 2593500 h 3841500"/>
              <a:gd name="connsiteX738" fmla="*/ 624026 w 9145496"/>
              <a:gd name="connsiteY738" fmla="*/ 2544750 h 3841500"/>
              <a:gd name="connsiteX739" fmla="*/ 672775 w 9145496"/>
              <a:gd name="connsiteY739" fmla="*/ 2496000 h 3841500"/>
              <a:gd name="connsiteX740" fmla="*/ 360769 w 9145496"/>
              <a:gd name="connsiteY740" fmla="*/ 2496000 h 3841500"/>
              <a:gd name="connsiteX741" fmla="*/ 409520 w 9145496"/>
              <a:gd name="connsiteY741" fmla="*/ 2544750 h 3841500"/>
              <a:gd name="connsiteX742" fmla="*/ 360769 w 9145496"/>
              <a:gd name="connsiteY742" fmla="*/ 2593500 h 3841500"/>
              <a:gd name="connsiteX743" fmla="*/ 312021 w 9145496"/>
              <a:gd name="connsiteY743" fmla="*/ 2544750 h 3841500"/>
              <a:gd name="connsiteX744" fmla="*/ 360769 w 9145496"/>
              <a:gd name="connsiteY744" fmla="*/ 2496000 h 3841500"/>
              <a:gd name="connsiteX745" fmla="*/ 48769 w 9145496"/>
              <a:gd name="connsiteY745" fmla="*/ 2496000 h 3841500"/>
              <a:gd name="connsiteX746" fmla="*/ 97519 w 9145496"/>
              <a:gd name="connsiteY746" fmla="*/ 2544750 h 3841500"/>
              <a:gd name="connsiteX747" fmla="*/ 48769 w 9145496"/>
              <a:gd name="connsiteY747" fmla="*/ 2593500 h 3841500"/>
              <a:gd name="connsiteX748" fmla="*/ 18 w 9145496"/>
              <a:gd name="connsiteY748" fmla="*/ 2544750 h 3841500"/>
              <a:gd name="connsiteX749" fmla="*/ 48769 w 9145496"/>
              <a:gd name="connsiteY749" fmla="*/ 2496000 h 3841500"/>
              <a:gd name="connsiteX750" fmla="*/ 9096746 w 9145496"/>
              <a:gd name="connsiteY750" fmla="*/ 2184000 h 3841500"/>
              <a:gd name="connsiteX751" fmla="*/ 9145496 w 9145496"/>
              <a:gd name="connsiteY751" fmla="*/ 2232750 h 3841500"/>
              <a:gd name="connsiteX752" fmla="*/ 9096746 w 9145496"/>
              <a:gd name="connsiteY752" fmla="*/ 2281500 h 3841500"/>
              <a:gd name="connsiteX753" fmla="*/ 9047996 w 9145496"/>
              <a:gd name="connsiteY753" fmla="*/ 2232750 h 3841500"/>
              <a:gd name="connsiteX754" fmla="*/ 9096746 w 9145496"/>
              <a:gd name="connsiteY754" fmla="*/ 2184000 h 3841500"/>
              <a:gd name="connsiteX755" fmla="*/ 8784746 w 9145496"/>
              <a:gd name="connsiteY755" fmla="*/ 2184000 h 3841500"/>
              <a:gd name="connsiteX756" fmla="*/ 8833496 w 9145496"/>
              <a:gd name="connsiteY756" fmla="*/ 2232750 h 3841500"/>
              <a:gd name="connsiteX757" fmla="*/ 8784746 w 9145496"/>
              <a:gd name="connsiteY757" fmla="*/ 2281500 h 3841500"/>
              <a:gd name="connsiteX758" fmla="*/ 8735996 w 9145496"/>
              <a:gd name="connsiteY758" fmla="*/ 2232750 h 3841500"/>
              <a:gd name="connsiteX759" fmla="*/ 8784746 w 9145496"/>
              <a:gd name="connsiteY759" fmla="*/ 2184000 h 3841500"/>
              <a:gd name="connsiteX760" fmla="*/ 8472746 w 9145496"/>
              <a:gd name="connsiteY760" fmla="*/ 2184000 h 3841500"/>
              <a:gd name="connsiteX761" fmla="*/ 8521496 w 9145496"/>
              <a:gd name="connsiteY761" fmla="*/ 2232750 h 3841500"/>
              <a:gd name="connsiteX762" fmla="*/ 8472746 w 9145496"/>
              <a:gd name="connsiteY762" fmla="*/ 2281500 h 3841500"/>
              <a:gd name="connsiteX763" fmla="*/ 8423996 w 9145496"/>
              <a:gd name="connsiteY763" fmla="*/ 2232750 h 3841500"/>
              <a:gd name="connsiteX764" fmla="*/ 8472746 w 9145496"/>
              <a:gd name="connsiteY764" fmla="*/ 2184000 h 3841500"/>
              <a:gd name="connsiteX765" fmla="*/ 8160746 w 9145496"/>
              <a:gd name="connsiteY765" fmla="*/ 2184000 h 3841500"/>
              <a:gd name="connsiteX766" fmla="*/ 8209496 w 9145496"/>
              <a:gd name="connsiteY766" fmla="*/ 2232750 h 3841500"/>
              <a:gd name="connsiteX767" fmla="*/ 8160746 w 9145496"/>
              <a:gd name="connsiteY767" fmla="*/ 2281500 h 3841500"/>
              <a:gd name="connsiteX768" fmla="*/ 8111996 w 9145496"/>
              <a:gd name="connsiteY768" fmla="*/ 2232750 h 3841500"/>
              <a:gd name="connsiteX769" fmla="*/ 8160746 w 9145496"/>
              <a:gd name="connsiteY769" fmla="*/ 2184000 h 3841500"/>
              <a:gd name="connsiteX770" fmla="*/ 7848746 w 9145496"/>
              <a:gd name="connsiteY770" fmla="*/ 2184000 h 3841500"/>
              <a:gd name="connsiteX771" fmla="*/ 7897496 w 9145496"/>
              <a:gd name="connsiteY771" fmla="*/ 2232750 h 3841500"/>
              <a:gd name="connsiteX772" fmla="*/ 7848746 w 9145496"/>
              <a:gd name="connsiteY772" fmla="*/ 2281500 h 3841500"/>
              <a:gd name="connsiteX773" fmla="*/ 7799996 w 9145496"/>
              <a:gd name="connsiteY773" fmla="*/ 2232750 h 3841500"/>
              <a:gd name="connsiteX774" fmla="*/ 7848746 w 9145496"/>
              <a:gd name="connsiteY774" fmla="*/ 2184000 h 3841500"/>
              <a:gd name="connsiteX775" fmla="*/ 7536746 w 9145496"/>
              <a:gd name="connsiteY775" fmla="*/ 2184000 h 3841500"/>
              <a:gd name="connsiteX776" fmla="*/ 7585496 w 9145496"/>
              <a:gd name="connsiteY776" fmla="*/ 2232750 h 3841500"/>
              <a:gd name="connsiteX777" fmla="*/ 7536746 w 9145496"/>
              <a:gd name="connsiteY777" fmla="*/ 2281500 h 3841500"/>
              <a:gd name="connsiteX778" fmla="*/ 7487996 w 9145496"/>
              <a:gd name="connsiteY778" fmla="*/ 2232750 h 3841500"/>
              <a:gd name="connsiteX779" fmla="*/ 7536746 w 9145496"/>
              <a:gd name="connsiteY779" fmla="*/ 2184000 h 3841500"/>
              <a:gd name="connsiteX780" fmla="*/ 7224746 w 9145496"/>
              <a:gd name="connsiteY780" fmla="*/ 2184000 h 3841500"/>
              <a:gd name="connsiteX781" fmla="*/ 7273496 w 9145496"/>
              <a:gd name="connsiteY781" fmla="*/ 2232750 h 3841500"/>
              <a:gd name="connsiteX782" fmla="*/ 7224746 w 9145496"/>
              <a:gd name="connsiteY782" fmla="*/ 2281500 h 3841500"/>
              <a:gd name="connsiteX783" fmla="*/ 7175996 w 9145496"/>
              <a:gd name="connsiteY783" fmla="*/ 2232750 h 3841500"/>
              <a:gd name="connsiteX784" fmla="*/ 7224746 w 9145496"/>
              <a:gd name="connsiteY784" fmla="*/ 2184000 h 3841500"/>
              <a:gd name="connsiteX785" fmla="*/ 6912746 w 9145496"/>
              <a:gd name="connsiteY785" fmla="*/ 2184000 h 3841500"/>
              <a:gd name="connsiteX786" fmla="*/ 6961496 w 9145496"/>
              <a:gd name="connsiteY786" fmla="*/ 2232750 h 3841500"/>
              <a:gd name="connsiteX787" fmla="*/ 6912746 w 9145496"/>
              <a:gd name="connsiteY787" fmla="*/ 2281500 h 3841500"/>
              <a:gd name="connsiteX788" fmla="*/ 6863996 w 9145496"/>
              <a:gd name="connsiteY788" fmla="*/ 2232750 h 3841500"/>
              <a:gd name="connsiteX789" fmla="*/ 6912746 w 9145496"/>
              <a:gd name="connsiteY789" fmla="*/ 2184000 h 3841500"/>
              <a:gd name="connsiteX790" fmla="*/ 6600746 w 9145496"/>
              <a:gd name="connsiteY790" fmla="*/ 2184000 h 3841500"/>
              <a:gd name="connsiteX791" fmla="*/ 6649496 w 9145496"/>
              <a:gd name="connsiteY791" fmla="*/ 2232750 h 3841500"/>
              <a:gd name="connsiteX792" fmla="*/ 6600746 w 9145496"/>
              <a:gd name="connsiteY792" fmla="*/ 2281500 h 3841500"/>
              <a:gd name="connsiteX793" fmla="*/ 6551996 w 9145496"/>
              <a:gd name="connsiteY793" fmla="*/ 2232750 h 3841500"/>
              <a:gd name="connsiteX794" fmla="*/ 6600746 w 9145496"/>
              <a:gd name="connsiteY794" fmla="*/ 2184000 h 3841500"/>
              <a:gd name="connsiteX795" fmla="*/ 6288746 w 9145496"/>
              <a:gd name="connsiteY795" fmla="*/ 2184000 h 3841500"/>
              <a:gd name="connsiteX796" fmla="*/ 6337496 w 9145496"/>
              <a:gd name="connsiteY796" fmla="*/ 2232750 h 3841500"/>
              <a:gd name="connsiteX797" fmla="*/ 6288746 w 9145496"/>
              <a:gd name="connsiteY797" fmla="*/ 2281500 h 3841500"/>
              <a:gd name="connsiteX798" fmla="*/ 6239996 w 9145496"/>
              <a:gd name="connsiteY798" fmla="*/ 2232750 h 3841500"/>
              <a:gd name="connsiteX799" fmla="*/ 6288746 w 9145496"/>
              <a:gd name="connsiteY799" fmla="*/ 2184000 h 3841500"/>
              <a:gd name="connsiteX800" fmla="*/ 5976746 w 9145496"/>
              <a:gd name="connsiteY800" fmla="*/ 2184000 h 3841500"/>
              <a:gd name="connsiteX801" fmla="*/ 6025496 w 9145496"/>
              <a:gd name="connsiteY801" fmla="*/ 2232750 h 3841500"/>
              <a:gd name="connsiteX802" fmla="*/ 5976746 w 9145496"/>
              <a:gd name="connsiteY802" fmla="*/ 2281500 h 3841500"/>
              <a:gd name="connsiteX803" fmla="*/ 5927996 w 9145496"/>
              <a:gd name="connsiteY803" fmla="*/ 2232750 h 3841500"/>
              <a:gd name="connsiteX804" fmla="*/ 5976746 w 9145496"/>
              <a:gd name="connsiteY804" fmla="*/ 2184000 h 3841500"/>
              <a:gd name="connsiteX805" fmla="*/ 5664746 w 9145496"/>
              <a:gd name="connsiteY805" fmla="*/ 2184000 h 3841500"/>
              <a:gd name="connsiteX806" fmla="*/ 5713496 w 9145496"/>
              <a:gd name="connsiteY806" fmla="*/ 2232750 h 3841500"/>
              <a:gd name="connsiteX807" fmla="*/ 5664746 w 9145496"/>
              <a:gd name="connsiteY807" fmla="*/ 2281500 h 3841500"/>
              <a:gd name="connsiteX808" fmla="*/ 5615996 w 9145496"/>
              <a:gd name="connsiteY808" fmla="*/ 2232750 h 3841500"/>
              <a:gd name="connsiteX809" fmla="*/ 5664746 w 9145496"/>
              <a:gd name="connsiteY809" fmla="*/ 2184000 h 3841500"/>
              <a:gd name="connsiteX810" fmla="*/ 5352746 w 9145496"/>
              <a:gd name="connsiteY810" fmla="*/ 2184000 h 3841500"/>
              <a:gd name="connsiteX811" fmla="*/ 5401496 w 9145496"/>
              <a:gd name="connsiteY811" fmla="*/ 2232750 h 3841500"/>
              <a:gd name="connsiteX812" fmla="*/ 5352746 w 9145496"/>
              <a:gd name="connsiteY812" fmla="*/ 2281500 h 3841500"/>
              <a:gd name="connsiteX813" fmla="*/ 5303996 w 9145496"/>
              <a:gd name="connsiteY813" fmla="*/ 2232750 h 3841500"/>
              <a:gd name="connsiteX814" fmla="*/ 5352746 w 9145496"/>
              <a:gd name="connsiteY814" fmla="*/ 2184000 h 3841500"/>
              <a:gd name="connsiteX815" fmla="*/ 5040746 w 9145496"/>
              <a:gd name="connsiteY815" fmla="*/ 2184000 h 3841500"/>
              <a:gd name="connsiteX816" fmla="*/ 5089496 w 9145496"/>
              <a:gd name="connsiteY816" fmla="*/ 2232750 h 3841500"/>
              <a:gd name="connsiteX817" fmla="*/ 5040746 w 9145496"/>
              <a:gd name="connsiteY817" fmla="*/ 2281500 h 3841500"/>
              <a:gd name="connsiteX818" fmla="*/ 4991996 w 9145496"/>
              <a:gd name="connsiteY818" fmla="*/ 2232750 h 3841500"/>
              <a:gd name="connsiteX819" fmla="*/ 5040746 w 9145496"/>
              <a:gd name="connsiteY819" fmla="*/ 2184000 h 3841500"/>
              <a:gd name="connsiteX820" fmla="*/ 4728746 w 9145496"/>
              <a:gd name="connsiteY820" fmla="*/ 2184000 h 3841500"/>
              <a:gd name="connsiteX821" fmla="*/ 4777496 w 9145496"/>
              <a:gd name="connsiteY821" fmla="*/ 2232750 h 3841500"/>
              <a:gd name="connsiteX822" fmla="*/ 4728746 w 9145496"/>
              <a:gd name="connsiteY822" fmla="*/ 2281500 h 3841500"/>
              <a:gd name="connsiteX823" fmla="*/ 4679996 w 9145496"/>
              <a:gd name="connsiteY823" fmla="*/ 2232750 h 3841500"/>
              <a:gd name="connsiteX824" fmla="*/ 4728746 w 9145496"/>
              <a:gd name="connsiteY824" fmla="*/ 2184000 h 3841500"/>
              <a:gd name="connsiteX825" fmla="*/ 4416746 w 9145496"/>
              <a:gd name="connsiteY825" fmla="*/ 2184000 h 3841500"/>
              <a:gd name="connsiteX826" fmla="*/ 4465496 w 9145496"/>
              <a:gd name="connsiteY826" fmla="*/ 2232750 h 3841500"/>
              <a:gd name="connsiteX827" fmla="*/ 4416746 w 9145496"/>
              <a:gd name="connsiteY827" fmla="*/ 2281500 h 3841500"/>
              <a:gd name="connsiteX828" fmla="*/ 4367996 w 9145496"/>
              <a:gd name="connsiteY828" fmla="*/ 2232750 h 3841500"/>
              <a:gd name="connsiteX829" fmla="*/ 4416746 w 9145496"/>
              <a:gd name="connsiteY829" fmla="*/ 2184000 h 3841500"/>
              <a:gd name="connsiteX830" fmla="*/ 4104746 w 9145496"/>
              <a:gd name="connsiteY830" fmla="*/ 2184000 h 3841500"/>
              <a:gd name="connsiteX831" fmla="*/ 4153496 w 9145496"/>
              <a:gd name="connsiteY831" fmla="*/ 2232750 h 3841500"/>
              <a:gd name="connsiteX832" fmla="*/ 4104746 w 9145496"/>
              <a:gd name="connsiteY832" fmla="*/ 2281500 h 3841500"/>
              <a:gd name="connsiteX833" fmla="*/ 4055996 w 9145496"/>
              <a:gd name="connsiteY833" fmla="*/ 2232750 h 3841500"/>
              <a:gd name="connsiteX834" fmla="*/ 4104746 w 9145496"/>
              <a:gd name="connsiteY834" fmla="*/ 2184000 h 3841500"/>
              <a:gd name="connsiteX835" fmla="*/ 3792746 w 9145496"/>
              <a:gd name="connsiteY835" fmla="*/ 2184000 h 3841500"/>
              <a:gd name="connsiteX836" fmla="*/ 3841496 w 9145496"/>
              <a:gd name="connsiteY836" fmla="*/ 2232750 h 3841500"/>
              <a:gd name="connsiteX837" fmla="*/ 3792746 w 9145496"/>
              <a:gd name="connsiteY837" fmla="*/ 2281500 h 3841500"/>
              <a:gd name="connsiteX838" fmla="*/ 3743996 w 9145496"/>
              <a:gd name="connsiteY838" fmla="*/ 2232750 h 3841500"/>
              <a:gd name="connsiteX839" fmla="*/ 3792746 w 9145496"/>
              <a:gd name="connsiteY839" fmla="*/ 2184000 h 3841500"/>
              <a:gd name="connsiteX840" fmla="*/ 3480746 w 9145496"/>
              <a:gd name="connsiteY840" fmla="*/ 2184000 h 3841500"/>
              <a:gd name="connsiteX841" fmla="*/ 3529496 w 9145496"/>
              <a:gd name="connsiteY841" fmla="*/ 2232750 h 3841500"/>
              <a:gd name="connsiteX842" fmla="*/ 3480746 w 9145496"/>
              <a:gd name="connsiteY842" fmla="*/ 2281500 h 3841500"/>
              <a:gd name="connsiteX843" fmla="*/ 3431996 w 9145496"/>
              <a:gd name="connsiteY843" fmla="*/ 2232750 h 3841500"/>
              <a:gd name="connsiteX844" fmla="*/ 3480746 w 9145496"/>
              <a:gd name="connsiteY844" fmla="*/ 2184000 h 3841500"/>
              <a:gd name="connsiteX845" fmla="*/ 3168747 w 9145496"/>
              <a:gd name="connsiteY845" fmla="*/ 2184000 h 3841500"/>
              <a:gd name="connsiteX846" fmla="*/ 3217497 w 9145496"/>
              <a:gd name="connsiteY846" fmla="*/ 2232750 h 3841500"/>
              <a:gd name="connsiteX847" fmla="*/ 3168747 w 9145496"/>
              <a:gd name="connsiteY847" fmla="*/ 2281500 h 3841500"/>
              <a:gd name="connsiteX848" fmla="*/ 3119996 w 9145496"/>
              <a:gd name="connsiteY848" fmla="*/ 2232750 h 3841500"/>
              <a:gd name="connsiteX849" fmla="*/ 3168747 w 9145496"/>
              <a:gd name="connsiteY849" fmla="*/ 2184000 h 3841500"/>
              <a:gd name="connsiteX850" fmla="*/ 2856746 w 9145496"/>
              <a:gd name="connsiteY850" fmla="*/ 2184000 h 3841500"/>
              <a:gd name="connsiteX851" fmla="*/ 2905497 w 9145496"/>
              <a:gd name="connsiteY851" fmla="*/ 2232750 h 3841500"/>
              <a:gd name="connsiteX852" fmla="*/ 2856746 w 9145496"/>
              <a:gd name="connsiteY852" fmla="*/ 2281500 h 3841500"/>
              <a:gd name="connsiteX853" fmla="*/ 2807996 w 9145496"/>
              <a:gd name="connsiteY853" fmla="*/ 2232750 h 3841500"/>
              <a:gd name="connsiteX854" fmla="*/ 2856746 w 9145496"/>
              <a:gd name="connsiteY854" fmla="*/ 2184000 h 3841500"/>
              <a:gd name="connsiteX855" fmla="*/ 2544775 w 9145496"/>
              <a:gd name="connsiteY855" fmla="*/ 2184000 h 3841500"/>
              <a:gd name="connsiteX856" fmla="*/ 2593525 w 9145496"/>
              <a:gd name="connsiteY856" fmla="*/ 2232750 h 3841500"/>
              <a:gd name="connsiteX857" fmla="*/ 2544775 w 9145496"/>
              <a:gd name="connsiteY857" fmla="*/ 2281500 h 3841500"/>
              <a:gd name="connsiteX858" fmla="*/ 2496028 w 9145496"/>
              <a:gd name="connsiteY858" fmla="*/ 2232750 h 3841500"/>
              <a:gd name="connsiteX859" fmla="*/ 2544775 w 9145496"/>
              <a:gd name="connsiteY859" fmla="*/ 2184000 h 3841500"/>
              <a:gd name="connsiteX860" fmla="*/ 2232776 w 9145496"/>
              <a:gd name="connsiteY860" fmla="*/ 2184000 h 3841500"/>
              <a:gd name="connsiteX861" fmla="*/ 2281521 w 9145496"/>
              <a:gd name="connsiteY861" fmla="*/ 2232750 h 3841500"/>
              <a:gd name="connsiteX862" fmla="*/ 2232776 w 9145496"/>
              <a:gd name="connsiteY862" fmla="*/ 2281500 h 3841500"/>
              <a:gd name="connsiteX863" fmla="*/ 2184026 w 9145496"/>
              <a:gd name="connsiteY863" fmla="*/ 2232750 h 3841500"/>
              <a:gd name="connsiteX864" fmla="*/ 2232776 w 9145496"/>
              <a:gd name="connsiteY864" fmla="*/ 2184000 h 3841500"/>
              <a:gd name="connsiteX865" fmla="*/ 1920774 w 9145496"/>
              <a:gd name="connsiteY865" fmla="*/ 2184000 h 3841500"/>
              <a:gd name="connsiteX866" fmla="*/ 1969525 w 9145496"/>
              <a:gd name="connsiteY866" fmla="*/ 2232750 h 3841500"/>
              <a:gd name="connsiteX867" fmla="*/ 1920774 w 9145496"/>
              <a:gd name="connsiteY867" fmla="*/ 2281500 h 3841500"/>
              <a:gd name="connsiteX868" fmla="*/ 1872024 w 9145496"/>
              <a:gd name="connsiteY868" fmla="*/ 2232750 h 3841500"/>
              <a:gd name="connsiteX869" fmla="*/ 1920774 w 9145496"/>
              <a:gd name="connsiteY869" fmla="*/ 2184000 h 3841500"/>
              <a:gd name="connsiteX870" fmla="*/ 1608776 w 9145496"/>
              <a:gd name="connsiteY870" fmla="*/ 2184000 h 3841500"/>
              <a:gd name="connsiteX871" fmla="*/ 1657524 w 9145496"/>
              <a:gd name="connsiteY871" fmla="*/ 2232750 h 3841500"/>
              <a:gd name="connsiteX872" fmla="*/ 1608776 w 9145496"/>
              <a:gd name="connsiteY872" fmla="*/ 2281500 h 3841500"/>
              <a:gd name="connsiteX873" fmla="*/ 1560023 w 9145496"/>
              <a:gd name="connsiteY873" fmla="*/ 2232750 h 3841500"/>
              <a:gd name="connsiteX874" fmla="*/ 1608776 w 9145496"/>
              <a:gd name="connsiteY874" fmla="*/ 2184000 h 3841500"/>
              <a:gd name="connsiteX875" fmla="*/ 1296773 w 9145496"/>
              <a:gd name="connsiteY875" fmla="*/ 2184000 h 3841500"/>
              <a:gd name="connsiteX876" fmla="*/ 1345522 w 9145496"/>
              <a:gd name="connsiteY876" fmla="*/ 2232750 h 3841500"/>
              <a:gd name="connsiteX877" fmla="*/ 1296773 w 9145496"/>
              <a:gd name="connsiteY877" fmla="*/ 2281500 h 3841500"/>
              <a:gd name="connsiteX878" fmla="*/ 1248027 w 9145496"/>
              <a:gd name="connsiteY878" fmla="*/ 2232750 h 3841500"/>
              <a:gd name="connsiteX879" fmla="*/ 1296773 w 9145496"/>
              <a:gd name="connsiteY879" fmla="*/ 2184000 h 3841500"/>
              <a:gd name="connsiteX880" fmla="*/ 984777 w 9145496"/>
              <a:gd name="connsiteY880" fmla="*/ 2184000 h 3841500"/>
              <a:gd name="connsiteX881" fmla="*/ 1033527 w 9145496"/>
              <a:gd name="connsiteY881" fmla="*/ 2232750 h 3841500"/>
              <a:gd name="connsiteX882" fmla="*/ 984777 w 9145496"/>
              <a:gd name="connsiteY882" fmla="*/ 2281500 h 3841500"/>
              <a:gd name="connsiteX883" fmla="*/ 936030 w 9145496"/>
              <a:gd name="connsiteY883" fmla="*/ 2232750 h 3841500"/>
              <a:gd name="connsiteX884" fmla="*/ 984777 w 9145496"/>
              <a:gd name="connsiteY884" fmla="*/ 2184000 h 3841500"/>
              <a:gd name="connsiteX885" fmla="*/ 672782 w 9145496"/>
              <a:gd name="connsiteY885" fmla="*/ 2184000 h 3841500"/>
              <a:gd name="connsiteX886" fmla="*/ 721532 w 9145496"/>
              <a:gd name="connsiteY886" fmla="*/ 2232750 h 3841500"/>
              <a:gd name="connsiteX887" fmla="*/ 672782 w 9145496"/>
              <a:gd name="connsiteY887" fmla="*/ 2281500 h 3841500"/>
              <a:gd name="connsiteX888" fmla="*/ 624031 w 9145496"/>
              <a:gd name="connsiteY888" fmla="*/ 2232750 h 3841500"/>
              <a:gd name="connsiteX889" fmla="*/ 672782 w 9145496"/>
              <a:gd name="connsiteY889" fmla="*/ 2184000 h 3841500"/>
              <a:gd name="connsiteX890" fmla="*/ 360773 w 9145496"/>
              <a:gd name="connsiteY890" fmla="*/ 2184000 h 3841500"/>
              <a:gd name="connsiteX891" fmla="*/ 409525 w 9145496"/>
              <a:gd name="connsiteY891" fmla="*/ 2232750 h 3841500"/>
              <a:gd name="connsiteX892" fmla="*/ 360773 w 9145496"/>
              <a:gd name="connsiteY892" fmla="*/ 2281500 h 3841500"/>
              <a:gd name="connsiteX893" fmla="*/ 312027 w 9145496"/>
              <a:gd name="connsiteY893" fmla="*/ 2232750 h 3841500"/>
              <a:gd name="connsiteX894" fmla="*/ 360773 w 9145496"/>
              <a:gd name="connsiteY894" fmla="*/ 2184000 h 3841500"/>
              <a:gd name="connsiteX895" fmla="*/ 48773 w 9145496"/>
              <a:gd name="connsiteY895" fmla="*/ 2184000 h 3841500"/>
              <a:gd name="connsiteX896" fmla="*/ 97524 w 9145496"/>
              <a:gd name="connsiteY896" fmla="*/ 2232750 h 3841500"/>
              <a:gd name="connsiteX897" fmla="*/ 48773 w 9145496"/>
              <a:gd name="connsiteY897" fmla="*/ 2281500 h 3841500"/>
              <a:gd name="connsiteX898" fmla="*/ 23 w 9145496"/>
              <a:gd name="connsiteY898" fmla="*/ 2232750 h 3841500"/>
              <a:gd name="connsiteX899" fmla="*/ 48773 w 9145496"/>
              <a:gd name="connsiteY899" fmla="*/ 2184000 h 3841500"/>
              <a:gd name="connsiteX900" fmla="*/ 9096746 w 9145496"/>
              <a:gd name="connsiteY900" fmla="*/ 1872000 h 3841500"/>
              <a:gd name="connsiteX901" fmla="*/ 9145496 w 9145496"/>
              <a:gd name="connsiteY901" fmla="*/ 1920750 h 3841500"/>
              <a:gd name="connsiteX902" fmla="*/ 9096746 w 9145496"/>
              <a:gd name="connsiteY902" fmla="*/ 1969500 h 3841500"/>
              <a:gd name="connsiteX903" fmla="*/ 9047996 w 9145496"/>
              <a:gd name="connsiteY903" fmla="*/ 1920750 h 3841500"/>
              <a:gd name="connsiteX904" fmla="*/ 9096746 w 9145496"/>
              <a:gd name="connsiteY904" fmla="*/ 1872000 h 3841500"/>
              <a:gd name="connsiteX905" fmla="*/ 8784746 w 9145496"/>
              <a:gd name="connsiteY905" fmla="*/ 1872000 h 3841500"/>
              <a:gd name="connsiteX906" fmla="*/ 8833496 w 9145496"/>
              <a:gd name="connsiteY906" fmla="*/ 1920750 h 3841500"/>
              <a:gd name="connsiteX907" fmla="*/ 8784746 w 9145496"/>
              <a:gd name="connsiteY907" fmla="*/ 1969500 h 3841500"/>
              <a:gd name="connsiteX908" fmla="*/ 8735996 w 9145496"/>
              <a:gd name="connsiteY908" fmla="*/ 1920750 h 3841500"/>
              <a:gd name="connsiteX909" fmla="*/ 8784746 w 9145496"/>
              <a:gd name="connsiteY909" fmla="*/ 1872000 h 3841500"/>
              <a:gd name="connsiteX910" fmla="*/ 8472746 w 9145496"/>
              <a:gd name="connsiteY910" fmla="*/ 1872000 h 3841500"/>
              <a:gd name="connsiteX911" fmla="*/ 8521496 w 9145496"/>
              <a:gd name="connsiteY911" fmla="*/ 1920750 h 3841500"/>
              <a:gd name="connsiteX912" fmla="*/ 8472746 w 9145496"/>
              <a:gd name="connsiteY912" fmla="*/ 1969500 h 3841500"/>
              <a:gd name="connsiteX913" fmla="*/ 8423996 w 9145496"/>
              <a:gd name="connsiteY913" fmla="*/ 1920750 h 3841500"/>
              <a:gd name="connsiteX914" fmla="*/ 8472746 w 9145496"/>
              <a:gd name="connsiteY914" fmla="*/ 1872000 h 3841500"/>
              <a:gd name="connsiteX915" fmla="*/ 8160746 w 9145496"/>
              <a:gd name="connsiteY915" fmla="*/ 1872000 h 3841500"/>
              <a:gd name="connsiteX916" fmla="*/ 8209496 w 9145496"/>
              <a:gd name="connsiteY916" fmla="*/ 1920750 h 3841500"/>
              <a:gd name="connsiteX917" fmla="*/ 8160746 w 9145496"/>
              <a:gd name="connsiteY917" fmla="*/ 1969500 h 3841500"/>
              <a:gd name="connsiteX918" fmla="*/ 8111996 w 9145496"/>
              <a:gd name="connsiteY918" fmla="*/ 1920750 h 3841500"/>
              <a:gd name="connsiteX919" fmla="*/ 8160746 w 9145496"/>
              <a:gd name="connsiteY919" fmla="*/ 1872000 h 3841500"/>
              <a:gd name="connsiteX920" fmla="*/ 7848746 w 9145496"/>
              <a:gd name="connsiteY920" fmla="*/ 1872000 h 3841500"/>
              <a:gd name="connsiteX921" fmla="*/ 7897496 w 9145496"/>
              <a:gd name="connsiteY921" fmla="*/ 1920750 h 3841500"/>
              <a:gd name="connsiteX922" fmla="*/ 7848746 w 9145496"/>
              <a:gd name="connsiteY922" fmla="*/ 1969500 h 3841500"/>
              <a:gd name="connsiteX923" fmla="*/ 7799996 w 9145496"/>
              <a:gd name="connsiteY923" fmla="*/ 1920750 h 3841500"/>
              <a:gd name="connsiteX924" fmla="*/ 7848746 w 9145496"/>
              <a:gd name="connsiteY924" fmla="*/ 1872000 h 3841500"/>
              <a:gd name="connsiteX925" fmla="*/ 7536746 w 9145496"/>
              <a:gd name="connsiteY925" fmla="*/ 1872000 h 3841500"/>
              <a:gd name="connsiteX926" fmla="*/ 7585496 w 9145496"/>
              <a:gd name="connsiteY926" fmla="*/ 1920750 h 3841500"/>
              <a:gd name="connsiteX927" fmla="*/ 7536746 w 9145496"/>
              <a:gd name="connsiteY927" fmla="*/ 1969500 h 3841500"/>
              <a:gd name="connsiteX928" fmla="*/ 7487996 w 9145496"/>
              <a:gd name="connsiteY928" fmla="*/ 1920750 h 3841500"/>
              <a:gd name="connsiteX929" fmla="*/ 7536746 w 9145496"/>
              <a:gd name="connsiteY929" fmla="*/ 1872000 h 3841500"/>
              <a:gd name="connsiteX930" fmla="*/ 7224746 w 9145496"/>
              <a:gd name="connsiteY930" fmla="*/ 1872000 h 3841500"/>
              <a:gd name="connsiteX931" fmla="*/ 7273496 w 9145496"/>
              <a:gd name="connsiteY931" fmla="*/ 1920750 h 3841500"/>
              <a:gd name="connsiteX932" fmla="*/ 7224746 w 9145496"/>
              <a:gd name="connsiteY932" fmla="*/ 1969500 h 3841500"/>
              <a:gd name="connsiteX933" fmla="*/ 7175996 w 9145496"/>
              <a:gd name="connsiteY933" fmla="*/ 1920750 h 3841500"/>
              <a:gd name="connsiteX934" fmla="*/ 7224746 w 9145496"/>
              <a:gd name="connsiteY934" fmla="*/ 1872000 h 3841500"/>
              <a:gd name="connsiteX935" fmla="*/ 6912746 w 9145496"/>
              <a:gd name="connsiteY935" fmla="*/ 1872000 h 3841500"/>
              <a:gd name="connsiteX936" fmla="*/ 6961496 w 9145496"/>
              <a:gd name="connsiteY936" fmla="*/ 1920750 h 3841500"/>
              <a:gd name="connsiteX937" fmla="*/ 6912746 w 9145496"/>
              <a:gd name="connsiteY937" fmla="*/ 1969500 h 3841500"/>
              <a:gd name="connsiteX938" fmla="*/ 6863996 w 9145496"/>
              <a:gd name="connsiteY938" fmla="*/ 1920750 h 3841500"/>
              <a:gd name="connsiteX939" fmla="*/ 6912746 w 9145496"/>
              <a:gd name="connsiteY939" fmla="*/ 1872000 h 3841500"/>
              <a:gd name="connsiteX940" fmla="*/ 6600746 w 9145496"/>
              <a:gd name="connsiteY940" fmla="*/ 1872000 h 3841500"/>
              <a:gd name="connsiteX941" fmla="*/ 6649496 w 9145496"/>
              <a:gd name="connsiteY941" fmla="*/ 1920750 h 3841500"/>
              <a:gd name="connsiteX942" fmla="*/ 6600746 w 9145496"/>
              <a:gd name="connsiteY942" fmla="*/ 1969500 h 3841500"/>
              <a:gd name="connsiteX943" fmla="*/ 6551996 w 9145496"/>
              <a:gd name="connsiteY943" fmla="*/ 1920750 h 3841500"/>
              <a:gd name="connsiteX944" fmla="*/ 6600746 w 9145496"/>
              <a:gd name="connsiteY944" fmla="*/ 1872000 h 3841500"/>
              <a:gd name="connsiteX945" fmla="*/ 6288746 w 9145496"/>
              <a:gd name="connsiteY945" fmla="*/ 1872000 h 3841500"/>
              <a:gd name="connsiteX946" fmla="*/ 6337496 w 9145496"/>
              <a:gd name="connsiteY946" fmla="*/ 1920750 h 3841500"/>
              <a:gd name="connsiteX947" fmla="*/ 6288746 w 9145496"/>
              <a:gd name="connsiteY947" fmla="*/ 1969500 h 3841500"/>
              <a:gd name="connsiteX948" fmla="*/ 6239996 w 9145496"/>
              <a:gd name="connsiteY948" fmla="*/ 1920750 h 3841500"/>
              <a:gd name="connsiteX949" fmla="*/ 6288746 w 9145496"/>
              <a:gd name="connsiteY949" fmla="*/ 1872000 h 3841500"/>
              <a:gd name="connsiteX950" fmla="*/ 5976746 w 9145496"/>
              <a:gd name="connsiteY950" fmla="*/ 1872000 h 3841500"/>
              <a:gd name="connsiteX951" fmla="*/ 6025496 w 9145496"/>
              <a:gd name="connsiteY951" fmla="*/ 1920750 h 3841500"/>
              <a:gd name="connsiteX952" fmla="*/ 5976746 w 9145496"/>
              <a:gd name="connsiteY952" fmla="*/ 1969500 h 3841500"/>
              <a:gd name="connsiteX953" fmla="*/ 5927996 w 9145496"/>
              <a:gd name="connsiteY953" fmla="*/ 1920750 h 3841500"/>
              <a:gd name="connsiteX954" fmla="*/ 5976746 w 9145496"/>
              <a:gd name="connsiteY954" fmla="*/ 1872000 h 3841500"/>
              <a:gd name="connsiteX955" fmla="*/ 5664746 w 9145496"/>
              <a:gd name="connsiteY955" fmla="*/ 1872000 h 3841500"/>
              <a:gd name="connsiteX956" fmla="*/ 5713496 w 9145496"/>
              <a:gd name="connsiteY956" fmla="*/ 1920750 h 3841500"/>
              <a:gd name="connsiteX957" fmla="*/ 5664746 w 9145496"/>
              <a:gd name="connsiteY957" fmla="*/ 1969500 h 3841500"/>
              <a:gd name="connsiteX958" fmla="*/ 5615996 w 9145496"/>
              <a:gd name="connsiteY958" fmla="*/ 1920750 h 3841500"/>
              <a:gd name="connsiteX959" fmla="*/ 5664746 w 9145496"/>
              <a:gd name="connsiteY959" fmla="*/ 1872000 h 3841500"/>
              <a:gd name="connsiteX960" fmla="*/ 5352746 w 9145496"/>
              <a:gd name="connsiteY960" fmla="*/ 1872000 h 3841500"/>
              <a:gd name="connsiteX961" fmla="*/ 5401496 w 9145496"/>
              <a:gd name="connsiteY961" fmla="*/ 1920750 h 3841500"/>
              <a:gd name="connsiteX962" fmla="*/ 5352746 w 9145496"/>
              <a:gd name="connsiteY962" fmla="*/ 1969500 h 3841500"/>
              <a:gd name="connsiteX963" fmla="*/ 5303996 w 9145496"/>
              <a:gd name="connsiteY963" fmla="*/ 1920750 h 3841500"/>
              <a:gd name="connsiteX964" fmla="*/ 5352746 w 9145496"/>
              <a:gd name="connsiteY964" fmla="*/ 1872000 h 3841500"/>
              <a:gd name="connsiteX965" fmla="*/ 5040746 w 9145496"/>
              <a:gd name="connsiteY965" fmla="*/ 1872000 h 3841500"/>
              <a:gd name="connsiteX966" fmla="*/ 5089496 w 9145496"/>
              <a:gd name="connsiteY966" fmla="*/ 1920750 h 3841500"/>
              <a:gd name="connsiteX967" fmla="*/ 5040746 w 9145496"/>
              <a:gd name="connsiteY967" fmla="*/ 1969500 h 3841500"/>
              <a:gd name="connsiteX968" fmla="*/ 4991996 w 9145496"/>
              <a:gd name="connsiteY968" fmla="*/ 1920750 h 3841500"/>
              <a:gd name="connsiteX969" fmla="*/ 5040746 w 9145496"/>
              <a:gd name="connsiteY969" fmla="*/ 1872000 h 3841500"/>
              <a:gd name="connsiteX970" fmla="*/ 4728746 w 9145496"/>
              <a:gd name="connsiteY970" fmla="*/ 1872000 h 3841500"/>
              <a:gd name="connsiteX971" fmla="*/ 4777496 w 9145496"/>
              <a:gd name="connsiteY971" fmla="*/ 1920750 h 3841500"/>
              <a:gd name="connsiteX972" fmla="*/ 4728746 w 9145496"/>
              <a:gd name="connsiteY972" fmla="*/ 1969500 h 3841500"/>
              <a:gd name="connsiteX973" fmla="*/ 4679996 w 9145496"/>
              <a:gd name="connsiteY973" fmla="*/ 1920750 h 3841500"/>
              <a:gd name="connsiteX974" fmla="*/ 4728746 w 9145496"/>
              <a:gd name="connsiteY974" fmla="*/ 1872000 h 3841500"/>
              <a:gd name="connsiteX975" fmla="*/ 4416746 w 9145496"/>
              <a:gd name="connsiteY975" fmla="*/ 1872000 h 3841500"/>
              <a:gd name="connsiteX976" fmla="*/ 4465496 w 9145496"/>
              <a:gd name="connsiteY976" fmla="*/ 1920750 h 3841500"/>
              <a:gd name="connsiteX977" fmla="*/ 4416746 w 9145496"/>
              <a:gd name="connsiteY977" fmla="*/ 1969500 h 3841500"/>
              <a:gd name="connsiteX978" fmla="*/ 4367996 w 9145496"/>
              <a:gd name="connsiteY978" fmla="*/ 1920750 h 3841500"/>
              <a:gd name="connsiteX979" fmla="*/ 4416746 w 9145496"/>
              <a:gd name="connsiteY979" fmla="*/ 1872000 h 3841500"/>
              <a:gd name="connsiteX980" fmla="*/ 4104746 w 9145496"/>
              <a:gd name="connsiteY980" fmla="*/ 1872000 h 3841500"/>
              <a:gd name="connsiteX981" fmla="*/ 4153496 w 9145496"/>
              <a:gd name="connsiteY981" fmla="*/ 1920750 h 3841500"/>
              <a:gd name="connsiteX982" fmla="*/ 4104746 w 9145496"/>
              <a:gd name="connsiteY982" fmla="*/ 1969500 h 3841500"/>
              <a:gd name="connsiteX983" fmla="*/ 4055996 w 9145496"/>
              <a:gd name="connsiteY983" fmla="*/ 1920750 h 3841500"/>
              <a:gd name="connsiteX984" fmla="*/ 4104746 w 9145496"/>
              <a:gd name="connsiteY984" fmla="*/ 1872000 h 3841500"/>
              <a:gd name="connsiteX985" fmla="*/ 3792746 w 9145496"/>
              <a:gd name="connsiteY985" fmla="*/ 1872000 h 3841500"/>
              <a:gd name="connsiteX986" fmla="*/ 3841496 w 9145496"/>
              <a:gd name="connsiteY986" fmla="*/ 1920750 h 3841500"/>
              <a:gd name="connsiteX987" fmla="*/ 3792746 w 9145496"/>
              <a:gd name="connsiteY987" fmla="*/ 1969500 h 3841500"/>
              <a:gd name="connsiteX988" fmla="*/ 3743996 w 9145496"/>
              <a:gd name="connsiteY988" fmla="*/ 1920750 h 3841500"/>
              <a:gd name="connsiteX989" fmla="*/ 3792746 w 9145496"/>
              <a:gd name="connsiteY989" fmla="*/ 1872000 h 3841500"/>
              <a:gd name="connsiteX990" fmla="*/ 3480746 w 9145496"/>
              <a:gd name="connsiteY990" fmla="*/ 1872000 h 3841500"/>
              <a:gd name="connsiteX991" fmla="*/ 3529496 w 9145496"/>
              <a:gd name="connsiteY991" fmla="*/ 1920750 h 3841500"/>
              <a:gd name="connsiteX992" fmla="*/ 3480746 w 9145496"/>
              <a:gd name="connsiteY992" fmla="*/ 1969500 h 3841500"/>
              <a:gd name="connsiteX993" fmla="*/ 3431996 w 9145496"/>
              <a:gd name="connsiteY993" fmla="*/ 1920750 h 3841500"/>
              <a:gd name="connsiteX994" fmla="*/ 3480746 w 9145496"/>
              <a:gd name="connsiteY994" fmla="*/ 1872000 h 3841500"/>
              <a:gd name="connsiteX995" fmla="*/ 3168747 w 9145496"/>
              <a:gd name="connsiteY995" fmla="*/ 1872000 h 3841500"/>
              <a:gd name="connsiteX996" fmla="*/ 3217497 w 9145496"/>
              <a:gd name="connsiteY996" fmla="*/ 1920750 h 3841500"/>
              <a:gd name="connsiteX997" fmla="*/ 3168747 w 9145496"/>
              <a:gd name="connsiteY997" fmla="*/ 1969500 h 3841500"/>
              <a:gd name="connsiteX998" fmla="*/ 3119996 w 9145496"/>
              <a:gd name="connsiteY998" fmla="*/ 1920750 h 3841500"/>
              <a:gd name="connsiteX999" fmla="*/ 3168747 w 9145496"/>
              <a:gd name="connsiteY999" fmla="*/ 1872000 h 3841500"/>
              <a:gd name="connsiteX1000" fmla="*/ 2856746 w 9145496"/>
              <a:gd name="connsiteY1000" fmla="*/ 1872000 h 3841500"/>
              <a:gd name="connsiteX1001" fmla="*/ 2905497 w 9145496"/>
              <a:gd name="connsiteY1001" fmla="*/ 1920750 h 3841500"/>
              <a:gd name="connsiteX1002" fmla="*/ 2856746 w 9145496"/>
              <a:gd name="connsiteY1002" fmla="*/ 1969500 h 3841500"/>
              <a:gd name="connsiteX1003" fmla="*/ 2807996 w 9145496"/>
              <a:gd name="connsiteY1003" fmla="*/ 1920750 h 3841500"/>
              <a:gd name="connsiteX1004" fmla="*/ 2856746 w 9145496"/>
              <a:gd name="connsiteY1004" fmla="*/ 1872000 h 3841500"/>
              <a:gd name="connsiteX1005" fmla="*/ 2544780 w 9145496"/>
              <a:gd name="connsiteY1005" fmla="*/ 1872000 h 3841500"/>
              <a:gd name="connsiteX1006" fmla="*/ 2593531 w 9145496"/>
              <a:gd name="connsiteY1006" fmla="*/ 1920750 h 3841500"/>
              <a:gd name="connsiteX1007" fmla="*/ 2544780 w 9145496"/>
              <a:gd name="connsiteY1007" fmla="*/ 1969500 h 3841500"/>
              <a:gd name="connsiteX1008" fmla="*/ 2496034 w 9145496"/>
              <a:gd name="connsiteY1008" fmla="*/ 1920750 h 3841500"/>
              <a:gd name="connsiteX1009" fmla="*/ 2544780 w 9145496"/>
              <a:gd name="connsiteY1009" fmla="*/ 1872000 h 3841500"/>
              <a:gd name="connsiteX1010" fmla="*/ 2232782 w 9145496"/>
              <a:gd name="connsiteY1010" fmla="*/ 1872000 h 3841500"/>
              <a:gd name="connsiteX1011" fmla="*/ 2281525 w 9145496"/>
              <a:gd name="connsiteY1011" fmla="*/ 1920750 h 3841500"/>
              <a:gd name="connsiteX1012" fmla="*/ 2232782 w 9145496"/>
              <a:gd name="connsiteY1012" fmla="*/ 1969500 h 3841500"/>
              <a:gd name="connsiteX1013" fmla="*/ 2184031 w 9145496"/>
              <a:gd name="connsiteY1013" fmla="*/ 1920750 h 3841500"/>
              <a:gd name="connsiteX1014" fmla="*/ 2232782 w 9145496"/>
              <a:gd name="connsiteY1014" fmla="*/ 1872000 h 3841500"/>
              <a:gd name="connsiteX1015" fmla="*/ 1920780 w 9145496"/>
              <a:gd name="connsiteY1015" fmla="*/ 1872000 h 3841500"/>
              <a:gd name="connsiteX1016" fmla="*/ 1969530 w 9145496"/>
              <a:gd name="connsiteY1016" fmla="*/ 1920750 h 3841500"/>
              <a:gd name="connsiteX1017" fmla="*/ 1920780 w 9145496"/>
              <a:gd name="connsiteY1017" fmla="*/ 1969500 h 3841500"/>
              <a:gd name="connsiteX1018" fmla="*/ 1872029 w 9145496"/>
              <a:gd name="connsiteY1018" fmla="*/ 1920750 h 3841500"/>
              <a:gd name="connsiteX1019" fmla="*/ 1920780 w 9145496"/>
              <a:gd name="connsiteY1019" fmla="*/ 1872000 h 3841500"/>
              <a:gd name="connsiteX1020" fmla="*/ 1608780 w 9145496"/>
              <a:gd name="connsiteY1020" fmla="*/ 1872000 h 3841500"/>
              <a:gd name="connsiteX1021" fmla="*/ 1657530 w 9145496"/>
              <a:gd name="connsiteY1021" fmla="*/ 1920750 h 3841500"/>
              <a:gd name="connsiteX1022" fmla="*/ 1608780 w 9145496"/>
              <a:gd name="connsiteY1022" fmla="*/ 1969500 h 3841500"/>
              <a:gd name="connsiteX1023" fmla="*/ 1560029 w 9145496"/>
              <a:gd name="connsiteY1023" fmla="*/ 1920750 h 3841500"/>
              <a:gd name="connsiteX1024" fmla="*/ 1608780 w 9145496"/>
              <a:gd name="connsiteY1024" fmla="*/ 1872000 h 3841500"/>
              <a:gd name="connsiteX1025" fmla="*/ 1296779 w 9145496"/>
              <a:gd name="connsiteY1025" fmla="*/ 1872000 h 3841500"/>
              <a:gd name="connsiteX1026" fmla="*/ 1345527 w 9145496"/>
              <a:gd name="connsiteY1026" fmla="*/ 1920750 h 3841500"/>
              <a:gd name="connsiteX1027" fmla="*/ 1296779 w 9145496"/>
              <a:gd name="connsiteY1027" fmla="*/ 1969500 h 3841500"/>
              <a:gd name="connsiteX1028" fmla="*/ 1248030 w 9145496"/>
              <a:gd name="connsiteY1028" fmla="*/ 1920750 h 3841500"/>
              <a:gd name="connsiteX1029" fmla="*/ 1296779 w 9145496"/>
              <a:gd name="connsiteY1029" fmla="*/ 1872000 h 3841500"/>
              <a:gd name="connsiteX1030" fmla="*/ 984782 w 9145496"/>
              <a:gd name="connsiteY1030" fmla="*/ 1872000 h 3841500"/>
              <a:gd name="connsiteX1031" fmla="*/ 1033532 w 9145496"/>
              <a:gd name="connsiteY1031" fmla="*/ 1920750 h 3841500"/>
              <a:gd name="connsiteX1032" fmla="*/ 984782 w 9145496"/>
              <a:gd name="connsiteY1032" fmla="*/ 1969500 h 3841500"/>
              <a:gd name="connsiteX1033" fmla="*/ 936034 w 9145496"/>
              <a:gd name="connsiteY1033" fmla="*/ 1920750 h 3841500"/>
              <a:gd name="connsiteX1034" fmla="*/ 984782 w 9145496"/>
              <a:gd name="connsiteY1034" fmla="*/ 1872000 h 3841500"/>
              <a:gd name="connsiteX1035" fmla="*/ 672789 w 9145496"/>
              <a:gd name="connsiteY1035" fmla="*/ 1872000 h 3841500"/>
              <a:gd name="connsiteX1036" fmla="*/ 721538 w 9145496"/>
              <a:gd name="connsiteY1036" fmla="*/ 1920750 h 3841500"/>
              <a:gd name="connsiteX1037" fmla="*/ 672789 w 9145496"/>
              <a:gd name="connsiteY1037" fmla="*/ 1969500 h 3841500"/>
              <a:gd name="connsiteX1038" fmla="*/ 624037 w 9145496"/>
              <a:gd name="connsiteY1038" fmla="*/ 1920750 h 3841500"/>
              <a:gd name="connsiteX1039" fmla="*/ 672789 w 9145496"/>
              <a:gd name="connsiteY1039" fmla="*/ 1872000 h 3841500"/>
              <a:gd name="connsiteX1040" fmla="*/ 360778 w 9145496"/>
              <a:gd name="connsiteY1040" fmla="*/ 1872000 h 3841500"/>
              <a:gd name="connsiteX1041" fmla="*/ 409529 w 9145496"/>
              <a:gd name="connsiteY1041" fmla="*/ 1920750 h 3841500"/>
              <a:gd name="connsiteX1042" fmla="*/ 360778 w 9145496"/>
              <a:gd name="connsiteY1042" fmla="*/ 1969500 h 3841500"/>
              <a:gd name="connsiteX1043" fmla="*/ 312032 w 9145496"/>
              <a:gd name="connsiteY1043" fmla="*/ 1920750 h 3841500"/>
              <a:gd name="connsiteX1044" fmla="*/ 360778 w 9145496"/>
              <a:gd name="connsiteY1044" fmla="*/ 1872000 h 3841500"/>
              <a:gd name="connsiteX1045" fmla="*/ 48778 w 9145496"/>
              <a:gd name="connsiteY1045" fmla="*/ 1872000 h 3841500"/>
              <a:gd name="connsiteX1046" fmla="*/ 97528 w 9145496"/>
              <a:gd name="connsiteY1046" fmla="*/ 1920750 h 3841500"/>
              <a:gd name="connsiteX1047" fmla="*/ 48778 w 9145496"/>
              <a:gd name="connsiteY1047" fmla="*/ 1969500 h 3841500"/>
              <a:gd name="connsiteX1048" fmla="*/ 27 w 9145496"/>
              <a:gd name="connsiteY1048" fmla="*/ 1920750 h 3841500"/>
              <a:gd name="connsiteX1049" fmla="*/ 48778 w 9145496"/>
              <a:gd name="connsiteY1049" fmla="*/ 1872000 h 3841500"/>
              <a:gd name="connsiteX1050" fmla="*/ 9096746 w 9145496"/>
              <a:gd name="connsiteY1050" fmla="*/ 1560000 h 3841500"/>
              <a:gd name="connsiteX1051" fmla="*/ 9145496 w 9145496"/>
              <a:gd name="connsiteY1051" fmla="*/ 1608750 h 3841500"/>
              <a:gd name="connsiteX1052" fmla="*/ 9096746 w 9145496"/>
              <a:gd name="connsiteY1052" fmla="*/ 1657500 h 3841500"/>
              <a:gd name="connsiteX1053" fmla="*/ 9047996 w 9145496"/>
              <a:gd name="connsiteY1053" fmla="*/ 1608750 h 3841500"/>
              <a:gd name="connsiteX1054" fmla="*/ 9096746 w 9145496"/>
              <a:gd name="connsiteY1054" fmla="*/ 1560000 h 3841500"/>
              <a:gd name="connsiteX1055" fmla="*/ 8784746 w 9145496"/>
              <a:gd name="connsiteY1055" fmla="*/ 1560000 h 3841500"/>
              <a:gd name="connsiteX1056" fmla="*/ 8833496 w 9145496"/>
              <a:gd name="connsiteY1056" fmla="*/ 1608750 h 3841500"/>
              <a:gd name="connsiteX1057" fmla="*/ 8784746 w 9145496"/>
              <a:gd name="connsiteY1057" fmla="*/ 1657500 h 3841500"/>
              <a:gd name="connsiteX1058" fmla="*/ 8735996 w 9145496"/>
              <a:gd name="connsiteY1058" fmla="*/ 1608750 h 3841500"/>
              <a:gd name="connsiteX1059" fmla="*/ 8784746 w 9145496"/>
              <a:gd name="connsiteY1059" fmla="*/ 1560000 h 3841500"/>
              <a:gd name="connsiteX1060" fmla="*/ 8472746 w 9145496"/>
              <a:gd name="connsiteY1060" fmla="*/ 1560000 h 3841500"/>
              <a:gd name="connsiteX1061" fmla="*/ 8521496 w 9145496"/>
              <a:gd name="connsiteY1061" fmla="*/ 1608750 h 3841500"/>
              <a:gd name="connsiteX1062" fmla="*/ 8472746 w 9145496"/>
              <a:gd name="connsiteY1062" fmla="*/ 1657500 h 3841500"/>
              <a:gd name="connsiteX1063" fmla="*/ 8423996 w 9145496"/>
              <a:gd name="connsiteY1063" fmla="*/ 1608750 h 3841500"/>
              <a:gd name="connsiteX1064" fmla="*/ 8472746 w 9145496"/>
              <a:gd name="connsiteY1064" fmla="*/ 1560000 h 3841500"/>
              <a:gd name="connsiteX1065" fmla="*/ 8160746 w 9145496"/>
              <a:gd name="connsiteY1065" fmla="*/ 1560000 h 3841500"/>
              <a:gd name="connsiteX1066" fmla="*/ 8209496 w 9145496"/>
              <a:gd name="connsiteY1066" fmla="*/ 1608750 h 3841500"/>
              <a:gd name="connsiteX1067" fmla="*/ 8160746 w 9145496"/>
              <a:gd name="connsiteY1067" fmla="*/ 1657500 h 3841500"/>
              <a:gd name="connsiteX1068" fmla="*/ 8111996 w 9145496"/>
              <a:gd name="connsiteY1068" fmla="*/ 1608750 h 3841500"/>
              <a:gd name="connsiteX1069" fmla="*/ 8160746 w 9145496"/>
              <a:gd name="connsiteY1069" fmla="*/ 1560000 h 3841500"/>
              <a:gd name="connsiteX1070" fmla="*/ 7848746 w 9145496"/>
              <a:gd name="connsiteY1070" fmla="*/ 1560000 h 3841500"/>
              <a:gd name="connsiteX1071" fmla="*/ 7897496 w 9145496"/>
              <a:gd name="connsiteY1071" fmla="*/ 1608750 h 3841500"/>
              <a:gd name="connsiteX1072" fmla="*/ 7848746 w 9145496"/>
              <a:gd name="connsiteY1072" fmla="*/ 1657500 h 3841500"/>
              <a:gd name="connsiteX1073" fmla="*/ 7799996 w 9145496"/>
              <a:gd name="connsiteY1073" fmla="*/ 1608750 h 3841500"/>
              <a:gd name="connsiteX1074" fmla="*/ 7848746 w 9145496"/>
              <a:gd name="connsiteY1074" fmla="*/ 1560000 h 3841500"/>
              <a:gd name="connsiteX1075" fmla="*/ 7536746 w 9145496"/>
              <a:gd name="connsiteY1075" fmla="*/ 1560000 h 3841500"/>
              <a:gd name="connsiteX1076" fmla="*/ 7585496 w 9145496"/>
              <a:gd name="connsiteY1076" fmla="*/ 1608750 h 3841500"/>
              <a:gd name="connsiteX1077" fmla="*/ 7536746 w 9145496"/>
              <a:gd name="connsiteY1077" fmla="*/ 1657500 h 3841500"/>
              <a:gd name="connsiteX1078" fmla="*/ 7487996 w 9145496"/>
              <a:gd name="connsiteY1078" fmla="*/ 1608750 h 3841500"/>
              <a:gd name="connsiteX1079" fmla="*/ 7536746 w 9145496"/>
              <a:gd name="connsiteY1079" fmla="*/ 1560000 h 3841500"/>
              <a:gd name="connsiteX1080" fmla="*/ 7224746 w 9145496"/>
              <a:gd name="connsiteY1080" fmla="*/ 1560000 h 3841500"/>
              <a:gd name="connsiteX1081" fmla="*/ 7273496 w 9145496"/>
              <a:gd name="connsiteY1081" fmla="*/ 1608750 h 3841500"/>
              <a:gd name="connsiteX1082" fmla="*/ 7224746 w 9145496"/>
              <a:gd name="connsiteY1082" fmla="*/ 1657500 h 3841500"/>
              <a:gd name="connsiteX1083" fmla="*/ 7175996 w 9145496"/>
              <a:gd name="connsiteY1083" fmla="*/ 1608750 h 3841500"/>
              <a:gd name="connsiteX1084" fmla="*/ 7224746 w 9145496"/>
              <a:gd name="connsiteY1084" fmla="*/ 1560000 h 3841500"/>
              <a:gd name="connsiteX1085" fmla="*/ 6912746 w 9145496"/>
              <a:gd name="connsiteY1085" fmla="*/ 1560000 h 3841500"/>
              <a:gd name="connsiteX1086" fmla="*/ 6961496 w 9145496"/>
              <a:gd name="connsiteY1086" fmla="*/ 1608750 h 3841500"/>
              <a:gd name="connsiteX1087" fmla="*/ 6912746 w 9145496"/>
              <a:gd name="connsiteY1087" fmla="*/ 1657500 h 3841500"/>
              <a:gd name="connsiteX1088" fmla="*/ 6863996 w 9145496"/>
              <a:gd name="connsiteY1088" fmla="*/ 1608750 h 3841500"/>
              <a:gd name="connsiteX1089" fmla="*/ 6912746 w 9145496"/>
              <a:gd name="connsiteY1089" fmla="*/ 1560000 h 3841500"/>
              <a:gd name="connsiteX1090" fmla="*/ 6600746 w 9145496"/>
              <a:gd name="connsiteY1090" fmla="*/ 1560000 h 3841500"/>
              <a:gd name="connsiteX1091" fmla="*/ 6649496 w 9145496"/>
              <a:gd name="connsiteY1091" fmla="*/ 1608750 h 3841500"/>
              <a:gd name="connsiteX1092" fmla="*/ 6600746 w 9145496"/>
              <a:gd name="connsiteY1092" fmla="*/ 1657500 h 3841500"/>
              <a:gd name="connsiteX1093" fmla="*/ 6551996 w 9145496"/>
              <a:gd name="connsiteY1093" fmla="*/ 1608750 h 3841500"/>
              <a:gd name="connsiteX1094" fmla="*/ 6600746 w 9145496"/>
              <a:gd name="connsiteY1094" fmla="*/ 1560000 h 3841500"/>
              <a:gd name="connsiteX1095" fmla="*/ 6288746 w 9145496"/>
              <a:gd name="connsiteY1095" fmla="*/ 1560000 h 3841500"/>
              <a:gd name="connsiteX1096" fmla="*/ 6337496 w 9145496"/>
              <a:gd name="connsiteY1096" fmla="*/ 1608750 h 3841500"/>
              <a:gd name="connsiteX1097" fmla="*/ 6288746 w 9145496"/>
              <a:gd name="connsiteY1097" fmla="*/ 1657500 h 3841500"/>
              <a:gd name="connsiteX1098" fmla="*/ 6239996 w 9145496"/>
              <a:gd name="connsiteY1098" fmla="*/ 1608750 h 3841500"/>
              <a:gd name="connsiteX1099" fmla="*/ 6288746 w 9145496"/>
              <a:gd name="connsiteY1099" fmla="*/ 1560000 h 3841500"/>
              <a:gd name="connsiteX1100" fmla="*/ 5976746 w 9145496"/>
              <a:gd name="connsiteY1100" fmla="*/ 1560000 h 3841500"/>
              <a:gd name="connsiteX1101" fmla="*/ 6025496 w 9145496"/>
              <a:gd name="connsiteY1101" fmla="*/ 1608750 h 3841500"/>
              <a:gd name="connsiteX1102" fmla="*/ 5976746 w 9145496"/>
              <a:gd name="connsiteY1102" fmla="*/ 1657500 h 3841500"/>
              <a:gd name="connsiteX1103" fmla="*/ 5927996 w 9145496"/>
              <a:gd name="connsiteY1103" fmla="*/ 1608750 h 3841500"/>
              <a:gd name="connsiteX1104" fmla="*/ 5976746 w 9145496"/>
              <a:gd name="connsiteY1104" fmla="*/ 1560000 h 3841500"/>
              <a:gd name="connsiteX1105" fmla="*/ 5664746 w 9145496"/>
              <a:gd name="connsiteY1105" fmla="*/ 1560000 h 3841500"/>
              <a:gd name="connsiteX1106" fmla="*/ 5713496 w 9145496"/>
              <a:gd name="connsiteY1106" fmla="*/ 1608750 h 3841500"/>
              <a:gd name="connsiteX1107" fmla="*/ 5664746 w 9145496"/>
              <a:gd name="connsiteY1107" fmla="*/ 1657500 h 3841500"/>
              <a:gd name="connsiteX1108" fmla="*/ 5615996 w 9145496"/>
              <a:gd name="connsiteY1108" fmla="*/ 1608750 h 3841500"/>
              <a:gd name="connsiteX1109" fmla="*/ 5664746 w 9145496"/>
              <a:gd name="connsiteY1109" fmla="*/ 1560000 h 3841500"/>
              <a:gd name="connsiteX1110" fmla="*/ 5352746 w 9145496"/>
              <a:gd name="connsiteY1110" fmla="*/ 1560000 h 3841500"/>
              <a:gd name="connsiteX1111" fmla="*/ 5401496 w 9145496"/>
              <a:gd name="connsiteY1111" fmla="*/ 1608750 h 3841500"/>
              <a:gd name="connsiteX1112" fmla="*/ 5352746 w 9145496"/>
              <a:gd name="connsiteY1112" fmla="*/ 1657500 h 3841500"/>
              <a:gd name="connsiteX1113" fmla="*/ 5303996 w 9145496"/>
              <a:gd name="connsiteY1113" fmla="*/ 1608750 h 3841500"/>
              <a:gd name="connsiteX1114" fmla="*/ 5352746 w 9145496"/>
              <a:gd name="connsiteY1114" fmla="*/ 1560000 h 3841500"/>
              <a:gd name="connsiteX1115" fmla="*/ 5040746 w 9145496"/>
              <a:gd name="connsiteY1115" fmla="*/ 1560000 h 3841500"/>
              <a:gd name="connsiteX1116" fmla="*/ 5089496 w 9145496"/>
              <a:gd name="connsiteY1116" fmla="*/ 1608750 h 3841500"/>
              <a:gd name="connsiteX1117" fmla="*/ 5040746 w 9145496"/>
              <a:gd name="connsiteY1117" fmla="*/ 1657500 h 3841500"/>
              <a:gd name="connsiteX1118" fmla="*/ 4991996 w 9145496"/>
              <a:gd name="connsiteY1118" fmla="*/ 1608750 h 3841500"/>
              <a:gd name="connsiteX1119" fmla="*/ 5040746 w 9145496"/>
              <a:gd name="connsiteY1119" fmla="*/ 1560000 h 3841500"/>
              <a:gd name="connsiteX1120" fmla="*/ 4728746 w 9145496"/>
              <a:gd name="connsiteY1120" fmla="*/ 1560000 h 3841500"/>
              <a:gd name="connsiteX1121" fmla="*/ 4777496 w 9145496"/>
              <a:gd name="connsiteY1121" fmla="*/ 1608750 h 3841500"/>
              <a:gd name="connsiteX1122" fmla="*/ 4728746 w 9145496"/>
              <a:gd name="connsiteY1122" fmla="*/ 1657500 h 3841500"/>
              <a:gd name="connsiteX1123" fmla="*/ 4679996 w 9145496"/>
              <a:gd name="connsiteY1123" fmla="*/ 1608750 h 3841500"/>
              <a:gd name="connsiteX1124" fmla="*/ 4728746 w 9145496"/>
              <a:gd name="connsiteY1124" fmla="*/ 1560000 h 3841500"/>
              <a:gd name="connsiteX1125" fmla="*/ 4416746 w 9145496"/>
              <a:gd name="connsiteY1125" fmla="*/ 1560000 h 3841500"/>
              <a:gd name="connsiteX1126" fmla="*/ 4465496 w 9145496"/>
              <a:gd name="connsiteY1126" fmla="*/ 1608750 h 3841500"/>
              <a:gd name="connsiteX1127" fmla="*/ 4416746 w 9145496"/>
              <a:gd name="connsiteY1127" fmla="*/ 1657500 h 3841500"/>
              <a:gd name="connsiteX1128" fmla="*/ 4367996 w 9145496"/>
              <a:gd name="connsiteY1128" fmla="*/ 1608750 h 3841500"/>
              <a:gd name="connsiteX1129" fmla="*/ 4416746 w 9145496"/>
              <a:gd name="connsiteY1129" fmla="*/ 1560000 h 3841500"/>
              <a:gd name="connsiteX1130" fmla="*/ 4104746 w 9145496"/>
              <a:gd name="connsiteY1130" fmla="*/ 1560000 h 3841500"/>
              <a:gd name="connsiteX1131" fmla="*/ 4153496 w 9145496"/>
              <a:gd name="connsiteY1131" fmla="*/ 1608750 h 3841500"/>
              <a:gd name="connsiteX1132" fmla="*/ 4104746 w 9145496"/>
              <a:gd name="connsiteY1132" fmla="*/ 1657500 h 3841500"/>
              <a:gd name="connsiteX1133" fmla="*/ 4055996 w 9145496"/>
              <a:gd name="connsiteY1133" fmla="*/ 1608750 h 3841500"/>
              <a:gd name="connsiteX1134" fmla="*/ 4104746 w 9145496"/>
              <a:gd name="connsiteY1134" fmla="*/ 1560000 h 3841500"/>
              <a:gd name="connsiteX1135" fmla="*/ 3792746 w 9145496"/>
              <a:gd name="connsiteY1135" fmla="*/ 1560000 h 3841500"/>
              <a:gd name="connsiteX1136" fmla="*/ 3841496 w 9145496"/>
              <a:gd name="connsiteY1136" fmla="*/ 1608750 h 3841500"/>
              <a:gd name="connsiteX1137" fmla="*/ 3792746 w 9145496"/>
              <a:gd name="connsiteY1137" fmla="*/ 1657500 h 3841500"/>
              <a:gd name="connsiteX1138" fmla="*/ 3743996 w 9145496"/>
              <a:gd name="connsiteY1138" fmla="*/ 1608750 h 3841500"/>
              <a:gd name="connsiteX1139" fmla="*/ 3792746 w 9145496"/>
              <a:gd name="connsiteY1139" fmla="*/ 1560000 h 3841500"/>
              <a:gd name="connsiteX1140" fmla="*/ 3480746 w 9145496"/>
              <a:gd name="connsiteY1140" fmla="*/ 1560000 h 3841500"/>
              <a:gd name="connsiteX1141" fmla="*/ 3529496 w 9145496"/>
              <a:gd name="connsiteY1141" fmla="*/ 1608750 h 3841500"/>
              <a:gd name="connsiteX1142" fmla="*/ 3480746 w 9145496"/>
              <a:gd name="connsiteY1142" fmla="*/ 1657500 h 3841500"/>
              <a:gd name="connsiteX1143" fmla="*/ 3431996 w 9145496"/>
              <a:gd name="connsiteY1143" fmla="*/ 1608750 h 3841500"/>
              <a:gd name="connsiteX1144" fmla="*/ 3480746 w 9145496"/>
              <a:gd name="connsiteY1144" fmla="*/ 1560000 h 3841500"/>
              <a:gd name="connsiteX1145" fmla="*/ 3168747 w 9145496"/>
              <a:gd name="connsiteY1145" fmla="*/ 1560000 h 3841500"/>
              <a:gd name="connsiteX1146" fmla="*/ 3217497 w 9145496"/>
              <a:gd name="connsiteY1146" fmla="*/ 1608750 h 3841500"/>
              <a:gd name="connsiteX1147" fmla="*/ 3168747 w 9145496"/>
              <a:gd name="connsiteY1147" fmla="*/ 1657500 h 3841500"/>
              <a:gd name="connsiteX1148" fmla="*/ 3119996 w 9145496"/>
              <a:gd name="connsiteY1148" fmla="*/ 1608750 h 3841500"/>
              <a:gd name="connsiteX1149" fmla="*/ 3168747 w 9145496"/>
              <a:gd name="connsiteY1149" fmla="*/ 1560000 h 3841500"/>
              <a:gd name="connsiteX1150" fmla="*/ 2856746 w 9145496"/>
              <a:gd name="connsiteY1150" fmla="*/ 1560000 h 3841500"/>
              <a:gd name="connsiteX1151" fmla="*/ 2905497 w 9145496"/>
              <a:gd name="connsiteY1151" fmla="*/ 1608750 h 3841500"/>
              <a:gd name="connsiteX1152" fmla="*/ 2856746 w 9145496"/>
              <a:gd name="connsiteY1152" fmla="*/ 1657500 h 3841500"/>
              <a:gd name="connsiteX1153" fmla="*/ 2807996 w 9145496"/>
              <a:gd name="connsiteY1153" fmla="*/ 1608750 h 3841500"/>
              <a:gd name="connsiteX1154" fmla="*/ 2856746 w 9145496"/>
              <a:gd name="connsiteY1154" fmla="*/ 1560000 h 3841500"/>
              <a:gd name="connsiteX1155" fmla="*/ 2544786 w 9145496"/>
              <a:gd name="connsiteY1155" fmla="*/ 1560000 h 3841500"/>
              <a:gd name="connsiteX1156" fmla="*/ 2593536 w 9145496"/>
              <a:gd name="connsiteY1156" fmla="*/ 1608750 h 3841500"/>
              <a:gd name="connsiteX1157" fmla="*/ 2544786 w 9145496"/>
              <a:gd name="connsiteY1157" fmla="*/ 1657500 h 3841500"/>
              <a:gd name="connsiteX1158" fmla="*/ 2496041 w 9145496"/>
              <a:gd name="connsiteY1158" fmla="*/ 1608750 h 3841500"/>
              <a:gd name="connsiteX1159" fmla="*/ 2544786 w 9145496"/>
              <a:gd name="connsiteY1159" fmla="*/ 1560000 h 3841500"/>
              <a:gd name="connsiteX1160" fmla="*/ 2232786 w 9145496"/>
              <a:gd name="connsiteY1160" fmla="*/ 1560000 h 3841500"/>
              <a:gd name="connsiteX1161" fmla="*/ 2281530 w 9145496"/>
              <a:gd name="connsiteY1161" fmla="*/ 1608750 h 3841500"/>
              <a:gd name="connsiteX1162" fmla="*/ 2232786 w 9145496"/>
              <a:gd name="connsiteY1162" fmla="*/ 1657500 h 3841500"/>
              <a:gd name="connsiteX1163" fmla="*/ 2184037 w 9145496"/>
              <a:gd name="connsiteY1163" fmla="*/ 1608750 h 3841500"/>
              <a:gd name="connsiteX1164" fmla="*/ 2232786 w 9145496"/>
              <a:gd name="connsiteY1164" fmla="*/ 1560000 h 3841500"/>
              <a:gd name="connsiteX1165" fmla="*/ 1920785 w 9145496"/>
              <a:gd name="connsiteY1165" fmla="*/ 1560000 h 3841500"/>
              <a:gd name="connsiteX1166" fmla="*/ 1969535 w 9145496"/>
              <a:gd name="connsiteY1166" fmla="*/ 1608750 h 3841500"/>
              <a:gd name="connsiteX1167" fmla="*/ 1920785 w 9145496"/>
              <a:gd name="connsiteY1167" fmla="*/ 1657500 h 3841500"/>
              <a:gd name="connsiteX1168" fmla="*/ 1872034 w 9145496"/>
              <a:gd name="connsiteY1168" fmla="*/ 1608750 h 3841500"/>
              <a:gd name="connsiteX1169" fmla="*/ 1920785 w 9145496"/>
              <a:gd name="connsiteY1169" fmla="*/ 1560000 h 3841500"/>
              <a:gd name="connsiteX1170" fmla="*/ 1608785 w 9145496"/>
              <a:gd name="connsiteY1170" fmla="*/ 1560000 h 3841500"/>
              <a:gd name="connsiteX1171" fmla="*/ 1657533 w 9145496"/>
              <a:gd name="connsiteY1171" fmla="*/ 1608750 h 3841500"/>
              <a:gd name="connsiteX1172" fmla="*/ 1608785 w 9145496"/>
              <a:gd name="connsiteY1172" fmla="*/ 1657500 h 3841500"/>
              <a:gd name="connsiteX1173" fmla="*/ 1560032 w 9145496"/>
              <a:gd name="connsiteY1173" fmla="*/ 1608750 h 3841500"/>
              <a:gd name="connsiteX1174" fmla="*/ 1608785 w 9145496"/>
              <a:gd name="connsiteY1174" fmla="*/ 1560000 h 3841500"/>
              <a:gd name="connsiteX1175" fmla="*/ 1296782 w 9145496"/>
              <a:gd name="connsiteY1175" fmla="*/ 1560000 h 3841500"/>
              <a:gd name="connsiteX1176" fmla="*/ 1345531 w 9145496"/>
              <a:gd name="connsiteY1176" fmla="*/ 1608750 h 3841500"/>
              <a:gd name="connsiteX1177" fmla="*/ 1296782 w 9145496"/>
              <a:gd name="connsiteY1177" fmla="*/ 1657500 h 3841500"/>
              <a:gd name="connsiteX1178" fmla="*/ 1248036 w 9145496"/>
              <a:gd name="connsiteY1178" fmla="*/ 1608750 h 3841500"/>
              <a:gd name="connsiteX1179" fmla="*/ 1296782 w 9145496"/>
              <a:gd name="connsiteY1179" fmla="*/ 1560000 h 3841500"/>
              <a:gd name="connsiteX1180" fmla="*/ 984787 w 9145496"/>
              <a:gd name="connsiteY1180" fmla="*/ 1560000 h 3841500"/>
              <a:gd name="connsiteX1181" fmla="*/ 1033538 w 9145496"/>
              <a:gd name="connsiteY1181" fmla="*/ 1608750 h 3841500"/>
              <a:gd name="connsiteX1182" fmla="*/ 984787 w 9145496"/>
              <a:gd name="connsiteY1182" fmla="*/ 1657500 h 3841500"/>
              <a:gd name="connsiteX1183" fmla="*/ 936039 w 9145496"/>
              <a:gd name="connsiteY1183" fmla="*/ 1608750 h 3841500"/>
              <a:gd name="connsiteX1184" fmla="*/ 984787 w 9145496"/>
              <a:gd name="connsiteY1184" fmla="*/ 1560000 h 3841500"/>
              <a:gd name="connsiteX1185" fmla="*/ 672794 w 9145496"/>
              <a:gd name="connsiteY1185" fmla="*/ 1560000 h 3841500"/>
              <a:gd name="connsiteX1186" fmla="*/ 721545 w 9145496"/>
              <a:gd name="connsiteY1186" fmla="*/ 1608750 h 3841500"/>
              <a:gd name="connsiteX1187" fmla="*/ 672794 w 9145496"/>
              <a:gd name="connsiteY1187" fmla="*/ 1657500 h 3841500"/>
              <a:gd name="connsiteX1188" fmla="*/ 624044 w 9145496"/>
              <a:gd name="connsiteY1188" fmla="*/ 1608750 h 3841500"/>
              <a:gd name="connsiteX1189" fmla="*/ 672794 w 9145496"/>
              <a:gd name="connsiteY1189" fmla="*/ 1560000 h 3841500"/>
              <a:gd name="connsiteX1190" fmla="*/ 360782 w 9145496"/>
              <a:gd name="connsiteY1190" fmla="*/ 1560000 h 3841500"/>
              <a:gd name="connsiteX1191" fmla="*/ 409534 w 9145496"/>
              <a:gd name="connsiteY1191" fmla="*/ 1608750 h 3841500"/>
              <a:gd name="connsiteX1192" fmla="*/ 360782 w 9145496"/>
              <a:gd name="connsiteY1192" fmla="*/ 1657500 h 3841500"/>
              <a:gd name="connsiteX1193" fmla="*/ 312037 w 9145496"/>
              <a:gd name="connsiteY1193" fmla="*/ 1608750 h 3841500"/>
              <a:gd name="connsiteX1194" fmla="*/ 360782 w 9145496"/>
              <a:gd name="connsiteY1194" fmla="*/ 1560000 h 3841500"/>
              <a:gd name="connsiteX1195" fmla="*/ 48782 w 9145496"/>
              <a:gd name="connsiteY1195" fmla="*/ 1560000 h 3841500"/>
              <a:gd name="connsiteX1196" fmla="*/ 97533 w 9145496"/>
              <a:gd name="connsiteY1196" fmla="*/ 1608750 h 3841500"/>
              <a:gd name="connsiteX1197" fmla="*/ 48782 w 9145496"/>
              <a:gd name="connsiteY1197" fmla="*/ 1657500 h 3841500"/>
              <a:gd name="connsiteX1198" fmla="*/ 32 w 9145496"/>
              <a:gd name="connsiteY1198" fmla="*/ 1608750 h 3841500"/>
              <a:gd name="connsiteX1199" fmla="*/ 48782 w 9145496"/>
              <a:gd name="connsiteY1199" fmla="*/ 1560000 h 3841500"/>
              <a:gd name="connsiteX1200" fmla="*/ 9096746 w 9145496"/>
              <a:gd name="connsiteY1200" fmla="*/ 1248000 h 3841500"/>
              <a:gd name="connsiteX1201" fmla="*/ 9145496 w 9145496"/>
              <a:gd name="connsiteY1201" fmla="*/ 1296750 h 3841500"/>
              <a:gd name="connsiteX1202" fmla="*/ 9096746 w 9145496"/>
              <a:gd name="connsiteY1202" fmla="*/ 1345500 h 3841500"/>
              <a:gd name="connsiteX1203" fmla="*/ 9047996 w 9145496"/>
              <a:gd name="connsiteY1203" fmla="*/ 1296750 h 3841500"/>
              <a:gd name="connsiteX1204" fmla="*/ 9096746 w 9145496"/>
              <a:gd name="connsiteY1204" fmla="*/ 1248000 h 3841500"/>
              <a:gd name="connsiteX1205" fmla="*/ 8784746 w 9145496"/>
              <a:gd name="connsiteY1205" fmla="*/ 1248000 h 3841500"/>
              <a:gd name="connsiteX1206" fmla="*/ 8833496 w 9145496"/>
              <a:gd name="connsiteY1206" fmla="*/ 1296750 h 3841500"/>
              <a:gd name="connsiteX1207" fmla="*/ 8784746 w 9145496"/>
              <a:gd name="connsiteY1207" fmla="*/ 1345500 h 3841500"/>
              <a:gd name="connsiteX1208" fmla="*/ 8735996 w 9145496"/>
              <a:gd name="connsiteY1208" fmla="*/ 1296750 h 3841500"/>
              <a:gd name="connsiteX1209" fmla="*/ 8784746 w 9145496"/>
              <a:gd name="connsiteY1209" fmla="*/ 1248000 h 3841500"/>
              <a:gd name="connsiteX1210" fmla="*/ 8472746 w 9145496"/>
              <a:gd name="connsiteY1210" fmla="*/ 1248000 h 3841500"/>
              <a:gd name="connsiteX1211" fmla="*/ 8521496 w 9145496"/>
              <a:gd name="connsiteY1211" fmla="*/ 1296750 h 3841500"/>
              <a:gd name="connsiteX1212" fmla="*/ 8472746 w 9145496"/>
              <a:gd name="connsiteY1212" fmla="*/ 1345500 h 3841500"/>
              <a:gd name="connsiteX1213" fmla="*/ 8423996 w 9145496"/>
              <a:gd name="connsiteY1213" fmla="*/ 1296750 h 3841500"/>
              <a:gd name="connsiteX1214" fmla="*/ 8472746 w 9145496"/>
              <a:gd name="connsiteY1214" fmla="*/ 1248000 h 3841500"/>
              <a:gd name="connsiteX1215" fmla="*/ 8160746 w 9145496"/>
              <a:gd name="connsiteY1215" fmla="*/ 1248000 h 3841500"/>
              <a:gd name="connsiteX1216" fmla="*/ 8209496 w 9145496"/>
              <a:gd name="connsiteY1216" fmla="*/ 1296750 h 3841500"/>
              <a:gd name="connsiteX1217" fmla="*/ 8160746 w 9145496"/>
              <a:gd name="connsiteY1217" fmla="*/ 1345500 h 3841500"/>
              <a:gd name="connsiteX1218" fmla="*/ 8111996 w 9145496"/>
              <a:gd name="connsiteY1218" fmla="*/ 1296750 h 3841500"/>
              <a:gd name="connsiteX1219" fmla="*/ 8160746 w 9145496"/>
              <a:gd name="connsiteY1219" fmla="*/ 1248000 h 3841500"/>
              <a:gd name="connsiteX1220" fmla="*/ 7848746 w 9145496"/>
              <a:gd name="connsiteY1220" fmla="*/ 1248000 h 3841500"/>
              <a:gd name="connsiteX1221" fmla="*/ 7897496 w 9145496"/>
              <a:gd name="connsiteY1221" fmla="*/ 1296750 h 3841500"/>
              <a:gd name="connsiteX1222" fmla="*/ 7848746 w 9145496"/>
              <a:gd name="connsiteY1222" fmla="*/ 1345500 h 3841500"/>
              <a:gd name="connsiteX1223" fmla="*/ 7799996 w 9145496"/>
              <a:gd name="connsiteY1223" fmla="*/ 1296750 h 3841500"/>
              <a:gd name="connsiteX1224" fmla="*/ 7848746 w 9145496"/>
              <a:gd name="connsiteY1224" fmla="*/ 1248000 h 3841500"/>
              <a:gd name="connsiteX1225" fmla="*/ 7536746 w 9145496"/>
              <a:gd name="connsiteY1225" fmla="*/ 1248000 h 3841500"/>
              <a:gd name="connsiteX1226" fmla="*/ 7585496 w 9145496"/>
              <a:gd name="connsiteY1226" fmla="*/ 1296750 h 3841500"/>
              <a:gd name="connsiteX1227" fmla="*/ 7536746 w 9145496"/>
              <a:gd name="connsiteY1227" fmla="*/ 1345500 h 3841500"/>
              <a:gd name="connsiteX1228" fmla="*/ 7487996 w 9145496"/>
              <a:gd name="connsiteY1228" fmla="*/ 1296750 h 3841500"/>
              <a:gd name="connsiteX1229" fmla="*/ 7536746 w 9145496"/>
              <a:gd name="connsiteY1229" fmla="*/ 1248000 h 3841500"/>
              <a:gd name="connsiteX1230" fmla="*/ 7224746 w 9145496"/>
              <a:gd name="connsiteY1230" fmla="*/ 1248000 h 3841500"/>
              <a:gd name="connsiteX1231" fmla="*/ 7273496 w 9145496"/>
              <a:gd name="connsiteY1231" fmla="*/ 1296750 h 3841500"/>
              <a:gd name="connsiteX1232" fmla="*/ 7224746 w 9145496"/>
              <a:gd name="connsiteY1232" fmla="*/ 1345500 h 3841500"/>
              <a:gd name="connsiteX1233" fmla="*/ 7175996 w 9145496"/>
              <a:gd name="connsiteY1233" fmla="*/ 1296750 h 3841500"/>
              <a:gd name="connsiteX1234" fmla="*/ 7224746 w 9145496"/>
              <a:gd name="connsiteY1234" fmla="*/ 1248000 h 3841500"/>
              <a:gd name="connsiteX1235" fmla="*/ 6912746 w 9145496"/>
              <a:gd name="connsiteY1235" fmla="*/ 1248000 h 3841500"/>
              <a:gd name="connsiteX1236" fmla="*/ 6961496 w 9145496"/>
              <a:gd name="connsiteY1236" fmla="*/ 1296750 h 3841500"/>
              <a:gd name="connsiteX1237" fmla="*/ 6912746 w 9145496"/>
              <a:gd name="connsiteY1237" fmla="*/ 1345500 h 3841500"/>
              <a:gd name="connsiteX1238" fmla="*/ 6863996 w 9145496"/>
              <a:gd name="connsiteY1238" fmla="*/ 1296750 h 3841500"/>
              <a:gd name="connsiteX1239" fmla="*/ 6912746 w 9145496"/>
              <a:gd name="connsiteY1239" fmla="*/ 1248000 h 3841500"/>
              <a:gd name="connsiteX1240" fmla="*/ 6600746 w 9145496"/>
              <a:gd name="connsiteY1240" fmla="*/ 1248000 h 3841500"/>
              <a:gd name="connsiteX1241" fmla="*/ 6649496 w 9145496"/>
              <a:gd name="connsiteY1241" fmla="*/ 1296750 h 3841500"/>
              <a:gd name="connsiteX1242" fmla="*/ 6600746 w 9145496"/>
              <a:gd name="connsiteY1242" fmla="*/ 1345500 h 3841500"/>
              <a:gd name="connsiteX1243" fmla="*/ 6551996 w 9145496"/>
              <a:gd name="connsiteY1243" fmla="*/ 1296750 h 3841500"/>
              <a:gd name="connsiteX1244" fmla="*/ 6600746 w 9145496"/>
              <a:gd name="connsiteY1244" fmla="*/ 1248000 h 3841500"/>
              <a:gd name="connsiteX1245" fmla="*/ 6288746 w 9145496"/>
              <a:gd name="connsiteY1245" fmla="*/ 1248000 h 3841500"/>
              <a:gd name="connsiteX1246" fmla="*/ 6337496 w 9145496"/>
              <a:gd name="connsiteY1246" fmla="*/ 1296750 h 3841500"/>
              <a:gd name="connsiteX1247" fmla="*/ 6288746 w 9145496"/>
              <a:gd name="connsiteY1247" fmla="*/ 1345500 h 3841500"/>
              <a:gd name="connsiteX1248" fmla="*/ 6239996 w 9145496"/>
              <a:gd name="connsiteY1248" fmla="*/ 1296750 h 3841500"/>
              <a:gd name="connsiteX1249" fmla="*/ 6288746 w 9145496"/>
              <a:gd name="connsiteY1249" fmla="*/ 1248000 h 3841500"/>
              <a:gd name="connsiteX1250" fmla="*/ 5976746 w 9145496"/>
              <a:gd name="connsiteY1250" fmla="*/ 1248000 h 3841500"/>
              <a:gd name="connsiteX1251" fmla="*/ 6025496 w 9145496"/>
              <a:gd name="connsiteY1251" fmla="*/ 1296750 h 3841500"/>
              <a:gd name="connsiteX1252" fmla="*/ 5976746 w 9145496"/>
              <a:gd name="connsiteY1252" fmla="*/ 1345500 h 3841500"/>
              <a:gd name="connsiteX1253" fmla="*/ 5927996 w 9145496"/>
              <a:gd name="connsiteY1253" fmla="*/ 1296750 h 3841500"/>
              <a:gd name="connsiteX1254" fmla="*/ 5976746 w 9145496"/>
              <a:gd name="connsiteY1254" fmla="*/ 1248000 h 3841500"/>
              <a:gd name="connsiteX1255" fmla="*/ 5664746 w 9145496"/>
              <a:gd name="connsiteY1255" fmla="*/ 1248000 h 3841500"/>
              <a:gd name="connsiteX1256" fmla="*/ 5713496 w 9145496"/>
              <a:gd name="connsiteY1256" fmla="*/ 1296750 h 3841500"/>
              <a:gd name="connsiteX1257" fmla="*/ 5664746 w 9145496"/>
              <a:gd name="connsiteY1257" fmla="*/ 1345500 h 3841500"/>
              <a:gd name="connsiteX1258" fmla="*/ 5615996 w 9145496"/>
              <a:gd name="connsiteY1258" fmla="*/ 1296750 h 3841500"/>
              <a:gd name="connsiteX1259" fmla="*/ 5664746 w 9145496"/>
              <a:gd name="connsiteY1259" fmla="*/ 1248000 h 3841500"/>
              <a:gd name="connsiteX1260" fmla="*/ 5352746 w 9145496"/>
              <a:gd name="connsiteY1260" fmla="*/ 1248000 h 3841500"/>
              <a:gd name="connsiteX1261" fmla="*/ 5401496 w 9145496"/>
              <a:gd name="connsiteY1261" fmla="*/ 1296750 h 3841500"/>
              <a:gd name="connsiteX1262" fmla="*/ 5352746 w 9145496"/>
              <a:gd name="connsiteY1262" fmla="*/ 1345500 h 3841500"/>
              <a:gd name="connsiteX1263" fmla="*/ 5303996 w 9145496"/>
              <a:gd name="connsiteY1263" fmla="*/ 1296750 h 3841500"/>
              <a:gd name="connsiteX1264" fmla="*/ 5352746 w 9145496"/>
              <a:gd name="connsiteY1264" fmla="*/ 1248000 h 3841500"/>
              <a:gd name="connsiteX1265" fmla="*/ 5040746 w 9145496"/>
              <a:gd name="connsiteY1265" fmla="*/ 1248000 h 3841500"/>
              <a:gd name="connsiteX1266" fmla="*/ 5089496 w 9145496"/>
              <a:gd name="connsiteY1266" fmla="*/ 1296750 h 3841500"/>
              <a:gd name="connsiteX1267" fmla="*/ 5040746 w 9145496"/>
              <a:gd name="connsiteY1267" fmla="*/ 1345500 h 3841500"/>
              <a:gd name="connsiteX1268" fmla="*/ 4991996 w 9145496"/>
              <a:gd name="connsiteY1268" fmla="*/ 1296750 h 3841500"/>
              <a:gd name="connsiteX1269" fmla="*/ 5040746 w 9145496"/>
              <a:gd name="connsiteY1269" fmla="*/ 1248000 h 3841500"/>
              <a:gd name="connsiteX1270" fmla="*/ 4728746 w 9145496"/>
              <a:gd name="connsiteY1270" fmla="*/ 1248000 h 3841500"/>
              <a:gd name="connsiteX1271" fmla="*/ 4777496 w 9145496"/>
              <a:gd name="connsiteY1271" fmla="*/ 1296750 h 3841500"/>
              <a:gd name="connsiteX1272" fmla="*/ 4728746 w 9145496"/>
              <a:gd name="connsiteY1272" fmla="*/ 1345500 h 3841500"/>
              <a:gd name="connsiteX1273" fmla="*/ 4679996 w 9145496"/>
              <a:gd name="connsiteY1273" fmla="*/ 1296750 h 3841500"/>
              <a:gd name="connsiteX1274" fmla="*/ 4728746 w 9145496"/>
              <a:gd name="connsiteY1274" fmla="*/ 1248000 h 3841500"/>
              <a:gd name="connsiteX1275" fmla="*/ 4416746 w 9145496"/>
              <a:gd name="connsiteY1275" fmla="*/ 1248000 h 3841500"/>
              <a:gd name="connsiteX1276" fmla="*/ 4465496 w 9145496"/>
              <a:gd name="connsiteY1276" fmla="*/ 1296750 h 3841500"/>
              <a:gd name="connsiteX1277" fmla="*/ 4416746 w 9145496"/>
              <a:gd name="connsiteY1277" fmla="*/ 1345500 h 3841500"/>
              <a:gd name="connsiteX1278" fmla="*/ 4367996 w 9145496"/>
              <a:gd name="connsiteY1278" fmla="*/ 1296750 h 3841500"/>
              <a:gd name="connsiteX1279" fmla="*/ 4416746 w 9145496"/>
              <a:gd name="connsiteY1279" fmla="*/ 1248000 h 3841500"/>
              <a:gd name="connsiteX1280" fmla="*/ 4104746 w 9145496"/>
              <a:gd name="connsiteY1280" fmla="*/ 1248000 h 3841500"/>
              <a:gd name="connsiteX1281" fmla="*/ 4153496 w 9145496"/>
              <a:gd name="connsiteY1281" fmla="*/ 1296750 h 3841500"/>
              <a:gd name="connsiteX1282" fmla="*/ 4104746 w 9145496"/>
              <a:gd name="connsiteY1282" fmla="*/ 1345500 h 3841500"/>
              <a:gd name="connsiteX1283" fmla="*/ 4055996 w 9145496"/>
              <a:gd name="connsiteY1283" fmla="*/ 1296750 h 3841500"/>
              <a:gd name="connsiteX1284" fmla="*/ 4104746 w 9145496"/>
              <a:gd name="connsiteY1284" fmla="*/ 1248000 h 3841500"/>
              <a:gd name="connsiteX1285" fmla="*/ 3792746 w 9145496"/>
              <a:gd name="connsiteY1285" fmla="*/ 1248000 h 3841500"/>
              <a:gd name="connsiteX1286" fmla="*/ 3841496 w 9145496"/>
              <a:gd name="connsiteY1286" fmla="*/ 1296750 h 3841500"/>
              <a:gd name="connsiteX1287" fmla="*/ 3792746 w 9145496"/>
              <a:gd name="connsiteY1287" fmla="*/ 1345500 h 3841500"/>
              <a:gd name="connsiteX1288" fmla="*/ 3743996 w 9145496"/>
              <a:gd name="connsiteY1288" fmla="*/ 1296750 h 3841500"/>
              <a:gd name="connsiteX1289" fmla="*/ 3792746 w 9145496"/>
              <a:gd name="connsiteY1289" fmla="*/ 1248000 h 3841500"/>
              <a:gd name="connsiteX1290" fmla="*/ 3480746 w 9145496"/>
              <a:gd name="connsiteY1290" fmla="*/ 1248000 h 3841500"/>
              <a:gd name="connsiteX1291" fmla="*/ 3529496 w 9145496"/>
              <a:gd name="connsiteY1291" fmla="*/ 1296750 h 3841500"/>
              <a:gd name="connsiteX1292" fmla="*/ 3480746 w 9145496"/>
              <a:gd name="connsiteY1292" fmla="*/ 1345500 h 3841500"/>
              <a:gd name="connsiteX1293" fmla="*/ 3431996 w 9145496"/>
              <a:gd name="connsiteY1293" fmla="*/ 1296750 h 3841500"/>
              <a:gd name="connsiteX1294" fmla="*/ 3480746 w 9145496"/>
              <a:gd name="connsiteY1294" fmla="*/ 1248000 h 3841500"/>
              <a:gd name="connsiteX1295" fmla="*/ 3168747 w 9145496"/>
              <a:gd name="connsiteY1295" fmla="*/ 1248000 h 3841500"/>
              <a:gd name="connsiteX1296" fmla="*/ 3217497 w 9145496"/>
              <a:gd name="connsiteY1296" fmla="*/ 1296750 h 3841500"/>
              <a:gd name="connsiteX1297" fmla="*/ 3168747 w 9145496"/>
              <a:gd name="connsiteY1297" fmla="*/ 1345500 h 3841500"/>
              <a:gd name="connsiteX1298" fmla="*/ 3119996 w 9145496"/>
              <a:gd name="connsiteY1298" fmla="*/ 1296750 h 3841500"/>
              <a:gd name="connsiteX1299" fmla="*/ 3168747 w 9145496"/>
              <a:gd name="connsiteY1299" fmla="*/ 1248000 h 3841500"/>
              <a:gd name="connsiteX1300" fmla="*/ 2856746 w 9145496"/>
              <a:gd name="connsiteY1300" fmla="*/ 1248000 h 3841500"/>
              <a:gd name="connsiteX1301" fmla="*/ 2905497 w 9145496"/>
              <a:gd name="connsiteY1301" fmla="*/ 1296750 h 3841500"/>
              <a:gd name="connsiteX1302" fmla="*/ 2856746 w 9145496"/>
              <a:gd name="connsiteY1302" fmla="*/ 1345500 h 3841500"/>
              <a:gd name="connsiteX1303" fmla="*/ 2807996 w 9145496"/>
              <a:gd name="connsiteY1303" fmla="*/ 1296750 h 3841500"/>
              <a:gd name="connsiteX1304" fmla="*/ 2856746 w 9145496"/>
              <a:gd name="connsiteY1304" fmla="*/ 1248000 h 3841500"/>
              <a:gd name="connsiteX1305" fmla="*/ 2544791 w 9145496"/>
              <a:gd name="connsiteY1305" fmla="*/ 1248000 h 3841500"/>
              <a:gd name="connsiteX1306" fmla="*/ 2593541 w 9145496"/>
              <a:gd name="connsiteY1306" fmla="*/ 1296750 h 3841500"/>
              <a:gd name="connsiteX1307" fmla="*/ 2544791 w 9145496"/>
              <a:gd name="connsiteY1307" fmla="*/ 1345500 h 3841500"/>
              <a:gd name="connsiteX1308" fmla="*/ 2496045 w 9145496"/>
              <a:gd name="connsiteY1308" fmla="*/ 1296750 h 3841500"/>
              <a:gd name="connsiteX1309" fmla="*/ 2544791 w 9145496"/>
              <a:gd name="connsiteY1309" fmla="*/ 1248000 h 3841500"/>
              <a:gd name="connsiteX1310" fmla="*/ 2232792 w 9145496"/>
              <a:gd name="connsiteY1310" fmla="*/ 1248000 h 3841500"/>
              <a:gd name="connsiteX1311" fmla="*/ 2281534 w 9145496"/>
              <a:gd name="connsiteY1311" fmla="*/ 1296750 h 3841500"/>
              <a:gd name="connsiteX1312" fmla="*/ 2232792 w 9145496"/>
              <a:gd name="connsiteY1312" fmla="*/ 1345500 h 3841500"/>
              <a:gd name="connsiteX1313" fmla="*/ 2184042 w 9145496"/>
              <a:gd name="connsiteY1313" fmla="*/ 1296750 h 3841500"/>
              <a:gd name="connsiteX1314" fmla="*/ 2232792 w 9145496"/>
              <a:gd name="connsiteY1314" fmla="*/ 1248000 h 3841500"/>
              <a:gd name="connsiteX1315" fmla="*/ 1920789 w 9145496"/>
              <a:gd name="connsiteY1315" fmla="*/ 1248000 h 3841500"/>
              <a:gd name="connsiteX1316" fmla="*/ 1969541 w 9145496"/>
              <a:gd name="connsiteY1316" fmla="*/ 1296750 h 3841500"/>
              <a:gd name="connsiteX1317" fmla="*/ 1920789 w 9145496"/>
              <a:gd name="connsiteY1317" fmla="*/ 1345500 h 3841500"/>
              <a:gd name="connsiteX1318" fmla="*/ 1872038 w 9145496"/>
              <a:gd name="connsiteY1318" fmla="*/ 1296750 h 3841500"/>
              <a:gd name="connsiteX1319" fmla="*/ 1920789 w 9145496"/>
              <a:gd name="connsiteY1319" fmla="*/ 1248000 h 3841500"/>
              <a:gd name="connsiteX1320" fmla="*/ 1608789 w 9145496"/>
              <a:gd name="connsiteY1320" fmla="*/ 1248000 h 3841500"/>
              <a:gd name="connsiteX1321" fmla="*/ 1657539 w 9145496"/>
              <a:gd name="connsiteY1321" fmla="*/ 1296750 h 3841500"/>
              <a:gd name="connsiteX1322" fmla="*/ 1608789 w 9145496"/>
              <a:gd name="connsiteY1322" fmla="*/ 1345500 h 3841500"/>
              <a:gd name="connsiteX1323" fmla="*/ 1560038 w 9145496"/>
              <a:gd name="connsiteY1323" fmla="*/ 1296750 h 3841500"/>
              <a:gd name="connsiteX1324" fmla="*/ 1608789 w 9145496"/>
              <a:gd name="connsiteY1324" fmla="*/ 1248000 h 3841500"/>
              <a:gd name="connsiteX1325" fmla="*/ 1296788 w 9145496"/>
              <a:gd name="connsiteY1325" fmla="*/ 1248000 h 3841500"/>
              <a:gd name="connsiteX1326" fmla="*/ 1345536 w 9145496"/>
              <a:gd name="connsiteY1326" fmla="*/ 1296750 h 3841500"/>
              <a:gd name="connsiteX1327" fmla="*/ 1296788 w 9145496"/>
              <a:gd name="connsiteY1327" fmla="*/ 1345500 h 3841500"/>
              <a:gd name="connsiteX1328" fmla="*/ 1248041 w 9145496"/>
              <a:gd name="connsiteY1328" fmla="*/ 1296750 h 3841500"/>
              <a:gd name="connsiteX1329" fmla="*/ 1296788 w 9145496"/>
              <a:gd name="connsiteY1329" fmla="*/ 1248000 h 3841500"/>
              <a:gd name="connsiteX1330" fmla="*/ 984793 w 9145496"/>
              <a:gd name="connsiteY1330" fmla="*/ 1248000 h 3841500"/>
              <a:gd name="connsiteX1331" fmla="*/ 1033542 w 9145496"/>
              <a:gd name="connsiteY1331" fmla="*/ 1296750 h 3841500"/>
              <a:gd name="connsiteX1332" fmla="*/ 984793 w 9145496"/>
              <a:gd name="connsiteY1332" fmla="*/ 1345500 h 3841500"/>
              <a:gd name="connsiteX1333" fmla="*/ 936044 w 9145496"/>
              <a:gd name="connsiteY1333" fmla="*/ 1296750 h 3841500"/>
              <a:gd name="connsiteX1334" fmla="*/ 984793 w 9145496"/>
              <a:gd name="connsiteY1334" fmla="*/ 1248000 h 3841500"/>
              <a:gd name="connsiteX1335" fmla="*/ 672800 w 9145496"/>
              <a:gd name="connsiteY1335" fmla="*/ 1248000 h 3841500"/>
              <a:gd name="connsiteX1336" fmla="*/ 721550 w 9145496"/>
              <a:gd name="connsiteY1336" fmla="*/ 1296750 h 3841500"/>
              <a:gd name="connsiteX1337" fmla="*/ 672800 w 9145496"/>
              <a:gd name="connsiteY1337" fmla="*/ 1345500 h 3841500"/>
              <a:gd name="connsiteX1338" fmla="*/ 624050 w 9145496"/>
              <a:gd name="connsiteY1338" fmla="*/ 1296750 h 3841500"/>
              <a:gd name="connsiteX1339" fmla="*/ 672800 w 9145496"/>
              <a:gd name="connsiteY1339" fmla="*/ 1248000 h 3841500"/>
              <a:gd name="connsiteX1340" fmla="*/ 360787 w 9145496"/>
              <a:gd name="connsiteY1340" fmla="*/ 1248000 h 3841500"/>
              <a:gd name="connsiteX1341" fmla="*/ 409539 w 9145496"/>
              <a:gd name="connsiteY1341" fmla="*/ 1296750 h 3841500"/>
              <a:gd name="connsiteX1342" fmla="*/ 360787 w 9145496"/>
              <a:gd name="connsiteY1342" fmla="*/ 1345500 h 3841500"/>
              <a:gd name="connsiteX1343" fmla="*/ 312042 w 9145496"/>
              <a:gd name="connsiteY1343" fmla="*/ 1296750 h 3841500"/>
              <a:gd name="connsiteX1344" fmla="*/ 360787 w 9145496"/>
              <a:gd name="connsiteY1344" fmla="*/ 1248000 h 3841500"/>
              <a:gd name="connsiteX1345" fmla="*/ 48787 w 9145496"/>
              <a:gd name="connsiteY1345" fmla="*/ 1248000 h 3841500"/>
              <a:gd name="connsiteX1346" fmla="*/ 97537 w 9145496"/>
              <a:gd name="connsiteY1346" fmla="*/ 1296750 h 3841500"/>
              <a:gd name="connsiteX1347" fmla="*/ 48787 w 9145496"/>
              <a:gd name="connsiteY1347" fmla="*/ 1345500 h 3841500"/>
              <a:gd name="connsiteX1348" fmla="*/ 36 w 9145496"/>
              <a:gd name="connsiteY1348" fmla="*/ 1296750 h 3841500"/>
              <a:gd name="connsiteX1349" fmla="*/ 48787 w 9145496"/>
              <a:gd name="connsiteY1349" fmla="*/ 1248000 h 3841500"/>
              <a:gd name="connsiteX1350" fmla="*/ 9096746 w 9145496"/>
              <a:gd name="connsiteY1350" fmla="*/ 936000 h 3841500"/>
              <a:gd name="connsiteX1351" fmla="*/ 9145496 w 9145496"/>
              <a:gd name="connsiteY1351" fmla="*/ 984750 h 3841500"/>
              <a:gd name="connsiteX1352" fmla="*/ 9096746 w 9145496"/>
              <a:gd name="connsiteY1352" fmla="*/ 1033500 h 3841500"/>
              <a:gd name="connsiteX1353" fmla="*/ 9047996 w 9145496"/>
              <a:gd name="connsiteY1353" fmla="*/ 984750 h 3841500"/>
              <a:gd name="connsiteX1354" fmla="*/ 9096746 w 9145496"/>
              <a:gd name="connsiteY1354" fmla="*/ 936000 h 3841500"/>
              <a:gd name="connsiteX1355" fmla="*/ 8784746 w 9145496"/>
              <a:gd name="connsiteY1355" fmla="*/ 936000 h 3841500"/>
              <a:gd name="connsiteX1356" fmla="*/ 8833496 w 9145496"/>
              <a:gd name="connsiteY1356" fmla="*/ 984750 h 3841500"/>
              <a:gd name="connsiteX1357" fmla="*/ 8784746 w 9145496"/>
              <a:gd name="connsiteY1357" fmla="*/ 1033500 h 3841500"/>
              <a:gd name="connsiteX1358" fmla="*/ 8735996 w 9145496"/>
              <a:gd name="connsiteY1358" fmla="*/ 984750 h 3841500"/>
              <a:gd name="connsiteX1359" fmla="*/ 8784746 w 9145496"/>
              <a:gd name="connsiteY1359" fmla="*/ 936000 h 3841500"/>
              <a:gd name="connsiteX1360" fmla="*/ 8472746 w 9145496"/>
              <a:gd name="connsiteY1360" fmla="*/ 936000 h 3841500"/>
              <a:gd name="connsiteX1361" fmla="*/ 8521496 w 9145496"/>
              <a:gd name="connsiteY1361" fmla="*/ 984750 h 3841500"/>
              <a:gd name="connsiteX1362" fmla="*/ 8472746 w 9145496"/>
              <a:gd name="connsiteY1362" fmla="*/ 1033500 h 3841500"/>
              <a:gd name="connsiteX1363" fmla="*/ 8423996 w 9145496"/>
              <a:gd name="connsiteY1363" fmla="*/ 984750 h 3841500"/>
              <a:gd name="connsiteX1364" fmla="*/ 8472746 w 9145496"/>
              <a:gd name="connsiteY1364" fmla="*/ 936000 h 3841500"/>
              <a:gd name="connsiteX1365" fmla="*/ 8160746 w 9145496"/>
              <a:gd name="connsiteY1365" fmla="*/ 936000 h 3841500"/>
              <a:gd name="connsiteX1366" fmla="*/ 8209496 w 9145496"/>
              <a:gd name="connsiteY1366" fmla="*/ 984750 h 3841500"/>
              <a:gd name="connsiteX1367" fmla="*/ 8160746 w 9145496"/>
              <a:gd name="connsiteY1367" fmla="*/ 1033500 h 3841500"/>
              <a:gd name="connsiteX1368" fmla="*/ 8111996 w 9145496"/>
              <a:gd name="connsiteY1368" fmla="*/ 984750 h 3841500"/>
              <a:gd name="connsiteX1369" fmla="*/ 8160746 w 9145496"/>
              <a:gd name="connsiteY1369" fmla="*/ 936000 h 3841500"/>
              <a:gd name="connsiteX1370" fmla="*/ 7848746 w 9145496"/>
              <a:gd name="connsiteY1370" fmla="*/ 936000 h 3841500"/>
              <a:gd name="connsiteX1371" fmla="*/ 7897496 w 9145496"/>
              <a:gd name="connsiteY1371" fmla="*/ 984750 h 3841500"/>
              <a:gd name="connsiteX1372" fmla="*/ 7848746 w 9145496"/>
              <a:gd name="connsiteY1372" fmla="*/ 1033500 h 3841500"/>
              <a:gd name="connsiteX1373" fmla="*/ 7799996 w 9145496"/>
              <a:gd name="connsiteY1373" fmla="*/ 984750 h 3841500"/>
              <a:gd name="connsiteX1374" fmla="*/ 7848746 w 9145496"/>
              <a:gd name="connsiteY1374" fmla="*/ 936000 h 3841500"/>
              <a:gd name="connsiteX1375" fmla="*/ 7536746 w 9145496"/>
              <a:gd name="connsiteY1375" fmla="*/ 936000 h 3841500"/>
              <a:gd name="connsiteX1376" fmla="*/ 7585496 w 9145496"/>
              <a:gd name="connsiteY1376" fmla="*/ 984750 h 3841500"/>
              <a:gd name="connsiteX1377" fmla="*/ 7536746 w 9145496"/>
              <a:gd name="connsiteY1377" fmla="*/ 1033500 h 3841500"/>
              <a:gd name="connsiteX1378" fmla="*/ 7487996 w 9145496"/>
              <a:gd name="connsiteY1378" fmla="*/ 984750 h 3841500"/>
              <a:gd name="connsiteX1379" fmla="*/ 7536746 w 9145496"/>
              <a:gd name="connsiteY1379" fmla="*/ 936000 h 3841500"/>
              <a:gd name="connsiteX1380" fmla="*/ 7224746 w 9145496"/>
              <a:gd name="connsiteY1380" fmla="*/ 936000 h 3841500"/>
              <a:gd name="connsiteX1381" fmla="*/ 7273496 w 9145496"/>
              <a:gd name="connsiteY1381" fmla="*/ 984750 h 3841500"/>
              <a:gd name="connsiteX1382" fmla="*/ 7224746 w 9145496"/>
              <a:gd name="connsiteY1382" fmla="*/ 1033500 h 3841500"/>
              <a:gd name="connsiteX1383" fmla="*/ 7175996 w 9145496"/>
              <a:gd name="connsiteY1383" fmla="*/ 984750 h 3841500"/>
              <a:gd name="connsiteX1384" fmla="*/ 7224746 w 9145496"/>
              <a:gd name="connsiteY1384" fmla="*/ 936000 h 3841500"/>
              <a:gd name="connsiteX1385" fmla="*/ 6912746 w 9145496"/>
              <a:gd name="connsiteY1385" fmla="*/ 936000 h 3841500"/>
              <a:gd name="connsiteX1386" fmla="*/ 6961496 w 9145496"/>
              <a:gd name="connsiteY1386" fmla="*/ 984750 h 3841500"/>
              <a:gd name="connsiteX1387" fmla="*/ 6912746 w 9145496"/>
              <a:gd name="connsiteY1387" fmla="*/ 1033500 h 3841500"/>
              <a:gd name="connsiteX1388" fmla="*/ 6863996 w 9145496"/>
              <a:gd name="connsiteY1388" fmla="*/ 984750 h 3841500"/>
              <a:gd name="connsiteX1389" fmla="*/ 6912746 w 9145496"/>
              <a:gd name="connsiteY1389" fmla="*/ 936000 h 3841500"/>
              <a:gd name="connsiteX1390" fmla="*/ 6600746 w 9145496"/>
              <a:gd name="connsiteY1390" fmla="*/ 936000 h 3841500"/>
              <a:gd name="connsiteX1391" fmla="*/ 6649496 w 9145496"/>
              <a:gd name="connsiteY1391" fmla="*/ 984750 h 3841500"/>
              <a:gd name="connsiteX1392" fmla="*/ 6600746 w 9145496"/>
              <a:gd name="connsiteY1392" fmla="*/ 1033500 h 3841500"/>
              <a:gd name="connsiteX1393" fmla="*/ 6551996 w 9145496"/>
              <a:gd name="connsiteY1393" fmla="*/ 984750 h 3841500"/>
              <a:gd name="connsiteX1394" fmla="*/ 6600746 w 9145496"/>
              <a:gd name="connsiteY1394" fmla="*/ 936000 h 3841500"/>
              <a:gd name="connsiteX1395" fmla="*/ 6288746 w 9145496"/>
              <a:gd name="connsiteY1395" fmla="*/ 936000 h 3841500"/>
              <a:gd name="connsiteX1396" fmla="*/ 6337496 w 9145496"/>
              <a:gd name="connsiteY1396" fmla="*/ 984750 h 3841500"/>
              <a:gd name="connsiteX1397" fmla="*/ 6288746 w 9145496"/>
              <a:gd name="connsiteY1397" fmla="*/ 1033500 h 3841500"/>
              <a:gd name="connsiteX1398" fmla="*/ 6239996 w 9145496"/>
              <a:gd name="connsiteY1398" fmla="*/ 984750 h 3841500"/>
              <a:gd name="connsiteX1399" fmla="*/ 6288746 w 9145496"/>
              <a:gd name="connsiteY1399" fmla="*/ 936000 h 3841500"/>
              <a:gd name="connsiteX1400" fmla="*/ 5976746 w 9145496"/>
              <a:gd name="connsiteY1400" fmla="*/ 936000 h 3841500"/>
              <a:gd name="connsiteX1401" fmla="*/ 6025496 w 9145496"/>
              <a:gd name="connsiteY1401" fmla="*/ 984750 h 3841500"/>
              <a:gd name="connsiteX1402" fmla="*/ 5976746 w 9145496"/>
              <a:gd name="connsiteY1402" fmla="*/ 1033500 h 3841500"/>
              <a:gd name="connsiteX1403" fmla="*/ 5927996 w 9145496"/>
              <a:gd name="connsiteY1403" fmla="*/ 984750 h 3841500"/>
              <a:gd name="connsiteX1404" fmla="*/ 5976746 w 9145496"/>
              <a:gd name="connsiteY1404" fmla="*/ 936000 h 3841500"/>
              <a:gd name="connsiteX1405" fmla="*/ 5664746 w 9145496"/>
              <a:gd name="connsiteY1405" fmla="*/ 936000 h 3841500"/>
              <a:gd name="connsiteX1406" fmla="*/ 5713496 w 9145496"/>
              <a:gd name="connsiteY1406" fmla="*/ 984750 h 3841500"/>
              <a:gd name="connsiteX1407" fmla="*/ 5664746 w 9145496"/>
              <a:gd name="connsiteY1407" fmla="*/ 1033500 h 3841500"/>
              <a:gd name="connsiteX1408" fmla="*/ 5615996 w 9145496"/>
              <a:gd name="connsiteY1408" fmla="*/ 984750 h 3841500"/>
              <a:gd name="connsiteX1409" fmla="*/ 5664746 w 9145496"/>
              <a:gd name="connsiteY1409" fmla="*/ 936000 h 3841500"/>
              <a:gd name="connsiteX1410" fmla="*/ 5352746 w 9145496"/>
              <a:gd name="connsiteY1410" fmla="*/ 936000 h 3841500"/>
              <a:gd name="connsiteX1411" fmla="*/ 5401496 w 9145496"/>
              <a:gd name="connsiteY1411" fmla="*/ 984750 h 3841500"/>
              <a:gd name="connsiteX1412" fmla="*/ 5352746 w 9145496"/>
              <a:gd name="connsiteY1412" fmla="*/ 1033500 h 3841500"/>
              <a:gd name="connsiteX1413" fmla="*/ 5303996 w 9145496"/>
              <a:gd name="connsiteY1413" fmla="*/ 984750 h 3841500"/>
              <a:gd name="connsiteX1414" fmla="*/ 5352746 w 9145496"/>
              <a:gd name="connsiteY1414" fmla="*/ 936000 h 3841500"/>
              <a:gd name="connsiteX1415" fmla="*/ 5040746 w 9145496"/>
              <a:gd name="connsiteY1415" fmla="*/ 936000 h 3841500"/>
              <a:gd name="connsiteX1416" fmla="*/ 5089496 w 9145496"/>
              <a:gd name="connsiteY1416" fmla="*/ 984750 h 3841500"/>
              <a:gd name="connsiteX1417" fmla="*/ 5040746 w 9145496"/>
              <a:gd name="connsiteY1417" fmla="*/ 1033500 h 3841500"/>
              <a:gd name="connsiteX1418" fmla="*/ 4991996 w 9145496"/>
              <a:gd name="connsiteY1418" fmla="*/ 984750 h 3841500"/>
              <a:gd name="connsiteX1419" fmla="*/ 5040746 w 9145496"/>
              <a:gd name="connsiteY1419" fmla="*/ 936000 h 3841500"/>
              <a:gd name="connsiteX1420" fmla="*/ 4728746 w 9145496"/>
              <a:gd name="connsiteY1420" fmla="*/ 936000 h 3841500"/>
              <a:gd name="connsiteX1421" fmla="*/ 4777496 w 9145496"/>
              <a:gd name="connsiteY1421" fmla="*/ 984750 h 3841500"/>
              <a:gd name="connsiteX1422" fmla="*/ 4728746 w 9145496"/>
              <a:gd name="connsiteY1422" fmla="*/ 1033500 h 3841500"/>
              <a:gd name="connsiteX1423" fmla="*/ 4679996 w 9145496"/>
              <a:gd name="connsiteY1423" fmla="*/ 984750 h 3841500"/>
              <a:gd name="connsiteX1424" fmla="*/ 4728746 w 9145496"/>
              <a:gd name="connsiteY1424" fmla="*/ 936000 h 3841500"/>
              <a:gd name="connsiteX1425" fmla="*/ 4416746 w 9145496"/>
              <a:gd name="connsiteY1425" fmla="*/ 936000 h 3841500"/>
              <a:gd name="connsiteX1426" fmla="*/ 4465496 w 9145496"/>
              <a:gd name="connsiteY1426" fmla="*/ 984750 h 3841500"/>
              <a:gd name="connsiteX1427" fmla="*/ 4416746 w 9145496"/>
              <a:gd name="connsiteY1427" fmla="*/ 1033500 h 3841500"/>
              <a:gd name="connsiteX1428" fmla="*/ 4367996 w 9145496"/>
              <a:gd name="connsiteY1428" fmla="*/ 984750 h 3841500"/>
              <a:gd name="connsiteX1429" fmla="*/ 4416746 w 9145496"/>
              <a:gd name="connsiteY1429" fmla="*/ 936000 h 3841500"/>
              <a:gd name="connsiteX1430" fmla="*/ 4104746 w 9145496"/>
              <a:gd name="connsiteY1430" fmla="*/ 936000 h 3841500"/>
              <a:gd name="connsiteX1431" fmla="*/ 4153496 w 9145496"/>
              <a:gd name="connsiteY1431" fmla="*/ 984750 h 3841500"/>
              <a:gd name="connsiteX1432" fmla="*/ 4104746 w 9145496"/>
              <a:gd name="connsiteY1432" fmla="*/ 1033500 h 3841500"/>
              <a:gd name="connsiteX1433" fmla="*/ 4055996 w 9145496"/>
              <a:gd name="connsiteY1433" fmla="*/ 984750 h 3841500"/>
              <a:gd name="connsiteX1434" fmla="*/ 4104746 w 9145496"/>
              <a:gd name="connsiteY1434" fmla="*/ 936000 h 3841500"/>
              <a:gd name="connsiteX1435" fmla="*/ 3792746 w 9145496"/>
              <a:gd name="connsiteY1435" fmla="*/ 936000 h 3841500"/>
              <a:gd name="connsiteX1436" fmla="*/ 3841496 w 9145496"/>
              <a:gd name="connsiteY1436" fmla="*/ 984750 h 3841500"/>
              <a:gd name="connsiteX1437" fmla="*/ 3792746 w 9145496"/>
              <a:gd name="connsiteY1437" fmla="*/ 1033500 h 3841500"/>
              <a:gd name="connsiteX1438" fmla="*/ 3743996 w 9145496"/>
              <a:gd name="connsiteY1438" fmla="*/ 984750 h 3841500"/>
              <a:gd name="connsiteX1439" fmla="*/ 3792746 w 9145496"/>
              <a:gd name="connsiteY1439" fmla="*/ 936000 h 3841500"/>
              <a:gd name="connsiteX1440" fmla="*/ 3480746 w 9145496"/>
              <a:gd name="connsiteY1440" fmla="*/ 936000 h 3841500"/>
              <a:gd name="connsiteX1441" fmla="*/ 3529496 w 9145496"/>
              <a:gd name="connsiteY1441" fmla="*/ 984750 h 3841500"/>
              <a:gd name="connsiteX1442" fmla="*/ 3480746 w 9145496"/>
              <a:gd name="connsiteY1442" fmla="*/ 1033500 h 3841500"/>
              <a:gd name="connsiteX1443" fmla="*/ 3431996 w 9145496"/>
              <a:gd name="connsiteY1443" fmla="*/ 984750 h 3841500"/>
              <a:gd name="connsiteX1444" fmla="*/ 3480746 w 9145496"/>
              <a:gd name="connsiteY1444" fmla="*/ 936000 h 3841500"/>
              <a:gd name="connsiteX1445" fmla="*/ 3168747 w 9145496"/>
              <a:gd name="connsiteY1445" fmla="*/ 936000 h 3841500"/>
              <a:gd name="connsiteX1446" fmla="*/ 3217497 w 9145496"/>
              <a:gd name="connsiteY1446" fmla="*/ 984750 h 3841500"/>
              <a:gd name="connsiteX1447" fmla="*/ 3168747 w 9145496"/>
              <a:gd name="connsiteY1447" fmla="*/ 1033500 h 3841500"/>
              <a:gd name="connsiteX1448" fmla="*/ 3119996 w 9145496"/>
              <a:gd name="connsiteY1448" fmla="*/ 984750 h 3841500"/>
              <a:gd name="connsiteX1449" fmla="*/ 3168747 w 9145496"/>
              <a:gd name="connsiteY1449" fmla="*/ 936000 h 3841500"/>
              <a:gd name="connsiteX1450" fmla="*/ 2856746 w 9145496"/>
              <a:gd name="connsiteY1450" fmla="*/ 936000 h 3841500"/>
              <a:gd name="connsiteX1451" fmla="*/ 2905497 w 9145496"/>
              <a:gd name="connsiteY1451" fmla="*/ 984750 h 3841500"/>
              <a:gd name="connsiteX1452" fmla="*/ 2856746 w 9145496"/>
              <a:gd name="connsiteY1452" fmla="*/ 1033500 h 3841500"/>
              <a:gd name="connsiteX1453" fmla="*/ 2807996 w 9145496"/>
              <a:gd name="connsiteY1453" fmla="*/ 984750 h 3841500"/>
              <a:gd name="connsiteX1454" fmla="*/ 2856746 w 9145496"/>
              <a:gd name="connsiteY1454" fmla="*/ 936000 h 3841500"/>
              <a:gd name="connsiteX1455" fmla="*/ 2544796 w 9145496"/>
              <a:gd name="connsiteY1455" fmla="*/ 936000 h 3841500"/>
              <a:gd name="connsiteX1456" fmla="*/ 2593547 w 9145496"/>
              <a:gd name="connsiteY1456" fmla="*/ 984750 h 3841500"/>
              <a:gd name="connsiteX1457" fmla="*/ 2544796 w 9145496"/>
              <a:gd name="connsiteY1457" fmla="*/ 1033500 h 3841500"/>
              <a:gd name="connsiteX1458" fmla="*/ 2496050 w 9145496"/>
              <a:gd name="connsiteY1458" fmla="*/ 984750 h 3841500"/>
              <a:gd name="connsiteX1459" fmla="*/ 2544796 w 9145496"/>
              <a:gd name="connsiteY1459" fmla="*/ 936000 h 3841500"/>
              <a:gd name="connsiteX1460" fmla="*/ 2232798 w 9145496"/>
              <a:gd name="connsiteY1460" fmla="*/ 936000 h 3841500"/>
              <a:gd name="connsiteX1461" fmla="*/ 2281538 w 9145496"/>
              <a:gd name="connsiteY1461" fmla="*/ 984750 h 3841500"/>
              <a:gd name="connsiteX1462" fmla="*/ 2232798 w 9145496"/>
              <a:gd name="connsiteY1462" fmla="*/ 1033500 h 3841500"/>
              <a:gd name="connsiteX1463" fmla="*/ 2184047 w 9145496"/>
              <a:gd name="connsiteY1463" fmla="*/ 984750 h 3841500"/>
              <a:gd name="connsiteX1464" fmla="*/ 2232798 w 9145496"/>
              <a:gd name="connsiteY1464" fmla="*/ 936000 h 3841500"/>
              <a:gd name="connsiteX1465" fmla="*/ 1920794 w 9145496"/>
              <a:gd name="connsiteY1465" fmla="*/ 936000 h 3841500"/>
              <a:gd name="connsiteX1466" fmla="*/ 1969545 w 9145496"/>
              <a:gd name="connsiteY1466" fmla="*/ 984750 h 3841500"/>
              <a:gd name="connsiteX1467" fmla="*/ 1920794 w 9145496"/>
              <a:gd name="connsiteY1467" fmla="*/ 1033500 h 3841500"/>
              <a:gd name="connsiteX1468" fmla="*/ 1872044 w 9145496"/>
              <a:gd name="connsiteY1468" fmla="*/ 984750 h 3841500"/>
              <a:gd name="connsiteX1469" fmla="*/ 1920794 w 9145496"/>
              <a:gd name="connsiteY1469" fmla="*/ 936000 h 3841500"/>
              <a:gd name="connsiteX1470" fmla="*/ 1608793 w 9145496"/>
              <a:gd name="connsiteY1470" fmla="*/ 936000 h 3841500"/>
              <a:gd name="connsiteX1471" fmla="*/ 1657542 w 9145496"/>
              <a:gd name="connsiteY1471" fmla="*/ 984750 h 3841500"/>
              <a:gd name="connsiteX1472" fmla="*/ 1608793 w 9145496"/>
              <a:gd name="connsiteY1472" fmla="*/ 1033500 h 3841500"/>
              <a:gd name="connsiteX1473" fmla="*/ 1560041 w 9145496"/>
              <a:gd name="connsiteY1473" fmla="*/ 984750 h 3841500"/>
              <a:gd name="connsiteX1474" fmla="*/ 1608793 w 9145496"/>
              <a:gd name="connsiteY1474" fmla="*/ 936000 h 3841500"/>
              <a:gd name="connsiteX1475" fmla="*/ 1296792 w 9145496"/>
              <a:gd name="connsiteY1475" fmla="*/ 936000 h 3841500"/>
              <a:gd name="connsiteX1476" fmla="*/ 1345540 w 9145496"/>
              <a:gd name="connsiteY1476" fmla="*/ 984750 h 3841500"/>
              <a:gd name="connsiteX1477" fmla="*/ 1296792 w 9145496"/>
              <a:gd name="connsiteY1477" fmla="*/ 1033500 h 3841500"/>
              <a:gd name="connsiteX1478" fmla="*/ 1248046 w 9145496"/>
              <a:gd name="connsiteY1478" fmla="*/ 984750 h 3841500"/>
              <a:gd name="connsiteX1479" fmla="*/ 1296792 w 9145496"/>
              <a:gd name="connsiteY1479" fmla="*/ 936000 h 3841500"/>
              <a:gd name="connsiteX1480" fmla="*/ 984797 w 9145496"/>
              <a:gd name="connsiteY1480" fmla="*/ 936000 h 3841500"/>
              <a:gd name="connsiteX1481" fmla="*/ 1033549 w 9145496"/>
              <a:gd name="connsiteY1481" fmla="*/ 984750 h 3841500"/>
              <a:gd name="connsiteX1482" fmla="*/ 984797 w 9145496"/>
              <a:gd name="connsiteY1482" fmla="*/ 1033500 h 3841500"/>
              <a:gd name="connsiteX1483" fmla="*/ 936050 w 9145496"/>
              <a:gd name="connsiteY1483" fmla="*/ 984750 h 3841500"/>
              <a:gd name="connsiteX1484" fmla="*/ 984797 w 9145496"/>
              <a:gd name="connsiteY1484" fmla="*/ 936000 h 3841500"/>
              <a:gd name="connsiteX1485" fmla="*/ 672807 w 9145496"/>
              <a:gd name="connsiteY1485" fmla="*/ 936000 h 3841500"/>
              <a:gd name="connsiteX1486" fmla="*/ 721556 w 9145496"/>
              <a:gd name="connsiteY1486" fmla="*/ 984750 h 3841500"/>
              <a:gd name="connsiteX1487" fmla="*/ 672807 w 9145496"/>
              <a:gd name="connsiteY1487" fmla="*/ 1033500 h 3841500"/>
              <a:gd name="connsiteX1488" fmla="*/ 624056 w 9145496"/>
              <a:gd name="connsiteY1488" fmla="*/ 984750 h 3841500"/>
              <a:gd name="connsiteX1489" fmla="*/ 672807 w 9145496"/>
              <a:gd name="connsiteY1489" fmla="*/ 936000 h 3841500"/>
              <a:gd name="connsiteX1490" fmla="*/ 360791 w 9145496"/>
              <a:gd name="connsiteY1490" fmla="*/ 936000 h 3841500"/>
              <a:gd name="connsiteX1491" fmla="*/ 409544 w 9145496"/>
              <a:gd name="connsiteY1491" fmla="*/ 984750 h 3841500"/>
              <a:gd name="connsiteX1492" fmla="*/ 360791 w 9145496"/>
              <a:gd name="connsiteY1492" fmla="*/ 1033500 h 3841500"/>
              <a:gd name="connsiteX1493" fmla="*/ 312047 w 9145496"/>
              <a:gd name="connsiteY1493" fmla="*/ 984750 h 3841500"/>
              <a:gd name="connsiteX1494" fmla="*/ 360791 w 9145496"/>
              <a:gd name="connsiteY1494" fmla="*/ 936000 h 3841500"/>
              <a:gd name="connsiteX1495" fmla="*/ 48791 w 9145496"/>
              <a:gd name="connsiteY1495" fmla="*/ 936000 h 3841500"/>
              <a:gd name="connsiteX1496" fmla="*/ 97542 w 9145496"/>
              <a:gd name="connsiteY1496" fmla="*/ 984750 h 3841500"/>
              <a:gd name="connsiteX1497" fmla="*/ 48791 w 9145496"/>
              <a:gd name="connsiteY1497" fmla="*/ 1033500 h 3841500"/>
              <a:gd name="connsiteX1498" fmla="*/ 41 w 9145496"/>
              <a:gd name="connsiteY1498" fmla="*/ 984750 h 3841500"/>
              <a:gd name="connsiteX1499" fmla="*/ 48791 w 9145496"/>
              <a:gd name="connsiteY1499" fmla="*/ 936000 h 3841500"/>
              <a:gd name="connsiteX1500" fmla="*/ 9096746 w 9145496"/>
              <a:gd name="connsiteY1500" fmla="*/ 624000 h 3841500"/>
              <a:gd name="connsiteX1501" fmla="*/ 9145496 w 9145496"/>
              <a:gd name="connsiteY1501" fmla="*/ 672750 h 3841500"/>
              <a:gd name="connsiteX1502" fmla="*/ 9096746 w 9145496"/>
              <a:gd name="connsiteY1502" fmla="*/ 721500 h 3841500"/>
              <a:gd name="connsiteX1503" fmla="*/ 9047996 w 9145496"/>
              <a:gd name="connsiteY1503" fmla="*/ 672750 h 3841500"/>
              <a:gd name="connsiteX1504" fmla="*/ 9096746 w 9145496"/>
              <a:gd name="connsiteY1504" fmla="*/ 624000 h 3841500"/>
              <a:gd name="connsiteX1505" fmla="*/ 8784746 w 9145496"/>
              <a:gd name="connsiteY1505" fmla="*/ 624000 h 3841500"/>
              <a:gd name="connsiteX1506" fmla="*/ 8833496 w 9145496"/>
              <a:gd name="connsiteY1506" fmla="*/ 672750 h 3841500"/>
              <a:gd name="connsiteX1507" fmla="*/ 8784746 w 9145496"/>
              <a:gd name="connsiteY1507" fmla="*/ 721500 h 3841500"/>
              <a:gd name="connsiteX1508" fmla="*/ 8735996 w 9145496"/>
              <a:gd name="connsiteY1508" fmla="*/ 672750 h 3841500"/>
              <a:gd name="connsiteX1509" fmla="*/ 8784746 w 9145496"/>
              <a:gd name="connsiteY1509" fmla="*/ 624000 h 3841500"/>
              <a:gd name="connsiteX1510" fmla="*/ 8472746 w 9145496"/>
              <a:gd name="connsiteY1510" fmla="*/ 624000 h 3841500"/>
              <a:gd name="connsiteX1511" fmla="*/ 8521496 w 9145496"/>
              <a:gd name="connsiteY1511" fmla="*/ 672750 h 3841500"/>
              <a:gd name="connsiteX1512" fmla="*/ 8472746 w 9145496"/>
              <a:gd name="connsiteY1512" fmla="*/ 721500 h 3841500"/>
              <a:gd name="connsiteX1513" fmla="*/ 8423996 w 9145496"/>
              <a:gd name="connsiteY1513" fmla="*/ 672750 h 3841500"/>
              <a:gd name="connsiteX1514" fmla="*/ 8472746 w 9145496"/>
              <a:gd name="connsiteY1514" fmla="*/ 624000 h 3841500"/>
              <a:gd name="connsiteX1515" fmla="*/ 8160746 w 9145496"/>
              <a:gd name="connsiteY1515" fmla="*/ 624000 h 3841500"/>
              <a:gd name="connsiteX1516" fmla="*/ 8209496 w 9145496"/>
              <a:gd name="connsiteY1516" fmla="*/ 672750 h 3841500"/>
              <a:gd name="connsiteX1517" fmla="*/ 8160746 w 9145496"/>
              <a:gd name="connsiteY1517" fmla="*/ 721500 h 3841500"/>
              <a:gd name="connsiteX1518" fmla="*/ 8111996 w 9145496"/>
              <a:gd name="connsiteY1518" fmla="*/ 672750 h 3841500"/>
              <a:gd name="connsiteX1519" fmla="*/ 8160746 w 9145496"/>
              <a:gd name="connsiteY1519" fmla="*/ 624000 h 3841500"/>
              <a:gd name="connsiteX1520" fmla="*/ 7848746 w 9145496"/>
              <a:gd name="connsiteY1520" fmla="*/ 624000 h 3841500"/>
              <a:gd name="connsiteX1521" fmla="*/ 7897496 w 9145496"/>
              <a:gd name="connsiteY1521" fmla="*/ 672750 h 3841500"/>
              <a:gd name="connsiteX1522" fmla="*/ 7848746 w 9145496"/>
              <a:gd name="connsiteY1522" fmla="*/ 721500 h 3841500"/>
              <a:gd name="connsiteX1523" fmla="*/ 7799996 w 9145496"/>
              <a:gd name="connsiteY1523" fmla="*/ 672750 h 3841500"/>
              <a:gd name="connsiteX1524" fmla="*/ 7848746 w 9145496"/>
              <a:gd name="connsiteY1524" fmla="*/ 624000 h 3841500"/>
              <a:gd name="connsiteX1525" fmla="*/ 7536746 w 9145496"/>
              <a:gd name="connsiteY1525" fmla="*/ 624000 h 3841500"/>
              <a:gd name="connsiteX1526" fmla="*/ 7585496 w 9145496"/>
              <a:gd name="connsiteY1526" fmla="*/ 672750 h 3841500"/>
              <a:gd name="connsiteX1527" fmla="*/ 7536746 w 9145496"/>
              <a:gd name="connsiteY1527" fmla="*/ 721500 h 3841500"/>
              <a:gd name="connsiteX1528" fmla="*/ 7487996 w 9145496"/>
              <a:gd name="connsiteY1528" fmla="*/ 672750 h 3841500"/>
              <a:gd name="connsiteX1529" fmla="*/ 7536746 w 9145496"/>
              <a:gd name="connsiteY1529" fmla="*/ 624000 h 3841500"/>
              <a:gd name="connsiteX1530" fmla="*/ 7224746 w 9145496"/>
              <a:gd name="connsiteY1530" fmla="*/ 624000 h 3841500"/>
              <a:gd name="connsiteX1531" fmla="*/ 7273496 w 9145496"/>
              <a:gd name="connsiteY1531" fmla="*/ 672750 h 3841500"/>
              <a:gd name="connsiteX1532" fmla="*/ 7224746 w 9145496"/>
              <a:gd name="connsiteY1532" fmla="*/ 721500 h 3841500"/>
              <a:gd name="connsiteX1533" fmla="*/ 7175996 w 9145496"/>
              <a:gd name="connsiteY1533" fmla="*/ 672750 h 3841500"/>
              <a:gd name="connsiteX1534" fmla="*/ 7224746 w 9145496"/>
              <a:gd name="connsiteY1534" fmla="*/ 624000 h 3841500"/>
              <a:gd name="connsiteX1535" fmla="*/ 6912746 w 9145496"/>
              <a:gd name="connsiteY1535" fmla="*/ 624000 h 3841500"/>
              <a:gd name="connsiteX1536" fmla="*/ 6961496 w 9145496"/>
              <a:gd name="connsiteY1536" fmla="*/ 672750 h 3841500"/>
              <a:gd name="connsiteX1537" fmla="*/ 6912746 w 9145496"/>
              <a:gd name="connsiteY1537" fmla="*/ 721500 h 3841500"/>
              <a:gd name="connsiteX1538" fmla="*/ 6863996 w 9145496"/>
              <a:gd name="connsiteY1538" fmla="*/ 672750 h 3841500"/>
              <a:gd name="connsiteX1539" fmla="*/ 6912746 w 9145496"/>
              <a:gd name="connsiteY1539" fmla="*/ 624000 h 3841500"/>
              <a:gd name="connsiteX1540" fmla="*/ 6600746 w 9145496"/>
              <a:gd name="connsiteY1540" fmla="*/ 624000 h 3841500"/>
              <a:gd name="connsiteX1541" fmla="*/ 6649496 w 9145496"/>
              <a:gd name="connsiteY1541" fmla="*/ 672750 h 3841500"/>
              <a:gd name="connsiteX1542" fmla="*/ 6600746 w 9145496"/>
              <a:gd name="connsiteY1542" fmla="*/ 721500 h 3841500"/>
              <a:gd name="connsiteX1543" fmla="*/ 6551996 w 9145496"/>
              <a:gd name="connsiteY1543" fmla="*/ 672750 h 3841500"/>
              <a:gd name="connsiteX1544" fmla="*/ 6600746 w 9145496"/>
              <a:gd name="connsiteY1544" fmla="*/ 624000 h 3841500"/>
              <a:gd name="connsiteX1545" fmla="*/ 6288746 w 9145496"/>
              <a:gd name="connsiteY1545" fmla="*/ 624000 h 3841500"/>
              <a:gd name="connsiteX1546" fmla="*/ 6337496 w 9145496"/>
              <a:gd name="connsiteY1546" fmla="*/ 672750 h 3841500"/>
              <a:gd name="connsiteX1547" fmla="*/ 6288746 w 9145496"/>
              <a:gd name="connsiteY1547" fmla="*/ 721500 h 3841500"/>
              <a:gd name="connsiteX1548" fmla="*/ 6239996 w 9145496"/>
              <a:gd name="connsiteY1548" fmla="*/ 672750 h 3841500"/>
              <a:gd name="connsiteX1549" fmla="*/ 6288746 w 9145496"/>
              <a:gd name="connsiteY1549" fmla="*/ 624000 h 3841500"/>
              <a:gd name="connsiteX1550" fmla="*/ 5976746 w 9145496"/>
              <a:gd name="connsiteY1550" fmla="*/ 624000 h 3841500"/>
              <a:gd name="connsiteX1551" fmla="*/ 6025496 w 9145496"/>
              <a:gd name="connsiteY1551" fmla="*/ 672750 h 3841500"/>
              <a:gd name="connsiteX1552" fmla="*/ 5976746 w 9145496"/>
              <a:gd name="connsiteY1552" fmla="*/ 721500 h 3841500"/>
              <a:gd name="connsiteX1553" fmla="*/ 5927996 w 9145496"/>
              <a:gd name="connsiteY1553" fmla="*/ 672750 h 3841500"/>
              <a:gd name="connsiteX1554" fmla="*/ 5976746 w 9145496"/>
              <a:gd name="connsiteY1554" fmla="*/ 624000 h 3841500"/>
              <a:gd name="connsiteX1555" fmla="*/ 5664746 w 9145496"/>
              <a:gd name="connsiteY1555" fmla="*/ 624000 h 3841500"/>
              <a:gd name="connsiteX1556" fmla="*/ 5713496 w 9145496"/>
              <a:gd name="connsiteY1556" fmla="*/ 672750 h 3841500"/>
              <a:gd name="connsiteX1557" fmla="*/ 5664746 w 9145496"/>
              <a:gd name="connsiteY1557" fmla="*/ 721500 h 3841500"/>
              <a:gd name="connsiteX1558" fmla="*/ 5615996 w 9145496"/>
              <a:gd name="connsiteY1558" fmla="*/ 672750 h 3841500"/>
              <a:gd name="connsiteX1559" fmla="*/ 5664746 w 9145496"/>
              <a:gd name="connsiteY1559" fmla="*/ 624000 h 3841500"/>
              <a:gd name="connsiteX1560" fmla="*/ 5352746 w 9145496"/>
              <a:gd name="connsiteY1560" fmla="*/ 624000 h 3841500"/>
              <a:gd name="connsiteX1561" fmla="*/ 5401496 w 9145496"/>
              <a:gd name="connsiteY1561" fmla="*/ 672750 h 3841500"/>
              <a:gd name="connsiteX1562" fmla="*/ 5352746 w 9145496"/>
              <a:gd name="connsiteY1562" fmla="*/ 721500 h 3841500"/>
              <a:gd name="connsiteX1563" fmla="*/ 5303996 w 9145496"/>
              <a:gd name="connsiteY1563" fmla="*/ 672750 h 3841500"/>
              <a:gd name="connsiteX1564" fmla="*/ 5352746 w 9145496"/>
              <a:gd name="connsiteY1564" fmla="*/ 624000 h 3841500"/>
              <a:gd name="connsiteX1565" fmla="*/ 5040746 w 9145496"/>
              <a:gd name="connsiteY1565" fmla="*/ 624000 h 3841500"/>
              <a:gd name="connsiteX1566" fmla="*/ 5089496 w 9145496"/>
              <a:gd name="connsiteY1566" fmla="*/ 672750 h 3841500"/>
              <a:gd name="connsiteX1567" fmla="*/ 5040746 w 9145496"/>
              <a:gd name="connsiteY1567" fmla="*/ 721500 h 3841500"/>
              <a:gd name="connsiteX1568" fmla="*/ 4991996 w 9145496"/>
              <a:gd name="connsiteY1568" fmla="*/ 672750 h 3841500"/>
              <a:gd name="connsiteX1569" fmla="*/ 5040746 w 9145496"/>
              <a:gd name="connsiteY1569" fmla="*/ 624000 h 3841500"/>
              <a:gd name="connsiteX1570" fmla="*/ 4728746 w 9145496"/>
              <a:gd name="connsiteY1570" fmla="*/ 624000 h 3841500"/>
              <a:gd name="connsiteX1571" fmla="*/ 4777496 w 9145496"/>
              <a:gd name="connsiteY1571" fmla="*/ 672750 h 3841500"/>
              <a:gd name="connsiteX1572" fmla="*/ 4728746 w 9145496"/>
              <a:gd name="connsiteY1572" fmla="*/ 721500 h 3841500"/>
              <a:gd name="connsiteX1573" fmla="*/ 4679996 w 9145496"/>
              <a:gd name="connsiteY1573" fmla="*/ 672750 h 3841500"/>
              <a:gd name="connsiteX1574" fmla="*/ 4728746 w 9145496"/>
              <a:gd name="connsiteY1574" fmla="*/ 624000 h 3841500"/>
              <a:gd name="connsiteX1575" fmla="*/ 4416746 w 9145496"/>
              <a:gd name="connsiteY1575" fmla="*/ 624000 h 3841500"/>
              <a:gd name="connsiteX1576" fmla="*/ 4465496 w 9145496"/>
              <a:gd name="connsiteY1576" fmla="*/ 672750 h 3841500"/>
              <a:gd name="connsiteX1577" fmla="*/ 4416746 w 9145496"/>
              <a:gd name="connsiteY1577" fmla="*/ 721500 h 3841500"/>
              <a:gd name="connsiteX1578" fmla="*/ 4367996 w 9145496"/>
              <a:gd name="connsiteY1578" fmla="*/ 672750 h 3841500"/>
              <a:gd name="connsiteX1579" fmla="*/ 4416746 w 9145496"/>
              <a:gd name="connsiteY1579" fmla="*/ 624000 h 3841500"/>
              <a:gd name="connsiteX1580" fmla="*/ 4104746 w 9145496"/>
              <a:gd name="connsiteY1580" fmla="*/ 624000 h 3841500"/>
              <a:gd name="connsiteX1581" fmla="*/ 4153496 w 9145496"/>
              <a:gd name="connsiteY1581" fmla="*/ 672750 h 3841500"/>
              <a:gd name="connsiteX1582" fmla="*/ 4104746 w 9145496"/>
              <a:gd name="connsiteY1582" fmla="*/ 721500 h 3841500"/>
              <a:gd name="connsiteX1583" fmla="*/ 4055996 w 9145496"/>
              <a:gd name="connsiteY1583" fmla="*/ 672750 h 3841500"/>
              <a:gd name="connsiteX1584" fmla="*/ 4104746 w 9145496"/>
              <a:gd name="connsiteY1584" fmla="*/ 624000 h 3841500"/>
              <a:gd name="connsiteX1585" fmla="*/ 3792746 w 9145496"/>
              <a:gd name="connsiteY1585" fmla="*/ 624000 h 3841500"/>
              <a:gd name="connsiteX1586" fmla="*/ 3841496 w 9145496"/>
              <a:gd name="connsiteY1586" fmla="*/ 672750 h 3841500"/>
              <a:gd name="connsiteX1587" fmla="*/ 3792746 w 9145496"/>
              <a:gd name="connsiteY1587" fmla="*/ 721500 h 3841500"/>
              <a:gd name="connsiteX1588" fmla="*/ 3743996 w 9145496"/>
              <a:gd name="connsiteY1588" fmla="*/ 672750 h 3841500"/>
              <a:gd name="connsiteX1589" fmla="*/ 3792746 w 9145496"/>
              <a:gd name="connsiteY1589" fmla="*/ 624000 h 3841500"/>
              <a:gd name="connsiteX1590" fmla="*/ 3480746 w 9145496"/>
              <a:gd name="connsiteY1590" fmla="*/ 624000 h 3841500"/>
              <a:gd name="connsiteX1591" fmla="*/ 3529496 w 9145496"/>
              <a:gd name="connsiteY1591" fmla="*/ 672750 h 3841500"/>
              <a:gd name="connsiteX1592" fmla="*/ 3480746 w 9145496"/>
              <a:gd name="connsiteY1592" fmla="*/ 721500 h 3841500"/>
              <a:gd name="connsiteX1593" fmla="*/ 3431996 w 9145496"/>
              <a:gd name="connsiteY1593" fmla="*/ 672750 h 3841500"/>
              <a:gd name="connsiteX1594" fmla="*/ 3480746 w 9145496"/>
              <a:gd name="connsiteY1594" fmla="*/ 624000 h 3841500"/>
              <a:gd name="connsiteX1595" fmla="*/ 3168747 w 9145496"/>
              <a:gd name="connsiteY1595" fmla="*/ 624000 h 3841500"/>
              <a:gd name="connsiteX1596" fmla="*/ 3217497 w 9145496"/>
              <a:gd name="connsiteY1596" fmla="*/ 672750 h 3841500"/>
              <a:gd name="connsiteX1597" fmla="*/ 3168747 w 9145496"/>
              <a:gd name="connsiteY1597" fmla="*/ 721500 h 3841500"/>
              <a:gd name="connsiteX1598" fmla="*/ 3119996 w 9145496"/>
              <a:gd name="connsiteY1598" fmla="*/ 672750 h 3841500"/>
              <a:gd name="connsiteX1599" fmla="*/ 3168747 w 9145496"/>
              <a:gd name="connsiteY1599" fmla="*/ 624000 h 3841500"/>
              <a:gd name="connsiteX1600" fmla="*/ 2856746 w 9145496"/>
              <a:gd name="connsiteY1600" fmla="*/ 624000 h 3841500"/>
              <a:gd name="connsiteX1601" fmla="*/ 2905497 w 9145496"/>
              <a:gd name="connsiteY1601" fmla="*/ 672750 h 3841500"/>
              <a:gd name="connsiteX1602" fmla="*/ 2856746 w 9145496"/>
              <a:gd name="connsiteY1602" fmla="*/ 721500 h 3841500"/>
              <a:gd name="connsiteX1603" fmla="*/ 2807996 w 9145496"/>
              <a:gd name="connsiteY1603" fmla="*/ 672750 h 3841500"/>
              <a:gd name="connsiteX1604" fmla="*/ 2856746 w 9145496"/>
              <a:gd name="connsiteY1604" fmla="*/ 624000 h 3841500"/>
              <a:gd name="connsiteX1605" fmla="*/ 2544802 w 9145496"/>
              <a:gd name="connsiteY1605" fmla="*/ 624000 h 3841500"/>
              <a:gd name="connsiteX1606" fmla="*/ 2593551 w 9145496"/>
              <a:gd name="connsiteY1606" fmla="*/ 672750 h 3841500"/>
              <a:gd name="connsiteX1607" fmla="*/ 2544802 w 9145496"/>
              <a:gd name="connsiteY1607" fmla="*/ 721500 h 3841500"/>
              <a:gd name="connsiteX1608" fmla="*/ 2496055 w 9145496"/>
              <a:gd name="connsiteY1608" fmla="*/ 672750 h 3841500"/>
              <a:gd name="connsiteX1609" fmla="*/ 2544802 w 9145496"/>
              <a:gd name="connsiteY1609" fmla="*/ 624000 h 3841500"/>
              <a:gd name="connsiteX1610" fmla="*/ 2232802 w 9145496"/>
              <a:gd name="connsiteY1610" fmla="*/ 624000 h 3841500"/>
              <a:gd name="connsiteX1611" fmla="*/ 2281543 w 9145496"/>
              <a:gd name="connsiteY1611" fmla="*/ 672750 h 3841500"/>
              <a:gd name="connsiteX1612" fmla="*/ 2232802 w 9145496"/>
              <a:gd name="connsiteY1612" fmla="*/ 721500 h 3841500"/>
              <a:gd name="connsiteX1613" fmla="*/ 2184053 w 9145496"/>
              <a:gd name="connsiteY1613" fmla="*/ 672750 h 3841500"/>
              <a:gd name="connsiteX1614" fmla="*/ 2232802 w 9145496"/>
              <a:gd name="connsiteY1614" fmla="*/ 624000 h 3841500"/>
              <a:gd name="connsiteX1615" fmla="*/ 1920799 w 9145496"/>
              <a:gd name="connsiteY1615" fmla="*/ 624000 h 3841500"/>
              <a:gd name="connsiteX1616" fmla="*/ 1969550 w 9145496"/>
              <a:gd name="connsiteY1616" fmla="*/ 672750 h 3841500"/>
              <a:gd name="connsiteX1617" fmla="*/ 1920799 w 9145496"/>
              <a:gd name="connsiteY1617" fmla="*/ 721500 h 3841500"/>
              <a:gd name="connsiteX1618" fmla="*/ 1872049 w 9145496"/>
              <a:gd name="connsiteY1618" fmla="*/ 672750 h 3841500"/>
              <a:gd name="connsiteX1619" fmla="*/ 1920799 w 9145496"/>
              <a:gd name="connsiteY1619" fmla="*/ 624000 h 3841500"/>
              <a:gd name="connsiteX1620" fmla="*/ 1608799 w 9145496"/>
              <a:gd name="connsiteY1620" fmla="*/ 624000 h 3841500"/>
              <a:gd name="connsiteX1621" fmla="*/ 1657547 w 9145496"/>
              <a:gd name="connsiteY1621" fmla="*/ 672750 h 3841500"/>
              <a:gd name="connsiteX1622" fmla="*/ 1608799 w 9145496"/>
              <a:gd name="connsiteY1622" fmla="*/ 721500 h 3841500"/>
              <a:gd name="connsiteX1623" fmla="*/ 1560047 w 9145496"/>
              <a:gd name="connsiteY1623" fmla="*/ 672750 h 3841500"/>
              <a:gd name="connsiteX1624" fmla="*/ 1608799 w 9145496"/>
              <a:gd name="connsiteY1624" fmla="*/ 624000 h 3841500"/>
              <a:gd name="connsiteX1625" fmla="*/ 1296797 w 9145496"/>
              <a:gd name="connsiteY1625" fmla="*/ 624000 h 3841500"/>
              <a:gd name="connsiteX1626" fmla="*/ 1345545 w 9145496"/>
              <a:gd name="connsiteY1626" fmla="*/ 672750 h 3841500"/>
              <a:gd name="connsiteX1627" fmla="*/ 1296797 w 9145496"/>
              <a:gd name="connsiteY1627" fmla="*/ 721500 h 3841500"/>
              <a:gd name="connsiteX1628" fmla="*/ 1248052 w 9145496"/>
              <a:gd name="connsiteY1628" fmla="*/ 672750 h 3841500"/>
              <a:gd name="connsiteX1629" fmla="*/ 1296797 w 9145496"/>
              <a:gd name="connsiteY1629" fmla="*/ 624000 h 3841500"/>
              <a:gd name="connsiteX1630" fmla="*/ 984802 w 9145496"/>
              <a:gd name="connsiteY1630" fmla="*/ 624000 h 3841500"/>
              <a:gd name="connsiteX1631" fmla="*/ 1033552 w 9145496"/>
              <a:gd name="connsiteY1631" fmla="*/ 672750 h 3841500"/>
              <a:gd name="connsiteX1632" fmla="*/ 984802 w 9145496"/>
              <a:gd name="connsiteY1632" fmla="*/ 721500 h 3841500"/>
              <a:gd name="connsiteX1633" fmla="*/ 936057 w 9145496"/>
              <a:gd name="connsiteY1633" fmla="*/ 672750 h 3841500"/>
              <a:gd name="connsiteX1634" fmla="*/ 984802 w 9145496"/>
              <a:gd name="connsiteY1634" fmla="*/ 624000 h 3841500"/>
              <a:gd name="connsiteX1635" fmla="*/ 672812 w 9145496"/>
              <a:gd name="connsiteY1635" fmla="*/ 624000 h 3841500"/>
              <a:gd name="connsiteX1636" fmla="*/ 721563 w 9145496"/>
              <a:gd name="connsiteY1636" fmla="*/ 672750 h 3841500"/>
              <a:gd name="connsiteX1637" fmla="*/ 672812 w 9145496"/>
              <a:gd name="connsiteY1637" fmla="*/ 721500 h 3841500"/>
              <a:gd name="connsiteX1638" fmla="*/ 624062 w 9145496"/>
              <a:gd name="connsiteY1638" fmla="*/ 672750 h 3841500"/>
              <a:gd name="connsiteX1639" fmla="*/ 672812 w 9145496"/>
              <a:gd name="connsiteY1639" fmla="*/ 624000 h 3841500"/>
              <a:gd name="connsiteX1640" fmla="*/ 360796 w 9145496"/>
              <a:gd name="connsiteY1640" fmla="*/ 624000 h 3841500"/>
              <a:gd name="connsiteX1641" fmla="*/ 409549 w 9145496"/>
              <a:gd name="connsiteY1641" fmla="*/ 672750 h 3841500"/>
              <a:gd name="connsiteX1642" fmla="*/ 360796 w 9145496"/>
              <a:gd name="connsiteY1642" fmla="*/ 721500 h 3841500"/>
              <a:gd name="connsiteX1643" fmla="*/ 312052 w 9145496"/>
              <a:gd name="connsiteY1643" fmla="*/ 672750 h 3841500"/>
              <a:gd name="connsiteX1644" fmla="*/ 360796 w 9145496"/>
              <a:gd name="connsiteY1644" fmla="*/ 624000 h 3841500"/>
              <a:gd name="connsiteX1645" fmla="*/ 48796 w 9145496"/>
              <a:gd name="connsiteY1645" fmla="*/ 624000 h 3841500"/>
              <a:gd name="connsiteX1646" fmla="*/ 97546 w 9145496"/>
              <a:gd name="connsiteY1646" fmla="*/ 672750 h 3841500"/>
              <a:gd name="connsiteX1647" fmla="*/ 48796 w 9145496"/>
              <a:gd name="connsiteY1647" fmla="*/ 721500 h 3841500"/>
              <a:gd name="connsiteX1648" fmla="*/ 45 w 9145496"/>
              <a:gd name="connsiteY1648" fmla="*/ 672750 h 3841500"/>
              <a:gd name="connsiteX1649" fmla="*/ 48796 w 9145496"/>
              <a:gd name="connsiteY1649" fmla="*/ 624000 h 3841500"/>
              <a:gd name="connsiteX1650" fmla="*/ 9096746 w 9145496"/>
              <a:gd name="connsiteY1650" fmla="*/ 312000 h 3841500"/>
              <a:gd name="connsiteX1651" fmla="*/ 9145496 w 9145496"/>
              <a:gd name="connsiteY1651" fmla="*/ 360750 h 3841500"/>
              <a:gd name="connsiteX1652" fmla="*/ 9096746 w 9145496"/>
              <a:gd name="connsiteY1652" fmla="*/ 409500 h 3841500"/>
              <a:gd name="connsiteX1653" fmla="*/ 9047996 w 9145496"/>
              <a:gd name="connsiteY1653" fmla="*/ 360750 h 3841500"/>
              <a:gd name="connsiteX1654" fmla="*/ 9096746 w 9145496"/>
              <a:gd name="connsiteY1654" fmla="*/ 312000 h 3841500"/>
              <a:gd name="connsiteX1655" fmla="*/ 8784746 w 9145496"/>
              <a:gd name="connsiteY1655" fmla="*/ 312000 h 3841500"/>
              <a:gd name="connsiteX1656" fmla="*/ 8833496 w 9145496"/>
              <a:gd name="connsiteY1656" fmla="*/ 360750 h 3841500"/>
              <a:gd name="connsiteX1657" fmla="*/ 8784746 w 9145496"/>
              <a:gd name="connsiteY1657" fmla="*/ 409500 h 3841500"/>
              <a:gd name="connsiteX1658" fmla="*/ 8735996 w 9145496"/>
              <a:gd name="connsiteY1658" fmla="*/ 360750 h 3841500"/>
              <a:gd name="connsiteX1659" fmla="*/ 8784746 w 9145496"/>
              <a:gd name="connsiteY1659" fmla="*/ 312000 h 3841500"/>
              <a:gd name="connsiteX1660" fmla="*/ 8472746 w 9145496"/>
              <a:gd name="connsiteY1660" fmla="*/ 312000 h 3841500"/>
              <a:gd name="connsiteX1661" fmla="*/ 8521496 w 9145496"/>
              <a:gd name="connsiteY1661" fmla="*/ 360750 h 3841500"/>
              <a:gd name="connsiteX1662" fmla="*/ 8472746 w 9145496"/>
              <a:gd name="connsiteY1662" fmla="*/ 409500 h 3841500"/>
              <a:gd name="connsiteX1663" fmla="*/ 8423996 w 9145496"/>
              <a:gd name="connsiteY1663" fmla="*/ 360750 h 3841500"/>
              <a:gd name="connsiteX1664" fmla="*/ 8472746 w 9145496"/>
              <a:gd name="connsiteY1664" fmla="*/ 312000 h 3841500"/>
              <a:gd name="connsiteX1665" fmla="*/ 8160746 w 9145496"/>
              <a:gd name="connsiteY1665" fmla="*/ 312000 h 3841500"/>
              <a:gd name="connsiteX1666" fmla="*/ 8209496 w 9145496"/>
              <a:gd name="connsiteY1666" fmla="*/ 360750 h 3841500"/>
              <a:gd name="connsiteX1667" fmla="*/ 8160746 w 9145496"/>
              <a:gd name="connsiteY1667" fmla="*/ 409500 h 3841500"/>
              <a:gd name="connsiteX1668" fmla="*/ 8111996 w 9145496"/>
              <a:gd name="connsiteY1668" fmla="*/ 360750 h 3841500"/>
              <a:gd name="connsiteX1669" fmla="*/ 8160746 w 9145496"/>
              <a:gd name="connsiteY1669" fmla="*/ 312000 h 3841500"/>
              <a:gd name="connsiteX1670" fmla="*/ 7848746 w 9145496"/>
              <a:gd name="connsiteY1670" fmla="*/ 312000 h 3841500"/>
              <a:gd name="connsiteX1671" fmla="*/ 7897496 w 9145496"/>
              <a:gd name="connsiteY1671" fmla="*/ 360750 h 3841500"/>
              <a:gd name="connsiteX1672" fmla="*/ 7848746 w 9145496"/>
              <a:gd name="connsiteY1672" fmla="*/ 409500 h 3841500"/>
              <a:gd name="connsiteX1673" fmla="*/ 7799996 w 9145496"/>
              <a:gd name="connsiteY1673" fmla="*/ 360750 h 3841500"/>
              <a:gd name="connsiteX1674" fmla="*/ 7848746 w 9145496"/>
              <a:gd name="connsiteY1674" fmla="*/ 312000 h 3841500"/>
              <a:gd name="connsiteX1675" fmla="*/ 7536746 w 9145496"/>
              <a:gd name="connsiteY1675" fmla="*/ 312000 h 3841500"/>
              <a:gd name="connsiteX1676" fmla="*/ 7585496 w 9145496"/>
              <a:gd name="connsiteY1676" fmla="*/ 360750 h 3841500"/>
              <a:gd name="connsiteX1677" fmla="*/ 7536746 w 9145496"/>
              <a:gd name="connsiteY1677" fmla="*/ 409500 h 3841500"/>
              <a:gd name="connsiteX1678" fmla="*/ 7487996 w 9145496"/>
              <a:gd name="connsiteY1678" fmla="*/ 360750 h 3841500"/>
              <a:gd name="connsiteX1679" fmla="*/ 7536746 w 9145496"/>
              <a:gd name="connsiteY1679" fmla="*/ 312000 h 3841500"/>
              <a:gd name="connsiteX1680" fmla="*/ 7224746 w 9145496"/>
              <a:gd name="connsiteY1680" fmla="*/ 312000 h 3841500"/>
              <a:gd name="connsiteX1681" fmla="*/ 7273496 w 9145496"/>
              <a:gd name="connsiteY1681" fmla="*/ 360750 h 3841500"/>
              <a:gd name="connsiteX1682" fmla="*/ 7224746 w 9145496"/>
              <a:gd name="connsiteY1682" fmla="*/ 409500 h 3841500"/>
              <a:gd name="connsiteX1683" fmla="*/ 7175996 w 9145496"/>
              <a:gd name="connsiteY1683" fmla="*/ 360750 h 3841500"/>
              <a:gd name="connsiteX1684" fmla="*/ 7224746 w 9145496"/>
              <a:gd name="connsiteY1684" fmla="*/ 312000 h 3841500"/>
              <a:gd name="connsiteX1685" fmla="*/ 6912746 w 9145496"/>
              <a:gd name="connsiteY1685" fmla="*/ 312000 h 3841500"/>
              <a:gd name="connsiteX1686" fmla="*/ 6961496 w 9145496"/>
              <a:gd name="connsiteY1686" fmla="*/ 360750 h 3841500"/>
              <a:gd name="connsiteX1687" fmla="*/ 6912746 w 9145496"/>
              <a:gd name="connsiteY1687" fmla="*/ 409500 h 3841500"/>
              <a:gd name="connsiteX1688" fmla="*/ 6863996 w 9145496"/>
              <a:gd name="connsiteY1688" fmla="*/ 360750 h 3841500"/>
              <a:gd name="connsiteX1689" fmla="*/ 6912746 w 9145496"/>
              <a:gd name="connsiteY1689" fmla="*/ 312000 h 3841500"/>
              <a:gd name="connsiteX1690" fmla="*/ 6600746 w 9145496"/>
              <a:gd name="connsiteY1690" fmla="*/ 312000 h 3841500"/>
              <a:gd name="connsiteX1691" fmla="*/ 6649496 w 9145496"/>
              <a:gd name="connsiteY1691" fmla="*/ 360750 h 3841500"/>
              <a:gd name="connsiteX1692" fmla="*/ 6600746 w 9145496"/>
              <a:gd name="connsiteY1692" fmla="*/ 409500 h 3841500"/>
              <a:gd name="connsiteX1693" fmla="*/ 6551996 w 9145496"/>
              <a:gd name="connsiteY1693" fmla="*/ 360750 h 3841500"/>
              <a:gd name="connsiteX1694" fmla="*/ 6600746 w 9145496"/>
              <a:gd name="connsiteY1694" fmla="*/ 312000 h 3841500"/>
              <a:gd name="connsiteX1695" fmla="*/ 6288746 w 9145496"/>
              <a:gd name="connsiteY1695" fmla="*/ 312000 h 3841500"/>
              <a:gd name="connsiteX1696" fmla="*/ 6337496 w 9145496"/>
              <a:gd name="connsiteY1696" fmla="*/ 360750 h 3841500"/>
              <a:gd name="connsiteX1697" fmla="*/ 6288746 w 9145496"/>
              <a:gd name="connsiteY1697" fmla="*/ 409500 h 3841500"/>
              <a:gd name="connsiteX1698" fmla="*/ 6239996 w 9145496"/>
              <a:gd name="connsiteY1698" fmla="*/ 360750 h 3841500"/>
              <a:gd name="connsiteX1699" fmla="*/ 6288746 w 9145496"/>
              <a:gd name="connsiteY1699" fmla="*/ 312000 h 3841500"/>
              <a:gd name="connsiteX1700" fmla="*/ 5976746 w 9145496"/>
              <a:gd name="connsiteY1700" fmla="*/ 312000 h 3841500"/>
              <a:gd name="connsiteX1701" fmla="*/ 6025496 w 9145496"/>
              <a:gd name="connsiteY1701" fmla="*/ 360750 h 3841500"/>
              <a:gd name="connsiteX1702" fmla="*/ 5976746 w 9145496"/>
              <a:gd name="connsiteY1702" fmla="*/ 409500 h 3841500"/>
              <a:gd name="connsiteX1703" fmla="*/ 5927996 w 9145496"/>
              <a:gd name="connsiteY1703" fmla="*/ 360750 h 3841500"/>
              <a:gd name="connsiteX1704" fmla="*/ 5976746 w 9145496"/>
              <a:gd name="connsiteY1704" fmla="*/ 312000 h 3841500"/>
              <a:gd name="connsiteX1705" fmla="*/ 5664746 w 9145496"/>
              <a:gd name="connsiteY1705" fmla="*/ 312000 h 3841500"/>
              <a:gd name="connsiteX1706" fmla="*/ 5713496 w 9145496"/>
              <a:gd name="connsiteY1706" fmla="*/ 360750 h 3841500"/>
              <a:gd name="connsiteX1707" fmla="*/ 5664746 w 9145496"/>
              <a:gd name="connsiteY1707" fmla="*/ 409500 h 3841500"/>
              <a:gd name="connsiteX1708" fmla="*/ 5615996 w 9145496"/>
              <a:gd name="connsiteY1708" fmla="*/ 360750 h 3841500"/>
              <a:gd name="connsiteX1709" fmla="*/ 5664746 w 9145496"/>
              <a:gd name="connsiteY1709" fmla="*/ 312000 h 3841500"/>
              <a:gd name="connsiteX1710" fmla="*/ 5352746 w 9145496"/>
              <a:gd name="connsiteY1710" fmla="*/ 312000 h 3841500"/>
              <a:gd name="connsiteX1711" fmla="*/ 5401496 w 9145496"/>
              <a:gd name="connsiteY1711" fmla="*/ 360750 h 3841500"/>
              <a:gd name="connsiteX1712" fmla="*/ 5352746 w 9145496"/>
              <a:gd name="connsiteY1712" fmla="*/ 409500 h 3841500"/>
              <a:gd name="connsiteX1713" fmla="*/ 5303996 w 9145496"/>
              <a:gd name="connsiteY1713" fmla="*/ 360750 h 3841500"/>
              <a:gd name="connsiteX1714" fmla="*/ 5352746 w 9145496"/>
              <a:gd name="connsiteY1714" fmla="*/ 312000 h 3841500"/>
              <a:gd name="connsiteX1715" fmla="*/ 5040746 w 9145496"/>
              <a:gd name="connsiteY1715" fmla="*/ 312000 h 3841500"/>
              <a:gd name="connsiteX1716" fmla="*/ 5089496 w 9145496"/>
              <a:gd name="connsiteY1716" fmla="*/ 360750 h 3841500"/>
              <a:gd name="connsiteX1717" fmla="*/ 5040746 w 9145496"/>
              <a:gd name="connsiteY1717" fmla="*/ 409500 h 3841500"/>
              <a:gd name="connsiteX1718" fmla="*/ 4991996 w 9145496"/>
              <a:gd name="connsiteY1718" fmla="*/ 360750 h 3841500"/>
              <a:gd name="connsiteX1719" fmla="*/ 5040746 w 9145496"/>
              <a:gd name="connsiteY1719" fmla="*/ 312000 h 3841500"/>
              <a:gd name="connsiteX1720" fmla="*/ 4728746 w 9145496"/>
              <a:gd name="connsiteY1720" fmla="*/ 312000 h 3841500"/>
              <a:gd name="connsiteX1721" fmla="*/ 4777496 w 9145496"/>
              <a:gd name="connsiteY1721" fmla="*/ 360750 h 3841500"/>
              <a:gd name="connsiteX1722" fmla="*/ 4728746 w 9145496"/>
              <a:gd name="connsiteY1722" fmla="*/ 409500 h 3841500"/>
              <a:gd name="connsiteX1723" fmla="*/ 4679996 w 9145496"/>
              <a:gd name="connsiteY1723" fmla="*/ 360750 h 3841500"/>
              <a:gd name="connsiteX1724" fmla="*/ 4728746 w 9145496"/>
              <a:gd name="connsiteY1724" fmla="*/ 312000 h 3841500"/>
              <a:gd name="connsiteX1725" fmla="*/ 4416746 w 9145496"/>
              <a:gd name="connsiteY1725" fmla="*/ 312000 h 3841500"/>
              <a:gd name="connsiteX1726" fmla="*/ 4465496 w 9145496"/>
              <a:gd name="connsiteY1726" fmla="*/ 360750 h 3841500"/>
              <a:gd name="connsiteX1727" fmla="*/ 4416746 w 9145496"/>
              <a:gd name="connsiteY1727" fmla="*/ 409500 h 3841500"/>
              <a:gd name="connsiteX1728" fmla="*/ 4367996 w 9145496"/>
              <a:gd name="connsiteY1728" fmla="*/ 360750 h 3841500"/>
              <a:gd name="connsiteX1729" fmla="*/ 4416746 w 9145496"/>
              <a:gd name="connsiteY1729" fmla="*/ 312000 h 3841500"/>
              <a:gd name="connsiteX1730" fmla="*/ 4104746 w 9145496"/>
              <a:gd name="connsiteY1730" fmla="*/ 312000 h 3841500"/>
              <a:gd name="connsiteX1731" fmla="*/ 4153496 w 9145496"/>
              <a:gd name="connsiteY1731" fmla="*/ 360750 h 3841500"/>
              <a:gd name="connsiteX1732" fmla="*/ 4104746 w 9145496"/>
              <a:gd name="connsiteY1732" fmla="*/ 409500 h 3841500"/>
              <a:gd name="connsiteX1733" fmla="*/ 4055996 w 9145496"/>
              <a:gd name="connsiteY1733" fmla="*/ 360750 h 3841500"/>
              <a:gd name="connsiteX1734" fmla="*/ 4104746 w 9145496"/>
              <a:gd name="connsiteY1734" fmla="*/ 312000 h 3841500"/>
              <a:gd name="connsiteX1735" fmla="*/ 3792746 w 9145496"/>
              <a:gd name="connsiteY1735" fmla="*/ 312000 h 3841500"/>
              <a:gd name="connsiteX1736" fmla="*/ 3841496 w 9145496"/>
              <a:gd name="connsiteY1736" fmla="*/ 360750 h 3841500"/>
              <a:gd name="connsiteX1737" fmla="*/ 3792746 w 9145496"/>
              <a:gd name="connsiteY1737" fmla="*/ 409500 h 3841500"/>
              <a:gd name="connsiteX1738" fmla="*/ 3743996 w 9145496"/>
              <a:gd name="connsiteY1738" fmla="*/ 360750 h 3841500"/>
              <a:gd name="connsiteX1739" fmla="*/ 3792746 w 9145496"/>
              <a:gd name="connsiteY1739" fmla="*/ 312000 h 3841500"/>
              <a:gd name="connsiteX1740" fmla="*/ 3480746 w 9145496"/>
              <a:gd name="connsiteY1740" fmla="*/ 312000 h 3841500"/>
              <a:gd name="connsiteX1741" fmla="*/ 3529496 w 9145496"/>
              <a:gd name="connsiteY1741" fmla="*/ 360750 h 3841500"/>
              <a:gd name="connsiteX1742" fmla="*/ 3480746 w 9145496"/>
              <a:gd name="connsiteY1742" fmla="*/ 409500 h 3841500"/>
              <a:gd name="connsiteX1743" fmla="*/ 3431996 w 9145496"/>
              <a:gd name="connsiteY1743" fmla="*/ 360750 h 3841500"/>
              <a:gd name="connsiteX1744" fmla="*/ 3480746 w 9145496"/>
              <a:gd name="connsiteY1744" fmla="*/ 312000 h 3841500"/>
              <a:gd name="connsiteX1745" fmla="*/ 3168747 w 9145496"/>
              <a:gd name="connsiteY1745" fmla="*/ 312000 h 3841500"/>
              <a:gd name="connsiteX1746" fmla="*/ 3217497 w 9145496"/>
              <a:gd name="connsiteY1746" fmla="*/ 360750 h 3841500"/>
              <a:gd name="connsiteX1747" fmla="*/ 3168747 w 9145496"/>
              <a:gd name="connsiteY1747" fmla="*/ 409500 h 3841500"/>
              <a:gd name="connsiteX1748" fmla="*/ 3119996 w 9145496"/>
              <a:gd name="connsiteY1748" fmla="*/ 360750 h 3841500"/>
              <a:gd name="connsiteX1749" fmla="*/ 3168747 w 9145496"/>
              <a:gd name="connsiteY1749" fmla="*/ 312000 h 3841500"/>
              <a:gd name="connsiteX1750" fmla="*/ 2856746 w 9145496"/>
              <a:gd name="connsiteY1750" fmla="*/ 312000 h 3841500"/>
              <a:gd name="connsiteX1751" fmla="*/ 2905497 w 9145496"/>
              <a:gd name="connsiteY1751" fmla="*/ 360750 h 3841500"/>
              <a:gd name="connsiteX1752" fmla="*/ 2856746 w 9145496"/>
              <a:gd name="connsiteY1752" fmla="*/ 409500 h 3841500"/>
              <a:gd name="connsiteX1753" fmla="*/ 2807996 w 9145496"/>
              <a:gd name="connsiteY1753" fmla="*/ 360750 h 3841500"/>
              <a:gd name="connsiteX1754" fmla="*/ 2856746 w 9145496"/>
              <a:gd name="connsiteY1754" fmla="*/ 312000 h 3841500"/>
              <a:gd name="connsiteX1755" fmla="*/ 2544806 w 9145496"/>
              <a:gd name="connsiteY1755" fmla="*/ 312000 h 3841500"/>
              <a:gd name="connsiteX1756" fmla="*/ 2593556 w 9145496"/>
              <a:gd name="connsiteY1756" fmla="*/ 360750 h 3841500"/>
              <a:gd name="connsiteX1757" fmla="*/ 2544806 w 9145496"/>
              <a:gd name="connsiteY1757" fmla="*/ 409500 h 3841500"/>
              <a:gd name="connsiteX1758" fmla="*/ 2496061 w 9145496"/>
              <a:gd name="connsiteY1758" fmla="*/ 360750 h 3841500"/>
              <a:gd name="connsiteX1759" fmla="*/ 2544806 w 9145496"/>
              <a:gd name="connsiteY1759" fmla="*/ 312000 h 3841500"/>
              <a:gd name="connsiteX1760" fmla="*/ 2232809 w 9145496"/>
              <a:gd name="connsiteY1760" fmla="*/ 312000 h 3841500"/>
              <a:gd name="connsiteX1761" fmla="*/ 2281547 w 9145496"/>
              <a:gd name="connsiteY1761" fmla="*/ 360750 h 3841500"/>
              <a:gd name="connsiteX1762" fmla="*/ 2232809 w 9145496"/>
              <a:gd name="connsiteY1762" fmla="*/ 409500 h 3841500"/>
              <a:gd name="connsiteX1763" fmla="*/ 2184058 w 9145496"/>
              <a:gd name="connsiteY1763" fmla="*/ 360750 h 3841500"/>
              <a:gd name="connsiteX1764" fmla="*/ 2232809 w 9145496"/>
              <a:gd name="connsiteY1764" fmla="*/ 312000 h 3841500"/>
              <a:gd name="connsiteX1765" fmla="*/ 1920805 w 9145496"/>
              <a:gd name="connsiteY1765" fmla="*/ 312000 h 3841500"/>
              <a:gd name="connsiteX1766" fmla="*/ 1969554 w 9145496"/>
              <a:gd name="connsiteY1766" fmla="*/ 360750 h 3841500"/>
              <a:gd name="connsiteX1767" fmla="*/ 1920805 w 9145496"/>
              <a:gd name="connsiteY1767" fmla="*/ 409500 h 3841500"/>
              <a:gd name="connsiteX1768" fmla="*/ 1872053 w 9145496"/>
              <a:gd name="connsiteY1768" fmla="*/ 360750 h 3841500"/>
              <a:gd name="connsiteX1769" fmla="*/ 1920805 w 9145496"/>
              <a:gd name="connsiteY1769" fmla="*/ 312000 h 3841500"/>
              <a:gd name="connsiteX1770" fmla="*/ 1608802 w 9145496"/>
              <a:gd name="connsiteY1770" fmla="*/ 312000 h 3841500"/>
              <a:gd name="connsiteX1771" fmla="*/ 1657551 w 9145496"/>
              <a:gd name="connsiteY1771" fmla="*/ 360750 h 3841500"/>
              <a:gd name="connsiteX1772" fmla="*/ 1608802 w 9145496"/>
              <a:gd name="connsiteY1772" fmla="*/ 409500 h 3841500"/>
              <a:gd name="connsiteX1773" fmla="*/ 1560050 w 9145496"/>
              <a:gd name="connsiteY1773" fmla="*/ 360750 h 3841500"/>
              <a:gd name="connsiteX1774" fmla="*/ 1608802 w 9145496"/>
              <a:gd name="connsiteY1774" fmla="*/ 312000 h 3841500"/>
              <a:gd name="connsiteX1775" fmla="*/ 1296801 w 9145496"/>
              <a:gd name="connsiteY1775" fmla="*/ 312000 h 3841500"/>
              <a:gd name="connsiteX1776" fmla="*/ 1345549 w 9145496"/>
              <a:gd name="connsiteY1776" fmla="*/ 360750 h 3841500"/>
              <a:gd name="connsiteX1777" fmla="*/ 1296801 w 9145496"/>
              <a:gd name="connsiteY1777" fmla="*/ 409500 h 3841500"/>
              <a:gd name="connsiteX1778" fmla="*/ 1248055 w 9145496"/>
              <a:gd name="connsiteY1778" fmla="*/ 360750 h 3841500"/>
              <a:gd name="connsiteX1779" fmla="*/ 1296801 w 9145496"/>
              <a:gd name="connsiteY1779" fmla="*/ 312000 h 3841500"/>
              <a:gd name="connsiteX1780" fmla="*/ 984808 w 9145496"/>
              <a:gd name="connsiteY1780" fmla="*/ 312000 h 3841500"/>
              <a:gd name="connsiteX1781" fmla="*/ 1033558 w 9145496"/>
              <a:gd name="connsiteY1781" fmla="*/ 360750 h 3841500"/>
              <a:gd name="connsiteX1782" fmla="*/ 984808 w 9145496"/>
              <a:gd name="connsiteY1782" fmla="*/ 409500 h 3841500"/>
              <a:gd name="connsiteX1783" fmla="*/ 936061 w 9145496"/>
              <a:gd name="connsiteY1783" fmla="*/ 360750 h 3841500"/>
              <a:gd name="connsiteX1784" fmla="*/ 984808 w 9145496"/>
              <a:gd name="connsiteY1784" fmla="*/ 312000 h 3841500"/>
              <a:gd name="connsiteX1785" fmla="*/ 672818 w 9145496"/>
              <a:gd name="connsiteY1785" fmla="*/ 312000 h 3841500"/>
              <a:gd name="connsiteX1786" fmla="*/ 721568 w 9145496"/>
              <a:gd name="connsiteY1786" fmla="*/ 360750 h 3841500"/>
              <a:gd name="connsiteX1787" fmla="*/ 672818 w 9145496"/>
              <a:gd name="connsiteY1787" fmla="*/ 409500 h 3841500"/>
              <a:gd name="connsiteX1788" fmla="*/ 624068 w 9145496"/>
              <a:gd name="connsiteY1788" fmla="*/ 360750 h 3841500"/>
              <a:gd name="connsiteX1789" fmla="*/ 672818 w 9145496"/>
              <a:gd name="connsiteY1789" fmla="*/ 312000 h 3841500"/>
              <a:gd name="connsiteX1790" fmla="*/ 360800 w 9145496"/>
              <a:gd name="connsiteY1790" fmla="*/ 312000 h 3841500"/>
              <a:gd name="connsiteX1791" fmla="*/ 409554 w 9145496"/>
              <a:gd name="connsiteY1791" fmla="*/ 360750 h 3841500"/>
              <a:gd name="connsiteX1792" fmla="*/ 360800 w 9145496"/>
              <a:gd name="connsiteY1792" fmla="*/ 409500 h 3841500"/>
              <a:gd name="connsiteX1793" fmla="*/ 312057 w 9145496"/>
              <a:gd name="connsiteY1793" fmla="*/ 360750 h 3841500"/>
              <a:gd name="connsiteX1794" fmla="*/ 360800 w 9145496"/>
              <a:gd name="connsiteY1794" fmla="*/ 312000 h 3841500"/>
              <a:gd name="connsiteX1795" fmla="*/ 48800 w 9145496"/>
              <a:gd name="connsiteY1795" fmla="*/ 312000 h 3841500"/>
              <a:gd name="connsiteX1796" fmla="*/ 97551 w 9145496"/>
              <a:gd name="connsiteY1796" fmla="*/ 360750 h 3841500"/>
              <a:gd name="connsiteX1797" fmla="*/ 48800 w 9145496"/>
              <a:gd name="connsiteY1797" fmla="*/ 409500 h 3841500"/>
              <a:gd name="connsiteX1798" fmla="*/ 50 w 9145496"/>
              <a:gd name="connsiteY1798" fmla="*/ 360750 h 3841500"/>
              <a:gd name="connsiteX1799" fmla="*/ 48800 w 9145496"/>
              <a:gd name="connsiteY1799" fmla="*/ 312000 h 3841500"/>
              <a:gd name="connsiteX1800" fmla="*/ 9096746 w 9145496"/>
              <a:gd name="connsiteY1800" fmla="*/ 0 h 3841500"/>
              <a:gd name="connsiteX1801" fmla="*/ 9145496 w 9145496"/>
              <a:gd name="connsiteY1801" fmla="*/ 48750 h 3841500"/>
              <a:gd name="connsiteX1802" fmla="*/ 9096746 w 9145496"/>
              <a:gd name="connsiteY1802" fmla="*/ 97500 h 3841500"/>
              <a:gd name="connsiteX1803" fmla="*/ 9047996 w 9145496"/>
              <a:gd name="connsiteY1803" fmla="*/ 48750 h 3841500"/>
              <a:gd name="connsiteX1804" fmla="*/ 9096746 w 9145496"/>
              <a:gd name="connsiteY1804" fmla="*/ 0 h 3841500"/>
              <a:gd name="connsiteX1805" fmla="*/ 8784746 w 9145496"/>
              <a:gd name="connsiteY1805" fmla="*/ 0 h 3841500"/>
              <a:gd name="connsiteX1806" fmla="*/ 8833496 w 9145496"/>
              <a:gd name="connsiteY1806" fmla="*/ 48750 h 3841500"/>
              <a:gd name="connsiteX1807" fmla="*/ 8784746 w 9145496"/>
              <a:gd name="connsiteY1807" fmla="*/ 97500 h 3841500"/>
              <a:gd name="connsiteX1808" fmla="*/ 8735996 w 9145496"/>
              <a:gd name="connsiteY1808" fmla="*/ 48750 h 3841500"/>
              <a:gd name="connsiteX1809" fmla="*/ 8784746 w 9145496"/>
              <a:gd name="connsiteY1809" fmla="*/ 0 h 3841500"/>
              <a:gd name="connsiteX1810" fmla="*/ 8472746 w 9145496"/>
              <a:gd name="connsiteY1810" fmla="*/ 0 h 3841500"/>
              <a:gd name="connsiteX1811" fmla="*/ 8521496 w 9145496"/>
              <a:gd name="connsiteY1811" fmla="*/ 48750 h 3841500"/>
              <a:gd name="connsiteX1812" fmla="*/ 8472746 w 9145496"/>
              <a:gd name="connsiteY1812" fmla="*/ 97500 h 3841500"/>
              <a:gd name="connsiteX1813" fmla="*/ 8423996 w 9145496"/>
              <a:gd name="connsiteY1813" fmla="*/ 48750 h 3841500"/>
              <a:gd name="connsiteX1814" fmla="*/ 8472746 w 9145496"/>
              <a:gd name="connsiteY1814" fmla="*/ 0 h 3841500"/>
              <a:gd name="connsiteX1815" fmla="*/ 8160746 w 9145496"/>
              <a:gd name="connsiteY1815" fmla="*/ 0 h 3841500"/>
              <a:gd name="connsiteX1816" fmla="*/ 8209496 w 9145496"/>
              <a:gd name="connsiteY1816" fmla="*/ 48750 h 3841500"/>
              <a:gd name="connsiteX1817" fmla="*/ 8160746 w 9145496"/>
              <a:gd name="connsiteY1817" fmla="*/ 97500 h 3841500"/>
              <a:gd name="connsiteX1818" fmla="*/ 8111996 w 9145496"/>
              <a:gd name="connsiteY1818" fmla="*/ 48750 h 3841500"/>
              <a:gd name="connsiteX1819" fmla="*/ 8160746 w 9145496"/>
              <a:gd name="connsiteY1819" fmla="*/ 0 h 3841500"/>
              <a:gd name="connsiteX1820" fmla="*/ 7848746 w 9145496"/>
              <a:gd name="connsiteY1820" fmla="*/ 0 h 3841500"/>
              <a:gd name="connsiteX1821" fmla="*/ 7897496 w 9145496"/>
              <a:gd name="connsiteY1821" fmla="*/ 48750 h 3841500"/>
              <a:gd name="connsiteX1822" fmla="*/ 7848746 w 9145496"/>
              <a:gd name="connsiteY1822" fmla="*/ 97500 h 3841500"/>
              <a:gd name="connsiteX1823" fmla="*/ 7799996 w 9145496"/>
              <a:gd name="connsiteY1823" fmla="*/ 48750 h 3841500"/>
              <a:gd name="connsiteX1824" fmla="*/ 7848746 w 9145496"/>
              <a:gd name="connsiteY1824" fmla="*/ 0 h 3841500"/>
              <a:gd name="connsiteX1825" fmla="*/ 7536746 w 9145496"/>
              <a:gd name="connsiteY1825" fmla="*/ 0 h 3841500"/>
              <a:gd name="connsiteX1826" fmla="*/ 7585496 w 9145496"/>
              <a:gd name="connsiteY1826" fmla="*/ 48750 h 3841500"/>
              <a:gd name="connsiteX1827" fmla="*/ 7536746 w 9145496"/>
              <a:gd name="connsiteY1827" fmla="*/ 97500 h 3841500"/>
              <a:gd name="connsiteX1828" fmla="*/ 7487996 w 9145496"/>
              <a:gd name="connsiteY1828" fmla="*/ 48750 h 3841500"/>
              <a:gd name="connsiteX1829" fmla="*/ 7536746 w 9145496"/>
              <a:gd name="connsiteY1829" fmla="*/ 0 h 3841500"/>
              <a:gd name="connsiteX1830" fmla="*/ 7224746 w 9145496"/>
              <a:gd name="connsiteY1830" fmla="*/ 0 h 3841500"/>
              <a:gd name="connsiteX1831" fmla="*/ 7273496 w 9145496"/>
              <a:gd name="connsiteY1831" fmla="*/ 48750 h 3841500"/>
              <a:gd name="connsiteX1832" fmla="*/ 7224746 w 9145496"/>
              <a:gd name="connsiteY1832" fmla="*/ 97500 h 3841500"/>
              <a:gd name="connsiteX1833" fmla="*/ 7175996 w 9145496"/>
              <a:gd name="connsiteY1833" fmla="*/ 48750 h 3841500"/>
              <a:gd name="connsiteX1834" fmla="*/ 7224746 w 9145496"/>
              <a:gd name="connsiteY1834" fmla="*/ 0 h 3841500"/>
              <a:gd name="connsiteX1835" fmla="*/ 6912746 w 9145496"/>
              <a:gd name="connsiteY1835" fmla="*/ 0 h 3841500"/>
              <a:gd name="connsiteX1836" fmla="*/ 6961496 w 9145496"/>
              <a:gd name="connsiteY1836" fmla="*/ 48750 h 3841500"/>
              <a:gd name="connsiteX1837" fmla="*/ 6912746 w 9145496"/>
              <a:gd name="connsiteY1837" fmla="*/ 97500 h 3841500"/>
              <a:gd name="connsiteX1838" fmla="*/ 6863996 w 9145496"/>
              <a:gd name="connsiteY1838" fmla="*/ 48750 h 3841500"/>
              <a:gd name="connsiteX1839" fmla="*/ 6912746 w 9145496"/>
              <a:gd name="connsiteY1839" fmla="*/ 0 h 3841500"/>
              <a:gd name="connsiteX1840" fmla="*/ 6600746 w 9145496"/>
              <a:gd name="connsiteY1840" fmla="*/ 0 h 3841500"/>
              <a:gd name="connsiteX1841" fmla="*/ 6649496 w 9145496"/>
              <a:gd name="connsiteY1841" fmla="*/ 48750 h 3841500"/>
              <a:gd name="connsiteX1842" fmla="*/ 6600746 w 9145496"/>
              <a:gd name="connsiteY1842" fmla="*/ 97500 h 3841500"/>
              <a:gd name="connsiteX1843" fmla="*/ 6551996 w 9145496"/>
              <a:gd name="connsiteY1843" fmla="*/ 48750 h 3841500"/>
              <a:gd name="connsiteX1844" fmla="*/ 6600746 w 9145496"/>
              <a:gd name="connsiteY1844" fmla="*/ 0 h 3841500"/>
              <a:gd name="connsiteX1845" fmla="*/ 6288746 w 9145496"/>
              <a:gd name="connsiteY1845" fmla="*/ 0 h 3841500"/>
              <a:gd name="connsiteX1846" fmla="*/ 6337496 w 9145496"/>
              <a:gd name="connsiteY1846" fmla="*/ 48750 h 3841500"/>
              <a:gd name="connsiteX1847" fmla="*/ 6288746 w 9145496"/>
              <a:gd name="connsiteY1847" fmla="*/ 97500 h 3841500"/>
              <a:gd name="connsiteX1848" fmla="*/ 6239996 w 9145496"/>
              <a:gd name="connsiteY1848" fmla="*/ 48750 h 3841500"/>
              <a:gd name="connsiteX1849" fmla="*/ 6288746 w 9145496"/>
              <a:gd name="connsiteY1849" fmla="*/ 0 h 3841500"/>
              <a:gd name="connsiteX1850" fmla="*/ 5976746 w 9145496"/>
              <a:gd name="connsiteY1850" fmla="*/ 0 h 3841500"/>
              <a:gd name="connsiteX1851" fmla="*/ 6025496 w 9145496"/>
              <a:gd name="connsiteY1851" fmla="*/ 48750 h 3841500"/>
              <a:gd name="connsiteX1852" fmla="*/ 5976746 w 9145496"/>
              <a:gd name="connsiteY1852" fmla="*/ 97500 h 3841500"/>
              <a:gd name="connsiteX1853" fmla="*/ 5927996 w 9145496"/>
              <a:gd name="connsiteY1853" fmla="*/ 48750 h 3841500"/>
              <a:gd name="connsiteX1854" fmla="*/ 5976746 w 9145496"/>
              <a:gd name="connsiteY1854" fmla="*/ 0 h 3841500"/>
              <a:gd name="connsiteX1855" fmla="*/ 5664746 w 9145496"/>
              <a:gd name="connsiteY1855" fmla="*/ 0 h 3841500"/>
              <a:gd name="connsiteX1856" fmla="*/ 5713496 w 9145496"/>
              <a:gd name="connsiteY1856" fmla="*/ 48750 h 3841500"/>
              <a:gd name="connsiteX1857" fmla="*/ 5664746 w 9145496"/>
              <a:gd name="connsiteY1857" fmla="*/ 97500 h 3841500"/>
              <a:gd name="connsiteX1858" fmla="*/ 5615996 w 9145496"/>
              <a:gd name="connsiteY1858" fmla="*/ 48750 h 3841500"/>
              <a:gd name="connsiteX1859" fmla="*/ 5664746 w 9145496"/>
              <a:gd name="connsiteY1859" fmla="*/ 0 h 3841500"/>
              <a:gd name="connsiteX1860" fmla="*/ 5352746 w 9145496"/>
              <a:gd name="connsiteY1860" fmla="*/ 0 h 3841500"/>
              <a:gd name="connsiteX1861" fmla="*/ 5401496 w 9145496"/>
              <a:gd name="connsiteY1861" fmla="*/ 48750 h 3841500"/>
              <a:gd name="connsiteX1862" fmla="*/ 5352746 w 9145496"/>
              <a:gd name="connsiteY1862" fmla="*/ 97500 h 3841500"/>
              <a:gd name="connsiteX1863" fmla="*/ 5303996 w 9145496"/>
              <a:gd name="connsiteY1863" fmla="*/ 48750 h 3841500"/>
              <a:gd name="connsiteX1864" fmla="*/ 5352746 w 9145496"/>
              <a:gd name="connsiteY1864" fmla="*/ 0 h 3841500"/>
              <a:gd name="connsiteX1865" fmla="*/ 5040746 w 9145496"/>
              <a:gd name="connsiteY1865" fmla="*/ 0 h 3841500"/>
              <a:gd name="connsiteX1866" fmla="*/ 5089496 w 9145496"/>
              <a:gd name="connsiteY1866" fmla="*/ 48750 h 3841500"/>
              <a:gd name="connsiteX1867" fmla="*/ 5040746 w 9145496"/>
              <a:gd name="connsiteY1867" fmla="*/ 97500 h 3841500"/>
              <a:gd name="connsiteX1868" fmla="*/ 4991996 w 9145496"/>
              <a:gd name="connsiteY1868" fmla="*/ 48750 h 3841500"/>
              <a:gd name="connsiteX1869" fmla="*/ 5040746 w 9145496"/>
              <a:gd name="connsiteY1869" fmla="*/ 0 h 3841500"/>
              <a:gd name="connsiteX1870" fmla="*/ 4728746 w 9145496"/>
              <a:gd name="connsiteY1870" fmla="*/ 0 h 3841500"/>
              <a:gd name="connsiteX1871" fmla="*/ 4777496 w 9145496"/>
              <a:gd name="connsiteY1871" fmla="*/ 48750 h 3841500"/>
              <a:gd name="connsiteX1872" fmla="*/ 4728746 w 9145496"/>
              <a:gd name="connsiteY1872" fmla="*/ 97500 h 3841500"/>
              <a:gd name="connsiteX1873" fmla="*/ 4679996 w 9145496"/>
              <a:gd name="connsiteY1873" fmla="*/ 48750 h 3841500"/>
              <a:gd name="connsiteX1874" fmla="*/ 4728746 w 9145496"/>
              <a:gd name="connsiteY1874" fmla="*/ 0 h 3841500"/>
              <a:gd name="connsiteX1875" fmla="*/ 4416746 w 9145496"/>
              <a:gd name="connsiteY1875" fmla="*/ 0 h 3841500"/>
              <a:gd name="connsiteX1876" fmla="*/ 4465496 w 9145496"/>
              <a:gd name="connsiteY1876" fmla="*/ 48750 h 3841500"/>
              <a:gd name="connsiteX1877" fmla="*/ 4416746 w 9145496"/>
              <a:gd name="connsiteY1877" fmla="*/ 97500 h 3841500"/>
              <a:gd name="connsiteX1878" fmla="*/ 4367996 w 9145496"/>
              <a:gd name="connsiteY1878" fmla="*/ 48750 h 3841500"/>
              <a:gd name="connsiteX1879" fmla="*/ 4416746 w 9145496"/>
              <a:gd name="connsiteY1879" fmla="*/ 0 h 3841500"/>
              <a:gd name="connsiteX1880" fmla="*/ 4104746 w 9145496"/>
              <a:gd name="connsiteY1880" fmla="*/ 0 h 3841500"/>
              <a:gd name="connsiteX1881" fmla="*/ 4153496 w 9145496"/>
              <a:gd name="connsiteY1881" fmla="*/ 48750 h 3841500"/>
              <a:gd name="connsiteX1882" fmla="*/ 4104746 w 9145496"/>
              <a:gd name="connsiteY1882" fmla="*/ 97500 h 3841500"/>
              <a:gd name="connsiteX1883" fmla="*/ 4055996 w 9145496"/>
              <a:gd name="connsiteY1883" fmla="*/ 48750 h 3841500"/>
              <a:gd name="connsiteX1884" fmla="*/ 4104746 w 9145496"/>
              <a:gd name="connsiteY1884" fmla="*/ 0 h 3841500"/>
              <a:gd name="connsiteX1885" fmla="*/ 3792746 w 9145496"/>
              <a:gd name="connsiteY1885" fmla="*/ 0 h 3841500"/>
              <a:gd name="connsiteX1886" fmla="*/ 3841496 w 9145496"/>
              <a:gd name="connsiteY1886" fmla="*/ 48750 h 3841500"/>
              <a:gd name="connsiteX1887" fmla="*/ 3792746 w 9145496"/>
              <a:gd name="connsiteY1887" fmla="*/ 97500 h 3841500"/>
              <a:gd name="connsiteX1888" fmla="*/ 3743996 w 9145496"/>
              <a:gd name="connsiteY1888" fmla="*/ 48750 h 3841500"/>
              <a:gd name="connsiteX1889" fmla="*/ 3792746 w 9145496"/>
              <a:gd name="connsiteY1889" fmla="*/ 0 h 3841500"/>
              <a:gd name="connsiteX1890" fmla="*/ 3480746 w 9145496"/>
              <a:gd name="connsiteY1890" fmla="*/ 0 h 3841500"/>
              <a:gd name="connsiteX1891" fmla="*/ 3529496 w 9145496"/>
              <a:gd name="connsiteY1891" fmla="*/ 48750 h 3841500"/>
              <a:gd name="connsiteX1892" fmla="*/ 3480746 w 9145496"/>
              <a:gd name="connsiteY1892" fmla="*/ 97500 h 3841500"/>
              <a:gd name="connsiteX1893" fmla="*/ 3431996 w 9145496"/>
              <a:gd name="connsiteY1893" fmla="*/ 48750 h 3841500"/>
              <a:gd name="connsiteX1894" fmla="*/ 3480746 w 9145496"/>
              <a:gd name="connsiteY1894" fmla="*/ 0 h 3841500"/>
              <a:gd name="connsiteX1895" fmla="*/ 3168747 w 9145496"/>
              <a:gd name="connsiteY1895" fmla="*/ 0 h 3841500"/>
              <a:gd name="connsiteX1896" fmla="*/ 3217497 w 9145496"/>
              <a:gd name="connsiteY1896" fmla="*/ 48750 h 3841500"/>
              <a:gd name="connsiteX1897" fmla="*/ 3168747 w 9145496"/>
              <a:gd name="connsiteY1897" fmla="*/ 97500 h 3841500"/>
              <a:gd name="connsiteX1898" fmla="*/ 3119996 w 9145496"/>
              <a:gd name="connsiteY1898" fmla="*/ 48750 h 3841500"/>
              <a:gd name="connsiteX1899" fmla="*/ 3168747 w 9145496"/>
              <a:gd name="connsiteY1899" fmla="*/ 0 h 3841500"/>
              <a:gd name="connsiteX1900" fmla="*/ 2856746 w 9145496"/>
              <a:gd name="connsiteY1900" fmla="*/ 0 h 3841500"/>
              <a:gd name="connsiteX1901" fmla="*/ 2905497 w 9145496"/>
              <a:gd name="connsiteY1901" fmla="*/ 48750 h 3841500"/>
              <a:gd name="connsiteX1902" fmla="*/ 2856746 w 9145496"/>
              <a:gd name="connsiteY1902" fmla="*/ 97500 h 3841500"/>
              <a:gd name="connsiteX1903" fmla="*/ 2807996 w 9145496"/>
              <a:gd name="connsiteY1903" fmla="*/ 48750 h 3841500"/>
              <a:gd name="connsiteX1904" fmla="*/ 2856746 w 9145496"/>
              <a:gd name="connsiteY1904" fmla="*/ 0 h 3841500"/>
              <a:gd name="connsiteX1905" fmla="*/ 2544811 w 9145496"/>
              <a:gd name="connsiteY1905" fmla="*/ 0 h 3841500"/>
              <a:gd name="connsiteX1906" fmla="*/ 2593561 w 9145496"/>
              <a:gd name="connsiteY1906" fmla="*/ 48750 h 3841500"/>
              <a:gd name="connsiteX1907" fmla="*/ 2544811 w 9145496"/>
              <a:gd name="connsiteY1907" fmla="*/ 97500 h 3841500"/>
              <a:gd name="connsiteX1908" fmla="*/ 2496067 w 9145496"/>
              <a:gd name="connsiteY1908" fmla="*/ 48750 h 3841500"/>
              <a:gd name="connsiteX1909" fmla="*/ 2544811 w 9145496"/>
              <a:gd name="connsiteY1909" fmla="*/ 0 h 3841500"/>
              <a:gd name="connsiteX1910" fmla="*/ 2232812 w 9145496"/>
              <a:gd name="connsiteY1910" fmla="*/ 0 h 3841500"/>
              <a:gd name="connsiteX1911" fmla="*/ 2281552 w 9145496"/>
              <a:gd name="connsiteY1911" fmla="*/ 48750 h 3841500"/>
              <a:gd name="connsiteX1912" fmla="*/ 2232812 w 9145496"/>
              <a:gd name="connsiteY1912" fmla="*/ 97500 h 3841500"/>
              <a:gd name="connsiteX1913" fmla="*/ 2184064 w 9145496"/>
              <a:gd name="connsiteY1913" fmla="*/ 48750 h 3841500"/>
              <a:gd name="connsiteX1914" fmla="*/ 2232812 w 9145496"/>
              <a:gd name="connsiteY1914" fmla="*/ 0 h 3841500"/>
              <a:gd name="connsiteX1915" fmla="*/ 1920809 w 9145496"/>
              <a:gd name="connsiteY1915" fmla="*/ 0 h 3841500"/>
              <a:gd name="connsiteX1916" fmla="*/ 1969559 w 9145496"/>
              <a:gd name="connsiteY1916" fmla="*/ 48750 h 3841500"/>
              <a:gd name="connsiteX1917" fmla="*/ 1920809 w 9145496"/>
              <a:gd name="connsiteY1917" fmla="*/ 97500 h 3841500"/>
              <a:gd name="connsiteX1918" fmla="*/ 1872058 w 9145496"/>
              <a:gd name="connsiteY1918" fmla="*/ 48750 h 3841500"/>
              <a:gd name="connsiteX1919" fmla="*/ 1920809 w 9145496"/>
              <a:gd name="connsiteY1919" fmla="*/ 0 h 3841500"/>
              <a:gd name="connsiteX1920" fmla="*/ 1608808 w 9145496"/>
              <a:gd name="connsiteY1920" fmla="*/ 0 h 3841500"/>
              <a:gd name="connsiteX1921" fmla="*/ 1657556 w 9145496"/>
              <a:gd name="connsiteY1921" fmla="*/ 48750 h 3841500"/>
              <a:gd name="connsiteX1922" fmla="*/ 1608808 w 9145496"/>
              <a:gd name="connsiteY1922" fmla="*/ 97500 h 3841500"/>
              <a:gd name="connsiteX1923" fmla="*/ 1560056 w 9145496"/>
              <a:gd name="connsiteY1923" fmla="*/ 48750 h 3841500"/>
              <a:gd name="connsiteX1924" fmla="*/ 1608808 w 9145496"/>
              <a:gd name="connsiteY1924" fmla="*/ 0 h 3841500"/>
              <a:gd name="connsiteX1925" fmla="*/ 1296806 w 9145496"/>
              <a:gd name="connsiteY1925" fmla="*/ 0 h 3841500"/>
              <a:gd name="connsiteX1926" fmla="*/ 1345554 w 9145496"/>
              <a:gd name="connsiteY1926" fmla="*/ 48750 h 3841500"/>
              <a:gd name="connsiteX1927" fmla="*/ 1296806 w 9145496"/>
              <a:gd name="connsiteY1927" fmla="*/ 97500 h 3841500"/>
              <a:gd name="connsiteX1928" fmla="*/ 1248061 w 9145496"/>
              <a:gd name="connsiteY1928" fmla="*/ 48750 h 3841500"/>
              <a:gd name="connsiteX1929" fmla="*/ 1296806 w 9145496"/>
              <a:gd name="connsiteY1929" fmla="*/ 0 h 3841500"/>
              <a:gd name="connsiteX1930" fmla="*/ 984813 w 9145496"/>
              <a:gd name="connsiteY1930" fmla="*/ 0 h 3841500"/>
              <a:gd name="connsiteX1931" fmla="*/ 1033563 w 9145496"/>
              <a:gd name="connsiteY1931" fmla="*/ 48750 h 3841500"/>
              <a:gd name="connsiteX1932" fmla="*/ 984813 w 9145496"/>
              <a:gd name="connsiteY1932" fmla="*/ 97500 h 3841500"/>
              <a:gd name="connsiteX1933" fmla="*/ 936066 w 9145496"/>
              <a:gd name="connsiteY1933" fmla="*/ 48750 h 3841500"/>
              <a:gd name="connsiteX1934" fmla="*/ 984813 w 9145496"/>
              <a:gd name="connsiteY1934" fmla="*/ 0 h 3841500"/>
              <a:gd name="connsiteX1935" fmla="*/ 672825 w 9145496"/>
              <a:gd name="connsiteY1935" fmla="*/ 0 h 3841500"/>
              <a:gd name="connsiteX1936" fmla="*/ 721574 w 9145496"/>
              <a:gd name="connsiteY1936" fmla="*/ 48750 h 3841500"/>
              <a:gd name="connsiteX1937" fmla="*/ 672825 w 9145496"/>
              <a:gd name="connsiteY1937" fmla="*/ 97500 h 3841500"/>
              <a:gd name="connsiteX1938" fmla="*/ 624074 w 9145496"/>
              <a:gd name="connsiteY1938" fmla="*/ 48750 h 3841500"/>
              <a:gd name="connsiteX1939" fmla="*/ 672825 w 9145496"/>
              <a:gd name="connsiteY1939" fmla="*/ 0 h 3841500"/>
              <a:gd name="connsiteX1940" fmla="*/ 360805 w 9145496"/>
              <a:gd name="connsiteY1940" fmla="*/ 0 h 3841500"/>
              <a:gd name="connsiteX1941" fmla="*/ 409558 w 9145496"/>
              <a:gd name="connsiteY1941" fmla="*/ 48750 h 3841500"/>
              <a:gd name="connsiteX1942" fmla="*/ 360805 w 9145496"/>
              <a:gd name="connsiteY1942" fmla="*/ 97500 h 3841500"/>
              <a:gd name="connsiteX1943" fmla="*/ 312062 w 9145496"/>
              <a:gd name="connsiteY1943" fmla="*/ 48750 h 3841500"/>
              <a:gd name="connsiteX1944" fmla="*/ 360805 w 9145496"/>
              <a:gd name="connsiteY1944" fmla="*/ 0 h 3841500"/>
              <a:gd name="connsiteX1945" fmla="*/ 48805 w 9145496"/>
              <a:gd name="connsiteY1945" fmla="*/ 0 h 3841500"/>
              <a:gd name="connsiteX1946" fmla="*/ 97555 w 9145496"/>
              <a:gd name="connsiteY1946" fmla="*/ 48750 h 3841500"/>
              <a:gd name="connsiteX1947" fmla="*/ 48805 w 9145496"/>
              <a:gd name="connsiteY1947" fmla="*/ 97500 h 3841500"/>
              <a:gd name="connsiteX1948" fmla="*/ 55 w 9145496"/>
              <a:gd name="connsiteY1948" fmla="*/ 48750 h 3841500"/>
              <a:gd name="connsiteX1949" fmla="*/ 48805 w 9145496"/>
              <a:gd name="connsiteY1949" fmla="*/ 0 h 3841500"/>
            </a:gdLst>
            <a:ahLst/>
            <a:cxnLst/>
            <a:rect l="l" t="t" r="r" b="b"/>
            <a:pathLst>
              <a:path w="9145496" h="3841500">
                <a:moveTo>
                  <a:pt x="9096746" y="3744000"/>
                </a:moveTo>
                <a:cubicBezTo>
                  <a:pt x="9123670" y="3744000"/>
                  <a:pt x="9145496" y="3765826"/>
                  <a:pt x="9145496" y="3792750"/>
                </a:cubicBezTo>
                <a:cubicBezTo>
                  <a:pt x="9145496" y="3819674"/>
                  <a:pt x="9123670" y="3841500"/>
                  <a:pt x="9096746" y="3841500"/>
                </a:cubicBezTo>
                <a:cubicBezTo>
                  <a:pt x="9069822" y="3841500"/>
                  <a:pt x="9047996" y="3819674"/>
                  <a:pt x="9047996" y="3792750"/>
                </a:cubicBezTo>
                <a:cubicBezTo>
                  <a:pt x="9047996" y="3765826"/>
                  <a:pt x="9069822" y="3744000"/>
                  <a:pt x="9096746" y="3744000"/>
                </a:cubicBezTo>
                <a:close/>
                <a:moveTo>
                  <a:pt x="8784746" y="3744000"/>
                </a:moveTo>
                <a:cubicBezTo>
                  <a:pt x="8811670" y="3744000"/>
                  <a:pt x="8833496" y="3765826"/>
                  <a:pt x="8833496" y="3792750"/>
                </a:cubicBezTo>
                <a:cubicBezTo>
                  <a:pt x="8833496" y="3819674"/>
                  <a:pt x="8811670" y="3841500"/>
                  <a:pt x="8784746" y="3841500"/>
                </a:cubicBezTo>
                <a:cubicBezTo>
                  <a:pt x="8757822" y="3841500"/>
                  <a:pt x="8735996" y="3819674"/>
                  <a:pt x="8735996" y="3792750"/>
                </a:cubicBezTo>
                <a:cubicBezTo>
                  <a:pt x="8735996" y="3765826"/>
                  <a:pt x="8757822" y="3744000"/>
                  <a:pt x="8784746" y="3744000"/>
                </a:cubicBezTo>
                <a:close/>
                <a:moveTo>
                  <a:pt x="8472746" y="3744000"/>
                </a:moveTo>
                <a:cubicBezTo>
                  <a:pt x="8499670" y="3744000"/>
                  <a:pt x="8521496" y="3765826"/>
                  <a:pt x="8521496" y="3792750"/>
                </a:cubicBezTo>
                <a:cubicBezTo>
                  <a:pt x="8521496" y="3819674"/>
                  <a:pt x="8499670" y="3841500"/>
                  <a:pt x="8472746" y="3841500"/>
                </a:cubicBezTo>
                <a:cubicBezTo>
                  <a:pt x="8445822" y="3841500"/>
                  <a:pt x="8423996" y="3819674"/>
                  <a:pt x="8423996" y="3792750"/>
                </a:cubicBezTo>
                <a:cubicBezTo>
                  <a:pt x="8423996" y="3765826"/>
                  <a:pt x="8445822" y="3744000"/>
                  <a:pt x="8472746" y="3744000"/>
                </a:cubicBezTo>
                <a:close/>
                <a:moveTo>
                  <a:pt x="8160746" y="3744000"/>
                </a:moveTo>
                <a:cubicBezTo>
                  <a:pt x="8187670" y="3744000"/>
                  <a:pt x="8209496" y="3765826"/>
                  <a:pt x="8209496" y="3792750"/>
                </a:cubicBezTo>
                <a:cubicBezTo>
                  <a:pt x="8209496" y="3819674"/>
                  <a:pt x="8187670" y="3841500"/>
                  <a:pt x="8160746" y="3841500"/>
                </a:cubicBezTo>
                <a:cubicBezTo>
                  <a:pt x="8133822" y="3841500"/>
                  <a:pt x="8111996" y="3819674"/>
                  <a:pt x="8111996" y="3792750"/>
                </a:cubicBezTo>
                <a:cubicBezTo>
                  <a:pt x="8111996" y="3765826"/>
                  <a:pt x="8133822" y="3744000"/>
                  <a:pt x="8160746" y="3744000"/>
                </a:cubicBezTo>
                <a:close/>
                <a:moveTo>
                  <a:pt x="7848746" y="3744000"/>
                </a:moveTo>
                <a:cubicBezTo>
                  <a:pt x="7875670" y="3744000"/>
                  <a:pt x="7897496" y="3765826"/>
                  <a:pt x="7897496" y="3792750"/>
                </a:cubicBezTo>
                <a:cubicBezTo>
                  <a:pt x="7897496" y="3819674"/>
                  <a:pt x="7875670" y="3841500"/>
                  <a:pt x="7848746" y="3841500"/>
                </a:cubicBezTo>
                <a:cubicBezTo>
                  <a:pt x="7821822" y="3841500"/>
                  <a:pt x="7799996" y="3819674"/>
                  <a:pt x="7799996" y="3792750"/>
                </a:cubicBezTo>
                <a:cubicBezTo>
                  <a:pt x="7799996" y="3765826"/>
                  <a:pt x="7821822" y="3744000"/>
                  <a:pt x="7848746" y="3744000"/>
                </a:cubicBezTo>
                <a:close/>
                <a:moveTo>
                  <a:pt x="7536746" y="3744000"/>
                </a:moveTo>
                <a:cubicBezTo>
                  <a:pt x="7563670" y="3744000"/>
                  <a:pt x="7585496" y="3765826"/>
                  <a:pt x="7585496" y="3792750"/>
                </a:cubicBezTo>
                <a:cubicBezTo>
                  <a:pt x="7585496" y="3819674"/>
                  <a:pt x="7563670" y="3841500"/>
                  <a:pt x="7536746" y="3841500"/>
                </a:cubicBezTo>
                <a:cubicBezTo>
                  <a:pt x="7509822" y="3841500"/>
                  <a:pt x="7487996" y="3819674"/>
                  <a:pt x="7487996" y="3792750"/>
                </a:cubicBezTo>
                <a:cubicBezTo>
                  <a:pt x="7487996" y="3765826"/>
                  <a:pt x="7509822" y="3744000"/>
                  <a:pt x="7536746" y="3744000"/>
                </a:cubicBezTo>
                <a:close/>
                <a:moveTo>
                  <a:pt x="7224746" y="3744000"/>
                </a:moveTo>
                <a:cubicBezTo>
                  <a:pt x="7251670" y="3744000"/>
                  <a:pt x="7273496" y="3765826"/>
                  <a:pt x="7273496" y="3792750"/>
                </a:cubicBezTo>
                <a:cubicBezTo>
                  <a:pt x="7273496" y="3819674"/>
                  <a:pt x="7251670" y="3841500"/>
                  <a:pt x="7224746" y="3841500"/>
                </a:cubicBezTo>
                <a:cubicBezTo>
                  <a:pt x="7197822" y="3841500"/>
                  <a:pt x="7175996" y="3819674"/>
                  <a:pt x="7175996" y="3792750"/>
                </a:cubicBezTo>
                <a:cubicBezTo>
                  <a:pt x="7175996" y="3765826"/>
                  <a:pt x="7197822" y="3744000"/>
                  <a:pt x="7224746" y="3744000"/>
                </a:cubicBezTo>
                <a:close/>
                <a:moveTo>
                  <a:pt x="6912746" y="3744000"/>
                </a:moveTo>
                <a:cubicBezTo>
                  <a:pt x="6939670" y="3744000"/>
                  <a:pt x="6961496" y="3765826"/>
                  <a:pt x="6961496" y="3792750"/>
                </a:cubicBezTo>
                <a:cubicBezTo>
                  <a:pt x="6961496" y="3819674"/>
                  <a:pt x="6939670" y="3841500"/>
                  <a:pt x="6912746" y="3841500"/>
                </a:cubicBezTo>
                <a:cubicBezTo>
                  <a:pt x="6885822" y="3841500"/>
                  <a:pt x="6863996" y="3819674"/>
                  <a:pt x="6863996" y="3792750"/>
                </a:cubicBezTo>
                <a:cubicBezTo>
                  <a:pt x="6863996" y="3765826"/>
                  <a:pt x="6885822" y="3744000"/>
                  <a:pt x="6912746" y="3744000"/>
                </a:cubicBezTo>
                <a:close/>
                <a:moveTo>
                  <a:pt x="6600746" y="3744000"/>
                </a:moveTo>
                <a:cubicBezTo>
                  <a:pt x="6627670" y="3744000"/>
                  <a:pt x="6649496" y="3765826"/>
                  <a:pt x="6649496" y="3792750"/>
                </a:cubicBezTo>
                <a:cubicBezTo>
                  <a:pt x="6649496" y="3819674"/>
                  <a:pt x="6627670" y="3841500"/>
                  <a:pt x="6600746" y="3841500"/>
                </a:cubicBezTo>
                <a:cubicBezTo>
                  <a:pt x="6573822" y="3841500"/>
                  <a:pt x="6551996" y="3819674"/>
                  <a:pt x="6551996" y="3792750"/>
                </a:cubicBezTo>
                <a:cubicBezTo>
                  <a:pt x="6551996" y="3765826"/>
                  <a:pt x="6573822" y="3744000"/>
                  <a:pt x="6600746" y="3744000"/>
                </a:cubicBezTo>
                <a:close/>
                <a:moveTo>
                  <a:pt x="6288746" y="3744000"/>
                </a:moveTo>
                <a:cubicBezTo>
                  <a:pt x="6315670" y="3744000"/>
                  <a:pt x="6337496" y="3765826"/>
                  <a:pt x="6337496" y="3792750"/>
                </a:cubicBezTo>
                <a:cubicBezTo>
                  <a:pt x="6337496" y="3819674"/>
                  <a:pt x="6315670" y="3841500"/>
                  <a:pt x="6288746" y="3841500"/>
                </a:cubicBezTo>
                <a:cubicBezTo>
                  <a:pt x="6261822" y="3841500"/>
                  <a:pt x="6239996" y="3819674"/>
                  <a:pt x="6239996" y="3792750"/>
                </a:cubicBezTo>
                <a:cubicBezTo>
                  <a:pt x="6239996" y="3765826"/>
                  <a:pt x="6261822" y="3744000"/>
                  <a:pt x="6288746" y="3744000"/>
                </a:cubicBezTo>
                <a:close/>
                <a:moveTo>
                  <a:pt x="5976746" y="3744000"/>
                </a:moveTo>
                <a:cubicBezTo>
                  <a:pt x="6003670" y="3744000"/>
                  <a:pt x="6025496" y="3765826"/>
                  <a:pt x="6025496" y="3792750"/>
                </a:cubicBezTo>
                <a:cubicBezTo>
                  <a:pt x="6025496" y="3819674"/>
                  <a:pt x="6003670" y="3841500"/>
                  <a:pt x="5976746" y="3841500"/>
                </a:cubicBezTo>
                <a:cubicBezTo>
                  <a:pt x="5949822" y="3841500"/>
                  <a:pt x="5927996" y="3819674"/>
                  <a:pt x="5927996" y="3792750"/>
                </a:cubicBezTo>
                <a:cubicBezTo>
                  <a:pt x="5927996" y="3765826"/>
                  <a:pt x="5949822" y="3744000"/>
                  <a:pt x="5976746" y="3744000"/>
                </a:cubicBezTo>
                <a:close/>
                <a:moveTo>
                  <a:pt x="5664746" y="3744000"/>
                </a:moveTo>
                <a:cubicBezTo>
                  <a:pt x="5691670" y="3744000"/>
                  <a:pt x="5713496" y="3765826"/>
                  <a:pt x="5713496" y="3792750"/>
                </a:cubicBezTo>
                <a:cubicBezTo>
                  <a:pt x="5713496" y="3819674"/>
                  <a:pt x="5691670" y="3841500"/>
                  <a:pt x="5664746" y="3841500"/>
                </a:cubicBezTo>
                <a:cubicBezTo>
                  <a:pt x="5637822" y="3841500"/>
                  <a:pt x="5615996" y="3819674"/>
                  <a:pt x="5615996" y="3792750"/>
                </a:cubicBezTo>
                <a:cubicBezTo>
                  <a:pt x="5615996" y="3765826"/>
                  <a:pt x="5637822" y="3744000"/>
                  <a:pt x="5664746" y="3744000"/>
                </a:cubicBezTo>
                <a:close/>
                <a:moveTo>
                  <a:pt x="5352746" y="3744000"/>
                </a:moveTo>
                <a:cubicBezTo>
                  <a:pt x="5379670" y="3744000"/>
                  <a:pt x="5401496" y="3765826"/>
                  <a:pt x="5401496" y="3792750"/>
                </a:cubicBezTo>
                <a:cubicBezTo>
                  <a:pt x="5401496" y="3819674"/>
                  <a:pt x="5379670" y="3841500"/>
                  <a:pt x="5352746" y="3841500"/>
                </a:cubicBezTo>
                <a:cubicBezTo>
                  <a:pt x="5325822" y="3841500"/>
                  <a:pt x="5303996" y="3819674"/>
                  <a:pt x="5303996" y="3792750"/>
                </a:cubicBezTo>
                <a:cubicBezTo>
                  <a:pt x="5303996" y="3765826"/>
                  <a:pt x="5325822" y="3744000"/>
                  <a:pt x="5352746" y="3744000"/>
                </a:cubicBezTo>
                <a:close/>
                <a:moveTo>
                  <a:pt x="5040746" y="3744000"/>
                </a:moveTo>
                <a:cubicBezTo>
                  <a:pt x="5067670" y="3744000"/>
                  <a:pt x="5089496" y="3765826"/>
                  <a:pt x="5089496" y="3792750"/>
                </a:cubicBezTo>
                <a:cubicBezTo>
                  <a:pt x="5089496" y="3819674"/>
                  <a:pt x="5067670" y="3841500"/>
                  <a:pt x="5040746" y="3841500"/>
                </a:cubicBezTo>
                <a:cubicBezTo>
                  <a:pt x="5013822" y="3841500"/>
                  <a:pt x="4991996" y="3819674"/>
                  <a:pt x="4991996" y="3792750"/>
                </a:cubicBezTo>
                <a:cubicBezTo>
                  <a:pt x="4991996" y="3765826"/>
                  <a:pt x="5013822" y="3744000"/>
                  <a:pt x="5040746" y="3744000"/>
                </a:cubicBezTo>
                <a:close/>
                <a:moveTo>
                  <a:pt x="4728746" y="3744000"/>
                </a:moveTo>
                <a:cubicBezTo>
                  <a:pt x="4755670" y="3744000"/>
                  <a:pt x="4777496" y="3765826"/>
                  <a:pt x="4777496" y="3792750"/>
                </a:cubicBezTo>
                <a:cubicBezTo>
                  <a:pt x="4777496" y="3819674"/>
                  <a:pt x="4755670" y="3841500"/>
                  <a:pt x="4728746" y="3841500"/>
                </a:cubicBezTo>
                <a:cubicBezTo>
                  <a:pt x="4701822" y="3841500"/>
                  <a:pt x="4679996" y="3819674"/>
                  <a:pt x="4679996" y="3792750"/>
                </a:cubicBezTo>
                <a:cubicBezTo>
                  <a:pt x="4679996" y="3765826"/>
                  <a:pt x="4701822" y="3744000"/>
                  <a:pt x="4728746" y="3744000"/>
                </a:cubicBezTo>
                <a:close/>
                <a:moveTo>
                  <a:pt x="4416746" y="3744000"/>
                </a:moveTo>
                <a:cubicBezTo>
                  <a:pt x="4443670" y="3744000"/>
                  <a:pt x="4465496" y="3765826"/>
                  <a:pt x="4465496" y="3792750"/>
                </a:cubicBezTo>
                <a:cubicBezTo>
                  <a:pt x="4465496" y="3819674"/>
                  <a:pt x="4443670" y="3841500"/>
                  <a:pt x="4416746" y="3841500"/>
                </a:cubicBezTo>
                <a:cubicBezTo>
                  <a:pt x="4389822" y="3841500"/>
                  <a:pt x="4367996" y="3819674"/>
                  <a:pt x="4367996" y="3792750"/>
                </a:cubicBezTo>
                <a:cubicBezTo>
                  <a:pt x="4367996" y="3765826"/>
                  <a:pt x="4389822" y="3744000"/>
                  <a:pt x="4416746" y="3744000"/>
                </a:cubicBezTo>
                <a:close/>
                <a:moveTo>
                  <a:pt x="4104746" y="3744000"/>
                </a:moveTo>
                <a:cubicBezTo>
                  <a:pt x="4131670" y="3744000"/>
                  <a:pt x="4153496" y="3765826"/>
                  <a:pt x="4153496" y="3792750"/>
                </a:cubicBezTo>
                <a:cubicBezTo>
                  <a:pt x="4153496" y="3819674"/>
                  <a:pt x="4131670" y="3841500"/>
                  <a:pt x="4104746" y="3841500"/>
                </a:cubicBezTo>
                <a:cubicBezTo>
                  <a:pt x="4077822" y="3841500"/>
                  <a:pt x="4055996" y="3819674"/>
                  <a:pt x="4055996" y="3792750"/>
                </a:cubicBezTo>
                <a:cubicBezTo>
                  <a:pt x="4055996" y="3765826"/>
                  <a:pt x="4077822" y="3744000"/>
                  <a:pt x="4104746" y="3744000"/>
                </a:cubicBezTo>
                <a:close/>
                <a:moveTo>
                  <a:pt x="3792746" y="3744000"/>
                </a:moveTo>
                <a:cubicBezTo>
                  <a:pt x="3819670" y="3744000"/>
                  <a:pt x="3841496" y="3765826"/>
                  <a:pt x="3841496" y="3792750"/>
                </a:cubicBezTo>
                <a:cubicBezTo>
                  <a:pt x="3841496" y="3819674"/>
                  <a:pt x="3819670" y="3841500"/>
                  <a:pt x="3792746" y="3841500"/>
                </a:cubicBezTo>
                <a:cubicBezTo>
                  <a:pt x="3765822" y="3841500"/>
                  <a:pt x="3743996" y="3819674"/>
                  <a:pt x="3743996" y="3792750"/>
                </a:cubicBezTo>
                <a:cubicBezTo>
                  <a:pt x="3743996" y="3765826"/>
                  <a:pt x="3765822" y="3744000"/>
                  <a:pt x="3792746" y="3744000"/>
                </a:cubicBezTo>
                <a:close/>
                <a:moveTo>
                  <a:pt x="3480746" y="3744000"/>
                </a:moveTo>
                <a:cubicBezTo>
                  <a:pt x="3507670" y="3744000"/>
                  <a:pt x="3529496" y="3765826"/>
                  <a:pt x="3529496" y="3792750"/>
                </a:cubicBezTo>
                <a:cubicBezTo>
                  <a:pt x="3529496" y="3819674"/>
                  <a:pt x="3507670" y="3841500"/>
                  <a:pt x="3480746" y="3841500"/>
                </a:cubicBezTo>
                <a:cubicBezTo>
                  <a:pt x="3453822" y="3841500"/>
                  <a:pt x="3431996" y="3819674"/>
                  <a:pt x="3431996" y="3792750"/>
                </a:cubicBezTo>
                <a:cubicBezTo>
                  <a:pt x="3431996" y="3765826"/>
                  <a:pt x="3453822" y="3744000"/>
                  <a:pt x="3480746" y="3744000"/>
                </a:cubicBezTo>
                <a:close/>
                <a:moveTo>
                  <a:pt x="3168747" y="3744000"/>
                </a:moveTo>
                <a:cubicBezTo>
                  <a:pt x="3195671" y="3744000"/>
                  <a:pt x="3217497" y="3765826"/>
                  <a:pt x="3217497" y="3792750"/>
                </a:cubicBezTo>
                <a:cubicBezTo>
                  <a:pt x="3217497" y="3819674"/>
                  <a:pt x="3195671" y="3841500"/>
                  <a:pt x="3168747" y="3841500"/>
                </a:cubicBezTo>
                <a:cubicBezTo>
                  <a:pt x="3141822" y="3841500"/>
                  <a:pt x="3119996" y="3819674"/>
                  <a:pt x="3119996" y="3792750"/>
                </a:cubicBezTo>
                <a:cubicBezTo>
                  <a:pt x="3119996" y="3765826"/>
                  <a:pt x="3141822" y="3744000"/>
                  <a:pt x="3168747" y="3744000"/>
                </a:cubicBezTo>
                <a:close/>
                <a:moveTo>
                  <a:pt x="2856746" y="3744000"/>
                </a:moveTo>
                <a:cubicBezTo>
                  <a:pt x="2883671" y="3744000"/>
                  <a:pt x="2905497" y="3765826"/>
                  <a:pt x="2905497" y="3792750"/>
                </a:cubicBezTo>
                <a:cubicBezTo>
                  <a:pt x="2905497" y="3819674"/>
                  <a:pt x="2883671" y="3841500"/>
                  <a:pt x="2856746" y="3841500"/>
                </a:cubicBezTo>
                <a:cubicBezTo>
                  <a:pt x="2829822" y="3841500"/>
                  <a:pt x="2807996" y="3819674"/>
                  <a:pt x="2807996" y="3792750"/>
                </a:cubicBezTo>
                <a:cubicBezTo>
                  <a:pt x="2807996" y="3765826"/>
                  <a:pt x="2829822" y="3744000"/>
                  <a:pt x="2856746" y="3744000"/>
                </a:cubicBezTo>
                <a:close/>
                <a:moveTo>
                  <a:pt x="2544750" y="3744000"/>
                </a:moveTo>
                <a:cubicBezTo>
                  <a:pt x="2571674" y="3744000"/>
                  <a:pt x="2593500" y="3765826"/>
                  <a:pt x="2593500" y="3792750"/>
                </a:cubicBezTo>
                <a:cubicBezTo>
                  <a:pt x="2593500" y="3819674"/>
                  <a:pt x="2571674" y="3841500"/>
                  <a:pt x="2544750" y="3841500"/>
                </a:cubicBezTo>
                <a:cubicBezTo>
                  <a:pt x="2517826" y="3841500"/>
                  <a:pt x="2496000" y="3819674"/>
                  <a:pt x="2496000" y="3792750"/>
                </a:cubicBezTo>
                <a:cubicBezTo>
                  <a:pt x="2496000" y="3765826"/>
                  <a:pt x="2517826" y="3744000"/>
                  <a:pt x="2544750" y="3744000"/>
                </a:cubicBezTo>
                <a:close/>
                <a:moveTo>
                  <a:pt x="2232750" y="3744000"/>
                </a:moveTo>
                <a:cubicBezTo>
                  <a:pt x="2259674" y="3744000"/>
                  <a:pt x="2281500" y="3765826"/>
                  <a:pt x="2281500" y="3792750"/>
                </a:cubicBezTo>
                <a:cubicBezTo>
                  <a:pt x="2281500" y="3819674"/>
                  <a:pt x="2259674" y="3841500"/>
                  <a:pt x="2232750" y="3841500"/>
                </a:cubicBezTo>
                <a:cubicBezTo>
                  <a:pt x="2205827" y="3841500"/>
                  <a:pt x="2184001" y="3819674"/>
                  <a:pt x="2184001" y="3792750"/>
                </a:cubicBezTo>
                <a:cubicBezTo>
                  <a:pt x="2184001" y="3765826"/>
                  <a:pt x="2205827" y="3744000"/>
                  <a:pt x="2232750" y="3744000"/>
                </a:cubicBezTo>
                <a:close/>
                <a:moveTo>
                  <a:pt x="1920751" y="3744000"/>
                </a:moveTo>
                <a:cubicBezTo>
                  <a:pt x="1947674" y="3744000"/>
                  <a:pt x="1969500" y="3765826"/>
                  <a:pt x="1969500" y="3792750"/>
                </a:cubicBezTo>
                <a:cubicBezTo>
                  <a:pt x="1969500" y="3819674"/>
                  <a:pt x="1947674" y="3841500"/>
                  <a:pt x="1920751" y="3841500"/>
                </a:cubicBezTo>
                <a:cubicBezTo>
                  <a:pt x="1893826" y="3841500"/>
                  <a:pt x="1872000" y="3819674"/>
                  <a:pt x="1872000" y="3792750"/>
                </a:cubicBezTo>
                <a:cubicBezTo>
                  <a:pt x="1872000" y="3765826"/>
                  <a:pt x="1893826" y="3744000"/>
                  <a:pt x="1920751" y="3744000"/>
                </a:cubicBezTo>
                <a:close/>
                <a:moveTo>
                  <a:pt x="1608750" y="3744000"/>
                </a:moveTo>
                <a:cubicBezTo>
                  <a:pt x="1635673" y="3744000"/>
                  <a:pt x="1657501" y="3765826"/>
                  <a:pt x="1657501" y="3792750"/>
                </a:cubicBezTo>
                <a:cubicBezTo>
                  <a:pt x="1657501" y="3819674"/>
                  <a:pt x="1635673" y="3841500"/>
                  <a:pt x="1608750" y="3841500"/>
                </a:cubicBezTo>
                <a:cubicBezTo>
                  <a:pt x="1581828" y="3841500"/>
                  <a:pt x="1560000" y="3819674"/>
                  <a:pt x="1560000" y="3792750"/>
                </a:cubicBezTo>
                <a:cubicBezTo>
                  <a:pt x="1560000" y="3765826"/>
                  <a:pt x="1581828" y="3744000"/>
                  <a:pt x="1608750" y="3744000"/>
                </a:cubicBezTo>
                <a:close/>
                <a:moveTo>
                  <a:pt x="1296750" y="3744000"/>
                </a:moveTo>
                <a:cubicBezTo>
                  <a:pt x="1323675" y="3744000"/>
                  <a:pt x="1345501" y="3765826"/>
                  <a:pt x="1345501" y="3792750"/>
                </a:cubicBezTo>
                <a:cubicBezTo>
                  <a:pt x="1345501" y="3819674"/>
                  <a:pt x="1323675" y="3841500"/>
                  <a:pt x="1296750" y="3841500"/>
                </a:cubicBezTo>
                <a:cubicBezTo>
                  <a:pt x="1269826" y="3841500"/>
                  <a:pt x="1248000" y="3819674"/>
                  <a:pt x="1248000" y="3792750"/>
                </a:cubicBezTo>
                <a:cubicBezTo>
                  <a:pt x="1248000" y="3765826"/>
                  <a:pt x="1269826" y="3744000"/>
                  <a:pt x="1296750" y="3744000"/>
                </a:cubicBezTo>
                <a:close/>
                <a:moveTo>
                  <a:pt x="984752" y="3744000"/>
                </a:moveTo>
                <a:cubicBezTo>
                  <a:pt x="1011674" y="3744000"/>
                  <a:pt x="1033501" y="3765826"/>
                  <a:pt x="1033501" y="3792750"/>
                </a:cubicBezTo>
                <a:cubicBezTo>
                  <a:pt x="1033501" y="3819674"/>
                  <a:pt x="1011674" y="3841500"/>
                  <a:pt x="984752" y="3841500"/>
                </a:cubicBezTo>
                <a:cubicBezTo>
                  <a:pt x="957827" y="3841500"/>
                  <a:pt x="936001" y="3819674"/>
                  <a:pt x="936001" y="3792750"/>
                </a:cubicBezTo>
                <a:cubicBezTo>
                  <a:pt x="936001" y="3765826"/>
                  <a:pt x="957827" y="3744000"/>
                  <a:pt x="984752" y="3744000"/>
                </a:cubicBezTo>
                <a:close/>
                <a:moveTo>
                  <a:pt x="672752" y="3744000"/>
                </a:moveTo>
                <a:cubicBezTo>
                  <a:pt x="699676" y="3744000"/>
                  <a:pt x="721502" y="3765826"/>
                  <a:pt x="721502" y="3792750"/>
                </a:cubicBezTo>
                <a:cubicBezTo>
                  <a:pt x="721502" y="3819674"/>
                  <a:pt x="699676" y="3841500"/>
                  <a:pt x="672752" y="3841500"/>
                </a:cubicBezTo>
                <a:cubicBezTo>
                  <a:pt x="645829" y="3841500"/>
                  <a:pt x="624003" y="3819674"/>
                  <a:pt x="624003" y="3792750"/>
                </a:cubicBezTo>
                <a:cubicBezTo>
                  <a:pt x="624003" y="3765826"/>
                  <a:pt x="645829" y="3744000"/>
                  <a:pt x="672752" y="3744000"/>
                </a:cubicBezTo>
                <a:close/>
                <a:moveTo>
                  <a:pt x="360750" y="3744000"/>
                </a:moveTo>
                <a:cubicBezTo>
                  <a:pt x="387675" y="3744000"/>
                  <a:pt x="409501" y="3765826"/>
                  <a:pt x="409501" y="3792750"/>
                </a:cubicBezTo>
                <a:cubicBezTo>
                  <a:pt x="409501" y="3819674"/>
                  <a:pt x="387675" y="3841500"/>
                  <a:pt x="360750" y="3841500"/>
                </a:cubicBezTo>
                <a:cubicBezTo>
                  <a:pt x="333826" y="3841500"/>
                  <a:pt x="312001" y="3819674"/>
                  <a:pt x="312001" y="3792750"/>
                </a:cubicBezTo>
                <a:cubicBezTo>
                  <a:pt x="312001" y="3765826"/>
                  <a:pt x="333826" y="3744000"/>
                  <a:pt x="360750" y="3744000"/>
                </a:cubicBezTo>
                <a:close/>
                <a:moveTo>
                  <a:pt x="48751" y="3744000"/>
                </a:moveTo>
                <a:cubicBezTo>
                  <a:pt x="75675" y="3744000"/>
                  <a:pt x="97501" y="3765826"/>
                  <a:pt x="97501" y="3792750"/>
                </a:cubicBezTo>
                <a:cubicBezTo>
                  <a:pt x="97501" y="3819674"/>
                  <a:pt x="75675" y="3841500"/>
                  <a:pt x="48751" y="3841500"/>
                </a:cubicBezTo>
                <a:cubicBezTo>
                  <a:pt x="21827" y="3841500"/>
                  <a:pt x="0" y="3819674"/>
                  <a:pt x="0" y="3792750"/>
                </a:cubicBezTo>
                <a:cubicBezTo>
                  <a:pt x="0" y="3765826"/>
                  <a:pt x="21827" y="3744000"/>
                  <a:pt x="48751" y="3744000"/>
                </a:cubicBezTo>
                <a:close/>
                <a:moveTo>
                  <a:pt x="9096746" y="3432000"/>
                </a:moveTo>
                <a:cubicBezTo>
                  <a:pt x="9123670" y="3432000"/>
                  <a:pt x="9145496" y="3453826"/>
                  <a:pt x="9145496" y="3480750"/>
                </a:cubicBezTo>
                <a:cubicBezTo>
                  <a:pt x="9145496" y="3507674"/>
                  <a:pt x="9123670" y="3529500"/>
                  <a:pt x="9096746" y="3529500"/>
                </a:cubicBezTo>
                <a:cubicBezTo>
                  <a:pt x="9069822" y="3529500"/>
                  <a:pt x="9047996" y="3507674"/>
                  <a:pt x="9047996" y="3480750"/>
                </a:cubicBezTo>
                <a:cubicBezTo>
                  <a:pt x="9047996" y="3453826"/>
                  <a:pt x="9069822" y="3432000"/>
                  <a:pt x="9096746" y="3432000"/>
                </a:cubicBezTo>
                <a:close/>
                <a:moveTo>
                  <a:pt x="8784746" y="3432000"/>
                </a:moveTo>
                <a:cubicBezTo>
                  <a:pt x="8811670" y="3432000"/>
                  <a:pt x="8833496" y="3453826"/>
                  <a:pt x="8833496" y="3480750"/>
                </a:cubicBezTo>
                <a:cubicBezTo>
                  <a:pt x="8833496" y="3507674"/>
                  <a:pt x="8811670" y="3529500"/>
                  <a:pt x="8784746" y="3529500"/>
                </a:cubicBezTo>
                <a:cubicBezTo>
                  <a:pt x="8757822" y="3529500"/>
                  <a:pt x="8735996" y="3507674"/>
                  <a:pt x="8735996" y="3480750"/>
                </a:cubicBezTo>
                <a:cubicBezTo>
                  <a:pt x="8735996" y="3453826"/>
                  <a:pt x="8757822" y="3432000"/>
                  <a:pt x="8784746" y="3432000"/>
                </a:cubicBezTo>
                <a:close/>
                <a:moveTo>
                  <a:pt x="8472746" y="3432000"/>
                </a:moveTo>
                <a:cubicBezTo>
                  <a:pt x="8499670" y="3432000"/>
                  <a:pt x="8521496" y="3453826"/>
                  <a:pt x="8521496" y="3480750"/>
                </a:cubicBezTo>
                <a:cubicBezTo>
                  <a:pt x="8521496" y="3507674"/>
                  <a:pt x="8499670" y="3529500"/>
                  <a:pt x="8472746" y="3529500"/>
                </a:cubicBezTo>
                <a:cubicBezTo>
                  <a:pt x="8445822" y="3529500"/>
                  <a:pt x="8423996" y="3507674"/>
                  <a:pt x="8423996" y="3480750"/>
                </a:cubicBezTo>
                <a:cubicBezTo>
                  <a:pt x="8423996" y="3453826"/>
                  <a:pt x="8445822" y="3432000"/>
                  <a:pt x="8472746" y="3432000"/>
                </a:cubicBezTo>
                <a:close/>
                <a:moveTo>
                  <a:pt x="8160746" y="3432000"/>
                </a:moveTo>
                <a:cubicBezTo>
                  <a:pt x="8187670" y="3432000"/>
                  <a:pt x="8209496" y="3453826"/>
                  <a:pt x="8209496" y="3480750"/>
                </a:cubicBezTo>
                <a:cubicBezTo>
                  <a:pt x="8209496" y="3507674"/>
                  <a:pt x="8187670" y="3529500"/>
                  <a:pt x="8160746" y="3529500"/>
                </a:cubicBezTo>
                <a:cubicBezTo>
                  <a:pt x="8133822" y="3529500"/>
                  <a:pt x="8111996" y="3507674"/>
                  <a:pt x="8111996" y="3480750"/>
                </a:cubicBezTo>
                <a:cubicBezTo>
                  <a:pt x="8111996" y="3453826"/>
                  <a:pt x="8133822" y="3432000"/>
                  <a:pt x="8160746" y="3432000"/>
                </a:cubicBezTo>
                <a:close/>
                <a:moveTo>
                  <a:pt x="7848746" y="3432000"/>
                </a:moveTo>
                <a:cubicBezTo>
                  <a:pt x="7875670" y="3432000"/>
                  <a:pt x="7897496" y="3453826"/>
                  <a:pt x="7897496" y="3480750"/>
                </a:cubicBezTo>
                <a:cubicBezTo>
                  <a:pt x="7897496" y="3507674"/>
                  <a:pt x="7875670" y="3529500"/>
                  <a:pt x="7848746" y="3529500"/>
                </a:cubicBezTo>
                <a:cubicBezTo>
                  <a:pt x="7821822" y="3529500"/>
                  <a:pt x="7799996" y="3507674"/>
                  <a:pt x="7799996" y="3480750"/>
                </a:cubicBezTo>
                <a:cubicBezTo>
                  <a:pt x="7799996" y="3453826"/>
                  <a:pt x="7821822" y="3432000"/>
                  <a:pt x="7848746" y="3432000"/>
                </a:cubicBezTo>
                <a:close/>
                <a:moveTo>
                  <a:pt x="7536746" y="3432000"/>
                </a:moveTo>
                <a:cubicBezTo>
                  <a:pt x="7563670" y="3432000"/>
                  <a:pt x="7585496" y="3453826"/>
                  <a:pt x="7585496" y="3480750"/>
                </a:cubicBezTo>
                <a:cubicBezTo>
                  <a:pt x="7585496" y="3507674"/>
                  <a:pt x="7563670" y="3529500"/>
                  <a:pt x="7536746" y="3529500"/>
                </a:cubicBezTo>
                <a:cubicBezTo>
                  <a:pt x="7509822" y="3529500"/>
                  <a:pt x="7487996" y="3507674"/>
                  <a:pt x="7487996" y="3480750"/>
                </a:cubicBezTo>
                <a:cubicBezTo>
                  <a:pt x="7487996" y="3453826"/>
                  <a:pt x="7509822" y="3432000"/>
                  <a:pt x="7536746" y="3432000"/>
                </a:cubicBezTo>
                <a:close/>
                <a:moveTo>
                  <a:pt x="7224746" y="3432000"/>
                </a:moveTo>
                <a:cubicBezTo>
                  <a:pt x="7251670" y="3432000"/>
                  <a:pt x="7273496" y="3453826"/>
                  <a:pt x="7273496" y="3480750"/>
                </a:cubicBezTo>
                <a:cubicBezTo>
                  <a:pt x="7273496" y="3507674"/>
                  <a:pt x="7251670" y="3529500"/>
                  <a:pt x="7224746" y="3529500"/>
                </a:cubicBezTo>
                <a:cubicBezTo>
                  <a:pt x="7197822" y="3529500"/>
                  <a:pt x="7175996" y="3507674"/>
                  <a:pt x="7175996" y="3480750"/>
                </a:cubicBezTo>
                <a:cubicBezTo>
                  <a:pt x="7175996" y="3453826"/>
                  <a:pt x="7197822" y="3432000"/>
                  <a:pt x="7224746" y="3432000"/>
                </a:cubicBezTo>
                <a:close/>
                <a:moveTo>
                  <a:pt x="6912746" y="3432000"/>
                </a:moveTo>
                <a:cubicBezTo>
                  <a:pt x="6939670" y="3432000"/>
                  <a:pt x="6961496" y="3453826"/>
                  <a:pt x="6961496" y="3480750"/>
                </a:cubicBezTo>
                <a:cubicBezTo>
                  <a:pt x="6961496" y="3507674"/>
                  <a:pt x="6939670" y="3529500"/>
                  <a:pt x="6912746" y="3529500"/>
                </a:cubicBezTo>
                <a:cubicBezTo>
                  <a:pt x="6885822" y="3529500"/>
                  <a:pt x="6863996" y="3507674"/>
                  <a:pt x="6863996" y="3480750"/>
                </a:cubicBezTo>
                <a:cubicBezTo>
                  <a:pt x="6863996" y="3453826"/>
                  <a:pt x="6885822" y="3432000"/>
                  <a:pt x="6912746" y="3432000"/>
                </a:cubicBezTo>
                <a:close/>
                <a:moveTo>
                  <a:pt x="6600746" y="3432000"/>
                </a:moveTo>
                <a:cubicBezTo>
                  <a:pt x="6627670" y="3432000"/>
                  <a:pt x="6649496" y="3453826"/>
                  <a:pt x="6649496" y="3480750"/>
                </a:cubicBezTo>
                <a:cubicBezTo>
                  <a:pt x="6649496" y="3507674"/>
                  <a:pt x="6627670" y="3529500"/>
                  <a:pt x="6600746" y="3529500"/>
                </a:cubicBezTo>
                <a:cubicBezTo>
                  <a:pt x="6573822" y="3529500"/>
                  <a:pt x="6551996" y="3507674"/>
                  <a:pt x="6551996" y="3480750"/>
                </a:cubicBezTo>
                <a:cubicBezTo>
                  <a:pt x="6551996" y="3453826"/>
                  <a:pt x="6573822" y="3432000"/>
                  <a:pt x="6600746" y="3432000"/>
                </a:cubicBezTo>
                <a:close/>
                <a:moveTo>
                  <a:pt x="6288746" y="3432000"/>
                </a:moveTo>
                <a:cubicBezTo>
                  <a:pt x="6315670" y="3432000"/>
                  <a:pt x="6337496" y="3453826"/>
                  <a:pt x="6337496" y="3480750"/>
                </a:cubicBezTo>
                <a:cubicBezTo>
                  <a:pt x="6337496" y="3507674"/>
                  <a:pt x="6315670" y="3529500"/>
                  <a:pt x="6288746" y="3529500"/>
                </a:cubicBezTo>
                <a:cubicBezTo>
                  <a:pt x="6261822" y="3529500"/>
                  <a:pt x="6239996" y="3507674"/>
                  <a:pt x="6239996" y="3480750"/>
                </a:cubicBezTo>
                <a:cubicBezTo>
                  <a:pt x="6239996" y="3453826"/>
                  <a:pt x="6261822" y="3432000"/>
                  <a:pt x="6288746" y="3432000"/>
                </a:cubicBezTo>
                <a:close/>
                <a:moveTo>
                  <a:pt x="5976746" y="3432000"/>
                </a:moveTo>
                <a:cubicBezTo>
                  <a:pt x="6003670" y="3432000"/>
                  <a:pt x="6025496" y="3453826"/>
                  <a:pt x="6025496" y="3480750"/>
                </a:cubicBezTo>
                <a:cubicBezTo>
                  <a:pt x="6025496" y="3507674"/>
                  <a:pt x="6003670" y="3529500"/>
                  <a:pt x="5976746" y="3529500"/>
                </a:cubicBezTo>
                <a:cubicBezTo>
                  <a:pt x="5949822" y="3529500"/>
                  <a:pt x="5927996" y="3507674"/>
                  <a:pt x="5927996" y="3480750"/>
                </a:cubicBezTo>
                <a:cubicBezTo>
                  <a:pt x="5927996" y="3453826"/>
                  <a:pt x="5949822" y="3432000"/>
                  <a:pt x="5976746" y="3432000"/>
                </a:cubicBezTo>
                <a:close/>
                <a:moveTo>
                  <a:pt x="5664746" y="3432000"/>
                </a:moveTo>
                <a:cubicBezTo>
                  <a:pt x="5691670" y="3432000"/>
                  <a:pt x="5713496" y="3453826"/>
                  <a:pt x="5713496" y="3480750"/>
                </a:cubicBezTo>
                <a:cubicBezTo>
                  <a:pt x="5713496" y="3507674"/>
                  <a:pt x="5691670" y="3529500"/>
                  <a:pt x="5664746" y="3529500"/>
                </a:cubicBezTo>
                <a:cubicBezTo>
                  <a:pt x="5637822" y="3529500"/>
                  <a:pt x="5615996" y="3507674"/>
                  <a:pt x="5615996" y="3480750"/>
                </a:cubicBezTo>
                <a:cubicBezTo>
                  <a:pt x="5615996" y="3453826"/>
                  <a:pt x="5637822" y="3432000"/>
                  <a:pt x="5664746" y="3432000"/>
                </a:cubicBezTo>
                <a:close/>
                <a:moveTo>
                  <a:pt x="5352746" y="3432000"/>
                </a:moveTo>
                <a:cubicBezTo>
                  <a:pt x="5379670" y="3432000"/>
                  <a:pt x="5401496" y="3453826"/>
                  <a:pt x="5401496" y="3480750"/>
                </a:cubicBezTo>
                <a:cubicBezTo>
                  <a:pt x="5401496" y="3507674"/>
                  <a:pt x="5379670" y="3529500"/>
                  <a:pt x="5352746" y="3529500"/>
                </a:cubicBezTo>
                <a:cubicBezTo>
                  <a:pt x="5325822" y="3529500"/>
                  <a:pt x="5303996" y="3507674"/>
                  <a:pt x="5303996" y="3480750"/>
                </a:cubicBezTo>
                <a:cubicBezTo>
                  <a:pt x="5303996" y="3453826"/>
                  <a:pt x="5325822" y="3432000"/>
                  <a:pt x="5352746" y="3432000"/>
                </a:cubicBezTo>
                <a:close/>
                <a:moveTo>
                  <a:pt x="5040746" y="3432000"/>
                </a:moveTo>
                <a:cubicBezTo>
                  <a:pt x="5067670" y="3432000"/>
                  <a:pt x="5089496" y="3453826"/>
                  <a:pt x="5089496" y="3480750"/>
                </a:cubicBezTo>
                <a:cubicBezTo>
                  <a:pt x="5089496" y="3507674"/>
                  <a:pt x="5067670" y="3529500"/>
                  <a:pt x="5040746" y="3529500"/>
                </a:cubicBezTo>
                <a:cubicBezTo>
                  <a:pt x="5013822" y="3529500"/>
                  <a:pt x="4991996" y="3507674"/>
                  <a:pt x="4991996" y="3480750"/>
                </a:cubicBezTo>
                <a:cubicBezTo>
                  <a:pt x="4991996" y="3453826"/>
                  <a:pt x="5013822" y="3432000"/>
                  <a:pt x="5040746" y="3432000"/>
                </a:cubicBezTo>
                <a:close/>
                <a:moveTo>
                  <a:pt x="4728746" y="3432000"/>
                </a:moveTo>
                <a:cubicBezTo>
                  <a:pt x="4755670" y="3432000"/>
                  <a:pt x="4777496" y="3453826"/>
                  <a:pt x="4777496" y="3480750"/>
                </a:cubicBezTo>
                <a:cubicBezTo>
                  <a:pt x="4777496" y="3507674"/>
                  <a:pt x="4755670" y="3529500"/>
                  <a:pt x="4728746" y="3529500"/>
                </a:cubicBezTo>
                <a:cubicBezTo>
                  <a:pt x="4701822" y="3529500"/>
                  <a:pt x="4679996" y="3507674"/>
                  <a:pt x="4679996" y="3480750"/>
                </a:cubicBezTo>
                <a:cubicBezTo>
                  <a:pt x="4679996" y="3453826"/>
                  <a:pt x="4701822" y="3432000"/>
                  <a:pt x="4728746" y="3432000"/>
                </a:cubicBezTo>
                <a:close/>
                <a:moveTo>
                  <a:pt x="4416746" y="3432000"/>
                </a:moveTo>
                <a:cubicBezTo>
                  <a:pt x="4443670" y="3432000"/>
                  <a:pt x="4465496" y="3453826"/>
                  <a:pt x="4465496" y="3480750"/>
                </a:cubicBezTo>
                <a:cubicBezTo>
                  <a:pt x="4465496" y="3507674"/>
                  <a:pt x="4443670" y="3529500"/>
                  <a:pt x="4416746" y="3529500"/>
                </a:cubicBezTo>
                <a:cubicBezTo>
                  <a:pt x="4389822" y="3529500"/>
                  <a:pt x="4367996" y="3507674"/>
                  <a:pt x="4367996" y="3480750"/>
                </a:cubicBezTo>
                <a:cubicBezTo>
                  <a:pt x="4367996" y="3453826"/>
                  <a:pt x="4389822" y="3432000"/>
                  <a:pt x="4416746" y="3432000"/>
                </a:cubicBezTo>
                <a:close/>
                <a:moveTo>
                  <a:pt x="4104746" y="3432000"/>
                </a:moveTo>
                <a:cubicBezTo>
                  <a:pt x="4131670" y="3432000"/>
                  <a:pt x="4153496" y="3453826"/>
                  <a:pt x="4153496" y="3480750"/>
                </a:cubicBezTo>
                <a:cubicBezTo>
                  <a:pt x="4153496" y="3507674"/>
                  <a:pt x="4131670" y="3529500"/>
                  <a:pt x="4104746" y="3529500"/>
                </a:cubicBezTo>
                <a:cubicBezTo>
                  <a:pt x="4077822" y="3529500"/>
                  <a:pt x="4055996" y="3507674"/>
                  <a:pt x="4055996" y="3480750"/>
                </a:cubicBezTo>
                <a:cubicBezTo>
                  <a:pt x="4055996" y="3453826"/>
                  <a:pt x="4077822" y="3432000"/>
                  <a:pt x="4104746" y="3432000"/>
                </a:cubicBezTo>
                <a:close/>
                <a:moveTo>
                  <a:pt x="3792746" y="3432000"/>
                </a:moveTo>
                <a:cubicBezTo>
                  <a:pt x="3819670" y="3432000"/>
                  <a:pt x="3841496" y="3453826"/>
                  <a:pt x="3841496" y="3480750"/>
                </a:cubicBezTo>
                <a:cubicBezTo>
                  <a:pt x="3841496" y="3507674"/>
                  <a:pt x="3819670" y="3529500"/>
                  <a:pt x="3792746" y="3529500"/>
                </a:cubicBezTo>
                <a:cubicBezTo>
                  <a:pt x="3765822" y="3529500"/>
                  <a:pt x="3743996" y="3507674"/>
                  <a:pt x="3743996" y="3480750"/>
                </a:cubicBezTo>
                <a:cubicBezTo>
                  <a:pt x="3743996" y="3453826"/>
                  <a:pt x="3765822" y="3432000"/>
                  <a:pt x="3792746" y="3432000"/>
                </a:cubicBezTo>
                <a:close/>
                <a:moveTo>
                  <a:pt x="3480746" y="3432000"/>
                </a:moveTo>
                <a:cubicBezTo>
                  <a:pt x="3507670" y="3432000"/>
                  <a:pt x="3529496" y="3453826"/>
                  <a:pt x="3529496" y="3480750"/>
                </a:cubicBezTo>
                <a:cubicBezTo>
                  <a:pt x="3529496" y="3507674"/>
                  <a:pt x="3507670" y="3529500"/>
                  <a:pt x="3480746" y="3529500"/>
                </a:cubicBezTo>
                <a:cubicBezTo>
                  <a:pt x="3453822" y="3529500"/>
                  <a:pt x="3431996" y="3507674"/>
                  <a:pt x="3431996" y="3480750"/>
                </a:cubicBezTo>
                <a:cubicBezTo>
                  <a:pt x="3431996" y="3453826"/>
                  <a:pt x="3453822" y="3432000"/>
                  <a:pt x="3480746" y="3432000"/>
                </a:cubicBezTo>
                <a:close/>
                <a:moveTo>
                  <a:pt x="3168747" y="3432000"/>
                </a:moveTo>
                <a:cubicBezTo>
                  <a:pt x="3195671" y="3432000"/>
                  <a:pt x="3217497" y="3453826"/>
                  <a:pt x="3217497" y="3480750"/>
                </a:cubicBezTo>
                <a:cubicBezTo>
                  <a:pt x="3217497" y="3507674"/>
                  <a:pt x="3195671" y="3529500"/>
                  <a:pt x="3168747" y="3529500"/>
                </a:cubicBezTo>
                <a:cubicBezTo>
                  <a:pt x="3141822" y="3529500"/>
                  <a:pt x="3119996" y="3507674"/>
                  <a:pt x="3119996" y="3480750"/>
                </a:cubicBezTo>
                <a:cubicBezTo>
                  <a:pt x="3119996" y="3453826"/>
                  <a:pt x="3141822" y="3432000"/>
                  <a:pt x="3168747" y="3432000"/>
                </a:cubicBezTo>
                <a:close/>
                <a:moveTo>
                  <a:pt x="2856746" y="3432000"/>
                </a:moveTo>
                <a:cubicBezTo>
                  <a:pt x="2883671" y="3432000"/>
                  <a:pt x="2905497" y="3453826"/>
                  <a:pt x="2905497" y="3480750"/>
                </a:cubicBezTo>
                <a:cubicBezTo>
                  <a:pt x="2905497" y="3507674"/>
                  <a:pt x="2883671" y="3529500"/>
                  <a:pt x="2856746" y="3529500"/>
                </a:cubicBezTo>
                <a:cubicBezTo>
                  <a:pt x="2829822" y="3529500"/>
                  <a:pt x="2807996" y="3507674"/>
                  <a:pt x="2807996" y="3480750"/>
                </a:cubicBezTo>
                <a:cubicBezTo>
                  <a:pt x="2807996" y="3453826"/>
                  <a:pt x="2829822" y="3432000"/>
                  <a:pt x="2856746" y="3432000"/>
                </a:cubicBezTo>
                <a:close/>
                <a:moveTo>
                  <a:pt x="2544755" y="3432000"/>
                </a:moveTo>
                <a:cubicBezTo>
                  <a:pt x="2571680" y="3432000"/>
                  <a:pt x="2593505" y="3453826"/>
                  <a:pt x="2593505" y="3480750"/>
                </a:cubicBezTo>
                <a:cubicBezTo>
                  <a:pt x="2593505" y="3507674"/>
                  <a:pt x="2571680" y="3529500"/>
                  <a:pt x="2544755" y="3529500"/>
                </a:cubicBezTo>
                <a:cubicBezTo>
                  <a:pt x="2517832" y="3529500"/>
                  <a:pt x="2496005" y="3507674"/>
                  <a:pt x="2496005" y="3480750"/>
                </a:cubicBezTo>
                <a:cubicBezTo>
                  <a:pt x="2496005" y="3453826"/>
                  <a:pt x="2517832" y="3432000"/>
                  <a:pt x="2544755" y="3432000"/>
                </a:cubicBezTo>
                <a:close/>
                <a:moveTo>
                  <a:pt x="2232757" y="3432000"/>
                </a:moveTo>
                <a:cubicBezTo>
                  <a:pt x="2259678" y="3432000"/>
                  <a:pt x="2281504" y="3453826"/>
                  <a:pt x="2281504" y="3480750"/>
                </a:cubicBezTo>
                <a:cubicBezTo>
                  <a:pt x="2281504" y="3507674"/>
                  <a:pt x="2259678" y="3529500"/>
                  <a:pt x="2232757" y="3529500"/>
                </a:cubicBezTo>
                <a:cubicBezTo>
                  <a:pt x="2205832" y="3529500"/>
                  <a:pt x="2184005" y="3507674"/>
                  <a:pt x="2184005" y="3480750"/>
                </a:cubicBezTo>
                <a:cubicBezTo>
                  <a:pt x="2184005" y="3453826"/>
                  <a:pt x="2205832" y="3432000"/>
                  <a:pt x="2232757" y="3432000"/>
                </a:cubicBezTo>
                <a:close/>
                <a:moveTo>
                  <a:pt x="1920754" y="3432000"/>
                </a:moveTo>
                <a:cubicBezTo>
                  <a:pt x="1947679" y="3432000"/>
                  <a:pt x="1969507" y="3453826"/>
                  <a:pt x="1969507" y="3480750"/>
                </a:cubicBezTo>
                <a:cubicBezTo>
                  <a:pt x="1969507" y="3507674"/>
                  <a:pt x="1947679" y="3529500"/>
                  <a:pt x="1920754" y="3529500"/>
                </a:cubicBezTo>
                <a:cubicBezTo>
                  <a:pt x="1893832" y="3529500"/>
                  <a:pt x="1872004" y="3507674"/>
                  <a:pt x="1872004" y="3480750"/>
                </a:cubicBezTo>
                <a:cubicBezTo>
                  <a:pt x="1872004" y="3453826"/>
                  <a:pt x="1893832" y="3432000"/>
                  <a:pt x="1920754" y="3432000"/>
                </a:cubicBezTo>
                <a:close/>
                <a:moveTo>
                  <a:pt x="1608756" y="3432000"/>
                </a:moveTo>
                <a:cubicBezTo>
                  <a:pt x="1635679" y="3432000"/>
                  <a:pt x="1657506" y="3453826"/>
                  <a:pt x="1657506" y="3480750"/>
                </a:cubicBezTo>
                <a:cubicBezTo>
                  <a:pt x="1657506" y="3507674"/>
                  <a:pt x="1635679" y="3529500"/>
                  <a:pt x="1608756" y="3529500"/>
                </a:cubicBezTo>
                <a:cubicBezTo>
                  <a:pt x="1581831" y="3529500"/>
                  <a:pt x="1560005" y="3507674"/>
                  <a:pt x="1560005" y="3480750"/>
                </a:cubicBezTo>
                <a:cubicBezTo>
                  <a:pt x="1560005" y="3453826"/>
                  <a:pt x="1581831" y="3432000"/>
                  <a:pt x="1608756" y="3432000"/>
                </a:cubicBezTo>
                <a:close/>
                <a:moveTo>
                  <a:pt x="1296756" y="3432000"/>
                </a:moveTo>
                <a:cubicBezTo>
                  <a:pt x="1323679" y="3432000"/>
                  <a:pt x="1345504" y="3453826"/>
                  <a:pt x="1345504" y="3480750"/>
                </a:cubicBezTo>
                <a:cubicBezTo>
                  <a:pt x="1345504" y="3507674"/>
                  <a:pt x="1323679" y="3529500"/>
                  <a:pt x="1296756" y="3529500"/>
                </a:cubicBezTo>
                <a:cubicBezTo>
                  <a:pt x="1269831" y="3529500"/>
                  <a:pt x="1248006" y="3507674"/>
                  <a:pt x="1248006" y="3480750"/>
                </a:cubicBezTo>
                <a:cubicBezTo>
                  <a:pt x="1248006" y="3453826"/>
                  <a:pt x="1269831" y="3432000"/>
                  <a:pt x="1296756" y="3432000"/>
                </a:cubicBezTo>
                <a:close/>
                <a:moveTo>
                  <a:pt x="984756" y="3432000"/>
                </a:moveTo>
                <a:cubicBezTo>
                  <a:pt x="1011680" y="3432000"/>
                  <a:pt x="1033506" y="3453826"/>
                  <a:pt x="1033506" y="3480750"/>
                </a:cubicBezTo>
                <a:cubicBezTo>
                  <a:pt x="1033506" y="3507674"/>
                  <a:pt x="1011680" y="3529500"/>
                  <a:pt x="984756" y="3529500"/>
                </a:cubicBezTo>
                <a:cubicBezTo>
                  <a:pt x="957833" y="3529500"/>
                  <a:pt x="936007" y="3507674"/>
                  <a:pt x="936007" y="3480750"/>
                </a:cubicBezTo>
                <a:cubicBezTo>
                  <a:pt x="936007" y="3453826"/>
                  <a:pt x="957833" y="3432000"/>
                  <a:pt x="984756" y="3432000"/>
                </a:cubicBezTo>
                <a:close/>
                <a:moveTo>
                  <a:pt x="672757" y="3432000"/>
                </a:moveTo>
                <a:cubicBezTo>
                  <a:pt x="699681" y="3432000"/>
                  <a:pt x="721509" y="3453826"/>
                  <a:pt x="721509" y="3480750"/>
                </a:cubicBezTo>
                <a:cubicBezTo>
                  <a:pt x="721509" y="3507674"/>
                  <a:pt x="699681" y="3529500"/>
                  <a:pt x="672757" y="3529500"/>
                </a:cubicBezTo>
                <a:cubicBezTo>
                  <a:pt x="645834" y="3529500"/>
                  <a:pt x="624008" y="3507674"/>
                  <a:pt x="624008" y="3480750"/>
                </a:cubicBezTo>
                <a:cubicBezTo>
                  <a:pt x="624008" y="3453826"/>
                  <a:pt x="645834" y="3432000"/>
                  <a:pt x="672757" y="3432000"/>
                </a:cubicBezTo>
                <a:close/>
                <a:moveTo>
                  <a:pt x="360755" y="3432000"/>
                </a:moveTo>
                <a:cubicBezTo>
                  <a:pt x="387679" y="3432000"/>
                  <a:pt x="409506" y="3453826"/>
                  <a:pt x="409506" y="3480750"/>
                </a:cubicBezTo>
                <a:cubicBezTo>
                  <a:pt x="409506" y="3507674"/>
                  <a:pt x="387679" y="3529500"/>
                  <a:pt x="360755" y="3529500"/>
                </a:cubicBezTo>
                <a:cubicBezTo>
                  <a:pt x="333831" y="3529500"/>
                  <a:pt x="312006" y="3507674"/>
                  <a:pt x="312006" y="3480750"/>
                </a:cubicBezTo>
                <a:cubicBezTo>
                  <a:pt x="312006" y="3453826"/>
                  <a:pt x="333831" y="3432000"/>
                  <a:pt x="360755" y="3432000"/>
                </a:cubicBezTo>
                <a:close/>
                <a:moveTo>
                  <a:pt x="48755" y="3432000"/>
                </a:moveTo>
                <a:cubicBezTo>
                  <a:pt x="75679" y="3432000"/>
                  <a:pt x="97506" y="3453826"/>
                  <a:pt x="97506" y="3480750"/>
                </a:cubicBezTo>
                <a:cubicBezTo>
                  <a:pt x="97506" y="3507674"/>
                  <a:pt x="75679" y="3529500"/>
                  <a:pt x="48755" y="3529500"/>
                </a:cubicBezTo>
                <a:cubicBezTo>
                  <a:pt x="21831" y="3529500"/>
                  <a:pt x="5" y="3507674"/>
                  <a:pt x="5" y="3480750"/>
                </a:cubicBezTo>
                <a:cubicBezTo>
                  <a:pt x="5" y="3453826"/>
                  <a:pt x="21831" y="3432000"/>
                  <a:pt x="48755" y="3432000"/>
                </a:cubicBezTo>
                <a:close/>
                <a:moveTo>
                  <a:pt x="9096746" y="3120001"/>
                </a:moveTo>
                <a:cubicBezTo>
                  <a:pt x="9123670" y="3120001"/>
                  <a:pt x="9145496" y="3141827"/>
                  <a:pt x="9145496" y="3168751"/>
                </a:cubicBezTo>
                <a:cubicBezTo>
                  <a:pt x="9145496" y="3195675"/>
                  <a:pt x="9123670" y="3217501"/>
                  <a:pt x="9096746" y="3217501"/>
                </a:cubicBezTo>
                <a:cubicBezTo>
                  <a:pt x="9069822" y="3217501"/>
                  <a:pt x="9047996" y="3195675"/>
                  <a:pt x="9047996" y="3168751"/>
                </a:cubicBezTo>
                <a:cubicBezTo>
                  <a:pt x="9047996" y="3141827"/>
                  <a:pt x="9069822" y="3120001"/>
                  <a:pt x="9096746" y="3120001"/>
                </a:cubicBezTo>
                <a:close/>
                <a:moveTo>
                  <a:pt x="8784746" y="3120001"/>
                </a:moveTo>
                <a:cubicBezTo>
                  <a:pt x="8811670" y="3120001"/>
                  <a:pt x="8833496" y="3141827"/>
                  <a:pt x="8833496" y="3168751"/>
                </a:cubicBezTo>
                <a:cubicBezTo>
                  <a:pt x="8833496" y="3195675"/>
                  <a:pt x="8811670" y="3217501"/>
                  <a:pt x="8784746" y="3217501"/>
                </a:cubicBezTo>
                <a:cubicBezTo>
                  <a:pt x="8757822" y="3217501"/>
                  <a:pt x="8735996" y="3195675"/>
                  <a:pt x="8735996" y="3168751"/>
                </a:cubicBezTo>
                <a:cubicBezTo>
                  <a:pt x="8735996" y="3141827"/>
                  <a:pt x="8757822" y="3120001"/>
                  <a:pt x="8784746" y="3120001"/>
                </a:cubicBezTo>
                <a:close/>
                <a:moveTo>
                  <a:pt x="8472746" y="3120001"/>
                </a:moveTo>
                <a:cubicBezTo>
                  <a:pt x="8499670" y="3120001"/>
                  <a:pt x="8521496" y="3141827"/>
                  <a:pt x="8521496" y="3168751"/>
                </a:cubicBezTo>
                <a:cubicBezTo>
                  <a:pt x="8521496" y="3195675"/>
                  <a:pt x="8499670" y="3217501"/>
                  <a:pt x="8472746" y="3217501"/>
                </a:cubicBezTo>
                <a:cubicBezTo>
                  <a:pt x="8445822" y="3217501"/>
                  <a:pt x="8423996" y="3195675"/>
                  <a:pt x="8423996" y="3168751"/>
                </a:cubicBezTo>
                <a:cubicBezTo>
                  <a:pt x="8423996" y="3141827"/>
                  <a:pt x="8445822" y="3120001"/>
                  <a:pt x="8472746" y="3120001"/>
                </a:cubicBezTo>
                <a:close/>
                <a:moveTo>
                  <a:pt x="8160746" y="3120001"/>
                </a:moveTo>
                <a:cubicBezTo>
                  <a:pt x="8187670" y="3120001"/>
                  <a:pt x="8209496" y="3141827"/>
                  <a:pt x="8209496" y="3168751"/>
                </a:cubicBezTo>
                <a:cubicBezTo>
                  <a:pt x="8209496" y="3195675"/>
                  <a:pt x="8187670" y="3217501"/>
                  <a:pt x="8160746" y="3217501"/>
                </a:cubicBezTo>
                <a:cubicBezTo>
                  <a:pt x="8133822" y="3217501"/>
                  <a:pt x="8111996" y="3195675"/>
                  <a:pt x="8111996" y="3168751"/>
                </a:cubicBezTo>
                <a:cubicBezTo>
                  <a:pt x="8111996" y="3141827"/>
                  <a:pt x="8133822" y="3120001"/>
                  <a:pt x="8160746" y="3120001"/>
                </a:cubicBezTo>
                <a:close/>
                <a:moveTo>
                  <a:pt x="7848746" y="3120001"/>
                </a:moveTo>
                <a:cubicBezTo>
                  <a:pt x="7875670" y="3120001"/>
                  <a:pt x="7897496" y="3141827"/>
                  <a:pt x="7897496" y="3168751"/>
                </a:cubicBezTo>
                <a:cubicBezTo>
                  <a:pt x="7897496" y="3195675"/>
                  <a:pt x="7875670" y="3217501"/>
                  <a:pt x="7848746" y="3217501"/>
                </a:cubicBezTo>
                <a:cubicBezTo>
                  <a:pt x="7821822" y="3217501"/>
                  <a:pt x="7799996" y="3195675"/>
                  <a:pt x="7799996" y="3168751"/>
                </a:cubicBezTo>
                <a:cubicBezTo>
                  <a:pt x="7799996" y="3141827"/>
                  <a:pt x="7821822" y="3120001"/>
                  <a:pt x="7848746" y="3120001"/>
                </a:cubicBezTo>
                <a:close/>
                <a:moveTo>
                  <a:pt x="7536746" y="3120001"/>
                </a:moveTo>
                <a:cubicBezTo>
                  <a:pt x="7563670" y="3120001"/>
                  <a:pt x="7585496" y="3141827"/>
                  <a:pt x="7585496" y="3168751"/>
                </a:cubicBezTo>
                <a:cubicBezTo>
                  <a:pt x="7585496" y="3195675"/>
                  <a:pt x="7563670" y="3217501"/>
                  <a:pt x="7536746" y="3217501"/>
                </a:cubicBezTo>
                <a:cubicBezTo>
                  <a:pt x="7509822" y="3217501"/>
                  <a:pt x="7487996" y="3195675"/>
                  <a:pt x="7487996" y="3168751"/>
                </a:cubicBezTo>
                <a:cubicBezTo>
                  <a:pt x="7487996" y="3141827"/>
                  <a:pt x="7509822" y="3120001"/>
                  <a:pt x="7536746" y="3120001"/>
                </a:cubicBezTo>
                <a:close/>
                <a:moveTo>
                  <a:pt x="7224746" y="3120001"/>
                </a:moveTo>
                <a:cubicBezTo>
                  <a:pt x="7251670" y="3120001"/>
                  <a:pt x="7273496" y="3141827"/>
                  <a:pt x="7273496" y="3168751"/>
                </a:cubicBezTo>
                <a:cubicBezTo>
                  <a:pt x="7273496" y="3195675"/>
                  <a:pt x="7251670" y="3217501"/>
                  <a:pt x="7224746" y="3217501"/>
                </a:cubicBezTo>
                <a:cubicBezTo>
                  <a:pt x="7197822" y="3217501"/>
                  <a:pt x="7175996" y="3195675"/>
                  <a:pt x="7175996" y="3168751"/>
                </a:cubicBezTo>
                <a:cubicBezTo>
                  <a:pt x="7175996" y="3141827"/>
                  <a:pt x="7197822" y="3120001"/>
                  <a:pt x="7224746" y="3120001"/>
                </a:cubicBezTo>
                <a:close/>
                <a:moveTo>
                  <a:pt x="6912746" y="3120001"/>
                </a:moveTo>
                <a:cubicBezTo>
                  <a:pt x="6939670" y="3120001"/>
                  <a:pt x="6961496" y="3141827"/>
                  <a:pt x="6961496" y="3168751"/>
                </a:cubicBezTo>
                <a:cubicBezTo>
                  <a:pt x="6961496" y="3195675"/>
                  <a:pt x="6939670" y="3217501"/>
                  <a:pt x="6912746" y="3217501"/>
                </a:cubicBezTo>
                <a:cubicBezTo>
                  <a:pt x="6885822" y="3217501"/>
                  <a:pt x="6863996" y="3195675"/>
                  <a:pt x="6863996" y="3168751"/>
                </a:cubicBezTo>
                <a:cubicBezTo>
                  <a:pt x="6863996" y="3141827"/>
                  <a:pt x="6885822" y="3120001"/>
                  <a:pt x="6912746" y="3120001"/>
                </a:cubicBezTo>
                <a:close/>
                <a:moveTo>
                  <a:pt x="6600746" y="3120001"/>
                </a:moveTo>
                <a:cubicBezTo>
                  <a:pt x="6627670" y="3120001"/>
                  <a:pt x="6649496" y="3141827"/>
                  <a:pt x="6649496" y="3168751"/>
                </a:cubicBezTo>
                <a:cubicBezTo>
                  <a:pt x="6649496" y="3195675"/>
                  <a:pt x="6627670" y="3217501"/>
                  <a:pt x="6600746" y="3217501"/>
                </a:cubicBezTo>
                <a:cubicBezTo>
                  <a:pt x="6573822" y="3217501"/>
                  <a:pt x="6551996" y="3195675"/>
                  <a:pt x="6551996" y="3168751"/>
                </a:cubicBezTo>
                <a:cubicBezTo>
                  <a:pt x="6551996" y="3141827"/>
                  <a:pt x="6573822" y="3120001"/>
                  <a:pt x="6600746" y="3120001"/>
                </a:cubicBezTo>
                <a:close/>
                <a:moveTo>
                  <a:pt x="6288746" y="3120001"/>
                </a:moveTo>
                <a:cubicBezTo>
                  <a:pt x="6315670" y="3120001"/>
                  <a:pt x="6337496" y="3141827"/>
                  <a:pt x="6337496" y="3168751"/>
                </a:cubicBezTo>
                <a:cubicBezTo>
                  <a:pt x="6337496" y="3195675"/>
                  <a:pt x="6315670" y="3217501"/>
                  <a:pt x="6288746" y="3217501"/>
                </a:cubicBezTo>
                <a:cubicBezTo>
                  <a:pt x="6261822" y="3217501"/>
                  <a:pt x="6239996" y="3195675"/>
                  <a:pt x="6239996" y="3168751"/>
                </a:cubicBezTo>
                <a:cubicBezTo>
                  <a:pt x="6239996" y="3141827"/>
                  <a:pt x="6261822" y="3120001"/>
                  <a:pt x="6288746" y="3120001"/>
                </a:cubicBezTo>
                <a:close/>
                <a:moveTo>
                  <a:pt x="5976746" y="3120001"/>
                </a:moveTo>
                <a:cubicBezTo>
                  <a:pt x="6003670" y="3120001"/>
                  <a:pt x="6025496" y="3141827"/>
                  <a:pt x="6025496" y="3168751"/>
                </a:cubicBezTo>
                <a:cubicBezTo>
                  <a:pt x="6025496" y="3195675"/>
                  <a:pt x="6003670" y="3217501"/>
                  <a:pt x="5976746" y="3217501"/>
                </a:cubicBezTo>
                <a:cubicBezTo>
                  <a:pt x="5949822" y="3217501"/>
                  <a:pt x="5927996" y="3195675"/>
                  <a:pt x="5927996" y="3168751"/>
                </a:cubicBezTo>
                <a:cubicBezTo>
                  <a:pt x="5927996" y="3141827"/>
                  <a:pt x="5949822" y="3120001"/>
                  <a:pt x="5976746" y="3120001"/>
                </a:cubicBezTo>
                <a:close/>
                <a:moveTo>
                  <a:pt x="5664746" y="3120001"/>
                </a:moveTo>
                <a:cubicBezTo>
                  <a:pt x="5691670" y="3120001"/>
                  <a:pt x="5713496" y="3141827"/>
                  <a:pt x="5713496" y="3168751"/>
                </a:cubicBezTo>
                <a:cubicBezTo>
                  <a:pt x="5713496" y="3195675"/>
                  <a:pt x="5691670" y="3217501"/>
                  <a:pt x="5664746" y="3217501"/>
                </a:cubicBezTo>
                <a:cubicBezTo>
                  <a:pt x="5637822" y="3217501"/>
                  <a:pt x="5615996" y="3195675"/>
                  <a:pt x="5615996" y="3168751"/>
                </a:cubicBezTo>
                <a:cubicBezTo>
                  <a:pt x="5615996" y="3141827"/>
                  <a:pt x="5637822" y="3120001"/>
                  <a:pt x="5664746" y="3120001"/>
                </a:cubicBezTo>
                <a:close/>
                <a:moveTo>
                  <a:pt x="5352746" y="3120001"/>
                </a:moveTo>
                <a:cubicBezTo>
                  <a:pt x="5379670" y="3120001"/>
                  <a:pt x="5401496" y="3141827"/>
                  <a:pt x="5401496" y="3168751"/>
                </a:cubicBezTo>
                <a:cubicBezTo>
                  <a:pt x="5401496" y="3195675"/>
                  <a:pt x="5379670" y="3217501"/>
                  <a:pt x="5352746" y="3217501"/>
                </a:cubicBezTo>
                <a:cubicBezTo>
                  <a:pt x="5325822" y="3217501"/>
                  <a:pt x="5303996" y="3195675"/>
                  <a:pt x="5303996" y="3168751"/>
                </a:cubicBezTo>
                <a:cubicBezTo>
                  <a:pt x="5303996" y="3141827"/>
                  <a:pt x="5325822" y="3120001"/>
                  <a:pt x="5352746" y="3120001"/>
                </a:cubicBezTo>
                <a:close/>
                <a:moveTo>
                  <a:pt x="5040746" y="3120001"/>
                </a:moveTo>
                <a:cubicBezTo>
                  <a:pt x="5067670" y="3120001"/>
                  <a:pt x="5089496" y="3141827"/>
                  <a:pt x="5089496" y="3168751"/>
                </a:cubicBezTo>
                <a:cubicBezTo>
                  <a:pt x="5089496" y="3195675"/>
                  <a:pt x="5067670" y="3217501"/>
                  <a:pt x="5040746" y="3217501"/>
                </a:cubicBezTo>
                <a:cubicBezTo>
                  <a:pt x="5013822" y="3217501"/>
                  <a:pt x="4991996" y="3195675"/>
                  <a:pt x="4991996" y="3168751"/>
                </a:cubicBezTo>
                <a:cubicBezTo>
                  <a:pt x="4991996" y="3141827"/>
                  <a:pt x="5013822" y="3120001"/>
                  <a:pt x="5040746" y="3120001"/>
                </a:cubicBezTo>
                <a:close/>
                <a:moveTo>
                  <a:pt x="4728746" y="3120001"/>
                </a:moveTo>
                <a:cubicBezTo>
                  <a:pt x="4755670" y="3120001"/>
                  <a:pt x="4777496" y="3141827"/>
                  <a:pt x="4777496" y="3168751"/>
                </a:cubicBezTo>
                <a:cubicBezTo>
                  <a:pt x="4777496" y="3195675"/>
                  <a:pt x="4755670" y="3217501"/>
                  <a:pt x="4728746" y="3217501"/>
                </a:cubicBezTo>
                <a:cubicBezTo>
                  <a:pt x="4701822" y="3217501"/>
                  <a:pt x="4679996" y="3195675"/>
                  <a:pt x="4679996" y="3168751"/>
                </a:cubicBezTo>
                <a:cubicBezTo>
                  <a:pt x="4679996" y="3141827"/>
                  <a:pt x="4701822" y="3120001"/>
                  <a:pt x="4728746" y="3120001"/>
                </a:cubicBezTo>
                <a:close/>
                <a:moveTo>
                  <a:pt x="4416746" y="3120001"/>
                </a:moveTo>
                <a:cubicBezTo>
                  <a:pt x="4443670" y="3120001"/>
                  <a:pt x="4465496" y="3141827"/>
                  <a:pt x="4465496" y="3168751"/>
                </a:cubicBezTo>
                <a:cubicBezTo>
                  <a:pt x="4465496" y="3195675"/>
                  <a:pt x="4443670" y="3217501"/>
                  <a:pt x="4416746" y="3217501"/>
                </a:cubicBezTo>
                <a:cubicBezTo>
                  <a:pt x="4389822" y="3217501"/>
                  <a:pt x="4367996" y="3195675"/>
                  <a:pt x="4367996" y="3168751"/>
                </a:cubicBezTo>
                <a:cubicBezTo>
                  <a:pt x="4367996" y="3141827"/>
                  <a:pt x="4389822" y="3120001"/>
                  <a:pt x="4416746" y="3120001"/>
                </a:cubicBezTo>
                <a:close/>
                <a:moveTo>
                  <a:pt x="4104746" y="3120001"/>
                </a:moveTo>
                <a:cubicBezTo>
                  <a:pt x="4131670" y="3120001"/>
                  <a:pt x="4153496" y="3141827"/>
                  <a:pt x="4153496" y="3168751"/>
                </a:cubicBezTo>
                <a:cubicBezTo>
                  <a:pt x="4153496" y="3195675"/>
                  <a:pt x="4131670" y="3217501"/>
                  <a:pt x="4104746" y="3217501"/>
                </a:cubicBezTo>
                <a:cubicBezTo>
                  <a:pt x="4077822" y="3217501"/>
                  <a:pt x="4055996" y="3195675"/>
                  <a:pt x="4055996" y="3168751"/>
                </a:cubicBezTo>
                <a:cubicBezTo>
                  <a:pt x="4055996" y="3141827"/>
                  <a:pt x="4077822" y="3120001"/>
                  <a:pt x="4104746" y="3120001"/>
                </a:cubicBezTo>
                <a:close/>
                <a:moveTo>
                  <a:pt x="3792746" y="3120001"/>
                </a:moveTo>
                <a:cubicBezTo>
                  <a:pt x="3819670" y="3120001"/>
                  <a:pt x="3841496" y="3141827"/>
                  <a:pt x="3841496" y="3168751"/>
                </a:cubicBezTo>
                <a:cubicBezTo>
                  <a:pt x="3841496" y="3195675"/>
                  <a:pt x="3819670" y="3217501"/>
                  <a:pt x="3792746" y="3217501"/>
                </a:cubicBezTo>
                <a:cubicBezTo>
                  <a:pt x="3765822" y="3217501"/>
                  <a:pt x="3743996" y="3195675"/>
                  <a:pt x="3743996" y="3168751"/>
                </a:cubicBezTo>
                <a:cubicBezTo>
                  <a:pt x="3743996" y="3141827"/>
                  <a:pt x="3765822" y="3120001"/>
                  <a:pt x="3792746" y="3120001"/>
                </a:cubicBezTo>
                <a:close/>
                <a:moveTo>
                  <a:pt x="3480746" y="3120001"/>
                </a:moveTo>
                <a:cubicBezTo>
                  <a:pt x="3507670" y="3120001"/>
                  <a:pt x="3529496" y="3141827"/>
                  <a:pt x="3529496" y="3168751"/>
                </a:cubicBezTo>
                <a:cubicBezTo>
                  <a:pt x="3529496" y="3195675"/>
                  <a:pt x="3507670" y="3217501"/>
                  <a:pt x="3480746" y="3217501"/>
                </a:cubicBezTo>
                <a:cubicBezTo>
                  <a:pt x="3453822" y="3217501"/>
                  <a:pt x="3431996" y="3195675"/>
                  <a:pt x="3431996" y="3168751"/>
                </a:cubicBezTo>
                <a:cubicBezTo>
                  <a:pt x="3431996" y="3141827"/>
                  <a:pt x="3453822" y="3120001"/>
                  <a:pt x="3480746" y="3120001"/>
                </a:cubicBezTo>
                <a:close/>
                <a:moveTo>
                  <a:pt x="3168747" y="3120001"/>
                </a:moveTo>
                <a:cubicBezTo>
                  <a:pt x="3195671" y="3120001"/>
                  <a:pt x="3217497" y="3141827"/>
                  <a:pt x="3217497" y="3168751"/>
                </a:cubicBezTo>
                <a:cubicBezTo>
                  <a:pt x="3217497" y="3195675"/>
                  <a:pt x="3195671" y="3217501"/>
                  <a:pt x="3168747" y="3217501"/>
                </a:cubicBezTo>
                <a:cubicBezTo>
                  <a:pt x="3141822" y="3217501"/>
                  <a:pt x="3119996" y="3195675"/>
                  <a:pt x="3119996" y="3168751"/>
                </a:cubicBezTo>
                <a:cubicBezTo>
                  <a:pt x="3119996" y="3141827"/>
                  <a:pt x="3141822" y="3120001"/>
                  <a:pt x="3168747" y="3120001"/>
                </a:cubicBezTo>
                <a:close/>
                <a:moveTo>
                  <a:pt x="2856746" y="3120001"/>
                </a:moveTo>
                <a:cubicBezTo>
                  <a:pt x="2883671" y="3120001"/>
                  <a:pt x="2905497" y="3141827"/>
                  <a:pt x="2905497" y="3168751"/>
                </a:cubicBezTo>
                <a:cubicBezTo>
                  <a:pt x="2905497" y="3195675"/>
                  <a:pt x="2883671" y="3217501"/>
                  <a:pt x="2856746" y="3217501"/>
                </a:cubicBezTo>
                <a:cubicBezTo>
                  <a:pt x="2829822" y="3217501"/>
                  <a:pt x="2807996" y="3195675"/>
                  <a:pt x="2807996" y="3168751"/>
                </a:cubicBezTo>
                <a:cubicBezTo>
                  <a:pt x="2807996" y="3141827"/>
                  <a:pt x="2829822" y="3120001"/>
                  <a:pt x="2856746" y="3120001"/>
                </a:cubicBezTo>
                <a:close/>
                <a:moveTo>
                  <a:pt x="2544760" y="3120001"/>
                </a:moveTo>
                <a:cubicBezTo>
                  <a:pt x="2571685" y="3120001"/>
                  <a:pt x="2593511" y="3141827"/>
                  <a:pt x="2593511" y="3168751"/>
                </a:cubicBezTo>
                <a:cubicBezTo>
                  <a:pt x="2593511" y="3195675"/>
                  <a:pt x="2571685" y="3217501"/>
                  <a:pt x="2544760" y="3217501"/>
                </a:cubicBezTo>
                <a:cubicBezTo>
                  <a:pt x="2517838" y="3217501"/>
                  <a:pt x="2496011" y="3195675"/>
                  <a:pt x="2496011" y="3168751"/>
                </a:cubicBezTo>
                <a:cubicBezTo>
                  <a:pt x="2496011" y="3141827"/>
                  <a:pt x="2517838" y="3120001"/>
                  <a:pt x="2544760" y="3120001"/>
                </a:cubicBezTo>
                <a:close/>
                <a:moveTo>
                  <a:pt x="2232761" y="3120001"/>
                </a:moveTo>
                <a:cubicBezTo>
                  <a:pt x="2259683" y="3120001"/>
                  <a:pt x="2281509" y="3141827"/>
                  <a:pt x="2281509" y="3168751"/>
                </a:cubicBezTo>
                <a:cubicBezTo>
                  <a:pt x="2281509" y="3195675"/>
                  <a:pt x="2259683" y="3217501"/>
                  <a:pt x="2232761" y="3217501"/>
                </a:cubicBezTo>
                <a:cubicBezTo>
                  <a:pt x="2205837" y="3217501"/>
                  <a:pt x="2184010" y="3195675"/>
                  <a:pt x="2184010" y="3168751"/>
                </a:cubicBezTo>
                <a:cubicBezTo>
                  <a:pt x="2184010" y="3141827"/>
                  <a:pt x="2205837" y="3120001"/>
                  <a:pt x="2232761" y="3120001"/>
                </a:cubicBezTo>
                <a:close/>
                <a:moveTo>
                  <a:pt x="1920760" y="3120001"/>
                </a:moveTo>
                <a:cubicBezTo>
                  <a:pt x="1947683" y="3120001"/>
                  <a:pt x="1969511" y="3141827"/>
                  <a:pt x="1969511" y="3168751"/>
                </a:cubicBezTo>
                <a:cubicBezTo>
                  <a:pt x="1969511" y="3195675"/>
                  <a:pt x="1947683" y="3217501"/>
                  <a:pt x="1920760" y="3217501"/>
                </a:cubicBezTo>
                <a:cubicBezTo>
                  <a:pt x="1893836" y="3217501"/>
                  <a:pt x="1872009" y="3195675"/>
                  <a:pt x="1872009" y="3168751"/>
                </a:cubicBezTo>
                <a:cubicBezTo>
                  <a:pt x="1872009" y="3141827"/>
                  <a:pt x="1893836" y="3120001"/>
                  <a:pt x="1920760" y="3120001"/>
                </a:cubicBezTo>
                <a:close/>
                <a:moveTo>
                  <a:pt x="1608760" y="3120001"/>
                </a:moveTo>
                <a:cubicBezTo>
                  <a:pt x="1635682" y="3120001"/>
                  <a:pt x="1657510" y="3141827"/>
                  <a:pt x="1657510" y="3168751"/>
                </a:cubicBezTo>
                <a:cubicBezTo>
                  <a:pt x="1657510" y="3195675"/>
                  <a:pt x="1635682" y="3217501"/>
                  <a:pt x="1608760" y="3217501"/>
                </a:cubicBezTo>
                <a:cubicBezTo>
                  <a:pt x="1581837" y="3217501"/>
                  <a:pt x="1560009" y="3195675"/>
                  <a:pt x="1560009" y="3168751"/>
                </a:cubicBezTo>
                <a:cubicBezTo>
                  <a:pt x="1560009" y="3141827"/>
                  <a:pt x="1581837" y="3120001"/>
                  <a:pt x="1608760" y="3120001"/>
                </a:cubicBezTo>
                <a:close/>
                <a:moveTo>
                  <a:pt x="1296760" y="3120001"/>
                </a:moveTo>
                <a:cubicBezTo>
                  <a:pt x="1323684" y="3120001"/>
                  <a:pt x="1345509" y="3141827"/>
                  <a:pt x="1345509" y="3168751"/>
                </a:cubicBezTo>
                <a:cubicBezTo>
                  <a:pt x="1345509" y="3195675"/>
                  <a:pt x="1323684" y="3217501"/>
                  <a:pt x="1296760" y="3217501"/>
                </a:cubicBezTo>
                <a:cubicBezTo>
                  <a:pt x="1269836" y="3217501"/>
                  <a:pt x="1248011" y="3195675"/>
                  <a:pt x="1248011" y="3168751"/>
                </a:cubicBezTo>
                <a:cubicBezTo>
                  <a:pt x="1248011" y="3141827"/>
                  <a:pt x="1269836" y="3120001"/>
                  <a:pt x="1296760" y="3120001"/>
                </a:cubicBezTo>
                <a:close/>
                <a:moveTo>
                  <a:pt x="984761" y="3120001"/>
                </a:moveTo>
                <a:cubicBezTo>
                  <a:pt x="1011685" y="3120001"/>
                  <a:pt x="1033511" y="3141827"/>
                  <a:pt x="1033511" y="3168751"/>
                </a:cubicBezTo>
                <a:cubicBezTo>
                  <a:pt x="1033511" y="3195675"/>
                  <a:pt x="1011685" y="3217501"/>
                  <a:pt x="984761" y="3217501"/>
                </a:cubicBezTo>
                <a:cubicBezTo>
                  <a:pt x="957837" y="3217501"/>
                  <a:pt x="936012" y="3195675"/>
                  <a:pt x="936012" y="3168751"/>
                </a:cubicBezTo>
                <a:cubicBezTo>
                  <a:pt x="936012" y="3141827"/>
                  <a:pt x="957837" y="3120001"/>
                  <a:pt x="984761" y="3120001"/>
                </a:cubicBezTo>
                <a:close/>
                <a:moveTo>
                  <a:pt x="672764" y="3120001"/>
                </a:moveTo>
                <a:cubicBezTo>
                  <a:pt x="699687" y="3120001"/>
                  <a:pt x="721514" y="3141827"/>
                  <a:pt x="721514" y="3168751"/>
                </a:cubicBezTo>
                <a:cubicBezTo>
                  <a:pt x="721514" y="3195675"/>
                  <a:pt x="699687" y="3217501"/>
                  <a:pt x="672764" y="3217501"/>
                </a:cubicBezTo>
                <a:cubicBezTo>
                  <a:pt x="645840" y="3217501"/>
                  <a:pt x="624014" y="3195675"/>
                  <a:pt x="624014" y="3168751"/>
                </a:cubicBezTo>
                <a:cubicBezTo>
                  <a:pt x="624014" y="3141827"/>
                  <a:pt x="645840" y="3120001"/>
                  <a:pt x="672764" y="3120001"/>
                </a:cubicBezTo>
                <a:close/>
                <a:moveTo>
                  <a:pt x="360760" y="3120001"/>
                </a:moveTo>
                <a:cubicBezTo>
                  <a:pt x="387684" y="3120001"/>
                  <a:pt x="409510" y="3141827"/>
                  <a:pt x="409510" y="3168751"/>
                </a:cubicBezTo>
                <a:cubicBezTo>
                  <a:pt x="409510" y="3195675"/>
                  <a:pt x="387684" y="3217501"/>
                  <a:pt x="360760" y="3217501"/>
                </a:cubicBezTo>
                <a:cubicBezTo>
                  <a:pt x="333835" y="3217501"/>
                  <a:pt x="312012" y="3195675"/>
                  <a:pt x="312012" y="3168751"/>
                </a:cubicBezTo>
                <a:cubicBezTo>
                  <a:pt x="312012" y="3141827"/>
                  <a:pt x="333835" y="3120001"/>
                  <a:pt x="360760" y="3120001"/>
                </a:cubicBezTo>
                <a:close/>
                <a:moveTo>
                  <a:pt x="48760" y="3120001"/>
                </a:moveTo>
                <a:cubicBezTo>
                  <a:pt x="75684" y="3120001"/>
                  <a:pt x="97510" y="3141827"/>
                  <a:pt x="97510" y="3168751"/>
                </a:cubicBezTo>
                <a:cubicBezTo>
                  <a:pt x="97510" y="3195675"/>
                  <a:pt x="75684" y="3217501"/>
                  <a:pt x="48760" y="3217501"/>
                </a:cubicBezTo>
                <a:cubicBezTo>
                  <a:pt x="21836" y="3217501"/>
                  <a:pt x="9" y="3195675"/>
                  <a:pt x="9" y="3168751"/>
                </a:cubicBezTo>
                <a:cubicBezTo>
                  <a:pt x="9" y="3141827"/>
                  <a:pt x="21836" y="3120001"/>
                  <a:pt x="48760" y="3120001"/>
                </a:cubicBezTo>
                <a:close/>
                <a:moveTo>
                  <a:pt x="9096746" y="2808000"/>
                </a:moveTo>
                <a:cubicBezTo>
                  <a:pt x="9123670" y="2808000"/>
                  <a:pt x="9145496" y="2829826"/>
                  <a:pt x="9145496" y="2856750"/>
                </a:cubicBezTo>
                <a:cubicBezTo>
                  <a:pt x="9145496" y="2883674"/>
                  <a:pt x="9123670" y="2905500"/>
                  <a:pt x="9096746" y="2905500"/>
                </a:cubicBezTo>
                <a:cubicBezTo>
                  <a:pt x="9069822" y="2905500"/>
                  <a:pt x="9047996" y="2883674"/>
                  <a:pt x="9047996" y="2856750"/>
                </a:cubicBezTo>
                <a:cubicBezTo>
                  <a:pt x="9047996" y="2829826"/>
                  <a:pt x="9069822" y="2808000"/>
                  <a:pt x="9096746" y="2808000"/>
                </a:cubicBezTo>
                <a:close/>
                <a:moveTo>
                  <a:pt x="8784746" y="2808000"/>
                </a:moveTo>
                <a:cubicBezTo>
                  <a:pt x="8811670" y="2808000"/>
                  <a:pt x="8833496" y="2829826"/>
                  <a:pt x="8833496" y="2856750"/>
                </a:cubicBezTo>
                <a:cubicBezTo>
                  <a:pt x="8833496" y="2883674"/>
                  <a:pt x="8811670" y="2905500"/>
                  <a:pt x="8784746" y="2905500"/>
                </a:cubicBezTo>
                <a:cubicBezTo>
                  <a:pt x="8757822" y="2905500"/>
                  <a:pt x="8735996" y="2883674"/>
                  <a:pt x="8735996" y="2856750"/>
                </a:cubicBezTo>
                <a:cubicBezTo>
                  <a:pt x="8735996" y="2829826"/>
                  <a:pt x="8757822" y="2808000"/>
                  <a:pt x="8784746" y="2808000"/>
                </a:cubicBezTo>
                <a:close/>
                <a:moveTo>
                  <a:pt x="8472746" y="2808000"/>
                </a:moveTo>
                <a:cubicBezTo>
                  <a:pt x="8499670" y="2808000"/>
                  <a:pt x="8521496" y="2829826"/>
                  <a:pt x="8521496" y="2856750"/>
                </a:cubicBezTo>
                <a:cubicBezTo>
                  <a:pt x="8521496" y="2883674"/>
                  <a:pt x="8499670" y="2905500"/>
                  <a:pt x="8472746" y="2905500"/>
                </a:cubicBezTo>
                <a:cubicBezTo>
                  <a:pt x="8445822" y="2905500"/>
                  <a:pt x="8423996" y="2883674"/>
                  <a:pt x="8423996" y="2856750"/>
                </a:cubicBezTo>
                <a:cubicBezTo>
                  <a:pt x="8423996" y="2829826"/>
                  <a:pt x="8445822" y="2808000"/>
                  <a:pt x="8472746" y="2808000"/>
                </a:cubicBezTo>
                <a:close/>
                <a:moveTo>
                  <a:pt x="8160746" y="2808000"/>
                </a:moveTo>
                <a:cubicBezTo>
                  <a:pt x="8187670" y="2808000"/>
                  <a:pt x="8209496" y="2829826"/>
                  <a:pt x="8209496" y="2856750"/>
                </a:cubicBezTo>
                <a:cubicBezTo>
                  <a:pt x="8209496" y="2883674"/>
                  <a:pt x="8187670" y="2905500"/>
                  <a:pt x="8160746" y="2905500"/>
                </a:cubicBezTo>
                <a:cubicBezTo>
                  <a:pt x="8133822" y="2905500"/>
                  <a:pt x="8111996" y="2883674"/>
                  <a:pt x="8111996" y="2856750"/>
                </a:cubicBezTo>
                <a:cubicBezTo>
                  <a:pt x="8111996" y="2829826"/>
                  <a:pt x="8133822" y="2808000"/>
                  <a:pt x="8160746" y="2808000"/>
                </a:cubicBezTo>
                <a:close/>
                <a:moveTo>
                  <a:pt x="7848746" y="2808000"/>
                </a:moveTo>
                <a:cubicBezTo>
                  <a:pt x="7875670" y="2808000"/>
                  <a:pt x="7897496" y="2829826"/>
                  <a:pt x="7897496" y="2856750"/>
                </a:cubicBezTo>
                <a:cubicBezTo>
                  <a:pt x="7897496" y="2883674"/>
                  <a:pt x="7875670" y="2905500"/>
                  <a:pt x="7848746" y="2905500"/>
                </a:cubicBezTo>
                <a:cubicBezTo>
                  <a:pt x="7821822" y="2905500"/>
                  <a:pt x="7799996" y="2883674"/>
                  <a:pt x="7799996" y="2856750"/>
                </a:cubicBezTo>
                <a:cubicBezTo>
                  <a:pt x="7799996" y="2829826"/>
                  <a:pt x="7821822" y="2808000"/>
                  <a:pt x="7848746" y="2808000"/>
                </a:cubicBezTo>
                <a:close/>
                <a:moveTo>
                  <a:pt x="7536746" y="2808000"/>
                </a:moveTo>
                <a:cubicBezTo>
                  <a:pt x="7563670" y="2808000"/>
                  <a:pt x="7585496" y="2829826"/>
                  <a:pt x="7585496" y="2856750"/>
                </a:cubicBezTo>
                <a:cubicBezTo>
                  <a:pt x="7585496" y="2883674"/>
                  <a:pt x="7563670" y="2905500"/>
                  <a:pt x="7536746" y="2905500"/>
                </a:cubicBezTo>
                <a:cubicBezTo>
                  <a:pt x="7509822" y="2905500"/>
                  <a:pt x="7487996" y="2883674"/>
                  <a:pt x="7487996" y="2856750"/>
                </a:cubicBezTo>
                <a:cubicBezTo>
                  <a:pt x="7487996" y="2829826"/>
                  <a:pt x="7509822" y="2808000"/>
                  <a:pt x="7536746" y="2808000"/>
                </a:cubicBezTo>
                <a:close/>
                <a:moveTo>
                  <a:pt x="7224746" y="2808000"/>
                </a:moveTo>
                <a:cubicBezTo>
                  <a:pt x="7251670" y="2808000"/>
                  <a:pt x="7273496" y="2829826"/>
                  <a:pt x="7273496" y="2856750"/>
                </a:cubicBezTo>
                <a:cubicBezTo>
                  <a:pt x="7273496" y="2883674"/>
                  <a:pt x="7251670" y="2905500"/>
                  <a:pt x="7224746" y="2905500"/>
                </a:cubicBezTo>
                <a:cubicBezTo>
                  <a:pt x="7197822" y="2905500"/>
                  <a:pt x="7175996" y="2883674"/>
                  <a:pt x="7175996" y="2856750"/>
                </a:cubicBezTo>
                <a:cubicBezTo>
                  <a:pt x="7175996" y="2829826"/>
                  <a:pt x="7197822" y="2808000"/>
                  <a:pt x="7224746" y="2808000"/>
                </a:cubicBezTo>
                <a:close/>
                <a:moveTo>
                  <a:pt x="6912746" y="2808000"/>
                </a:moveTo>
                <a:cubicBezTo>
                  <a:pt x="6939670" y="2808000"/>
                  <a:pt x="6961496" y="2829826"/>
                  <a:pt x="6961496" y="2856750"/>
                </a:cubicBezTo>
                <a:cubicBezTo>
                  <a:pt x="6961496" y="2883674"/>
                  <a:pt x="6939670" y="2905500"/>
                  <a:pt x="6912746" y="2905500"/>
                </a:cubicBezTo>
                <a:cubicBezTo>
                  <a:pt x="6885822" y="2905500"/>
                  <a:pt x="6863996" y="2883674"/>
                  <a:pt x="6863996" y="2856750"/>
                </a:cubicBezTo>
                <a:cubicBezTo>
                  <a:pt x="6863996" y="2829826"/>
                  <a:pt x="6885822" y="2808000"/>
                  <a:pt x="6912746" y="2808000"/>
                </a:cubicBezTo>
                <a:close/>
                <a:moveTo>
                  <a:pt x="6600746" y="2808000"/>
                </a:moveTo>
                <a:cubicBezTo>
                  <a:pt x="6627670" y="2808000"/>
                  <a:pt x="6649496" y="2829826"/>
                  <a:pt x="6649496" y="2856750"/>
                </a:cubicBezTo>
                <a:cubicBezTo>
                  <a:pt x="6649496" y="2883674"/>
                  <a:pt x="6627670" y="2905500"/>
                  <a:pt x="6600746" y="2905500"/>
                </a:cubicBezTo>
                <a:cubicBezTo>
                  <a:pt x="6573822" y="2905500"/>
                  <a:pt x="6551996" y="2883674"/>
                  <a:pt x="6551996" y="2856750"/>
                </a:cubicBezTo>
                <a:cubicBezTo>
                  <a:pt x="6551996" y="2829826"/>
                  <a:pt x="6573822" y="2808000"/>
                  <a:pt x="6600746" y="2808000"/>
                </a:cubicBezTo>
                <a:close/>
                <a:moveTo>
                  <a:pt x="6288746" y="2808000"/>
                </a:moveTo>
                <a:cubicBezTo>
                  <a:pt x="6315670" y="2808000"/>
                  <a:pt x="6337496" y="2829826"/>
                  <a:pt x="6337496" y="2856750"/>
                </a:cubicBezTo>
                <a:cubicBezTo>
                  <a:pt x="6337496" y="2883674"/>
                  <a:pt x="6315670" y="2905500"/>
                  <a:pt x="6288746" y="2905500"/>
                </a:cubicBezTo>
                <a:cubicBezTo>
                  <a:pt x="6261822" y="2905500"/>
                  <a:pt x="6239996" y="2883674"/>
                  <a:pt x="6239996" y="2856750"/>
                </a:cubicBezTo>
                <a:cubicBezTo>
                  <a:pt x="6239996" y="2829826"/>
                  <a:pt x="6261822" y="2808000"/>
                  <a:pt x="6288746" y="2808000"/>
                </a:cubicBezTo>
                <a:close/>
                <a:moveTo>
                  <a:pt x="5976746" y="2808000"/>
                </a:moveTo>
                <a:cubicBezTo>
                  <a:pt x="6003670" y="2808000"/>
                  <a:pt x="6025496" y="2829826"/>
                  <a:pt x="6025496" y="2856750"/>
                </a:cubicBezTo>
                <a:cubicBezTo>
                  <a:pt x="6025496" y="2883674"/>
                  <a:pt x="6003670" y="2905500"/>
                  <a:pt x="5976746" y="2905500"/>
                </a:cubicBezTo>
                <a:cubicBezTo>
                  <a:pt x="5949822" y="2905500"/>
                  <a:pt x="5927996" y="2883674"/>
                  <a:pt x="5927996" y="2856750"/>
                </a:cubicBezTo>
                <a:cubicBezTo>
                  <a:pt x="5927996" y="2829826"/>
                  <a:pt x="5949822" y="2808000"/>
                  <a:pt x="5976746" y="2808000"/>
                </a:cubicBezTo>
                <a:close/>
                <a:moveTo>
                  <a:pt x="5664746" y="2808000"/>
                </a:moveTo>
                <a:cubicBezTo>
                  <a:pt x="5691670" y="2808000"/>
                  <a:pt x="5713496" y="2829826"/>
                  <a:pt x="5713496" y="2856750"/>
                </a:cubicBezTo>
                <a:cubicBezTo>
                  <a:pt x="5713496" y="2883674"/>
                  <a:pt x="5691670" y="2905500"/>
                  <a:pt x="5664746" y="2905500"/>
                </a:cubicBezTo>
                <a:cubicBezTo>
                  <a:pt x="5637822" y="2905500"/>
                  <a:pt x="5615996" y="2883674"/>
                  <a:pt x="5615996" y="2856750"/>
                </a:cubicBezTo>
                <a:cubicBezTo>
                  <a:pt x="5615996" y="2829826"/>
                  <a:pt x="5637822" y="2808000"/>
                  <a:pt x="5664746" y="2808000"/>
                </a:cubicBezTo>
                <a:close/>
                <a:moveTo>
                  <a:pt x="5352746" y="2808000"/>
                </a:moveTo>
                <a:cubicBezTo>
                  <a:pt x="5379670" y="2808000"/>
                  <a:pt x="5401496" y="2829826"/>
                  <a:pt x="5401496" y="2856750"/>
                </a:cubicBezTo>
                <a:cubicBezTo>
                  <a:pt x="5401496" y="2883674"/>
                  <a:pt x="5379670" y="2905500"/>
                  <a:pt x="5352746" y="2905500"/>
                </a:cubicBezTo>
                <a:cubicBezTo>
                  <a:pt x="5325822" y="2905500"/>
                  <a:pt x="5303996" y="2883674"/>
                  <a:pt x="5303996" y="2856750"/>
                </a:cubicBezTo>
                <a:cubicBezTo>
                  <a:pt x="5303996" y="2829826"/>
                  <a:pt x="5325822" y="2808000"/>
                  <a:pt x="5352746" y="2808000"/>
                </a:cubicBezTo>
                <a:close/>
                <a:moveTo>
                  <a:pt x="5040746" y="2808000"/>
                </a:moveTo>
                <a:cubicBezTo>
                  <a:pt x="5067670" y="2808000"/>
                  <a:pt x="5089496" y="2829826"/>
                  <a:pt x="5089496" y="2856750"/>
                </a:cubicBezTo>
                <a:cubicBezTo>
                  <a:pt x="5089496" y="2883674"/>
                  <a:pt x="5067670" y="2905500"/>
                  <a:pt x="5040746" y="2905500"/>
                </a:cubicBezTo>
                <a:cubicBezTo>
                  <a:pt x="5013822" y="2905500"/>
                  <a:pt x="4991996" y="2883674"/>
                  <a:pt x="4991996" y="2856750"/>
                </a:cubicBezTo>
                <a:cubicBezTo>
                  <a:pt x="4991996" y="2829826"/>
                  <a:pt x="5013822" y="2808000"/>
                  <a:pt x="5040746" y="2808000"/>
                </a:cubicBezTo>
                <a:close/>
                <a:moveTo>
                  <a:pt x="4728746" y="2808000"/>
                </a:moveTo>
                <a:cubicBezTo>
                  <a:pt x="4755670" y="2808000"/>
                  <a:pt x="4777496" y="2829826"/>
                  <a:pt x="4777496" y="2856750"/>
                </a:cubicBezTo>
                <a:cubicBezTo>
                  <a:pt x="4777496" y="2883674"/>
                  <a:pt x="4755670" y="2905500"/>
                  <a:pt x="4728746" y="2905500"/>
                </a:cubicBezTo>
                <a:cubicBezTo>
                  <a:pt x="4701822" y="2905500"/>
                  <a:pt x="4679996" y="2883674"/>
                  <a:pt x="4679996" y="2856750"/>
                </a:cubicBezTo>
                <a:cubicBezTo>
                  <a:pt x="4679996" y="2829826"/>
                  <a:pt x="4701822" y="2808000"/>
                  <a:pt x="4728746" y="2808000"/>
                </a:cubicBezTo>
                <a:close/>
                <a:moveTo>
                  <a:pt x="4416746" y="2808000"/>
                </a:moveTo>
                <a:cubicBezTo>
                  <a:pt x="4443670" y="2808000"/>
                  <a:pt x="4465496" y="2829826"/>
                  <a:pt x="4465496" y="2856750"/>
                </a:cubicBezTo>
                <a:cubicBezTo>
                  <a:pt x="4465496" y="2883674"/>
                  <a:pt x="4443670" y="2905500"/>
                  <a:pt x="4416746" y="2905500"/>
                </a:cubicBezTo>
                <a:cubicBezTo>
                  <a:pt x="4389822" y="2905500"/>
                  <a:pt x="4367996" y="2883674"/>
                  <a:pt x="4367996" y="2856750"/>
                </a:cubicBezTo>
                <a:cubicBezTo>
                  <a:pt x="4367996" y="2829826"/>
                  <a:pt x="4389822" y="2808000"/>
                  <a:pt x="4416746" y="2808000"/>
                </a:cubicBezTo>
                <a:close/>
                <a:moveTo>
                  <a:pt x="4104746" y="2808000"/>
                </a:moveTo>
                <a:cubicBezTo>
                  <a:pt x="4131670" y="2808000"/>
                  <a:pt x="4153496" y="2829826"/>
                  <a:pt x="4153496" y="2856750"/>
                </a:cubicBezTo>
                <a:cubicBezTo>
                  <a:pt x="4153496" y="2883674"/>
                  <a:pt x="4131670" y="2905500"/>
                  <a:pt x="4104746" y="2905500"/>
                </a:cubicBezTo>
                <a:cubicBezTo>
                  <a:pt x="4077822" y="2905500"/>
                  <a:pt x="4055996" y="2883674"/>
                  <a:pt x="4055996" y="2856750"/>
                </a:cubicBezTo>
                <a:cubicBezTo>
                  <a:pt x="4055996" y="2829826"/>
                  <a:pt x="4077822" y="2808000"/>
                  <a:pt x="4104746" y="2808000"/>
                </a:cubicBezTo>
                <a:close/>
                <a:moveTo>
                  <a:pt x="3792746" y="2808000"/>
                </a:moveTo>
                <a:cubicBezTo>
                  <a:pt x="3819670" y="2808000"/>
                  <a:pt x="3841496" y="2829826"/>
                  <a:pt x="3841496" y="2856750"/>
                </a:cubicBezTo>
                <a:cubicBezTo>
                  <a:pt x="3841496" y="2883674"/>
                  <a:pt x="3819670" y="2905500"/>
                  <a:pt x="3792746" y="2905500"/>
                </a:cubicBezTo>
                <a:cubicBezTo>
                  <a:pt x="3765822" y="2905500"/>
                  <a:pt x="3743996" y="2883674"/>
                  <a:pt x="3743996" y="2856750"/>
                </a:cubicBezTo>
                <a:cubicBezTo>
                  <a:pt x="3743996" y="2829826"/>
                  <a:pt x="3765822" y="2808000"/>
                  <a:pt x="3792746" y="2808000"/>
                </a:cubicBezTo>
                <a:close/>
                <a:moveTo>
                  <a:pt x="3480746" y="2808000"/>
                </a:moveTo>
                <a:cubicBezTo>
                  <a:pt x="3507670" y="2808000"/>
                  <a:pt x="3529496" y="2829826"/>
                  <a:pt x="3529496" y="2856750"/>
                </a:cubicBezTo>
                <a:cubicBezTo>
                  <a:pt x="3529496" y="2883674"/>
                  <a:pt x="3507670" y="2905500"/>
                  <a:pt x="3480746" y="2905500"/>
                </a:cubicBezTo>
                <a:cubicBezTo>
                  <a:pt x="3453822" y="2905500"/>
                  <a:pt x="3431996" y="2883674"/>
                  <a:pt x="3431996" y="2856750"/>
                </a:cubicBezTo>
                <a:cubicBezTo>
                  <a:pt x="3431996" y="2829826"/>
                  <a:pt x="3453822" y="2808000"/>
                  <a:pt x="3480746" y="2808000"/>
                </a:cubicBezTo>
                <a:close/>
                <a:moveTo>
                  <a:pt x="3168747" y="2808000"/>
                </a:moveTo>
                <a:cubicBezTo>
                  <a:pt x="3195671" y="2808000"/>
                  <a:pt x="3217497" y="2829826"/>
                  <a:pt x="3217497" y="2856750"/>
                </a:cubicBezTo>
                <a:cubicBezTo>
                  <a:pt x="3217497" y="2883674"/>
                  <a:pt x="3195671" y="2905500"/>
                  <a:pt x="3168747" y="2905500"/>
                </a:cubicBezTo>
                <a:cubicBezTo>
                  <a:pt x="3141822" y="2905500"/>
                  <a:pt x="3119996" y="2883674"/>
                  <a:pt x="3119996" y="2856750"/>
                </a:cubicBezTo>
                <a:cubicBezTo>
                  <a:pt x="3119996" y="2829826"/>
                  <a:pt x="3141822" y="2808000"/>
                  <a:pt x="3168747" y="2808000"/>
                </a:cubicBezTo>
                <a:close/>
                <a:moveTo>
                  <a:pt x="2856746" y="2808000"/>
                </a:moveTo>
                <a:cubicBezTo>
                  <a:pt x="2883671" y="2808000"/>
                  <a:pt x="2905497" y="2829826"/>
                  <a:pt x="2905497" y="2856750"/>
                </a:cubicBezTo>
                <a:cubicBezTo>
                  <a:pt x="2905497" y="2883674"/>
                  <a:pt x="2883671" y="2905500"/>
                  <a:pt x="2856746" y="2905500"/>
                </a:cubicBezTo>
                <a:cubicBezTo>
                  <a:pt x="2829822" y="2905500"/>
                  <a:pt x="2807996" y="2883674"/>
                  <a:pt x="2807996" y="2856750"/>
                </a:cubicBezTo>
                <a:cubicBezTo>
                  <a:pt x="2807996" y="2829826"/>
                  <a:pt x="2829822" y="2808000"/>
                  <a:pt x="2856746" y="2808000"/>
                </a:cubicBezTo>
                <a:close/>
                <a:moveTo>
                  <a:pt x="2544766" y="2808000"/>
                </a:moveTo>
                <a:cubicBezTo>
                  <a:pt x="2571690" y="2808000"/>
                  <a:pt x="2593515" y="2829826"/>
                  <a:pt x="2593515" y="2856750"/>
                </a:cubicBezTo>
                <a:cubicBezTo>
                  <a:pt x="2593515" y="2883674"/>
                  <a:pt x="2571690" y="2905500"/>
                  <a:pt x="2544766" y="2905500"/>
                </a:cubicBezTo>
                <a:cubicBezTo>
                  <a:pt x="2517843" y="2905500"/>
                  <a:pt x="2496016" y="2883674"/>
                  <a:pt x="2496016" y="2856750"/>
                </a:cubicBezTo>
                <a:cubicBezTo>
                  <a:pt x="2496016" y="2829826"/>
                  <a:pt x="2517843" y="2808000"/>
                  <a:pt x="2544766" y="2808000"/>
                </a:cubicBezTo>
                <a:close/>
                <a:moveTo>
                  <a:pt x="2232766" y="2808000"/>
                </a:moveTo>
                <a:cubicBezTo>
                  <a:pt x="2259689" y="2808000"/>
                  <a:pt x="2281512" y="2829826"/>
                  <a:pt x="2281512" y="2856750"/>
                </a:cubicBezTo>
                <a:cubicBezTo>
                  <a:pt x="2281512" y="2883674"/>
                  <a:pt x="2259689" y="2905500"/>
                  <a:pt x="2232766" y="2905500"/>
                </a:cubicBezTo>
                <a:cubicBezTo>
                  <a:pt x="2205843" y="2905500"/>
                  <a:pt x="2184016" y="2883674"/>
                  <a:pt x="2184016" y="2856750"/>
                </a:cubicBezTo>
                <a:cubicBezTo>
                  <a:pt x="2184016" y="2829826"/>
                  <a:pt x="2205843" y="2808000"/>
                  <a:pt x="2232766" y="2808000"/>
                </a:cubicBezTo>
                <a:close/>
                <a:moveTo>
                  <a:pt x="1920764" y="2808000"/>
                </a:moveTo>
                <a:cubicBezTo>
                  <a:pt x="1947688" y="2808000"/>
                  <a:pt x="1969516" y="2829826"/>
                  <a:pt x="1969516" y="2856750"/>
                </a:cubicBezTo>
                <a:cubicBezTo>
                  <a:pt x="1969516" y="2883674"/>
                  <a:pt x="1947688" y="2905500"/>
                  <a:pt x="1920764" y="2905500"/>
                </a:cubicBezTo>
                <a:cubicBezTo>
                  <a:pt x="1893841" y="2905500"/>
                  <a:pt x="1872013" y="2883674"/>
                  <a:pt x="1872013" y="2856750"/>
                </a:cubicBezTo>
                <a:cubicBezTo>
                  <a:pt x="1872013" y="2829826"/>
                  <a:pt x="1893841" y="2808000"/>
                  <a:pt x="1920764" y="2808000"/>
                </a:cubicBezTo>
                <a:close/>
                <a:moveTo>
                  <a:pt x="1608765" y="2808000"/>
                </a:moveTo>
                <a:cubicBezTo>
                  <a:pt x="1635687" y="2808000"/>
                  <a:pt x="1657515" y="2829826"/>
                  <a:pt x="1657515" y="2856750"/>
                </a:cubicBezTo>
                <a:cubicBezTo>
                  <a:pt x="1657515" y="2883674"/>
                  <a:pt x="1635687" y="2905500"/>
                  <a:pt x="1608765" y="2905500"/>
                </a:cubicBezTo>
                <a:cubicBezTo>
                  <a:pt x="1581841" y="2905500"/>
                  <a:pt x="1560014" y="2883674"/>
                  <a:pt x="1560014" y="2856750"/>
                </a:cubicBezTo>
                <a:cubicBezTo>
                  <a:pt x="1560014" y="2829826"/>
                  <a:pt x="1581841" y="2808000"/>
                  <a:pt x="1608765" y="2808000"/>
                </a:cubicBezTo>
                <a:close/>
                <a:moveTo>
                  <a:pt x="1296764" y="2808000"/>
                </a:moveTo>
                <a:cubicBezTo>
                  <a:pt x="1323688" y="2808000"/>
                  <a:pt x="1345513" y="2829826"/>
                  <a:pt x="1345513" y="2856750"/>
                </a:cubicBezTo>
                <a:cubicBezTo>
                  <a:pt x="1345513" y="2883674"/>
                  <a:pt x="1323688" y="2905500"/>
                  <a:pt x="1296764" y="2905500"/>
                </a:cubicBezTo>
                <a:cubicBezTo>
                  <a:pt x="1269840" y="2905500"/>
                  <a:pt x="1248016" y="2883674"/>
                  <a:pt x="1248016" y="2856750"/>
                </a:cubicBezTo>
                <a:cubicBezTo>
                  <a:pt x="1248016" y="2829826"/>
                  <a:pt x="1269840" y="2808000"/>
                  <a:pt x="1296764" y="2808000"/>
                </a:cubicBezTo>
                <a:close/>
                <a:moveTo>
                  <a:pt x="984766" y="2808000"/>
                </a:moveTo>
                <a:cubicBezTo>
                  <a:pt x="1011690" y="2808000"/>
                  <a:pt x="1033516" y="2829826"/>
                  <a:pt x="1033516" y="2856750"/>
                </a:cubicBezTo>
                <a:cubicBezTo>
                  <a:pt x="1033516" y="2883674"/>
                  <a:pt x="1011690" y="2905500"/>
                  <a:pt x="984766" y="2905500"/>
                </a:cubicBezTo>
                <a:cubicBezTo>
                  <a:pt x="957842" y="2905500"/>
                  <a:pt x="936018" y="2883674"/>
                  <a:pt x="936018" y="2856750"/>
                </a:cubicBezTo>
                <a:cubicBezTo>
                  <a:pt x="936018" y="2829826"/>
                  <a:pt x="957842" y="2808000"/>
                  <a:pt x="984766" y="2808000"/>
                </a:cubicBezTo>
                <a:close/>
                <a:moveTo>
                  <a:pt x="672769" y="2808000"/>
                </a:moveTo>
                <a:cubicBezTo>
                  <a:pt x="699694" y="2808000"/>
                  <a:pt x="721520" y="2829826"/>
                  <a:pt x="721520" y="2856750"/>
                </a:cubicBezTo>
                <a:cubicBezTo>
                  <a:pt x="721520" y="2883674"/>
                  <a:pt x="699694" y="2905500"/>
                  <a:pt x="672769" y="2905500"/>
                </a:cubicBezTo>
                <a:cubicBezTo>
                  <a:pt x="645846" y="2905500"/>
                  <a:pt x="624021" y="2883674"/>
                  <a:pt x="624021" y="2856750"/>
                </a:cubicBezTo>
                <a:cubicBezTo>
                  <a:pt x="624021" y="2829826"/>
                  <a:pt x="645846" y="2808000"/>
                  <a:pt x="672769" y="2808000"/>
                </a:cubicBezTo>
                <a:close/>
                <a:moveTo>
                  <a:pt x="360764" y="2808000"/>
                </a:moveTo>
                <a:cubicBezTo>
                  <a:pt x="387688" y="2808000"/>
                  <a:pt x="409515" y="2829826"/>
                  <a:pt x="409515" y="2856750"/>
                </a:cubicBezTo>
                <a:cubicBezTo>
                  <a:pt x="409515" y="2883674"/>
                  <a:pt x="387688" y="2905500"/>
                  <a:pt x="360764" y="2905500"/>
                </a:cubicBezTo>
                <a:cubicBezTo>
                  <a:pt x="333840" y="2905500"/>
                  <a:pt x="312016" y="2883674"/>
                  <a:pt x="312016" y="2856750"/>
                </a:cubicBezTo>
                <a:cubicBezTo>
                  <a:pt x="312016" y="2829826"/>
                  <a:pt x="333840" y="2808000"/>
                  <a:pt x="360764" y="2808000"/>
                </a:cubicBezTo>
                <a:close/>
                <a:moveTo>
                  <a:pt x="48764" y="2808000"/>
                </a:moveTo>
                <a:cubicBezTo>
                  <a:pt x="75688" y="2808000"/>
                  <a:pt x="97515" y="2829826"/>
                  <a:pt x="97515" y="2856750"/>
                </a:cubicBezTo>
                <a:cubicBezTo>
                  <a:pt x="97515" y="2883674"/>
                  <a:pt x="75688" y="2905500"/>
                  <a:pt x="48764" y="2905500"/>
                </a:cubicBezTo>
                <a:cubicBezTo>
                  <a:pt x="21840" y="2905500"/>
                  <a:pt x="14" y="2883674"/>
                  <a:pt x="14" y="2856750"/>
                </a:cubicBezTo>
                <a:cubicBezTo>
                  <a:pt x="14" y="2829826"/>
                  <a:pt x="21840" y="2808000"/>
                  <a:pt x="48764" y="2808000"/>
                </a:cubicBezTo>
                <a:close/>
                <a:moveTo>
                  <a:pt x="9096746" y="2496000"/>
                </a:moveTo>
                <a:cubicBezTo>
                  <a:pt x="9123670" y="2496000"/>
                  <a:pt x="9145496" y="2517826"/>
                  <a:pt x="9145496" y="2544750"/>
                </a:cubicBezTo>
                <a:cubicBezTo>
                  <a:pt x="9145496" y="2571674"/>
                  <a:pt x="9123670" y="2593500"/>
                  <a:pt x="9096746" y="2593500"/>
                </a:cubicBezTo>
                <a:cubicBezTo>
                  <a:pt x="9069822" y="2593500"/>
                  <a:pt x="9047996" y="2571674"/>
                  <a:pt x="9047996" y="2544750"/>
                </a:cubicBezTo>
                <a:cubicBezTo>
                  <a:pt x="9047996" y="2517826"/>
                  <a:pt x="9069822" y="2496000"/>
                  <a:pt x="9096746" y="2496000"/>
                </a:cubicBezTo>
                <a:close/>
                <a:moveTo>
                  <a:pt x="8784746" y="2496000"/>
                </a:moveTo>
                <a:cubicBezTo>
                  <a:pt x="8811670" y="2496000"/>
                  <a:pt x="8833496" y="2517826"/>
                  <a:pt x="8833496" y="2544750"/>
                </a:cubicBezTo>
                <a:cubicBezTo>
                  <a:pt x="8833496" y="2571674"/>
                  <a:pt x="8811670" y="2593500"/>
                  <a:pt x="8784746" y="2593500"/>
                </a:cubicBezTo>
                <a:cubicBezTo>
                  <a:pt x="8757822" y="2593500"/>
                  <a:pt x="8735996" y="2571674"/>
                  <a:pt x="8735996" y="2544750"/>
                </a:cubicBezTo>
                <a:cubicBezTo>
                  <a:pt x="8735996" y="2517826"/>
                  <a:pt x="8757822" y="2496000"/>
                  <a:pt x="8784746" y="2496000"/>
                </a:cubicBezTo>
                <a:close/>
                <a:moveTo>
                  <a:pt x="8472746" y="2496000"/>
                </a:moveTo>
                <a:cubicBezTo>
                  <a:pt x="8499670" y="2496000"/>
                  <a:pt x="8521496" y="2517826"/>
                  <a:pt x="8521496" y="2544750"/>
                </a:cubicBezTo>
                <a:cubicBezTo>
                  <a:pt x="8521496" y="2571674"/>
                  <a:pt x="8499670" y="2593500"/>
                  <a:pt x="8472746" y="2593500"/>
                </a:cubicBezTo>
                <a:cubicBezTo>
                  <a:pt x="8445822" y="2593500"/>
                  <a:pt x="8423996" y="2571674"/>
                  <a:pt x="8423996" y="2544750"/>
                </a:cubicBezTo>
                <a:cubicBezTo>
                  <a:pt x="8423996" y="2517826"/>
                  <a:pt x="8445822" y="2496000"/>
                  <a:pt x="8472746" y="2496000"/>
                </a:cubicBezTo>
                <a:close/>
                <a:moveTo>
                  <a:pt x="8160746" y="2496000"/>
                </a:moveTo>
                <a:cubicBezTo>
                  <a:pt x="8187670" y="2496000"/>
                  <a:pt x="8209496" y="2517826"/>
                  <a:pt x="8209496" y="2544750"/>
                </a:cubicBezTo>
                <a:cubicBezTo>
                  <a:pt x="8209496" y="2571674"/>
                  <a:pt x="8187670" y="2593500"/>
                  <a:pt x="8160746" y="2593500"/>
                </a:cubicBezTo>
                <a:cubicBezTo>
                  <a:pt x="8133822" y="2593500"/>
                  <a:pt x="8111996" y="2571674"/>
                  <a:pt x="8111996" y="2544750"/>
                </a:cubicBezTo>
                <a:cubicBezTo>
                  <a:pt x="8111996" y="2517826"/>
                  <a:pt x="8133822" y="2496000"/>
                  <a:pt x="8160746" y="2496000"/>
                </a:cubicBezTo>
                <a:close/>
                <a:moveTo>
                  <a:pt x="7848746" y="2496000"/>
                </a:moveTo>
                <a:cubicBezTo>
                  <a:pt x="7875670" y="2496000"/>
                  <a:pt x="7897496" y="2517826"/>
                  <a:pt x="7897496" y="2544750"/>
                </a:cubicBezTo>
                <a:cubicBezTo>
                  <a:pt x="7897496" y="2571674"/>
                  <a:pt x="7875670" y="2593500"/>
                  <a:pt x="7848746" y="2593500"/>
                </a:cubicBezTo>
                <a:cubicBezTo>
                  <a:pt x="7821822" y="2593500"/>
                  <a:pt x="7799996" y="2571674"/>
                  <a:pt x="7799996" y="2544750"/>
                </a:cubicBezTo>
                <a:cubicBezTo>
                  <a:pt x="7799996" y="2517826"/>
                  <a:pt x="7821822" y="2496000"/>
                  <a:pt x="7848746" y="2496000"/>
                </a:cubicBezTo>
                <a:close/>
                <a:moveTo>
                  <a:pt x="7536746" y="2496000"/>
                </a:moveTo>
                <a:cubicBezTo>
                  <a:pt x="7563670" y="2496000"/>
                  <a:pt x="7585496" y="2517826"/>
                  <a:pt x="7585496" y="2544750"/>
                </a:cubicBezTo>
                <a:cubicBezTo>
                  <a:pt x="7585496" y="2571674"/>
                  <a:pt x="7563670" y="2593500"/>
                  <a:pt x="7536746" y="2593500"/>
                </a:cubicBezTo>
                <a:cubicBezTo>
                  <a:pt x="7509822" y="2593500"/>
                  <a:pt x="7487996" y="2571674"/>
                  <a:pt x="7487996" y="2544750"/>
                </a:cubicBezTo>
                <a:cubicBezTo>
                  <a:pt x="7487996" y="2517826"/>
                  <a:pt x="7509822" y="2496000"/>
                  <a:pt x="7536746" y="2496000"/>
                </a:cubicBezTo>
                <a:close/>
                <a:moveTo>
                  <a:pt x="7224746" y="2496000"/>
                </a:moveTo>
                <a:cubicBezTo>
                  <a:pt x="7251670" y="2496000"/>
                  <a:pt x="7273496" y="2517826"/>
                  <a:pt x="7273496" y="2544750"/>
                </a:cubicBezTo>
                <a:cubicBezTo>
                  <a:pt x="7273496" y="2571674"/>
                  <a:pt x="7251670" y="2593500"/>
                  <a:pt x="7224746" y="2593500"/>
                </a:cubicBezTo>
                <a:cubicBezTo>
                  <a:pt x="7197822" y="2593500"/>
                  <a:pt x="7175996" y="2571674"/>
                  <a:pt x="7175996" y="2544750"/>
                </a:cubicBezTo>
                <a:cubicBezTo>
                  <a:pt x="7175996" y="2517826"/>
                  <a:pt x="7197822" y="2496000"/>
                  <a:pt x="7224746" y="2496000"/>
                </a:cubicBezTo>
                <a:close/>
                <a:moveTo>
                  <a:pt x="6912746" y="2496000"/>
                </a:moveTo>
                <a:cubicBezTo>
                  <a:pt x="6939670" y="2496000"/>
                  <a:pt x="6961496" y="2517826"/>
                  <a:pt x="6961496" y="2544750"/>
                </a:cubicBezTo>
                <a:cubicBezTo>
                  <a:pt x="6961496" y="2571674"/>
                  <a:pt x="6939670" y="2593500"/>
                  <a:pt x="6912746" y="2593500"/>
                </a:cubicBezTo>
                <a:cubicBezTo>
                  <a:pt x="6885822" y="2593500"/>
                  <a:pt x="6863996" y="2571674"/>
                  <a:pt x="6863996" y="2544750"/>
                </a:cubicBezTo>
                <a:cubicBezTo>
                  <a:pt x="6863996" y="2517826"/>
                  <a:pt x="6885822" y="2496000"/>
                  <a:pt x="6912746" y="2496000"/>
                </a:cubicBezTo>
                <a:close/>
                <a:moveTo>
                  <a:pt x="6600746" y="2496000"/>
                </a:moveTo>
                <a:cubicBezTo>
                  <a:pt x="6627670" y="2496000"/>
                  <a:pt x="6649496" y="2517826"/>
                  <a:pt x="6649496" y="2544750"/>
                </a:cubicBezTo>
                <a:cubicBezTo>
                  <a:pt x="6649496" y="2571674"/>
                  <a:pt x="6627670" y="2593500"/>
                  <a:pt x="6600746" y="2593500"/>
                </a:cubicBezTo>
                <a:cubicBezTo>
                  <a:pt x="6573822" y="2593500"/>
                  <a:pt x="6551996" y="2571674"/>
                  <a:pt x="6551996" y="2544750"/>
                </a:cubicBezTo>
                <a:cubicBezTo>
                  <a:pt x="6551996" y="2517826"/>
                  <a:pt x="6573822" y="2496000"/>
                  <a:pt x="6600746" y="2496000"/>
                </a:cubicBezTo>
                <a:close/>
                <a:moveTo>
                  <a:pt x="6288746" y="2496000"/>
                </a:moveTo>
                <a:cubicBezTo>
                  <a:pt x="6315670" y="2496000"/>
                  <a:pt x="6337496" y="2517826"/>
                  <a:pt x="6337496" y="2544750"/>
                </a:cubicBezTo>
                <a:cubicBezTo>
                  <a:pt x="6337496" y="2571674"/>
                  <a:pt x="6315670" y="2593500"/>
                  <a:pt x="6288746" y="2593500"/>
                </a:cubicBezTo>
                <a:cubicBezTo>
                  <a:pt x="6261822" y="2593500"/>
                  <a:pt x="6239996" y="2571674"/>
                  <a:pt x="6239996" y="2544750"/>
                </a:cubicBezTo>
                <a:cubicBezTo>
                  <a:pt x="6239996" y="2517826"/>
                  <a:pt x="6261822" y="2496000"/>
                  <a:pt x="6288746" y="2496000"/>
                </a:cubicBezTo>
                <a:close/>
                <a:moveTo>
                  <a:pt x="5976746" y="2496000"/>
                </a:moveTo>
                <a:cubicBezTo>
                  <a:pt x="6003670" y="2496000"/>
                  <a:pt x="6025496" y="2517826"/>
                  <a:pt x="6025496" y="2544750"/>
                </a:cubicBezTo>
                <a:cubicBezTo>
                  <a:pt x="6025496" y="2571674"/>
                  <a:pt x="6003670" y="2593500"/>
                  <a:pt x="5976746" y="2593500"/>
                </a:cubicBezTo>
                <a:cubicBezTo>
                  <a:pt x="5949822" y="2593500"/>
                  <a:pt x="5927996" y="2571674"/>
                  <a:pt x="5927996" y="2544750"/>
                </a:cubicBezTo>
                <a:cubicBezTo>
                  <a:pt x="5927996" y="2517826"/>
                  <a:pt x="5949822" y="2496000"/>
                  <a:pt x="5976746" y="2496000"/>
                </a:cubicBezTo>
                <a:close/>
                <a:moveTo>
                  <a:pt x="5664746" y="2496000"/>
                </a:moveTo>
                <a:cubicBezTo>
                  <a:pt x="5691670" y="2496000"/>
                  <a:pt x="5713496" y="2517826"/>
                  <a:pt x="5713496" y="2544750"/>
                </a:cubicBezTo>
                <a:cubicBezTo>
                  <a:pt x="5713496" y="2571674"/>
                  <a:pt x="5691670" y="2593500"/>
                  <a:pt x="5664746" y="2593500"/>
                </a:cubicBezTo>
                <a:cubicBezTo>
                  <a:pt x="5637822" y="2593500"/>
                  <a:pt x="5615996" y="2571674"/>
                  <a:pt x="5615996" y="2544750"/>
                </a:cubicBezTo>
                <a:cubicBezTo>
                  <a:pt x="5615996" y="2517826"/>
                  <a:pt x="5637822" y="2496000"/>
                  <a:pt x="5664746" y="2496000"/>
                </a:cubicBezTo>
                <a:close/>
                <a:moveTo>
                  <a:pt x="5352746" y="2496000"/>
                </a:moveTo>
                <a:cubicBezTo>
                  <a:pt x="5379670" y="2496000"/>
                  <a:pt x="5401496" y="2517826"/>
                  <a:pt x="5401496" y="2544750"/>
                </a:cubicBezTo>
                <a:cubicBezTo>
                  <a:pt x="5401496" y="2571674"/>
                  <a:pt x="5379670" y="2593500"/>
                  <a:pt x="5352746" y="2593500"/>
                </a:cubicBezTo>
                <a:cubicBezTo>
                  <a:pt x="5325822" y="2593500"/>
                  <a:pt x="5303996" y="2571674"/>
                  <a:pt x="5303996" y="2544750"/>
                </a:cubicBezTo>
                <a:cubicBezTo>
                  <a:pt x="5303996" y="2517826"/>
                  <a:pt x="5325822" y="2496000"/>
                  <a:pt x="5352746" y="2496000"/>
                </a:cubicBezTo>
                <a:close/>
                <a:moveTo>
                  <a:pt x="5040746" y="2496000"/>
                </a:moveTo>
                <a:cubicBezTo>
                  <a:pt x="5067670" y="2496000"/>
                  <a:pt x="5089496" y="2517826"/>
                  <a:pt x="5089496" y="2544750"/>
                </a:cubicBezTo>
                <a:cubicBezTo>
                  <a:pt x="5089496" y="2571674"/>
                  <a:pt x="5067670" y="2593500"/>
                  <a:pt x="5040746" y="2593500"/>
                </a:cubicBezTo>
                <a:cubicBezTo>
                  <a:pt x="5013822" y="2593500"/>
                  <a:pt x="4991996" y="2571674"/>
                  <a:pt x="4991996" y="2544750"/>
                </a:cubicBezTo>
                <a:cubicBezTo>
                  <a:pt x="4991996" y="2517826"/>
                  <a:pt x="5013822" y="2496000"/>
                  <a:pt x="5040746" y="2496000"/>
                </a:cubicBezTo>
                <a:close/>
                <a:moveTo>
                  <a:pt x="4728746" y="2496000"/>
                </a:moveTo>
                <a:cubicBezTo>
                  <a:pt x="4755670" y="2496000"/>
                  <a:pt x="4777496" y="2517826"/>
                  <a:pt x="4777496" y="2544750"/>
                </a:cubicBezTo>
                <a:cubicBezTo>
                  <a:pt x="4777496" y="2571674"/>
                  <a:pt x="4755670" y="2593500"/>
                  <a:pt x="4728746" y="2593500"/>
                </a:cubicBezTo>
                <a:cubicBezTo>
                  <a:pt x="4701822" y="2593500"/>
                  <a:pt x="4679996" y="2571674"/>
                  <a:pt x="4679996" y="2544750"/>
                </a:cubicBezTo>
                <a:cubicBezTo>
                  <a:pt x="4679996" y="2517826"/>
                  <a:pt x="4701822" y="2496000"/>
                  <a:pt x="4728746" y="2496000"/>
                </a:cubicBezTo>
                <a:close/>
                <a:moveTo>
                  <a:pt x="4416746" y="2496000"/>
                </a:moveTo>
                <a:cubicBezTo>
                  <a:pt x="4443670" y="2496000"/>
                  <a:pt x="4465496" y="2517826"/>
                  <a:pt x="4465496" y="2544750"/>
                </a:cubicBezTo>
                <a:cubicBezTo>
                  <a:pt x="4465496" y="2571674"/>
                  <a:pt x="4443670" y="2593500"/>
                  <a:pt x="4416746" y="2593500"/>
                </a:cubicBezTo>
                <a:cubicBezTo>
                  <a:pt x="4389822" y="2593500"/>
                  <a:pt x="4367996" y="2571674"/>
                  <a:pt x="4367996" y="2544750"/>
                </a:cubicBezTo>
                <a:cubicBezTo>
                  <a:pt x="4367996" y="2517826"/>
                  <a:pt x="4389822" y="2496000"/>
                  <a:pt x="4416746" y="2496000"/>
                </a:cubicBezTo>
                <a:close/>
                <a:moveTo>
                  <a:pt x="4104746" y="2496000"/>
                </a:moveTo>
                <a:cubicBezTo>
                  <a:pt x="4131670" y="2496000"/>
                  <a:pt x="4153496" y="2517826"/>
                  <a:pt x="4153496" y="2544750"/>
                </a:cubicBezTo>
                <a:cubicBezTo>
                  <a:pt x="4153496" y="2571674"/>
                  <a:pt x="4131670" y="2593500"/>
                  <a:pt x="4104746" y="2593500"/>
                </a:cubicBezTo>
                <a:cubicBezTo>
                  <a:pt x="4077822" y="2593500"/>
                  <a:pt x="4055996" y="2571674"/>
                  <a:pt x="4055996" y="2544750"/>
                </a:cubicBezTo>
                <a:cubicBezTo>
                  <a:pt x="4055996" y="2517826"/>
                  <a:pt x="4077822" y="2496000"/>
                  <a:pt x="4104746" y="2496000"/>
                </a:cubicBezTo>
                <a:close/>
                <a:moveTo>
                  <a:pt x="3792746" y="2496000"/>
                </a:moveTo>
                <a:cubicBezTo>
                  <a:pt x="3819670" y="2496000"/>
                  <a:pt x="3841496" y="2517826"/>
                  <a:pt x="3841496" y="2544750"/>
                </a:cubicBezTo>
                <a:cubicBezTo>
                  <a:pt x="3841496" y="2571674"/>
                  <a:pt x="3819670" y="2593500"/>
                  <a:pt x="3792746" y="2593500"/>
                </a:cubicBezTo>
                <a:cubicBezTo>
                  <a:pt x="3765822" y="2593500"/>
                  <a:pt x="3743996" y="2571674"/>
                  <a:pt x="3743996" y="2544750"/>
                </a:cubicBezTo>
                <a:cubicBezTo>
                  <a:pt x="3743996" y="2517826"/>
                  <a:pt x="3765822" y="2496000"/>
                  <a:pt x="3792746" y="2496000"/>
                </a:cubicBezTo>
                <a:close/>
                <a:moveTo>
                  <a:pt x="3480746" y="2496000"/>
                </a:moveTo>
                <a:cubicBezTo>
                  <a:pt x="3507670" y="2496000"/>
                  <a:pt x="3529496" y="2517826"/>
                  <a:pt x="3529496" y="2544750"/>
                </a:cubicBezTo>
                <a:cubicBezTo>
                  <a:pt x="3529496" y="2571674"/>
                  <a:pt x="3507670" y="2593500"/>
                  <a:pt x="3480746" y="2593500"/>
                </a:cubicBezTo>
                <a:cubicBezTo>
                  <a:pt x="3453822" y="2593500"/>
                  <a:pt x="3431996" y="2571674"/>
                  <a:pt x="3431996" y="2544750"/>
                </a:cubicBezTo>
                <a:cubicBezTo>
                  <a:pt x="3431996" y="2517826"/>
                  <a:pt x="3453822" y="2496000"/>
                  <a:pt x="3480746" y="2496000"/>
                </a:cubicBezTo>
                <a:close/>
                <a:moveTo>
                  <a:pt x="3168747" y="2496000"/>
                </a:moveTo>
                <a:cubicBezTo>
                  <a:pt x="3195671" y="2496000"/>
                  <a:pt x="3217497" y="2517826"/>
                  <a:pt x="3217497" y="2544750"/>
                </a:cubicBezTo>
                <a:cubicBezTo>
                  <a:pt x="3217497" y="2571674"/>
                  <a:pt x="3195671" y="2593500"/>
                  <a:pt x="3168747" y="2593500"/>
                </a:cubicBezTo>
                <a:cubicBezTo>
                  <a:pt x="3141822" y="2593500"/>
                  <a:pt x="3119996" y="2571674"/>
                  <a:pt x="3119996" y="2544750"/>
                </a:cubicBezTo>
                <a:cubicBezTo>
                  <a:pt x="3119996" y="2517826"/>
                  <a:pt x="3141822" y="2496000"/>
                  <a:pt x="3168747" y="2496000"/>
                </a:cubicBezTo>
                <a:close/>
                <a:moveTo>
                  <a:pt x="2856746" y="2496000"/>
                </a:moveTo>
                <a:cubicBezTo>
                  <a:pt x="2883671" y="2496000"/>
                  <a:pt x="2905497" y="2517826"/>
                  <a:pt x="2905497" y="2544750"/>
                </a:cubicBezTo>
                <a:cubicBezTo>
                  <a:pt x="2905497" y="2571674"/>
                  <a:pt x="2883671" y="2593500"/>
                  <a:pt x="2856746" y="2593500"/>
                </a:cubicBezTo>
                <a:cubicBezTo>
                  <a:pt x="2829822" y="2593500"/>
                  <a:pt x="2807996" y="2571674"/>
                  <a:pt x="2807996" y="2544750"/>
                </a:cubicBezTo>
                <a:cubicBezTo>
                  <a:pt x="2807996" y="2517826"/>
                  <a:pt x="2829822" y="2496000"/>
                  <a:pt x="2856746" y="2496000"/>
                </a:cubicBezTo>
                <a:close/>
                <a:moveTo>
                  <a:pt x="2544770" y="2496000"/>
                </a:moveTo>
                <a:cubicBezTo>
                  <a:pt x="2571696" y="2496000"/>
                  <a:pt x="2593520" y="2517826"/>
                  <a:pt x="2593520" y="2544750"/>
                </a:cubicBezTo>
                <a:cubicBezTo>
                  <a:pt x="2593520" y="2571674"/>
                  <a:pt x="2571696" y="2593500"/>
                  <a:pt x="2544770" y="2593500"/>
                </a:cubicBezTo>
                <a:cubicBezTo>
                  <a:pt x="2517849" y="2593500"/>
                  <a:pt x="2496023" y="2571674"/>
                  <a:pt x="2496023" y="2544750"/>
                </a:cubicBezTo>
                <a:cubicBezTo>
                  <a:pt x="2496023" y="2517826"/>
                  <a:pt x="2517849" y="2496000"/>
                  <a:pt x="2544770" y="2496000"/>
                </a:cubicBezTo>
                <a:close/>
                <a:moveTo>
                  <a:pt x="2232771" y="2496000"/>
                </a:moveTo>
                <a:cubicBezTo>
                  <a:pt x="2259694" y="2496000"/>
                  <a:pt x="2281518" y="2517826"/>
                  <a:pt x="2281518" y="2544750"/>
                </a:cubicBezTo>
                <a:cubicBezTo>
                  <a:pt x="2281518" y="2571674"/>
                  <a:pt x="2259694" y="2593500"/>
                  <a:pt x="2232771" y="2593500"/>
                </a:cubicBezTo>
                <a:cubicBezTo>
                  <a:pt x="2205847" y="2593500"/>
                  <a:pt x="2184021" y="2571674"/>
                  <a:pt x="2184021" y="2544750"/>
                </a:cubicBezTo>
                <a:cubicBezTo>
                  <a:pt x="2184021" y="2517826"/>
                  <a:pt x="2205847" y="2496000"/>
                  <a:pt x="2232771" y="2496000"/>
                </a:cubicBezTo>
                <a:close/>
                <a:moveTo>
                  <a:pt x="1920769" y="2496000"/>
                </a:moveTo>
                <a:cubicBezTo>
                  <a:pt x="1947692" y="2496000"/>
                  <a:pt x="1969520" y="2517826"/>
                  <a:pt x="1969520" y="2544750"/>
                </a:cubicBezTo>
                <a:cubicBezTo>
                  <a:pt x="1969520" y="2571674"/>
                  <a:pt x="1947692" y="2593500"/>
                  <a:pt x="1920769" y="2593500"/>
                </a:cubicBezTo>
                <a:cubicBezTo>
                  <a:pt x="1893845" y="2593500"/>
                  <a:pt x="1872019" y="2571674"/>
                  <a:pt x="1872019" y="2544750"/>
                </a:cubicBezTo>
                <a:cubicBezTo>
                  <a:pt x="1872019" y="2517826"/>
                  <a:pt x="1893845" y="2496000"/>
                  <a:pt x="1920769" y="2496000"/>
                </a:cubicBezTo>
                <a:close/>
                <a:moveTo>
                  <a:pt x="1608769" y="2496000"/>
                </a:moveTo>
                <a:cubicBezTo>
                  <a:pt x="1635691" y="2496000"/>
                  <a:pt x="1657519" y="2517826"/>
                  <a:pt x="1657519" y="2544750"/>
                </a:cubicBezTo>
                <a:cubicBezTo>
                  <a:pt x="1657519" y="2571674"/>
                  <a:pt x="1635691" y="2593500"/>
                  <a:pt x="1608769" y="2593500"/>
                </a:cubicBezTo>
                <a:cubicBezTo>
                  <a:pt x="1581846" y="2593500"/>
                  <a:pt x="1560020" y="2571674"/>
                  <a:pt x="1560020" y="2544750"/>
                </a:cubicBezTo>
                <a:cubicBezTo>
                  <a:pt x="1560020" y="2517826"/>
                  <a:pt x="1581846" y="2496000"/>
                  <a:pt x="1608769" y="2496000"/>
                </a:cubicBezTo>
                <a:close/>
                <a:moveTo>
                  <a:pt x="1296770" y="2496000"/>
                </a:moveTo>
                <a:cubicBezTo>
                  <a:pt x="1323693" y="2496000"/>
                  <a:pt x="1345518" y="2517826"/>
                  <a:pt x="1345518" y="2544750"/>
                </a:cubicBezTo>
                <a:cubicBezTo>
                  <a:pt x="1345518" y="2571674"/>
                  <a:pt x="1323693" y="2593500"/>
                  <a:pt x="1296770" y="2593500"/>
                </a:cubicBezTo>
                <a:cubicBezTo>
                  <a:pt x="1269845" y="2593500"/>
                  <a:pt x="1248020" y="2571674"/>
                  <a:pt x="1248020" y="2544750"/>
                </a:cubicBezTo>
                <a:cubicBezTo>
                  <a:pt x="1248020" y="2517826"/>
                  <a:pt x="1269845" y="2496000"/>
                  <a:pt x="1296770" y="2496000"/>
                </a:cubicBezTo>
                <a:close/>
                <a:moveTo>
                  <a:pt x="984772" y="2496000"/>
                </a:moveTo>
                <a:cubicBezTo>
                  <a:pt x="1011696" y="2496000"/>
                  <a:pt x="1033522" y="2517826"/>
                  <a:pt x="1033522" y="2544750"/>
                </a:cubicBezTo>
                <a:cubicBezTo>
                  <a:pt x="1033522" y="2571674"/>
                  <a:pt x="1011696" y="2593500"/>
                  <a:pt x="984772" y="2593500"/>
                </a:cubicBezTo>
                <a:cubicBezTo>
                  <a:pt x="957849" y="2593500"/>
                  <a:pt x="936023" y="2571674"/>
                  <a:pt x="936023" y="2544750"/>
                </a:cubicBezTo>
                <a:cubicBezTo>
                  <a:pt x="936023" y="2517826"/>
                  <a:pt x="957849" y="2496000"/>
                  <a:pt x="984772" y="2496000"/>
                </a:cubicBezTo>
                <a:close/>
                <a:moveTo>
                  <a:pt x="672775" y="2496000"/>
                </a:moveTo>
                <a:cubicBezTo>
                  <a:pt x="699699" y="2496000"/>
                  <a:pt x="721527" y="2517826"/>
                  <a:pt x="721527" y="2544750"/>
                </a:cubicBezTo>
                <a:cubicBezTo>
                  <a:pt x="721527" y="2571674"/>
                  <a:pt x="699699" y="2593500"/>
                  <a:pt x="672775" y="2593500"/>
                </a:cubicBezTo>
                <a:cubicBezTo>
                  <a:pt x="645852" y="2593500"/>
                  <a:pt x="624026" y="2571674"/>
                  <a:pt x="624026" y="2544750"/>
                </a:cubicBezTo>
                <a:cubicBezTo>
                  <a:pt x="624026" y="2517826"/>
                  <a:pt x="645852" y="2496000"/>
                  <a:pt x="672775" y="2496000"/>
                </a:cubicBezTo>
                <a:close/>
                <a:moveTo>
                  <a:pt x="360769" y="2496000"/>
                </a:moveTo>
                <a:cubicBezTo>
                  <a:pt x="387693" y="2496000"/>
                  <a:pt x="409520" y="2517826"/>
                  <a:pt x="409520" y="2544750"/>
                </a:cubicBezTo>
                <a:cubicBezTo>
                  <a:pt x="409520" y="2571674"/>
                  <a:pt x="387693" y="2593500"/>
                  <a:pt x="360769" y="2593500"/>
                </a:cubicBezTo>
                <a:cubicBezTo>
                  <a:pt x="333845" y="2593500"/>
                  <a:pt x="312021" y="2571674"/>
                  <a:pt x="312021" y="2544750"/>
                </a:cubicBezTo>
                <a:cubicBezTo>
                  <a:pt x="312021" y="2517826"/>
                  <a:pt x="333845" y="2496000"/>
                  <a:pt x="360769" y="2496000"/>
                </a:cubicBezTo>
                <a:close/>
                <a:moveTo>
                  <a:pt x="48769" y="2496000"/>
                </a:moveTo>
                <a:cubicBezTo>
                  <a:pt x="75693" y="2496000"/>
                  <a:pt x="97519" y="2517826"/>
                  <a:pt x="97519" y="2544750"/>
                </a:cubicBezTo>
                <a:cubicBezTo>
                  <a:pt x="97519" y="2571674"/>
                  <a:pt x="75693" y="2593500"/>
                  <a:pt x="48769" y="2593500"/>
                </a:cubicBezTo>
                <a:cubicBezTo>
                  <a:pt x="21845" y="2593500"/>
                  <a:pt x="18" y="2571674"/>
                  <a:pt x="18" y="2544750"/>
                </a:cubicBezTo>
                <a:cubicBezTo>
                  <a:pt x="18" y="2517826"/>
                  <a:pt x="21845" y="2496000"/>
                  <a:pt x="48769" y="2496000"/>
                </a:cubicBezTo>
                <a:close/>
                <a:moveTo>
                  <a:pt x="9096746" y="2184000"/>
                </a:moveTo>
                <a:cubicBezTo>
                  <a:pt x="9123670" y="2184000"/>
                  <a:pt x="9145496" y="2205826"/>
                  <a:pt x="9145496" y="2232750"/>
                </a:cubicBezTo>
                <a:cubicBezTo>
                  <a:pt x="9145496" y="2259674"/>
                  <a:pt x="9123670" y="2281500"/>
                  <a:pt x="9096746" y="2281500"/>
                </a:cubicBezTo>
                <a:cubicBezTo>
                  <a:pt x="9069822" y="2281500"/>
                  <a:pt x="9047996" y="2259674"/>
                  <a:pt x="9047996" y="2232750"/>
                </a:cubicBezTo>
                <a:cubicBezTo>
                  <a:pt x="9047996" y="2205826"/>
                  <a:pt x="9069822" y="2184000"/>
                  <a:pt x="9096746" y="2184000"/>
                </a:cubicBezTo>
                <a:close/>
                <a:moveTo>
                  <a:pt x="8784746" y="2184000"/>
                </a:moveTo>
                <a:cubicBezTo>
                  <a:pt x="8811670" y="2184000"/>
                  <a:pt x="8833496" y="2205826"/>
                  <a:pt x="8833496" y="2232750"/>
                </a:cubicBezTo>
                <a:cubicBezTo>
                  <a:pt x="8833496" y="2259674"/>
                  <a:pt x="8811670" y="2281500"/>
                  <a:pt x="8784746" y="2281500"/>
                </a:cubicBezTo>
                <a:cubicBezTo>
                  <a:pt x="8757822" y="2281500"/>
                  <a:pt x="8735996" y="2259674"/>
                  <a:pt x="8735996" y="2232750"/>
                </a:cubicBezTo>
                <a:cubicBezTo>
                  <a:pt x="8735996" y="2205826"/>
                  <a:pt x="8757822" y="2184000"/>
                  <a:pt x="8784746" y="2184000"/>
                </a:cubicBezTo>
                <a:close/>
                <a:moveTo>
                  <a:pt x="8472746" y="2184000"/>
                </a:moveTo>
                <a:cubicBezTo>
                  <a:pt x="8499670" y="2184000"/>
                  <a:pt x="8521496" y="2205826"/>
                  <a:pt x="8521496" y="2232750"/>
                </a:cubicBezTo>
                <a:cubicBezTo>
                  <a:pt x="8521496" y="2259674"/>
                  <a:pt x="8499670" y="2281500"/>
                  <a:pt x="8472746" y="2281500"/>
                </a:cubicBezTo>
                <a:cubicBezTo>
                  <a:pt x="8445822" y="2281500"/>
                  <a:pt x="8423996" y="2259674"/>
                  <a:pt x="8423996" y="2232750"/>
                </a:cubicBezTo>
                <a:cubicBezTo>
                  <a:pt x="8423996" y="2205826"/>
                  <a:pt x="8445822" y="2184000"/>
                  <a:pt x="8472746" y="2184000"/>
                </a:cubicBezTo>
                <a:close/>
                <a:moveTo>
                  <a:pt x="8160746" y="2184000"/>
                </a:moveTo>
                <a:cubicBezTo>
                  <a:pt x="8187670" y="2184000"/>
                  <a:pt x="8209496" y="2205826"/>
                  <a:pt x="8209496" y="2232750"/>
                </a:cubicBezTo>
                <a:cubicBezTo>
                  <a:pt x="8209496" y="2259674"/>
                  <a:pt x="8187670" y="2281500"/>
                  <a:pt x="8160746" y="2281500"/>
                </a:cubicBezTo>
                <a:cubicBezTo>
                  <a:pt x="8133822" y="2281500"/>
                  <a:pt x="8111996" y="2259674"/>
                  <a:pt x="8111996" y="2232750"/>
                </a:cubicBezTo>
                <a:cubicBezTo>
                  <a:pt x="8111996" y="2205826"/>
                  <a:pt x="8133822" y="2184000"/>
                  <a:pt x="8160746" y="2184000"/>
                </a:cubicBezTo>
                <a:close/>
                <a:moveTo>
                  <a:pt x="7848746" y="2184000"/>
                </a:moveTo>
                <a:cubicBezTo>
                  <a:pt x="7875670" y="2184000"/>
                  <a:pt x="7897496" y="2205826"/>
                  <a:pt x="7897496" y="2232750"/>
                </a:cubicBezTo>
                <a:cubicBezTo>
                  <a:pt x="7897496" y="2259674"/>
                  <a:pt x="7875670" y="2281500"/>
                  <a:pt x="7848746" y="2281500"/>
                </a:cubicBezTo>
                <a:cubicBezTo>
                  <a:pt x="7821822" y="2281500"/>
                  <a:pt x="7799996" y="2259674"/>
                  <a:pt x="7799996" y="2232750"/>
                </a:cubicBezTo>
                <a:cubicBezTo>
                  <a:pt x="7799996" y="2205826"/>
                  <a:pt x="7821822" y="2184000"/>
                  <a:pt x="7848746" y="2184000"/>
                </a:cubicBezTo>
                <a:close/>
                <a:moveTo>
                  <a:pt x="7536746" y="2184000"/>
                </a:moveTo>
                <a:cubicBezTo>
                  <a:pt x="7563670" y="2184000"/>
                  <a:pt x="7585496" y="2205826"/>
                  <a:pt x="7585496" y="2232750"/>
                </a:cubicBezTo>
                <a:cubicBezTo>
                  <a:pt x="7585496" y="2259674"/>
                  <a:pt x="7563670" y="2281500"/>
                  <a:pt x="7536746" y="2281500"/>
                </a:cubicBezTo>
                <a:cubicBezTo>
                  <a:pt x="7509822" y="2281500"/>
                  <a:pt x="7487996" y="2259674"/>
                  <a:pt x="7487996" y="2232750"/>
                </a:cubicBezTo>
                <a:cubicBezTo>
                  <a:pt x="7487996" y="2205826"/>
                  <a:pt x="7509822" y="2184000"/>
                  <a:pt x="7536746" y="2184000"/>
                </a:cubicBezTo>
                <a:close/>
                <a:moveTo>
                  <a:pt x="7224746" y="2184000"/>
                </a:moveTo>
                <a:cubicBezTo>
                  <a:pt x="7251670" y="2184000"/>
                  <a:pt x="7273496" y="2205826"/>
                  <a:pt x="7273496" y="2232750"/>
                </a:cubicBezTo>
                <a:cubicBezTo>
                  <a:pt x="7273496" y="2259674"/>
                  <a:pt x="7251670" y="2281500"/>
                  <a:pt x="7224746" y="2281500"/>
                </a:cubicBezTo>
                <a:cubicBezTo>
                  <a:pt x="7197822" y="2281500"/>
                  <a:pt x="7175996" y="2259674"/>
                  <a:pt x="7175996" y="2232750"/>
                </a:cubicBezTo>
                <a:cubicBezTo>
                  <a:pt x="7175996" y="2205826"/>
                  <a:pt x="7197822" y="2184000"/>
                  <a:pt x="7224746" y="2184000"/>
                </a:cubicBezTo>
                <a:close/>
                <a:moveTo>
                  <a:pt x="6912746" y="2184000"/>
                </a:moveTo>
                <a:cubicBezTo>
                  <a:pt x="6939670" y="2184000"/>
                  <a:pt x="6961496" y="2205826"/>
                  <a:pt x="6961496" y="2232750"/>
                </a:cubicBezTo>
                <a:cubicBezTo>
                  <a:pt x="6961496" y="2259674"/>
                  <a:pt x="6939670" y="2281500"/>
                  <a:pt x="6912746" y="2281500"/>
                </a:cubicBezTo>
                <a:cubicBezTo>
                  <a:pt x="6885822" y="2281500"/>
                  <a:pt x="6863996" y="2259674"/>
                  <a:pt x="6863996" y="2232750"/>
                </a:cubicBezTo>
                <a:cubicBezTo>
                  <a:pt x="6863996" y="2205826"/>
                  <a:pt x="6885822" y="2184000"/>
                  <a:pt x="6912746" y="2184000"/>
                </a:cubicBezTo>
                <a:close/>
                <a:moveTo>
                  <a:pt x="6600746" y="2184000"/>
                </a:moveTo>
                <a:cubicBezTo>
                  <a:pt x="6627670" y="2184000"/>
                  <a:pt x="6649496" y="2205826"/>
                  <a:pt x="6649496" y="2232750"/>
                </a:cubicBezTo>
                <a:cubicBezTo>
                  <a:pt x="6649496" y="2259674"/>
                  <a:pt x="6627670" y="2281500"/>
                  <a:pt x="6600746" y="2281500"/>
                </a:cubicBezTo>
                <a:cubicBezTo>
                  <a:pt x="6573822" y="2281500"/>
                  <a:pt x="6551996" y="2259674"/>
                  <a:pt x="6551996" y="2232750"/>
                </a:cubicBezTo>
                <a:cubicBezTo>
                  <a:pt x="6551996" y="2205826"/>
                  <a:pt x="6573822" y="2184000"/>
                  <a:pt x="6600746" y="2184000"/>
                </a:cubicBezTo>
                <a:close/>
                <a:moveTo>
                  <a:pt x="6288746" y="2184000"/>
                </a:moveTo>
                <a:cubicBezTo>
                  <a:pt x="6315670" y="2184000"/>
                  <a:pt x="6337496" y="2205826"/>
                  <a:pt x="6337496" y="2232750"/>
                </a:cubicBezTo>
                <a:cubicBezTo>
                  <a:pt x="6337496" y="2259674"/>
                  <a:pt x="6315670" y="2281500"/>
                  <a:pt x="6288746" y="2281500"/>
                </a:cubicBezTo>
                <a:cubicBezTo>
                  <a:pt x="6261822" y="2281500"/>
                  <a:pt x="6239996" y="2259674"/>
                  <a:pt x="6239996" y="2232750"/>
                </a:cubicBezTo>
                <a:cubicBezTo>
                  <a:pt x="6239996" y="2205826"/>
                  <a:pt x="6261822" y="2184000"/>
                  <a:pt x="6288746" y="2184000"/>
                </a:cubicBezTo>
                <a:close/>
                <a:moveTo>
                  <a:pt x="5976746" y="2184000"/>
                </a:moveTo>
                <a:cubicBezTo>
                  <a:pt x="6003670" y="2184000"/>
                  <a:pt x="6025496" y="2205826"/>
                  <a:pt x="6025496" y="2232750"/>
                </a:cubicBezTo>
                <a:cubicBezTo>
                  <a:pt x="6025496" y="2259674"/>
                  <a:pt x="6003670" y="2281500"/>
                  <a:pt x="5976746" y="2281500"/>
                </a:cubicBezTo>
                <a:cubicBezTo>
                  <a:pt x="5949822" y="2281500"/>
                  <a:pt x="5927996" y="2259674"/>
                  <a:pt x="5927996" y="2232750"/>
                </a:cubicBezTo>
                <a:cubicBezTo>
                  <a:pt x="5927996" y="2205826"/>
                  <a:pt x="5949822" y="2184000"/>
                  <a:pt x="5976746" y="2184000"/>
                </a:cubicBezTo>
                <a:close/>
                <a:moveTo>
                  <a:pt x="5664746" y="2184000"/>
                </a:moveTo>
                <a:cubicBezTo>
                  <a:pt x="5691670" y="2184000"/>
                  <a:pt x="5713496" y="2205826"/>
                  <a:pt x="5713496" y="2232750"/>
                </a:cubicBezTo>
                <a:cubicBezTo>
                  <a:pt x="5713496" y="2259674"/>
                  <a:pt x="5691670" y="2281500"/>
                  <a:pt x="5664746" y="2281500"/>
                </a:cubicBezTo>
                <a:cubicBezTo>
                  <a:pt x="5637822" y="2281500"/>
                  <a:pt x="5615996" y="2259674"/>
                  <a:pt x="5615996" y="2232750"/>
                </a:cubicBezTo>
                <a:cubicBezTo>
                  <a:pt x="5615996" y="2205826"/>
                  <a:pt x="5637822" y="2184000"/>
                  <a:pt x="5664746" y="2184000"/>
                </a:cubicBezTo>
                <a:close/>
                <a:moveTo>
                  <a:pt x="5352746" y="2184000"/>
                </a:moveTo>
                <a:cubicBezTo>
                  <a:pt x="5379670" y="2184000"/>
                  <a:pt x="5401496" y="2205826"/>
                  <a:pt x="5401496" y="2232750"/>
                </a:cubicBezTo>
                <a:cubicBezTo>
                  <a:pt x="5401496" y="2259674"/>
                  <a:pt x="5379670" y="2281500"/>
                  <a:pt x="5352746" y="2281500"/>
                </a:cubicBezTo>
                <a:cubicBezTo>
                  <a:pt x="5325822" y="2281500"/>
                  <a:pt x="5303996" y="2259674"/>
                  <a:pt x="5303996" y="2232750"/>
                </a:cubicBezTo>
                <a:cubicBezTo>
                  <a:pt x="5303996" y="2205826"/>
                  <a:pt x="5325822" y="2184000"/>
                  <a:pt x="5352746" y="2184000"/>
                </a:cubicBezTo>
                <a:close/>
                <a:moveTo>
                  <a:pt x="5040746" y="2184000"/>
                </a:moveTo>
                <a:cubicBezTo>
                  <a:pt x="5067670" y="2184000"/>
                  <a:pt x="5089496" y="2205826"/>
                  <a:pt x="5089496" y="2232750"/>
                </a:cubicBezTo>
                <a:cubicBezTo>
                  <a:pt x="5089496" y="2259674"/>
                  <a:pt x="5067670" y="2281500"/>
                  <a:pt x="5040746" y="2281500"/>
                </a:cubicBezTo>
                <a:cubicBezTo>
                  <a:pt x="5013822" y="2281500"/>
                  <a:pt x="4991996" y="2259674"/>
                  <a:pt x="4991996" y="2232750"/>
                </a:cubicBezTo>
                <a:cubicBezTo>
                  <a:pt x="4991996" y="2205826"/>
                  <a:pt x="5013822" y="2184000"/>
                  <a:pt x="5040746" y="2184000"/>
                </a:cubicBezTo>
                <a:close/>
                <a:moveTo>
                  <a:pt x="4728746" y="2184000"/>
                </a:moveTo>
                <a:cubicBezTo>
                  <a:pt x="4755670" y="2184000"/>
                  <a:pt x="4777496" y="2205826"/>
                  <a:pt x="4777496" y="2232750"/>
                </a:cubicBezTo>
                <a:cubicBezTo>
                  <a:pt x="4777496" y="2259674"/>
                  <a:pt x="4755670" y="2281500"/>
                  <a:pt x="4728746" y="2281500"/>
                </a:cubicBezTo>
                <a:cubicBezTo>
                  <a:pt x="4701822" y="2281500"/>
                  <a:pt x="4679996" y="2259674"/>
                  <a:pt x="4679996" y="2232750"/>
                </a:cubicBezTo>
                <a:cubicBezTo>
                  <a:pt x="4679996" y="2205826"/>
                  <a:pt x="4701822" y="2184000"/>
                  <a:pt x="4728746" y="2184000"/>
                </a:cubicBezTo>
                <a:close/>
                <a:moveTo>
                  <a:pt x="4416746" y="2184000"/>
                </a:moveTo>
                <a:cubicBezTo>
                  <a:pt x="4443670" y="2184000"/>
                  <a:pt x="4465496" y="2205826"/>
                  <a:pt x="4465496" y="2232750"/>
                </a:cubicBezTo>
                <a:cubicBezTo>
                  <a:pt x="4465496" y="2259674"/>
                  <a:pt x="4443670" y="2281500"/>
                  <a:pt x="4416746" y="2281500"/>
                </a:cubicBezTo>
                <a:cubicBezTo>
                  <a:pt x="4389822" y="2281500"/>
                  <a:pt x="4367996" y="2259674"/>
                  <a:pt x="4367996" y="2232750"/>
                </a:cubicBezTo>
                <a:cubicBezTo>
                  <a:pt x="4367996" y="2205826"/>
                  <a:pt x="4389822" y="2184000"/>
                  <a:pt x="4416746" y="2184000"/>
                </a:cubicBezTo>
                <a:close/>
                <a:moveTo>
                  <a:pt x="4104746" y="2184000"/>
                </a:moveTo>
                <a:cubicBezTo>
                  <a:pt x="4131670" y="2184000"/>
                  <a:pt x="4153496" y="2205826"/>
                  <a:pt x="4153496" y="2232750"/>
                </a:cubicBezTo>
                <a:cubicBezTo>
                  <a:pt x="4153496" y="2259674"/>
                  <a:pt x="4131670" y="2281500"/>
                  <a:pt x="4104746" y="2281500"/>
                </a:cubicBezTo>
                <a:cubicBezTo>
                  <a:pt x="4077822" y="2281500"/>
                  <a:pt x="4055996" y="2259674"/>
                  <a:pt x="4055996" y="2232750"/>
                </a:cubicBezTo>
                <a:cubicBezTo>
                  <a:pt x="4055996" y="2205826"/>
                  <a:pt x="4077822" y="2184000"/>
                  <a:pt x="4104746" y="2184000"/>
                </a:cubicBezTo>
                <a:close/>
                <a:moveTo>
                  <a:pt x="3792746" y="2184000"/>
                </a:moveTo>
                <a:cubicBezTo>
                  <a:pt x="3819670" y="2184000"/>
                  <a:pt x="3841496" y="2205826"/>
                  <a:pt x="3841496" y="2232750"/>
                </a:cubicBezTo>
                <a:cubicBezTo>
                  <a:pt x="3841496" y="2259674"/>
                  <a:pt x="3819670" y="2281500"/>
                  <a:pt x="3792746" y="2281500"/>
                </a:cubicBezTo>
                <a:cubicBezTo>
                  <a:pt x="3765822" y="2281500"/>
                  <a:pt x="3743996" y="2259674"/>
                  <a:pt x="3743996" y="2232750"/>
                </a:cubicBezTo>
                <a:cubicBezTo>
                  <a:pt x="3743996" y="2205826"/>
                  <a:pt x="3765822" y="2184000"/>
                  <a:pt x="3792746" y="2184000"/>
                </a:cubicBezTo>
                <a:close/>
                <a:moveTo>
                  <a:pt x="3480746" y="2184000"/>
                </a:moveTo>
                <a:cubicBezTo>
                  <a:pt x="3507670" y="2184000"/>
                  <a:pt x="3529496" y="2205826"/>
                  <a:pt x="3529496" y="2232750"/>
                </a:cubicBezTo>
                <a:cubicBezTo>
                  <a:pt x="3529496" y="2259674"/>
                  <a:pt x="3507670" y="2281500"/>
                  <a:pt x="3480746" y="2281500"/>
                </a:cubicBezTo>
                <a:cubicBezTo>
                  <a:pt x="3453822" y="2281500"/>
                  <a:pt x="3431996" y="2259674"/>
                  <a:pt x="3431996" y="2232750"/>
                </a:cubicBezTo>
                <a:cubicBezTo>
                  <a:pt x="3431996" y="2205826"/>
                  <a:pt x="3453822" y="2184000"/>
                  <a:pt x="3480746" y="2184000"/>
                </a:cubicBezTo>
                <a:close/>
                <a:moveTo>
                  <a:pt x="3168747" y="2184000"/>
                </a:moveTo>
                <a:cubicBezTo>
                  <a:pt x="3195671" y="2184000"/>
                  <a:pt x="3217497" y="2205826"/>
                  <a:pt x="3217497" y="2232750"/>
                </a:cubicBezTo>
                <a:cubicBezTo>
                  <a:pt x="3217497" y="2259674"/>
                  <a:pt x="3195671" y="2281500"/>
                  <a:pt x="3168747" y="2281500"/>
                </a:cubicBezTo>
                <a:cubicBezTo>
                  <a:pt x="3141822" y="2281500"/>
                  <a:pt x="3119996" y="2259674"/>
                  <a:pt x="3119996" y="2232750"/>
                </a:cubicBezTo>
                <a:cubicBezTo>
                  <a:pt x="3119996" y="2205826"/>
                  <a:pt x="3141822" y="2184000"/>
                  <a:pt x="3168747" y="2184000"/>
                </a:cubicBezTo>
                <a:close/>
                <a:moveTo>
                  <a:pt x="2856746" y="2184000"/>
                </a:moveTo>
                <a:cubicBezTo>
                  <a:pt x="2883671" y="2184000"/>
                  <a:pt x="2905497" y="2205826"/>
                  <a:pt x="2905497" y="2232750"/>
                </a:cubicBezTo>
                <a:cubicBezTo>
                  <a:pt x="2905497" y="2259674"/>
                  <a:pt x="2883671" y="2281500"/>
                  <a:pt x="2856746" y="2281500"/>
                </a:cubicBezTo>
                <a:cubicBezTo>
                  <a:pt x="2829822" y="2281500"/>
                  <a:pt x="2807996" y="2259674"/>
                  <a:pt x="2807996" y="2232750"/>
                </a:cubicBezTo>
                <a:cubicBezTo>
                  <a:pt x="2807996" y="2205826"/>
                  <a:pt x="2829822" y="2184000"/>
                  <a:pt x="2856746" y="2184000"/>
                </a:cubicBezTo>
                <a:close/>
                <a:moveTo>
                  <a:pt x="2544775" y="2184000"/>
                </a:moveTo>
                <a:cubicBezTo>
                  <a:pt x="2571701" y="2184000"/>
                  <a:pt x="2593525" y="2205826"/>
                  <a:pt x="2593525" y="2232750"/>
                </a:cubicBezTo>
                <a:cubicBezTo>
                  <a:pt x="2593525" y="2259674"/>
                  <a:pt x="2571701" y="2281500"/>
                  <a:pt x="2544775" y="2281500"/>
                </a:cubicBezTo>
                <a:cubicBezTo>
                  <a:pt x="2517853" y="2281500"/>
                  <a:pt x="2496028" y="2259674"/>
                  <a:pt x="2496028" y="2232750"/>
                </a:cubicBezTo>
                <a:cubicBezTo>
                  <a:pt x="2496028" y="2205826"/>
                  <a:pt x="2517853" y="2184000"/>
                  <a:pt x="2544775" y="2184000"/>
                </a:cubicBezTo>
                <a:close/>
                <a:moveTo>
                  <a:pt x="2232776" y="2184000"/>
                </a:moveTo>
                <a:cubicBezTo>
                  <a:pt x="2259699" y="2184000"/>
                  <a:pt x="2281521" y="2205826"/>
                  <a:pt x="2281521" y="2232750"/>
                </a:cubicBezTo>
                <a:cubicBezTo>
                  <a:pt x="2281521" y="2259674"/>
                  <a:pt x="2259699" y="2281500"/>
                  <a:pt x="2232776" y="2281500"/>
                </a:cubicBezTo>
                <a:cubicBezTo>
                  <a:pt x="2205854" y="2281500"/>
                  <a:pt x="2184026" y="2259674"/>
                  <a:pt x="2184026" y="2232750"/>
                </a:cubicBezTo>
                <a:cubicBezTo>
                  <a:pt x="2184026" y="2205826"/>
                  <a:pt x="2205854" y="2184000"/>
                  <a:pt x="2232776" y="2184000"/>
                </a:cubicBezTo>
                <a:close/>
                <a:moveTo>
                  <a:pt x="1920774" y="2184000"/>
                </a:moveTo>
                <a:cubicBezTo>
                  <a:pt x="1947697" y="2184000"/>
                  <a:pt x="1969525" y="2205826"/>
                  <a:pt x="1969525" y="2232750"/>
                </a:cubicBezTo>
                <a:cubicBezTo>
                  <a:pt x="1969525" y="2259674"/>
                  <a:pt x="1947697" y="2281500"/>
                  <a:pt x="1920774" y="2281500"/>
                </a:cubicBezTo>
                <a:cubicBezTo>
                  <a:pt x="1893850" y="2281500"/>
                  <a:pt x="1872024" y="2259674"/>
                  <a:pt x="1872024" y="2232750"/>
                </a:cubicBezTo>
                <a:cubicBezTo>
                  <a:pt x="1872024" y="2205826"/>
                  <a:pt x="1893850" y="2184000"/>
                  <a:pt x="1920774" y="2184000"/>
                </a:cubicBezTo>
                <a:close/>
                <a:moveTo>
                  <a:pt x="1608776" y="2184000"/>
                </a:moveTo>
                <a:cubicBezTo>
                  <a:pt x="1635696" y="2184000"/>
                  <a:pt x="1657524" y="2205826"/>
                  <a:pt x="1657524" y="2232750"/>
                </a:cubicBezTo>
                <a:cubicBezTo>
                  <a:pt x="1657524" y="2259674"/>
                  <a:pt x="1635696" y="2281500"/>
                  <a:pt x="1608776" y="2281500"/>
                </a:cubicBezTo>
                <a:cubicBezTo>
                  <a:pt x="1581850" y="2281500"/>
                  <a:pt x="1560023" y="2259674"/>
                  <a:pt x="1560023" y="2232750"/>
                </a:cubicBezTo>
                <a:cubicBezTo>
                  <a:pt x="1560023" y="2205826"/>
                  <a:pt x="1581850" y="2184000"/>
                  <a:pt x="1608776" y="2184000"/>
                </a:cubicBezTo>
                <a:close/>
                <a:moveTo>
                  <a:pt x="1296773" y="2184000"/>
                </a:moveTo>
                <a:cubicBezTo>
                  <a:pt x="1323697" y="2184000"/>
                  <a:pt x="1345522" y="2205826"/>
                  <a:pt x="1345522" y="2232750"/>
                </a:cubicBezTo>
                <a:cubicBezTo>
                  <a:pt x="1345522" y="2259674"/>
                  <a:pt x="1323697" y="2281500"/>
                  <a:pt x="1296773" y="2281500"/>
                </a:cubicBezTo>
                <a:cubicBezTo>
                  <a:pt x="1269851" y="2281500"/>
                  <a:pt x="1248027" y="2259674"/>
                  <a:pt x="1248027" y="2232750"/>
                </a:cubicBezTo>
                <a:cubicBezTo>
                  <a:pt x="1248027" y="2205826"/>
                  <a:pt x="1269851" y="2184000"/>
                  <a:pt x="1296773" y="2184000"/>
                </a:cubicBezTo>
                <a:close/>
                <a:moveTo>
                  <a:pt x="984777" y="2184000"/>
                </a:moveTo>
                <a:cubicBezTo>
                  <a:pt x="1011700" y="2184000"/>
                  <a:pt x="1033527" y="2205826"/>
                  <a:pt x="1033527" y="2232750"/>
                </a:cubicBezTo>
                <a:cubicBezTo>
                  <a:pt x="1033527" y="2259674"/>
                  <a:pt x="1011700" y="2281500"/>
                  <a:pt x="984777" y="2281500"/>
                </a:cubicBezTo>
                <a:cubicBezTo>
                  <a:pt x="957853" y="2281500"/>
                  <a:pt x="936030" y="2259674"/>
                  <a:pt x="936030" y="2232750"/>
                </a:cubicBezTo>
                <a:cubicBezTo>
                  <a:pt x="936030" y="2205826"/>
                  <a:pt x="957853" y="2184000"/>
                  <a:pt x="984777" y="2184000"/>
                </a:cubicBezTo>
                <a:close/>
                <a:moveTo>
                  <a:pt x="672782" y="2184000"/>
                </a:moveTo>
                <a:cubicBezTo>
                  <a:pt x="699705" y="2184000"/>
                  <a:pt x="721532" y="2205826"/>
                  <a:pt x="721532" y="2232750"/>
                </a:cubicBezTo>
                <a:cubicBezTo>
                  <a:pt x="721532" y="2259674"/>
                  <a:pt x="699705" y="2281500"/>
                  <a:pt x="672782" y="2281500"/>
                </a:cubicBezTo>
                <a:cubicBezTo>
                  <a:pt x="645858" y="2281500"/>
                  <a:pt x="624031" y="2259674"/>
                  <a:pt x="624031" y="2232750"/>
                </a:cubicBezTo>
                <a:cubicBezTo>
                  <a:pt x="624031" y="2205826"/>
                  <a:pt x="645858" y="2184000"/>
                  <a:pt x="672782" y="2184000"/>
                </a:cubicBezTo>
                <a:close/>
                <a:moveTo>
                  <a:pt x="360773" y="2184000"/>
                </a:moveTo>
                <a:cubicBezTo>
                  <a:pt x="387697" y="2184000"/>
                  <a:pt x="409525" y="2205826"/>
                  <a:pt x="409525" y="2232750"/>
                </a:cubicBezTo>
                <a:cubicBezTo>
                  <a:pt x="409525" y="2259674"/>
                  <a:pt x="387697" y="2281500"/>
                  <a:pt x="360773" y="2281500"/>
                </a:cubicBezTo>
                <a:cubicBezTo>
                  <a:pt x="333849" y="2281500"/>
                  <a:pt x="312027" y="2259674"/>
                  <a:pt x="312027" y="2232750"/>
                </a:cubicBezTo>
                <a:cubicBezTo>
                  <a:pt x="312027" y="2205826"/>
                  <a:pt x="333849" y="2184000"/>
                  <a:pt x="360773" y="2184000"/>
                </a:cubicBezTo>
                <a:close/>
                <a:moveTo>
                  <a:pt x="48773" y="2184000"/>
                </a:moveTo>
                <a:cubicBezTo>
                  <a:pt x="75697" y="2184000"/>
                  <a:pt x="97524" y="2205826"/>
                  <a:pt x="97524" y="2232750"/>
                </a:cubicBezTo>
                <a:cubicBezTo>
                  <a:pt x="97524" y="2259674"/>
                  <a:pt x="75697" y="2281500"/>
                  <a:pt x="48773" y="2281500"/>
                </a:cubicBezTo>
                <a:cubicBezTo>
                  <a:pt x="21849" y="2281500"/>
                  <a:pt x="23" y="2259674"/>
                  <a:pt x="23" y="2232750"/>
                </a:cubicBezTo>
                <a:cubicBezTo>
                  <a:pt x="23" y="2205826"/>
                  <a:pt x="21849" y="2184000"/>
                  <a:pt x="48773" y="2184000"/>
                </a:cubicBezTo>
                <a:close/>
                <a:moveTo>
                  <a:pt x="9096746" y="1872000"/>
                </a:moveTo>
                <a:cubicBezTo>
                  <a:pt x="9123670" y="1872000"/>
                  <a:pt x="9145496" y="1893826"/>
                  <a:pt x="9145496" y="1920750"/>
                </a:cubicBezTo>
                <a:cubicBezTo>
                  <a:pt x="9145496" y="1947674"/>
                  <a:pt x="9123670" y="1969500"/>
                  <a:pt x="9096746" y="1969500"/>
                </a:cubicBezTo>
                <a:cubicBezTo>
                  <a:pt x="9069822" y="1969500"/>
                  <a:pt x="9047996" y="1947674"/>
                  <a:pt x="9047996" y="1920750"/>
                </a:cubicBezTo>
                <a:cubicBezTo>
                  <a:pt x="9047996" y="1893826"/>
                  <a:pt x="9069822" y="1872000"/>
                  <a:pt x="9096746" y="1872000"/>
                </a:cubicBezTo>
                <a:close/>
                <a:moveTo>
                  <a:pt x="8784746" y="1872000"/>
                </a:moveTo>
                <a:cubicBezTo>
                  <a:pt x="8811670" y="1872000"/>
                  <a:pt x="8833496" y="1893826"/>
                  <a:pt x="8833496" y="1920750"/>
                </a:cubicBezTo>
                <a:cubicBezTo>
                  <a:pt x="8833496" y="1947674"/>
                  <a:pt x="8811670" y="1969500"/>
                  <a:pt x="8784746" y="1969500"/>
                </a:cubicBezTo>
                <a:cubicBezTo>
                  <a:pt x="8757822" y="1969500"/>
                  <a:pt x="8735996" y="1947674"/>
                  <a:pt x="8735996" y="1920750"/>
                </a:cubicBezTo>
                <a:cubicBezTo>
                  <a:pt x="8735996" y="1893826"/>
                  <a:pt x="8757822" y="1872000"/>
                  <a:pt x="8784746" y="1872000"/>
                </a:cubicBezTo>
                <a:close/>
                <a:moveTo>
                  <a:pt x="8472746" y="1872000"/>
                </a:moveTo>
                <a:cubicBezTo>
                  <a:pt x="8499670" y="1872000"/>
                  <a:pt x="8521496" y="1893826"/>
                  <a:pt x="8521496" y="1920750"/>
                </a:cubicBezTo>
                <a:cubicBezTo>
                  <a:pt x="8521496" y="1947674"/>
                  <a:pt x="8499670" y="1969500"/>
                  <a:pt x="8472746" y="1969500"/>
                </a:cubicBezTo>
                <a:cubicBezTo>
                  <a:pt x="8445822" y="1969500"/>
                  <a:pt x="8423996" y="1947674"/>
                  <a:pt x="8423996" y="1920750"/>
                </a:cubicBezTo>
                <a:cubicBezTo>
                  <a:pt x="8423996" y="1893826"/>
                  <a:pt x="8445822" y="1872000"/>
                  <a:pt x="8472746" y="1872000"/>
                </a:cubicBezTo>
                <a:close/>
                <a:moveTo>
                  <a:pt x="8160746" y="1872000"/>
                </a:moveTo>
                <a:cubicBezTo>
                  <a:pt x="8187670" y="1872000"/>
                  <a:pt x="8209496" y="1893826"/>
                  <a:pt x="8209496" y="1920750"/>
                </a:cubicBezTo>
                <a:cubicBezTo>
                  <a:pt x="8209496" y="1947674"/>
                  <a:pt x="8187670" y="1969500"/>
                  <a:pt x="8160746" y="1969500"/>
                </a:cubicBezTo>
                <a:cubicBezTo>
                  <a:pt x="8133822" y="1969500"/>
                  <a:pt x="8111996" y="1947674"/>
                  <a:pt x="8111996" y="1920750"/>
                </a:cubicBezTo>
                <a:cubicBezTo>
                  <a:pt x="8111996" y="1893826"/>
                  <a:pt x="8133822" y="1872000"/>
                  <a:pt x="8160746" y="1872000"/>
                </a:cubicBezTo>
                <a:close/>
                <a:moveTo>
                  <a:pt x="7848746" y="1872000"/>
                </a:moveTo>
                <a:cubicBezTo>
                  <a:pt x="7875670" y="1872000"/>
                  <a:pt x="7897496" y="1893826"/>
                  <a:pt x="7897496" y="1920750"/>
                </a:cubicBezTo>
                <a:cubicBezTo>
                  <a:pt x="7897496" y="1947674"/>
                  <a:pt x="7875670" y="1969500"/>
                  <a:pt x="7848746" y="1969500"/>
                </a:cubicBezTo>
                <a:cubicBezTo>
                  <a:pt x="7821822" y="1969500"/>
                  <a:pt x="7799996" y="1947674"/>
                  <a:pt x="7799996" y="1920750"/>
                </a:cubicBezTo>
                <a:cubicBezTo>
                  <a:pt x="7799996" y="1893826"/>
                  <a:pt x="7821822" y="1872000"/>
                  <a:pt x="7848746" y="1872000"/>
                </a:cubicBezTo>
                <a:close/>
                <a:moveTo>
                  <a:pt x="7536746" y="1872000"/>
                </a:moveTo>
                <a:cubicBezTo>
                  <a:pt x="7563670" y="1872000"/>
                  <a:pt x="7585496" y="1893826"/>
                  <a:pt x="7585496" y="1920750"/>
                </a:cubicBezTo>
                <a:cubicBezTo>
                  <a:pt x="7585496" y="1947674"/>
                  <a:pt x="7563670" y="1969500"/>
                  <a:pt x="7536746" y="1969500"/>
                </a:cubicBezTo>
                <a:cubicBezTo>
                  <a:pt x="7509822" y="1969500"/>
                  <a:pt x="7487996" y="1947674"/>
                  <a:pt x="7487996" y="1920750"/>
                </a:cubicBezTo>
                <a:cubicBezTo>
                  <a:pt x="7487996" y="1893826"/>
                  <a:pt x="7509822" y="1872000"/>
                  <a:pt x="7536746" y="1872000"/>
                </a:cubicBezTo>
                <a:close/>
                <a:moveTo>
                  <a:pt x="7224746" y="1872000"/>
                </a:moveTo>
                <a:cubicBezTo>
                  <a:pt x="7251670" y="1872000"/>
                  <a:pt x="7273496" y="1893826"/>
                  <a:pt x="7273496" y="1920750"/>
                </a:cubicBezTo>
                <a:cubicBezTo>
                  <a:pt x="7273496" y="1947674"/>
                  <a:pt x="7251670" y="1969500"/>
                  <a:pt x="7224746" y="1969500"/>
                </a:cubicBezTo>
                <a:cubicBezTo>
                  <a:pt x="7197822" y="1969500"/>
                  <a:pt x="7175996" y="1947674"/>
                  <a:pt x="7175996" y="1920750"/>
                </a:cubicBezTo>
                <a:cubicBezTo>
                  <a:pt x="7175996" y="1893826"/>
                  <a:pt x="7197822" y="1872000"/>
                  <a:pt x="7224746" y="1872000"/>
                </a:cubicBezTo>
                <a:close/>
                <a:moveTo>
                  <a:pt x="6912746" y="1872000"/>
                </a:moveTo>
                <a:cubicBezTo>
                  <a:pt x="6939670" y="1872000"/>
                  <a:pt x="6961496" y="1893826"/>
                  <a:pt x="6961496" y="1920750"/>
                </a:cubicBezTo>
                <a:cubicBezTo>
                  <a:pt x="6961496" y="1947674"/>
                  <a:pt x="6939670" y="1969500"/>
                  <a:pt x="6912746" y="1969500"/>
                </a:cubicBezTo>
                <a:cubicBezTo>
                  <a:pt x="6885822" y="1969500"/>
                  <a:pt x="6863996" y="1947674"/>
                  <a:pt x="6863996" y="1920750"/>
                </a:cubicBezTo>
                <a:cubicBezTo>
                  <a:pt x="6863996" y="1893826"/>
                  <a:pt x="6885822" y="1872000"/>
                  <a:pt x="6912746" y="1872000"/>
                </a:cubicBezTo>
                <a:close/>
                <a:moveTo>
                  <a:pt x="6600746" y="1872000"/>
                </a:moveTo>
                <a:cubicBezTo>
                  <a:pt x="6627670" y="1872000"/>
                  <a:pt x="6649496" y="1893826"/>
                  <a:pt x="6649496" y="1920750"/>
                </a:cubicBezTo>
                <a:cubicBezTo>
                  <a:pt x="6649496" y="1947674"/>
                  <a:pt x="6627670" y="1969500"/>
                  <a:pt x="6600746" y="1969500"/>
                </a:cubicBezTo>
                <a:cubicBezTo>
                  <a:pt x="6573822" y="1969500"/>
                  <a:pt x="6551996" y="1947674"/>
                  <a:pt x="6551996" y="1920750"/>
                </a:cubicBezTo>
                <a:cubicBezTo>
                  <a:pt x="6551996" y="1893826"/>
                  <a:pt x="6573822" y="1872000"/>
                  <a:pt x="6600746" y="1872000"/>
                </a:cubicBezTo>
                <a:close/>
                <a:moveTo>
                  <a:pt x="6288746" y="1872000"/>
                </a:moveTo>
                <a:cubicBezTo>
                  <a:pt x="6315670" y="1872000"/>
                  <a:pt x="6337496" y="1893826"/>
                  <a:pt x="6337496" y="1920750"/>
                </a:cubicBezTo>
                <a:cubicBezTo>
                  <a:pt x="6337496" y="1947674"/>
                  <a:pt x="6315670" y="1969500"/>
                  <a:pt x="6288746" y="1969500"/>
                </a:cubicBezTo>
                <a:cubicBezTo>
                  <a:pt x="6261822" y="1969500"/>
                  <a:pt x="6239996" y="1947674"/>
                  <a:pt x="6239996" y="1920750"/>
                </a:cubicBezTo>
                <a:cubicBezTo>
                  <a:pt x="6239996" y="1893826"/>
                  <a:pt x="6261822" y="1872000"/>
                  <a:pt x="6288746" y="1872000"/>
                </a:cubicBezTo>
                <a:close/>
                <a:moveTo>
                  <a:pt x="5976746" y="1872000"/>
                </a:moveTo>
                <a:cubicBezTo>
                  <a:pt x="6003670" y="1872000"/>
                  <a:pt x="6025496" y="1893826"/>
                  <a:pt x="6025496" y="1920750"/>
                </a:cubicBezTo>
                <a:cubicBezTo>
                  <a:pt x="6025496" y="1947674"/>
                  <a:pt x="6003670" y="1969500"/>
                  <a:pt x="5976746" y="1969500"/>
                </a:cubicBezTo>
                <a:cubicBezTo>
                  <a:pt x="5949822" y="1969500"/>
                  <a:pt x="5927996" y="1947674"/>
                  <a:pt x="5927996" y="1920750"/>
                </a:cubicBezTo>
                <a:cubicBezTo>
                  <a:pt x="5927996" y="1893826"/>
                  <a:pt x="5949822" y="1872000"/>
                  <a:pt x="5976746" y="1872000"/>
                </a:cubicBezTo>
                <a:close/>
                <a:moveTo>
                  <a:pt x="5664746" y="1872000"/>
                </a:moveTo>
                <a:cubicBezTo>
                  <a:pt x="5691670" y="1872000"/>
                  <a:pt x="5713496" y="1893826"/>
                  <a:pt x="5713496" y="1920750"/>
                </a:cubicBezTo>
                <a:cubicBezTo>
                  <a:pt x="5713496" y="1947674"/>
                  <a:pt x="5691670" y="1969500"/>
                  <a:pt x="5664746" y="1969500"/>
                </a:cubicBezTo>
                <a:cubicBezTo>
                  <a:pt x="5637822" y="1969500"/>
                  <a:pt x="5615996" y="1947674"/>
                  <a:pt x="5615996" y="1920750"/>
                </a:cubicBezTo>
                <a:cubicBezTo>
                  <a:pt x="5615996" y="1893826"/>
                  <a:pt x="5637822" y="1872000"/>
                  <a:pt x="5664746" y="1872000"/>
                </a:cubicBezTo>
                <a:close/>
                <a:moveTo>
                  <a:pt x="5352746" y="1872000"/>
                </a:moveTo>
                <a:cubicBezTo>
                  <a:pt x="5379670" y="1872000"/>
                  <a:pt x="5401496" y="1893826"/>
                  <a:pt x="5401496" y="1920750"/>
                </a:cubicBezTo>
                <a:cubicBezTo>
                  <a:pt x="5401496" y="1947674"/>
                  <a:pt x="5379670" y="1969500"/>
                  <a:pt x="5352746" y="1969500"/>
                </a:cubicBezTo>
                <a:cubicBezTo>
                  <a:pt x="5325822" y="1969500"/>
                  <a:pt x="5303996" y="1947674"/>
                  <a:pt x="5303996" y="1920750"/>
                </a:cubicBezTo>
                <a:cubicBezTo>
                  <a:pt x="5303996" y="1893826"/>
                  <a:pt x="5325822" y="1872000"/>
                  <a:pt x="5352746" y="1872000"/>
                </a:cubicBezTo>
                <a:close/>
                <a:moveTo>
                  <a:pt x="5040746" y="1872000"/>
                </a:moveTo>
                <a:cubicBezTo>
                  <a:pt x="5067670" y="1872000"/>
                  <a:pt x="5089496" y="1893826"/>
                  <a:pt x="5089496" y="1920750"/>
                </a:cubicBezTo>
                <a:cubicBezTo>
                  <a:pt x="5089496" y="1947674"/>
                  <a:pt x="5067670" y="1969500"/>
                  <a:pt x="5040746" y="1969500"/>
                </a:cubicBezTo>
                <a:cubicBezTo>
                  <a:pt x="5013822" y="1969500"/>
                  <a:pt x="4991996" y="1947674"/>
                  <a:pt x="4991996" y="1920750"/>
                </a:cubicBezTo>
                <a:cubicBezTo>
                  <a:pt x="4991996" y="1893826"/>
                  <a:pt x="5013822" y="1872000"/>
                  <a:pt x="5040746" y="1872000"/>
                </a:cubicBezTo>
                <a:close/>
                <a:moveTo>
                  <a:pt x="4728746" y="1872000"/>
                </a:moveTo>
                <a:cubicBezTo>
                  <a:pt x="4755670" y="1872000"/>
                  <a:pt x="4777496" y="1893826"/>
                  <a:pt x="4777496" y="1920750"/>
                </a:cubicBezTo>
                <a:cubicBezTo>
                  <a:pt x="4777496" y="1947674"/>
                  <a:pt x="4755670" y="1969500"/>
                  <a:pt x="4728746" y="1969500"/>
                </a:cubicBezTo>
                <a:cubicBezTo>
                  <a:pt x="4701822" y="1969500"/>
                  <a:pt x="4679996" y="1947674"/>
                  <a:pt x="4679996" y="1920750"/>
                </a:cubicBezTo>
                <a:cubicBezTo>
                  <a:pt x="4679996" y="1893826"/>
                  <a:pt x="4701822" y="1872000"/>
                  <a:pt x="4728746" y="1872000"/>
                </a:cubicBezTo>
                <a:close/>
                <a:moveTo>
                  <a:pt x="4416746" y="1872000"/>
                </a:moveTo>
                <a:cubicBezTo>
                  <a:pt x="4443670" y="1872000"/>
                  <a:pt x="4465496" y="1893826"/>
                  <a:pt x="4465496" y="1920750"/>
                </a:cubicBezTo>
                <a:cubicBezTo>
                  <a:pt x="4465496" y="1947674"/>
                  <a:pt x="4443670" y="1969500"/>
                  <a:pt x="4416746" y="1969500"/>
                </a:cubicBezTo>
                <a:cubicBezTo>
                  <a:pt x="4389822" y="1969500"/>
                  <a:pt x="4367996" y="1947674"/>
                  <a:pt x="4367996" y="1920750"/>
                </a:cubicBezTo>
                <a:cubicBezTo>
                  <a:pt x="4367996" y="1893826"/>
                  <a:pt x="4389822" y="1872000"/>
                  <a:pt x="4416746" y="1872000"/>
                </a:cubicBezTo>
                <a:close/>
                <a:moveTo>
                  <a:pt x="4104746" y="1872000"/>
                </a:moveTo>
                <a:cubicBezTo>
                  <a:pt x="4131670" y="1872000"/>
                  <a:pt x="4153496" y="1893826"/>
                  <a:pt x="4153496" y="1920750"/>
                </a:cubicBezTo>
                <a:cubicBezTo>
                  <a:pt x="4153496" y="1947674"/>
                  <a:pt x="4131670" y="1969500"/>
                  <a:pt x="4104746" y="1969500"/>
                </a:cubicBezTo>
                <a:cubicBezTo>
                  <a:pt x="4077822" y="1969500"/>
                  <a:pt x="4055996" y="1947674"/>
                  <a:pt x="4055996" y="1920750"/>
                </a:cubicBezTo>
                <a:cubicBezTo>
                  <a:pt x="4055996" y="1893826"/>
                  <a:pt x="4077822" y="1872000"/>
                  <a:pt x="4104746" y="1872000"/>
                </a:cubicBezTo>
                <a:close/>
                <a:moveTo>
                  <a:pt x="3792746" y="1872000"/>
                </a:moveTo>
                <a:cubicBezTo>
                  <a:pt x="3819670" y="1872000"/>
                  <a:pt x="3841496" y="1893826"/>
                  <a:pt x="3841496" y="1920750"/>
                </a:cubicBezTo>
                <a:cubicBezTo>
                  <a:pt x="3841496" y="1947674"/>
                  <a:pt x="3819670" y="1969500"/>
                  <a:pt x="3792746" y="1969500"/>
                </a:cubicBezTo>
                <a:cubicBezTo>
                  <a:pt x="3765822" y="1969500"/>
                  <a:pt x="3743996" y="1947674"/>
                  <a:pt x="3743996" y="1920750"/>
                </a:cubicBezTo>
                <a:cubicBezTo>
                  <a:pt x="3743996" y="1893826"/>
                  <a:pt x="3765822" y="1872000"/>
                  <a:pt x="3792746" y="1872000"/>
                </a:cubicBezTo>
                <a:close/>
                <a:moveTo>
                  <a:pt x="3480746" y="1872000"/>
                </a:moveTo>
                <a:cubicBezTo>
                  <a:pt x="3507670" y="1872000"/>
                  <a:pt x="3529496" y="1893826"/>
                  <a:pt x="3529496" y="1920750"/>
                </a:cubicBezTo>
                <a:cubicBezTo>
                  <a:pt x="3529496" y="1947674"/>
                  <a:pt x="3507670" y="1969500"/>
                  <a:pt x="3480746" y="1969500"/>
                </a:cubicBezTo>
                <a:cubicBezTo>
                  <a:pt x="3453822" y="1969500"/>
                  <a:pt x="3431996" y="1947674"/>
                  <a:pt x="3431996" y="1920750"/>
                </a:cubicBezTo>
                <a:cubicBezTo>
                  <a:pt x="3431996" y="1893826"/>
                  <a:pt x="3453822" y="1872000"/>
                  <a:pt x="3480746" y="1872000"/>
                </a:cubicBezTo>
                <a:close/>
                <a:moveTo>
                  <a:pt x="3168747" y="1872000"/>
                </a:moveTo>
                <a:cubicBezTo>
                  <a:pt x="3195671" y="1872000"/>
                  <a:pt x="3217497" y="1893826"/>
                  <a:pt x="3217497" y="1920750"/>
                </a:cubicBezTo>
                <a:cubicBezTo>
                  <a:pt x="3217497" y="1947674"/>
                  <a:pt x="3195671" y="1969500"/>
                  <a:pt x="3168747" y="1969500"/>
                </a:cubicBezTo>
                <a:cubicBezTo>
                  <a:pt x="3141822" y="1969500"/>
                  <a:pt x="3119996" y="1947674"/>
                  <a:pt x="3119996" y="1920750"/>
                </a:cubicBezTo>
                <a:cubicBezTo>
                  <a:pt x="3119996" y="1893826"/>
                  <a:pt x="3141822" y="1872000"/>
                  <a:pt x="3168747" y="1872000"/>
                </a:cubicBezTo>
                <a:close/>
                <a:moveTo>
                  <a:pt x="2856746" y="1872000"/>
                </a:moveTo>
                <a:cubicBezTo>
                  <a:pt x="2883671" y="1872000"/>
                  <a:pt x="2905497" y="1893826"/>
                  <a:pt x="2905497" y="1920750"/>
                </a:cubicBezTo>
                <a:cubicBezTo>
                  <a:pt x="2905497" y="1947674"/>
                  <a:pt x="2883671" y="1969500"/>
                  <a:pt x="2856746" y="1969500"/>
                </a:cubicBezTo>
                <a:cubicBezTo>
                  <a:pt x="2829822" y="1969500"/>
                  <a:pt x="2807996" y="1947674"/>
                  <a:pt x="2807996" y="1920750"/>
                </a:cubicBezTo>
                <a:cubicBezTo>
                  <a:pt x="2807996" y="1893826"/>
                  <a:pt x="2829822" y="1872000"/>
                  <a:pt x="2856746" y="1872000"/>
                </a:cubicBezTo>
                <a:close/>
                <a:moveTo>
                  <a:pt x="2544780" y="1872000"/>
                </a:moveTo>
                <a:cubicBezTo>
                  <a:pt x="2571706" y="1872000"/>
                  <a:pt x="2593531" y="1893826"/>
                  <a:pt x="2593531" y="1920750"/>
                </a:cubicBezTo>
                <a:cubicBezTo>
                  <a:pt x="2593531" y="1947674"/>
                  <a:pt x="2571706" y="1969500"/>
                  <a:pt x="2544780" y="1969500"/>
                </a:cubicBezTo>
                <a:cubicBezTo>
                  <a:pt x="2517858" y="1969500"/>
                  <a:pt x="2496034" y="1947674"/>
                  <a:pt x="2496034" y="1920750"/>
                </a:cubicBezTo>
                <a:cubicBezTo>
                  <a:pt x="2496034" y="1893826"/>
                  <a:pt x="2517858" y="1872000"/>
                  <a:pt x="2544780" y="1872000"/>
                </a:cubicBezTo>
                <a:close/>
                <a:moveTo>
                  <a:pt x="2232782" y="1872000"/>
                </a:moveTo>
                <a:cubicBezTo>
                  <a:pt x="2259704" y="1872000"/>
                  <a:pt x="2281525" y="1893826"/>
                  <a:pt x="2281525" y="1920750"/>
                </a:cubicBezTo>
                <a:cubicBezTo>
                  <a:pt x="2281525" y="1947674"/>
                  <a:pt x="2259704" y="1969500"/>
                  <a:pt x="2232782" y="1969500"/>
                </a:cubicBezTo>
                <a:cubicBezTo>
                  <a:pt x="2205858" y="1969500"/>
                  <a:pt x="2184031" y="1947674"/>
                  <a:pt x="2184031" y="1920750"/>
                </a:cubicBezTo>
                <a:cubicBezTo>
                  <a:pt x="2184031" y="1893826"/>
                  <a:pt x="2205858" y="1872000"/>
                  <a:pt x="2232782" y="1872000"/>
                </a:cubicBezTo>
                <a:close/>
                <a:moveTo>
                  <a:pt x="1920780" y="1872000"/>
                </a:moveTo>
                <a:cubicBezTo>
                  <a:pt x="1947702" y="1872000"/>
                  <a:pt x="1969530" y="1893826"/>
                  <a:pt x="1969530" y="1920750"/>
                </a:cubicBezTo>
                <a:cubicBezTo>
                  <a:pt x="1969530" y="1947674"/>
                  <a:pt x="1947702" y="1969500"/>
                  <a:pt x="1920780" y="1969500"/>
                </a:cubicBezTo>
                <a:cubicBezTo>
                  <a:pt x="1893855" y="1969500"/>
                  <a:pt x="1872029" y="1947674"/>
                  <a:pt x="1872029" y="1920750"/>
                </a:cubicBezTo>
                <a:cubicBezTo>
                  <a:pt x="1872029" y="1893826"/>
                  <a:pt x="1893855" y="1872000"/>
                  <a:pt x="1920780" y="1872000"/>
                </a:cubicBezTo>
                <a:close/>
                <a:moveTo>
                  <a:pt x="1608780" y="1872000"/>
                </a:moveTo>
                <a:cubicBezTo>
                  <a:pt x="1635702" y="1872000"/>
                  <a:pt x="1657530" y="1893826"/>
                  <a:pt x="1657530" y="1920750"/>
                </a:cubicBezTo>
                <a:cubicBezTo>
                  <a:pt x="1657530" y="1947674"/>
                  <a:pt x="1635702" y="1969500"/>
                  <a:pt x="1608780" y="1969500"/>
                </a:cubicBezTo>
                <a:cubicBezTo>
                  <a:pt x="1581855" y="1969500"/>
                  <a:pt x="1560029" y="1947674"/>
                  <a:pt x="1560029" y="1920750"/>
                </a:cubicBezTo>
                <a:cubicBezTo>
                  <a:pt x="1560029" y="1893826"/>
                  <a:pt x="1581855" y="1872000"/>
                  <a:pt x="1608780" y="1872000"/>
                </a:cubicBezTo>
                <a:close/>
                <a:moveTo>
                  <a:pt x="1296779" y="1872000"/>
                </a:moveTo>
                <a:cubicBezTo>
                  <a:pt x="1323702" y="1872000"/>
                  <a:pt x="1345527" y="1893826"/>
                  <a:pt x="1345527" y="1920750"/>
                </a:cubicBezTo>
                <a:cubicBezTo>
                  <a:pt x="1345527" y="1947674"/>
                  <a:pt x="1323702" y="1969500"/>
                  <a:pt x="1296779" y="1969500"/>
                </a:cubicBezTo>
                <a:cubicBezTo>
                  <a:pt x="1269854" y="1969500"/>
                  <a:pt x="1248030" y="1947674"/>
                  <a:pt x="1248030" y="1920750"/>
                </a:cubicBezTo>
                <a:cubicBezTo>
                  <a:pt x="1248030" y="1893826"/>
                  <a:pt x="1269854" y="1872000"/>
                  <a:pt x="1296779" y="1872000"/>
                </a:cubicBezTo>
                <a:close/>
                <a:moveTo>
                  <a:pt x="984782" y="1872000"/>
                </a:moveTo>
                <a:cubicBezTo>
                  <a:pt x="1011705" y="1872000"/>
                  <a:pt x="1033532" y="1893826"/>
                  <a:pt x="1033532" y="1920750"/>
                </a:cubicBezTo>
                <a:cubicBezTo>
                  <a:pt x="1033532" y="1947674"/>
                  <a:pt x="1011705" y="1969500"/>
                  <a:pt x="984782" y="1969500"/>
                </a:cubicBezTo>
                <a:cubicBezTo>
                  <a:pt x="957858" y="1969500"/>
                  <a:pt x="936034" y="1947674"/>
                  <a:pt x="936034" y="1920750"/>
                </a:cubicBezTo>
                <a:cubicBezTo>
                  <a:pt x="936034" y="1893826"/>
                  <a:pt x="957858" y="1872000"/>
                  <a:pt x="984782" y="1872000"/>
                </a:cubicBezTo>
                <a:close/>
                <a:moveTo>
                  <a:pt x="672789" y="1872000"/>
                </a:moveTo>
                <a:cubicBezTo>
                  <a:pt x="699712" y="1872000"/>
                  <a:pt x="721538" y="1893826"/>
                  <a:pt x="721538" y="1920750"/>
                </a:cubicBezTo>
                <a:cubicBezTo>
                  <a:pt x="721538" y="1947674"/>
                  <a:pt x="699712" y="1969500"/>
                  <a:pt x="672789" y="1969500"/>
                </a:cubicBezTo>
                <a:cubicBezTo>
                  <a:pt x="645864" y="1969500"/>
                  <a:pt x="624037" y="1947674"/>
                  <a:pt x="624037" y="1920750"/>
                </a:cubicBezTo>
                <a:cubicBezTo>
                  <a:pt x="624037" y="1893826"/>
                  <a:pt x="645864" y="1872000"/>
                  <a:pt x="672789" y="1872000"/>
                </a:cubicBezTo>
                <a:close/>
                <a:moveTo>
                  <a:pt x="360778" y="1872000"/>
                </a:moveTo>
                <a:cubicBezTo>
                  <a:pt x="387702" y="1872000"/>
                  <a:pt x="409529" y="1893826"/>
                  <a:pt x="409529" y="1920750"/>
                </a:cubicBezTo>
                <a:cubicBezTo>
                  <a:pt x="409529" y="1947674"/>
                  <a:pt x="387702" y="1969500"/>
                  <a:pt x="360778" y="1969500"/>
                </a:cubicBezTo>
                <a:cubicBezTo>
                  <a:pt x="333853" y="1969500"/>
                  <a:pt x="312032" y="1947674"/>
                  <a:pt x="312032" y="1920750"/>
                </a:cubicBezTo>
                <a:cubicBezTo>
                  <a:pt x="312032" y="1893826"/>
                  <a:pt x="333853" y="1872000"/>
                  <a:pt x="360778" y="1872000"/>
                </a:cubicBezTo>
                <a:close/>
                <a:moveTo>
                  <a:pt x="48778" y="1872000"/>
                </a:moveTo>
                <a:cubicBezTo>
                  <a:pt x="75702" y="1872000"/>
                  <a:pt x="97528" y="1893826"/>
                  <a:pt x="97528" y="1920750"/>
                </a:cubicBezTo>
                <a:cubicBezTo>
                  <a:pt x="97528" y="1947674"/>
                  <a:pt x="75702" y="1969500"/>
                  <a:pt x="48778" y="1969500"/>
                </a:cubicBezTo>
                <a:cubicBezTo>
                  <a:pt x="21854" y="1969500"/>
                  <a:pt x="27" y="1947674"/>
                  <a:pt x="27" y="1920750"/>
                </a:cubicBezTo>
                <a:cubicBezTo>
                  <a:pt x="27" y="1893826"/>
                  <a:pt x="21854" y="1872000"/>
                  <a:pt x="48778" y="1872000"/>
                </a:cubicBezTo>
                <a:close/>
                <a:moveTo>
                  <a:pt x="9096746" y="1560000"/>
                </a:moveTo>
                <a:cubicBezTo>
                  <a:pt x="9123670" y="1560000"/>
                  <a:pt x="9145496" y="1581826"/>
                  <a:pt x="9145496" y="1608750"/>
                </a:cubicBezTo>
                <a:cubicBezTo>
                  <a:pt x="9145496" y="1635674"/>
                  <a:pt x="9123670" y="1657500"/>
                  <a:pt x="9096746" y="1657500"/>
                </a:cubicBezTo>
                <a:cubicBezTo>
                  <a:pt x="9069822" y="1657500"/>
                  <a:pt x="9047996" y="1635674"/>
                  <a:pt x="9047996" y="1608750"/>
                </a:cubicBezTo>
                <a:cubicBezTo>
                  <a:pt x="9047996" y="1581826"/>
                  <a:pt x="9069822" y="1560000"/>
                  <a:pt x="9096746" y="1560000"/>
                </a:cubicBezTo>
                <a:close/>
                <a:moveTo>
                  <a:pt x="8784746" y="1560000"/>
                </a:moveTo>
                <a:cubicBezTo>
                  <a:pt x="8811670" y="1560000"/>
                  <a:pt x="8833496" y="1581826"/>
                  <a:pt x="8833496" y="1608750"/>
                </a:cubicBezTo>
                <a:cubicBezTo>
                  <a:pt x="8833496" y="1635674"/>
                  <a:pt x="8811670" y="1657500"/>
                  <a:pt x="8784746" y="1657500"/>
                </a:cubicBezTo>
                <a:cubicBezTo>
                  <a:pt x="8757822" y="1657500"/>
                  <a:pt x="8735996" y="1635674"/>
                  <a:pt x="8735996" y="1608750"/>
                </a:cubicBezTo>
                <a:cubicBezTo>
                  <a:pt x="8735996" y="1581826"/>
                  <a:pt x="8757822" y="1560000"/>
                  <a:pt x="8784746" y="1560000"/>
                </a:cubicBezTo>
                <a:close/>
                <a:moveTo>
                  <a:pt x="8472746" y="1560000"/>
                </a:moveTo>
                <a:cubicBezTo>
                  <a:pt x="8499670" y="1560000"/>
                  <a:pt x="8521496" y="1581826"/>
                  <a:pt x="8521496" y="1608750"/>
                </a:cubicBezTo>
                <a:cubicBezTo>
                  <a:pt x="8521496" y="1635674"/>
                  <a:pt x="8499670" y="1657500"/>
                  <a:pt x="8472746" y="1657500"/>
                </a:cubicBezTo>
                <a:cubicBezTo>
                  <a:pt x="8445822" y="1657500"/>
                  <a:pt x="8423996" y="1635674"/>
                  <a:pt x="8423996" y="1608750"/>
                </a:cubicBezTo>
                <a:cubicBezTo>
                  <a:pt x="8423996" y="1581826"/>
                  <a:pt x="8445822" y="1560000"/>
                  <a:pt x="8472746" y="1560000"/>
                </a:cubicBezTo>
                <a:close/>
                <a:moveTo>
                  <a:pt x="8160746" y="1560000"/>
                </a:moveTo>
                <a:cubicBezTo>
                  <a:pt x="8187670" y="1560000"/>
                  <a:pt x="8209496" y="1581826"/>
                  <a:pt x="8209496" y="1608750"/>
                </a:cubicBezTo>
                <a:cubicBezTo>
                  <a:pt x="8209496" y="1635674"/>
                  <a:pt x="8187670" y="1657500"/>
                  <a:pt x="8160746" y="1657500"/>
                </a:cubicBezTo>
                <a:cubicBezTo>
                  <a:pt x="8133822" y="1657500"/>
                  <a:pt x="8111996" y="1635674"/>
                  <a:pt x="8111996" y="1608750"/>
                </a:cubicBezTo>
                <a:cubicBezTo>
                  <a:pt x="8111996" y="1581826"/>
                  <a:pt x="8133822" y="1560000"/>
                  <a:pt x="8160746" y="1560000"/>
                </a:cubicBezTo>
                <a:close/>
                <a:moveTo>
                  <a:pt x="7848746" y="1560000"/>
                </a:moveTo>
                <a:cubicBezTo>
                  <a:pt x="7875670" y="1560000"/>
                  <a:pt x="7897496" y="1581826"/>
                  <a:pt x="7897496" y="1608750"/>
                </a:cubicBezTo>
                <a:cubicBezTo>
                  <a:pt x="7897496" y="1635674"/>
                  <a:pt x="7875670" y="1657500"/>
                  <a:pt x="7848746" y="1657500"/>
                </a:cubicBezTo>
                <a:cubicBezTo>
                  <a:pt x="7821822" y="1657500"/>
                  <a:pt x="7799996" y="1635674"/>
                  <a:pt x="7799996" y="1608750"/>
                </a:cubicBezTo>
                <a:cubicBezTo>
                  <a:pt x="7799996" y="1581826"/>
                  <a:pt x="7821822" y="1560000"/>
                  <a:pt x="7848746" y="1560000"/>
                </a:cubicBezTo>
                <a:close/>
                <a:moveTo>
                  <a:pt x="7536746" y="1560000"/>
                </a:moveTo>
                <a:cubicBezTo>
                  <a:pt x="7563670" y="1560000"/>
                  <a:pt x="7585496" y="1581826"/>
                  <a:pt x="7585496" y="1608750"/>
                </a:cubicBezTo>
                <a:cubicBezTo>
                  <a:pt x="7585496" y="1635674"/>
                  <a:pt x="7563670" y="1657500"/>
                  <a:pt x="7536746" y="1657500"/>
                </a:cubicBezTo>
                <a:cubicBezTo>
                  <a:pt x="7509822" y="1657500"/>
                  <a:pt x="7487996" y="1635674"/>
                  <a:pt x="7487996" y="1608750"/>
                </a:cubicBezTo>
                <a:cubicBezTo>
                  <a:pt x="7487996" y="1581826"/>
                  <a:pt x="7509822" y="1560000"/>
                  <a:pt x="7536746" y="1560000"/>
                </a:cubicBezTo>
                <a:close/>
                <a:moveTo>
                  <a:pt x="7224746" y="1560000"/>
                </a:moveTo>
                <a:cubicBezTo>
                  <a:pt x="7251670" y="1560000"/>
                  <a:pt x="7273496" y="1581826"/>
                  <a:pt x="7273496" y="1608750"/>
                </a:cubicBezTo>
                <a:cubicBezTo>
                  <a:pt x="7273496" y="1635674"/>
                  <a:pt x="7251670" y="1657500"/>
                  <a:pt x="7224746" y="1657500"/>
                </a:cubicBezTo>
                <a:cubicBezTo>
                  <a:pt x="7197822" y="1657500"/>
                  <a:pt x="7175996" y="1635674"/>
                  <a:pt x="7175996" y="1608750"/>
                </a:cubicBezTo>
                <a:cubicBezTo>
                  <a:pt x="7175996" y="1581826"/>
                  <a:pt x="7197822" y="1560000"/>
                  <a:pt x="7224746" y="1560000"/>
                </a:cubicBezTo>
                <a:close/>
                <a:moveTo>
                  <a:pt x="6912746" y="1560000"/>
                </a:moveTo>
                <a:cubicBezTo>
                  <a:pt x="6939670" y="1560000"/>
                  <a:pt x="6961496" y="1581826"/>
                  <a:pt x="6961496" y="1608750"/>
                </a:cubicBezTo>
                <a:cubicBezTo>
                  <a:pt x="6961496" y="1635674"/>
                  <a:pt x="6939670" y="1657500"/>
                  <a:pt x="6912746" y="1657500"/>
                </a:cubicBezTo>
                <a:cubicBezTo>
                  <a:pt x="6885822" y="1657500"/>
                  <a:pt x="6863996" y="1635674"/>
                  <a:pt x="6863996" y="1608750"/>
                </a:cubicBezTo>
                <a:cubicBezTo>
                  <a:pt x="6863996" y="1581826"/>
                  <a:pt x="6885822" y="1560000"/>
                  <a:pt x="6912746" y="1560000"/>
                </a:cubicBezTo>
                <a:close/>
                <a:moveTo>
                  <a:pt x="6600746" y="1560000"/>
                </a:moveTo>
                <a:cubicBezTo>
                  <a:pt x="6627670" y="1560000"/>
                  <a:pt x="6649496" y="1581826"/>
                  <a:pt x="6649496" y="1608750"/>
                </a:cubicBezTo>
                <a:cubicBezTo>
                  <a:pt x="6649496" y="1635674"/>
                  <a:pt x="6627670" y="1657500"/>
                  <a:pt x="6600746" y="1657500"/>
                </a:cubicBezTo>
                <a:cubicBezTo>
                  <a:pt x="6573822" y="1657500"/>
                  <a:pt x="6551996" y="1635674"/>
                  <a:pt x="6551996" y="1608750"/>
                </a:cubicBezTo>
                <a:cubicBezTo>
                  <a:pt x="6551996" y="1581826"/>
                  <a:pt x="6573822" y="1560000"/>
                  <a:pt x="6600746" y="1560000"/>
                </a:cubicBezTo>
                <a:close/>
                <a:moveTo>
                  <a:pt x="6288746" y="1560000"/>
                </a:moveTo>
                <a:cubicBezTo>
                  <a:pt x="6315670" y="1560000"/>
                  <a:pt x="6337496" y="1581826"/>
                  <a:pt x="6337496" y="1608750"/>
                </a:cubicBezTo>
                <a:cubicBezTo>
                  <a:pt x="6337496" y="1635674"/>
                  <a:pt x="6315670" y="1657500"/>
                  <a:pt x="6288746" y="1657500"/>
                </a:cubicBezTo>
                <a:cubicBezTo>
                  <a:pt x="6261822" y="1657500"/>
                  <a:pt x="6239996" y="1635674"/>
                  <a:pt x="6239996" y="1608750"/>
                </a:cubicBezTo>
                <a:cubicBezTo>
                  <a:pt x="6239996" y="1581826"/>
                  <a:pt x="6261822" y="1560000"/>
                  <a:pt x="6288746" y="1560000"/>
                </a:cubicBezTo>
                <a:close/>
                <a:moveTo>
                  <a:pt x="5976746" y="1560000"/>
                </a:moveTo>
                <a:cubicBezTo>
                  <a:pt x="6003670" y="1560000"/>
                  <a:pt x="6025496" y="1581826"/>
                  <a:pt x="6025496" y="1608750"/>
                </a:cubicBezTo>
                <a:cubicBezTo>
                  <a:pt x="6025496" y="1635674"/>
                  <a:pt x="6003670" y="1657500"/>
                  <a:pt x="5976746" y="1657500"/>
                </a:cubicBezTo>
                <a:cubicBezTo>
                  <a:pt x="5949822" y="1657500"/>
                  <a:pt x="5927996" y="1635674"/>
                  <a:pt x="5927996" y="1608750"/>
                </a:cubicBezTo>
                <a:cubicBezTo>
                  <a:pt x="5927996" y="1581826"/>
                  <a:pt x="5949822" y="1560000"/>
                  <a:pt x="5976746" y="1560000"/>
                </a:cubicBezTo>
                <a:close/>
                <a:moveTo>
                  <a:pt x="5664746" y="1560000"/>
                </a:moveTo>
                <a:cubicBezTo>
                  <a:pt x="5691670" y="1560000"/>
                  <a:pt x="5713496" y="1581826"/>
                  <a:pt x="5713496" y="1608750"/>
                </a:cubicBezTo>
                <a:cubicBezTo>
                  <a:pt x="5713496" y="1635674"/>
                  <a:pt x="5691670" y="1657500"/>
                  <a:pt x="5664746" y="1657500"/>
                </a:cubicBezTo>
                <a:cubicBezTo>
                  <a:pt x="5637822" y="1657500"/>
                  <a:pt x="5615996" y="1635674"/>
                  <a:pt x="5615996" y="1608750"/>
                </a:cubicBezTo>
                <a:cubicBezTo>
                  <a:pt x="5615996" y="1581826"/>
                  <a:pt x="5637822" y="1560000"/>
                  <a:pt x="5664746" y="1560000"/>
                </a:cubicBezTo>
                <a:close/>
                <a:moveTo>
                  <a:pt x="5352746" y="1560000"/>
                </a:moveTo>
                <a:cubicBezTo>
                  <a:pt x="5379670" y="1560000"/>
                  <a:pt x="5401496" y="1581826"/>
                  <a:pt x="5401496" y="1608750"/>
                </a:cubicBezTo>
                <a:cubicBezTo>
                  <a:pt x="5401496" y="1635674"/>
                  <a:pt x="5379670" y="1657500"/>
                  <a:pt x="5352746" y="1657500"/>
                </a:cubicBezTo>
                <a:cubicBezTo>
                  <a:pt x="5325822" y="1657500"/>
                  <a:pt x="5303996" y="1635674"/>
                  <a:pt x="5303996" y="1608750"/>
                </a:cubicBezTo>
                <a:cubicBezTo>
                  <a:pt x="5303996" y="1581826"/>
                  <a:pt x="5325822" y="1560000"/>
                  <a:pt x="5352746" y="1560000"/>
                </a:cubicBezTo>
                <a:close/>
                <a:moveTo>
                  <a:pt x="5040746" y="1560000"/>
                </a:moveTo>
                <a:cubicBezTo>
                  <a:pt x="5067670" y="1560000"/>
                  <a:pt x="5089496" y="1581826"/>
                  <a:pt x="5089496" y="1608750"/>
                </a:cubicBezTo>
                <a:cubicBezTo>
                  <a:pt x="5089496" y="1635674"/>
                  <a:pt x="5067670" y="1657500"/>
                  <a:pt x="5040746" y="1657500"/>
                </a:cubicBezTo>
                <a:cubicBezTo>
                  <a:pt x="5013822" y="1657500"/>
                  <a:pt x="4991996" y="1635674"/>
                  <a:pt x="4991996" y="1608750"/>
                </a:cubicBezTo>
                <a:cubicBezTo>
                  <a:pt x="4991996" y="1581826"/>
                  <a:pt x="5013822" y="1560000"/>
                  <a:pt x="5040746" y="1560000"/>
                </a:cubicBezTo>
                <a:close/>
                <a:moveTo>
                  <a:pt x="4728746" y="1560000"/>
                </a:moveTo>
                <a:cubicBezTo>
                  <a:pt x="4755670" y="1560000"/>
                  <a:pt x="4777496" y="1581826"/>
                  <a:pt x="4777496" y="1608750"/>
                </a:cubicBezTo>
                <a:cubicBezTo>
                  <a:pt x="4777496" y="1635674"/>
                  <a:pt x="4755670" y="1657500"/>
                  <a:pt x="4728746" y="1657500"/>
                </a:cubicBezTo>
                <a:cubicBezTo>
                  <a:pt x="4701822" y="1657500"/>
                  <a:pt x="4679996" y="1635674"/>
                  <a:pt x="4679996" y="1608750"/>
                </a:cubicBezTo>
                <a:cubicBezTo>
                  <a:pt x="4679996" y="1581826"/>
                  <a:pt x="4701822" y="1560000"/>
                  <a:pt x="4728746" y="1560000"/>
                </a:cubicBezTo>
                <a:close/>
                <a:moveTo>
                  <a:pt x="4416746" y="1560000"/>
                </a:moveTo>
                <a:cubicBezTo>
                  <a:pt x="4443670" y="1560000"/>
                  <a:pt x="4465496" y="1581826"/>
                  <a:pt x="4465496" y="1608750"/>
                </a:cubicBezTo>
                <a:cubicBezTo>
                  <a:pt x="4465496" y="1635674"/>
                  <a:pt x="4443670" y="1657500"/>
                  <a:pt x="4416746" y="1657500"/>
                </a:cubicBezTo>
                <a:cubicBezTo>
                  <a:pt x="4389822" y="1657500"/>
                  <a:pt x="4367996" y="1635674"/>
                  <a:pt x="4367996" y="1608750"/>
                </a:cubicBezTo>
                <a:cubicBezTo>
                  <a:pt x="4367996" y="1581826"/>
                  <a:pt x="4389822" y="1560000"/>
                  <a:pt x="4416746" y="1560000"/>
                </a:cubicBezTo>
                <a:close/>
                <a:moveTo>
                  <a:pt x="4104746" y="1560000"/>
                </a:moveTo>
                <a:cubicBezTo>
                  <a:pt x="4131670" y="1560000"/>
                  <a:pt x="4153496" y="1581826"/>
                  <a:pt x="4153496" y="1608750"/>
                </a:cubicBezTo>
                <a:cubicBezTo>
                  <a:pt x="4153496" y="1635674"/>
                  <a:pt x="4131670" y="1657500"/>
                  <a:pt x="4104746" y="1657500"/>
                </a:cubicBezTo>
                <a:cubicBezTo>
                  <a:pt x="4077822" y="1657500"/>
                  <a:pt x="4055996" y="1635674"/>
                  <a:pt x="4055996" y="1608750"/>
                </a:cubicBezTo>
                <a:cubicBezTo>
                  <a:pt x="4055996" y="1581826"/>
                  <a:pt x="4077822" y="1560000"/>
                  <a:pt x="4104746" y="1560000"/>
                </a:cubicBezTo>
                <a:close/>
                <a:moveTo>
                  <a:pt x="3792746" y="1560000"/>
                </a:moveTo>
                <a:cubicBezTo>
                  <a:pt x="3819670" y="1560000"/>
                  <a:pt x="3841496" y="1581826"/>
                  <a:pt x="3841496" y="1608750"/>
                </a:cubicBezTo>
                <a:cubicBezTo>
                  <a:pt x="3841496" y="1635674"/>
                  <a:pt x="3819670" y="1657500"/>
                  <a:pt x="3792746" y="1657500"/>
                </a:cubicBezTo>
                <a:cubicBezTo>
                  <a:pt x="3765822" y="1657500"/>
                  <a:pt x="3743996" y="1635674"/>
                  <a:pt x="3743996" y="1608750"/>
                </a:cubicBezTo>
                <a:cubicBezTo>
                  <a:pt x="3743996" y="1581826"/>
                  <a:pt x="3765822" y="1560000"/>
                  <a:pt x="3792746" y="1560000"/>
                </a:cubicBezTo>
                <a:close/>
                <a:moveTo>
                  <a:pt x="3480746" y="1560000"/>
                </a:moveTo>
                <a:cubicBezTo>
                  <a:pt x="3507670" y="1560000"/>
                  <a:pt x="3529496" y="1581826"/>
                  <a:pt x="3529496" y="1608750"/>
                </a:cubicBezTo>
                <a:cubicBezTo>
                  <a:pt x="3529496" y="1635674"/>
                  <a:pt x="3507670" y="1657500"/>
                  <a:pt x="3480746" y="1657500"/>
                </a:cubicBezTo>
                <a:cubicBezTo>
                  <a:pt x="3453822" y="1657500"/>
                  <a:pt x="3431996" y="1635674"/>
                  <a:pt x="3431996" y="1608750"/>
                </a:cubicBezTo>
                <a:cubicBezTo>
                  <a:pt x="3431996" y="1581826"/>
                  <a:pt x="3453822" y="1560000"/>
                  <a:pt x="3480746" y="1560000"/>
                </a:cubicBezTo>
                <a:close/>
                <a:moveTo>
                  <a:pt x="3168747" y="1560000"/>
                </a:moveTo>
                <a:cubicBezTo>
                  <a:pt x="3195671" y="1560000"/>
                  <a:pt x="3217497" y="1581826"/>
                  <a:pt x="3217497" y="1608750"/>
                </a:cubicBezTo>
                <a:cubicBezTo>
                  <a:pt x="3217497" y="1635674"/>
                  <a:pt x="3195671" y="1657500"/>
                  <a:pt x="3168747" y="1657500"/>
                </a:cubicBezTo>
                <a:cubicBezTo>
                  <a:pt x="3141822" y="1657500"/>
                  <a:pt x="3119996" y="1635674"/>
                  <a:pt x="3119996" y="1608750"/>
                </a:cubicBezTo>
                <a:cubicBezTo>
                  <a:pt x="3119996" y="1581826"/>
                  <a:pt x="3141822" y="1560000"/>
                  <a:pt x="3168747" y="1560000"/>
                </a:cubicBezTo>
                <a:close/>
                <a:moveTo>
                  <a:pt x="2856746" y="1560000"/>
                </a:moveTo>
                <a:cubicBezTo>
                  <a:pt x="2883671" y="1560000"/>
                  <a:pt x="2905497" y="1581826"/>
                  <a:pt x="2905497" y="1608750"/>
                </a:cubicBezTo>
                <a:cubicBezTo>
                  <a:pt x="2905497" y="1635674"/>
                  <a:pt x="2883671" y="1657500"/>
                  <a:pt x="2856746" y="1657500"/>
                </a:cubicBezTo>
                <a:cubicBezTo>
                  <a:pt x="2829822" y="1657500"/>
                  <a:pt x="2807996" y="1635674"/>
                  <a:pt x="2807996" y="1608750"/>
                </a:cubicBezTo>
                <a:cubicBezTo>
                  <a:pt x="2807996" y="1581826"/>
                  <a:pt x="2829822" y="1560000"/>
                  <a:pt x="2856746" y="1560000"/>
                </a:cubicBezTo>
                <a:close/>
                <a:moveTo>
                  <a:pt x="2544786" y="1560000"/>
                </a:moveTo>
                <a:cubicBezTo>
                  <a:pt x="2571712" y="1560000"/>
                  <a:pt x="2593536" y="1581826"/>
                  <a:pt x="2593536" y="1608750"/>
                </a:cubicBezTo>
                <a:cubicBezTo>
                  <a:pt x="2593536" y="1635674"/>
                  <a:pt x="2571712" y="1657500"/>
                  <a:pt x="2544786" y="1657500"/>
                </a:cubicBezTo>
                <a:cubicBezTo>
                  <a:pt x="2517863" y="1657500"/>
                  <a:pt x="2496041" y="1635674"/>
                  <a:pt x="2496041" y="1608750"/>
                </a:cubicBezTo>
                <a:cubicBezTo>
                  <a:pt x="2496041" y="1581826"/>
                  <a:pt x="2517863" y="1560000"/>
                  <a:pt x="2544786" y="1560000"/>
                </a:cubicBezTo>
                <a:close/>
                <a:moveTo>
                  <a:pt x="2232786" y="1560000"/>
                </a:moveTo>
                <a:cubicBezTo>
                  <a:pt x="2259710" y="1560000"/>
                  <a:pt x="2281530" y="1581826"/>
                  <a:pt x="2281530" y="1608750"/>
                </a:cubicBezTo>
                <a:cubicBezTo>
                  <a:pt x="2281530" y="1635674"/>
                  <a:pt x="2259710" y="1657500"/>
                  <a:pt x="2232786" y="1657500"/>
                </a:cubicBezTo>
                <a:cubicBezTo>
                  <a:pt x="2205863" y="1657500"/>
                  <a:pt x="2184037" y="1635674"/>
                  <a:pt x="2184037" y="1608750"/>
                </a:cubicBezTo>
                <a:cubicBezTo>
                  <a:pt x="2184037" y="1581826"/>
                  <a:pt x="2205863" y="1560000"/>
                  <a:pt x="2232786" y="1560000"/>
                </a:cubicBezTo>
                <a:close/>
                <a:moveTo>
                  <a:pt x="1920785" y="1560000"/>
                </a:moveTo>
                <a:cubicBezTo>
                  <a:pt x="1947708" y="1560000"/>
                  <a:pt x="1969535" y="1581826"/>
                  <a:pt x="1969535" y="1608750"/>
                </a:cubicBezTo>
                <a:cubicBezTo>
                  <a:pt x="1969535" y="1635674"/>
                  <a:pt x="1947708" y="1657500"/>
                  <a:pt x="1920785" y="1657500"/>
                </a:cubicBezTo>
                <a:cubicBezTo>
                  <a:pt x="1893859" y="1657500"/>
                  <a:pt x="1872034" y="1635674"/>
                  <a:pt x="1872034" y="1608750"/>
                </a:cubicBezTo>
                <a:cubicBezTo>
                  <a:pt x="1872034" y="1581826"/>
                  <a:pt x="1893859" y="1560000"/>
                  <a:pt x="1920785" y="1560000"/>
                </a:cubicBezTo>
                <a:close/>
                <a:moveTo>
                  <a:pt x="1608785" y="1560000"/>
                </a:moveTo>
                <a:cubicBezTo>
                  <a:pt x="1635705" y="1560000"/>
                  <a:pt x="1657533" y="1581826"/>
                  <a:pt x="1657533" y="1608750"/>
                </a:cubicBezTo>
                <a:cubicBezTo>
                  <a:pt x="1657533" y="1635674"/>
                  <a:pt x="1635705" y="1657500"/>
                  <a:pt x="1608785" y="1657500"/>
                </a:cubicBezTo>
                <a:cubicBezTo>
                  <a:pt x="1581859" y="1657500"/>
                  <a:pt x="1560032" y="1635674"/>
                  <a:pt x="1560032" y="1608750"/>
                </a:cubicBezTo>
                <a:cubicBezTo>
                  <a:pt x="1560032" y="1581826"/>
                  <a:pt x="1581859" y="1560000"/>
                  <a:pt x="1608785" y="1560000"/>
                </a:cubicBezTo>
                <a:close/>
                <a:moveTo>
                  <a:pt x="1296782" y="1560000"/>
                </a:moveTo>
                <a:cubicBezTo>
                  <a:pt x="1323707" y="1560000"/>
                  <a:pt x="1345531" y="1581826"/>
                  <a:pt x="1345531" y="1608750"/>
                </a:cubicBezTo>
                <a:cubicBezTo>
                  <a:pt x="1345531" y="1635674"/>
                  <a:pt x="1323707" y="1657500"/>
                  <a:pt x="1296782" y="1657500"/>
                </a:cubicBezTo>
                <a:cubicBezTo>
                  <a:pt x="1269860" y="1657500"/>
                  <a:pt x="1248036" y="1635674"/>
                  <a:pt x="1248036" y="1608750"/>
                </a:cubicBezTo>
                <a:cubicBezTo>
                  <a:pt x="1248036" y="1581826"/>
                  <a:pt x="1269860" y="1560000"/>
                  <a:pt x="1296782" y="1560000"/>
                </a:cubicBezTo>
                <a:close/>
                <a:moveTo>
                  <a:pt x="984787" y="1560000"/>
                </a:moveTo>
                <a:cubicBezTo>
                  <a:pt x="1011712" y="1560000"/>
                  <a:pt x="1033538" y="1581826"/>
                  <a:pt x="1033538" y="1608750"/>
                </a:cubicBezTo>
                <a:cubicBezTo>
                  <a:pt x="1033538" y="1635674"/>
                  <a:pt x="1011712" y="1657500"/>
                  <a:pt x="984787" y="1657500"/>
                </a:cubicBezTo>
                <a:cubicBezTo>
                  <a:pt x="957865" y="1657500"/>
                  <a:pt x="936039" y="1635674"/>
                  <a:pt x="936039" y="1608750"/>
                </a:cubicBezTo>
                <a:cubicBezTo>
                  <a:pt x="936039" y="1581826"/>
                  <a:pt x="957865" y="1560000"/>
                  <a:pt x="984787" y="1560000"/>
                </a:cubicBezTo>
                <a:close/>
                <a:moveTo>
                  <a:pt x="672794" y="1560000"/>
                </a:moveTo>
                <a:cubicBezTo>
                  <a:pt x="699719" y="1560000"/>
                  <a:pt x="721545" y="1581826"/>
                  <a:pt x="721545" y="1608750"/>
                </a:cubicBezTo>
                <a:cubicBezTo>
                  <a:pt x="721545" y="1635674"/>
                  <a:pt x="699719" y="1657500"/>
                  <a:pt x="672794" y="1657500"/>
                </a:cubicBezTo>
                <a:cubicBezTo>
                  <a:pt x="645870" y="1657500"/>
                  <a:pt x="624044" y="1635674"/>
                  <a:pt x="624044" y="1608750"/>
                </a:cubicBezTo>
                <a:cubicBezTo>
                  <a:pt x="624044" y="1581826"/>
                  <a:pt x="645870" y="1560000"/>
                  <a:pt x="672794" y="1560000"/>
                </a:cubicBezTo>
                <a:close/>
                <a:moveTo>
                  <a:pt x="360782" y="1560000"/>
                </a:moveTo>
                <a:cubicBezTo>
                  <a:pt x="387706" y="1560000"/>
                  <a:pt x="409534" y="1581826"/>
                  <a:pt x="409534" y="1608750"/>
                </a:cubicBezTo>
                <a:cubicBezTo>
                  <a:pt x="409534" y="1635674"/>
                  <a:pt x="387706" y="1657500"/>
                  <a:pt x="360782" y="1657500"/>
                </a:cubicBezTo>
                <a:cubicBezTo>
                  <a:pt x="333858" y="1657500"/>
                  <a:pt x="312037" y="1635674"/>
                  <a:pt x="312037" y="1608750"/>
                </a:cubicBezTo>
                <a:cubicBezTo>
                  <a:pt x="312037" y="1581826"/>
                  <a:pt x="333858" y="1560000"/>
                  <a:pt x="360782" y="1560000"/>
                </a:cubicBezTo>
                <a:close/>
                <a:moveTo>
                  <a:pt x="48782" y="1560000"/>
                </a:moveTo>
                <a:cubicBezTo>
                  <a:pt x="75706" y="1560000"/>
                  <a:pt x="97533" y="1581826"/>
                  <a:pt x="97533" y="1608750"/>
                </a:cubicBezTo>
                <a:cubicBezTo>
                  <a:pt x="97533" y="1635674"/>
                  <a:pt x="75706" y="1657500"/>
                  <a:pt x="48782" y="1657500"/>
                </a:cubicBezTo>
                <a:cubicBezTo>
                  <a:pt x="21858" y="1657500"/>
                  <a:pt x="32" y="1635674"/>
                  <a:pt x="32" y="1608750"/>
                </a:cubicBezTo>
                <a:cubicBezTo>
                  <a:pt x="32" y="1581826"/>
                  <a:pt x="21858" y="1560000"/>
                  <a:pt x="48782" y="1560000"/>
                </a:cubicBezTo>
                <a:close/>
                <a:moveTo>
                  <a:pt x="9096746" y="1248000"/>
                </a:moveTo>
                <a:cubicBezTo>
                  <a:pt x="9123670" y="1248000"/>
                  <a:pt x="9145496" y="1269826"/>
                  <a:pt x="9145496" y="1296750"/>
                </a:cubicBezTo>
                <a:cubicBezTo>
                  <a:pt x="9145496" y="1323674"/>
                  <a:pt x="9123670" y="1345500"/>
                  <a:pt x="9096746" y="1345500"/>
                </a:cubicBezTo>
                <a:cubicBezTo>
                  <a:pt x="9069822" y="1345500"/>
                  <a:pt x="9047996" y="1323674"/>
                  <a:pt x="9047996" y="1296750"/>
                </a:cubicBezTo>
                <a:cubicBezTo>
                  <a:pt x="9047996" y="1269826"/>
                  <a:pt x="9069822" y="1248000"/>
                  <a:pt x="9096746" y="1248000"/>
                </a:cubicBezTo>
                <a:close/>
                <a:moveTo>
                  <a:pt x="8784746" y="1248000"/>
                </a:moveTo>
                <a:cubicBezTo>
                  <a:pt x="8811670" y="1248000"/>
                  <a:pt x="8833496" y="1269826"/>
                  <a:pt x="8833496" y="1296750"/>
                </a:cubicBezTo>
                <a:cubicBezTo>
                  <a:pt x="8833496" y="1323674"/>
                  <a:pt x="8811670" y="1345500"/>
                  <a:pt x="8784746" y="1345500"/>
                </a:cubicBezTo>
                <a:cubicBezTo>
                  <a:pt x="8757822" y="1345500"/>
                  <a:pt x="8735996" y="1323674"/>
                  <a:pt x="8735996" y="1296750"/>
                </a:cubicBezTo>
                <a:cubicBezTo>
                  <a:pt x="8735996" y="1269826"/>
                  <a:pt x="8757822" y="1248000"/>
                  <a:pt x="8784746" y="1248000"/>
                </a:cubicBezTo>
                <a:close/>
                <a:moveTo>
                  <a:pt x="8472746" y="1248000"/>
                </a:moveTo>
                <a:cubicBezTo>
                  <a:pt x="8499670" y="1248000"/>
                  <a:pt x="8521496" y="1269826"/>
                  <a:pt x="8521496" y="1296750"/>
                </a:cubicBezTo>
                <a:cubicBezTo>
                  <a:pt x="8521496" y="1323674"/>
                  <a:pt x="8499670" y="1345500"/>
                  <a:pt x="8472746" y="1345500"/>
                </a:cubicBezTo>
                <a:cubicBezTo>
                  <a:pt x="8445822" y="1345500"/>
                  <a:pt x="8423996" y="1323674"/>
                  <a:pt x="8423996" y="1296750"/>
                </a:cubicBezTo>
                <a:cubicBezTo>
                  <a:pt x="8423996" y="1269826"/>
                  <a:pt x="8445822" y="1248000"/>
                  <a:pt x="8472746" y="1248000"/>
                </a:cubicBezTo>
                <a:close/>
                <a:moveTo>
                  <a:pt x="8160746" y="1248000"/>
                </a:moveTo>
                <a:cubicBezTo>
                  <a:pt x="8187670" y="1248000"/>
                  <a:pt x="8209496" y="1269826"/>
                  <a:pt x="8209496" y="1296750"/>
                </a:cubicBezTo>
                <a:cubicBezTo>
                  <a:pt x="8209496" y="1323674"/>
                  <a:pt x="8187670" y="1345500"/>
                  <a:pt x="8160746" y="1345500"/>
                </a:cubicBezTo>
                <a:cubicBezTo>
                  <a:pt x="8133822" y="1345500"/>
                  <a:pt x="8111996" y="1323674"/>
                  <a:pt x="8111996" y="1296750"/>
                </a:cubicBezTo>
                <a:cubicBezTo>
                  <a:pt x="8111996" y="1269826"/>
                  <a:pt x="8133822" y="1248000"/>
                  <a:pt x="8160746" y="1248000"/>
                </a:cubicBezTo>
                <a:close/>
                <a:moveTo>
                  <a:pt x="7848746" y="1248000"/>
                </a:moveTo>
                <a:cubicBezTo>
                  <a:pt x="7875670" y="1248000"/>
                  <a:pt x="7897496" y="1269826"/>
                  <a:pt x="7897496" y="1296750"/>
                </a:cubicBezTo>
                <a:cubicBezTo>
                  <a:pt x="7897496" y="1323674"/>
                  <a:pt x="7875670" y="1345500"/>
                  <a:pt x="7848746" y="1345500"/>
                </a:cubicBezTo>
                <a:cubicBezTo>
                  <a:pt x="7821822" y="1345500"/>
                  <a:pt x="7799996" y="1323674"/>
                  <a:pt x="7799996" y="1296750"/>
                </a:cubicBezTo>
                <a:cubicBezTo>
                  <a:pt x="7799996" y="1269826"/>
                  <a:pt x="7821822" y="1248000"/>
                  <a:pt x="7848746" y="1248000"/>
                </a:cubicBezTo>
                <a:close/>
                <a:moveTo>
                  <a:pt x="7536746" y="1248000"/>
                </a:moveTo>
                <a:cubicBezTo>
                  <a:pt x="7563670" y="1248000"/>
                  <a:pt x="7585496" y="1269826"/>
                  <a:pt x="7585496" y="1296750"/>
                </a:cubicBezTo>
                <a:cubicBezTo>
                  <a:pt x="7585496" y="1323674"/>
                  <a:pt x="7563670" y="1345500"/>
                  <a:pt x="7536746" y="1345500"/>
                </a:cubicBezTo>
                <a:cubicBezTo>
                  <a:pt x="7509822" y="1345500"/>
                  <a:pt x="7487996" y="1323674"/>
                  <a:pt x="7487996" y="1296750"/>
                </a:cubicBezTo>
                <a:cubicBezTo>
                  <a:pt x="7487996" y="1269826"/>
                  <a:pt x="7509822" y="1248000"/>
                  <a:pt x="7536746" y="1248000"/>
                </a:cubicBezTo>
                <a:close/>
                <a:moveTo>
                  <a:pt x="7224746" y="1248000"/>
                </a:moveTo>
                <a:cubicBezTo>
                  <a:pt x="7251670" y="1248000"/>
                  <a:pt x="7273496" y="1269826"/>
                  <a:pt x="7273496" y="1296750"/>
                </a:cubicBezTo>
                <a:cubicBezTo>
                  <a:pt x="7273496" y="1323674"/>
                  <a:pt x="7251670" y="1345500"/>
                  <a:pt x="7224746" y="1345500"/>
                </a:cubicBezTo>
                <a:cubicBezTo>
                  <a:pt x="7197822" y="1345500"/>
                  <a:pt x="7175996" y="1323674"/>
                  <a:pt x="7175996" y="1296750"/>
                </a:cubicBezTo>
                <a:cubicBezTo>
                  <a:pt x="7175996" y="1269826"/>
                  <a:pt x="7197822" y="1248000"/>
                  <a:pt x="7224746" y="1248000"/>
                </a:cubicBezTo>
                <a:close/>
                <a:moveTo>
                  <a:pt x="6912746" y="1248000"/>
                </a:moveTo>
                <a:cubicBezTo>
                  <a:pt x="6939670" y="1248000"/>
                  <a:pt x="6961496" y="1269826"/>
                  <a:pt x="6961496" y="1296750"/>
                </a:cubicBezTo>
                <a:cubicBezTo>
                  <a:pt x="6961496" y="1323674"/>
                  <a:pt x="6939670" y="1345500"/>
                  <a:pt x="6912746" y="1345500"/>
                </a:cubicBezTo>
                <a:cubicBezTo>
                  <a:pt x="6885822" y="1345500"/>
                  <a:pt x="6863996" y="1323674"/>
                  <a:pt x="6863996" y="1296750"/>
                </a:cubicBezTo>
                <a:cubicBezTo>
                  <a:pt x="6863996" y="1269826"/>
                  <a:pt x="6885822" y="1248000"/>
                  <a:pt x="6912746" y="1248000"/>
                </a:cubicBezTo>
                <a:close/>
                <a:moveTo>
                  <a:pt x="6600746" y="1248000"/>
                </a:moveTo>
                <a:cubicBezTo>
                  <a:pt x="6627670" y="1248000"/>
                  <a:pt x="6649496" y="1269826"/>
                  <a:pt x="6649496" y="1296750"/>
                </a:cubicBezTo>
                <a:cubicBezTo>
                  <a:pt x="6649496" y="1323674"/>
                  <a:pt x="6627670" y="1345500"/>
                  <a:pt x="6600746" y="1345500"/>
                </a:cubicBezTo>
                <a:cubicBezTo>
                  <a:pt x="6573822" y="1345500"/>
                  <a:pt x="6551996" y="1323674"/>
                  <a:pt x="6551996" y="1296750"/>
                </a:cubicBezTo>
                <a:cubicBezTo>
                  <a:pt x="6551996" y="1269826"/>
                  <a:pt x="6573822" y="1248000"/>
                  <a:pt x="6600746" y="1248000"/>
                </a:cubicBezTo>
                <a:close/>
                <a:moveTo>
                  <a:pt x="6288746" y="1248000"/>
                </a:moveTo>
                <a:cubicBezTo>
                  <a:pt x="6315670" y="1248000"/>
                  <a:pt x="6337496" y="1269826"/>
                  <a:pt x="6337496" y="1296750"/>
                </a:cubicBezTo>
                <a:cubicBezTo>
                  <a:pt x="6337496" y="1323674"/>
                  <a:pt x="6315670" y="1345500"/>
                  <a:pt x="6288746" y="1345500"/>
                </a:cubicBezTo>
                <a:cubicBezTo>
                  <a:pt x="6261822" y="1345500"/>
                  <a:pt x="6239996" y="1323674"/>
                  <a:pt x="6239996" y="1296750"/>
                </a:cubicBezTo>
                <a:cubicBezTo>
                  <a:pt x="6239996" y="1269826"/>
                  <a:pt x="6261822" y="1248000"/>
                  <a:pt x="6288746" y="1248000"/>
                </a:cubicBezTo>
                <a:close/>
                <a:moveTo>
                  <a:pt x="5976746" y="1248000"/>
                </a:moveTo>
                <a:cubicBezTo>
                  <a:pt x="6003670" y="1248000"/>
                  <a:pt x="6025496" y="1269826"/>
                  <a:pt x="6025496" y="1296750"/>
                </a:cubicBezTo>
                <a:cubicBezTo>
                  <a:pt x="6025496" y="1323674"/>
                  <a:pt x="6003670" y="1345500"/>
                  <a:pt x="5976746" y="1345500"/>
                </a:cubicBezTo>
                <a:cubicBezTo>
                  <a:pt x="5949822" y="1345500"/>
                  <a:pt x="5927996" y="1323674"/>
                  <a:pt x="5927996" y="1296750"/>
                </a:cubicBezTo>
                <a:cubicBezTo>
                  <a:pt x="5927996" y="1269826"/>
                  <a:pt x="5949822" y="1248000"/>
                  <a:pt x="5976746" y="1248000"/>
                </a:cubicBezTo>
                <a:close/>
                <a:moveTo>
                  <a:pt x="5664746" y="1248000"/>
                </a:moveTo>
                <a:cubicBezTo>
                  <a:pt x="5691670" y="1248000"/>
                  <a:pt x="5713496" y="1269826"/>
                  <a:pt x="5713496" y="1296750"/>
                </a:cubicBezTo>
                <a:cubicBezTo>
                  <a:pt x="5713496" y="1323674"/>
                  <a:pt x="5691670" y="1345500"/>
                  <a:pt x="5664746" y="1345500"/>
                </a:cubicBezTo>
                <a:cubicBezTo>
                  <a:pt x="5637822" y="1345500"/>
                  <a:pt x="5615996" y="1323674"/>
                  <a:pt x="5615996" y="1296750"/>
                </a:cubicBezTo>
                <a:cubicBezTo>
                  <a:pt x="5615996" y="1269826"/>
                  <a:pt x="5637822" y="1248000"/>
                  <a:pt x="5664746" y="1248000"/>
                </a:cubicBezTo>
                <a:close/>
                <a:moveTo>
                  <a:pt x="5352746" y="1248000"/>
                </a:moveTo>
                <a:cubicBezTo>
                  <a:pt x="5379670" y="1248000"/>
                  <a:pt x="5401496" y="1269826"/>
                  <a:pt x="5401496" y="1296750"/>
                </a:cubicBezTo>
                <a:cubicBezTo>
                  <a:pt x="5401496" y="1323674"/>
                  <a:pt x="5379670" y="1345500"/>
                  <a:pt x="5352746" y="1345500"/>
                </a:cubicBezTo>
                <a:cubicBezTo>
                  <a:pt x="5325822" y="1345500"/>
                  <a:pt x="5303996" y="1323674"/>
                  <a:pt x="5303996" y="1296750"/>
                </a:cubicBezTo>
                <a:cubicBezTo>
                  <a:pt x="5303996" y="1269826"/>
                  <a:pt x="5325822" y="1248000"/>
                  <a:pt x="5352746" y="1248000"/>
                </a:cubicBezTo>
                <a:close/>
                <a:moveTo>
                  <a:pt x="5040746" y="1248000"/>
                </a:moveTo>
                <a:cubicBezTo>
                  <a:pt x="5067670" y="1248000"/>
                  <a:pt x="5089496" y="1269826"/>
                  <a:pt x="5089496" y="1296750"/>
                </a:cubicBezTo>
                <a:cubicBezTo>
                  <a:pt x="5089496" y="1323674"/>
                  <a:pt x="5067670" y="1345500"/>
                  <a:pt x="5040746" y="1345500"/>
                </a:cubicBezTo>
                <a:cubicBezTo>
                  <a:pt x="5013822" y="1345500"/>
                  <a:pt x="4991996" y="1323674"/>
                  <a:pt x="4991996" y="1296750"/>
                </a:cubicBezTo>
                <a:cubicBezTo>
                  <a:pt x="4991996" y="1269826"/>
                  <a:pt x="5013822" y="1248000"/>
                  <a:pt x="5040746" y="1248000"/>
                </a:cubicBezTo>
                <a:close/>
                <a:moveTo>
                  <a:pt x="4728746" y="1248000"/>
                </a:moveTo>
                <a:cubicBezTo>
                  <a:pt x="4755670" y="1248000"/>
                  <a:pt x="4777496" y="1269826"/>
                  <a:pt x="4777496" y="1296750"/>
                </a:cubicBezTo>
                <a:cubicBezTo>
                  <a:pt x="4777496" y="1323674"/>
                  <a:pt x="4755670" y="1345500"/>
                  <a:pt x="4728746" y="1345500"/>
                </a:cubicBezTo>
                <a:cubicBezTo>
                  <a:pt x="4701822" y="1345500"/>
                  <a:pt x="4679996" y="1323674"/>
                  <a:pt x="4679996" y="1296750"/>
                </a:cubicBezTo>
                <a:cubicBezTo>
                  <a:pt x="4679996" y="1269826"/>
                  <a:pt x="4701822" y="1248000"/>
                  <a:pt x="4728746" y="1248000"/>
                </a:cubicBezTo>
                <a:close/>
                <a:moveTo>
                  <a:pt x="4416746" y="1248000"/>
                </a:moveTo>
                <a:cubicBezTo>
                  <a:pt x="4443670" y="1248000"/>
                  <a:pt x="4465496" y="1269826"/>
                  <a:pt x="4465496" y="1296750"/>
                </a:cubicBezTo>
                <a:cubicBezTo>
                  <a:pt x="4465496" y="1323674"/>
                  <a:pt x="4443670" y="1345500"/>
                  <a:pt x="4416746" y="1345500"/>
                </a:cubicBezTo>
                <a:cubicBezTo>
                  <a:pt x="4389822" y="1345500"/>
                  <a:pt x="4367996" y="1323674"/>
                  <a:pt x="4367996" y="1296750"/>
                </a:cubicBezTo>
                <a:cubicBezTo>
                  <a:pt x="4367996" y="1269826"/>
                  <a:pt x="4389822" y="1248000"/>
                  <a:pt x="4416746" y="1248000"/>
                </a:cubicBezTo>
                <a:close/>
                <a:moveTo>
                  <a:pt x="4104746" y="1248000"/>
                </a:moveTo>
                <a:cubicBezTo>
                  <a:pt x="4131670" y="1248000"/>
                  <a:pt x="4153496" y="1269826"/>
                  <a:pt x="4153496" y="1296750"/>
                </a:cubicBezTo>
                <a:cubicBezTo>
                  <a:pt x="4153496" y="1323674"/>
                  <a:pt x="4131670" y="1345500"/>
                  <a:pt x="4104746" y="1345500"/>
                </a:cubicBezTo>
                <a:cubicBezTo>
                  <a:pt x="4077822" y="1345500"/>
                  <a:pt x="4055996" y="1323674"/>
                  <a:pt x="4055996" y="1296750"/>
                </a:cubicBezTo>
                <a:cubicBezTo>
                  <a:pt x="4055996" y="1269826"/>
                  <a:pt x="4077822" y="1248000"/>
                  <a:pt x="4104746" y="1248000"/>
                </a:cubicBezTo>
                <a:close/>
                <a:moveTo>
                  <a:pt x="3792746" y="1248000"/>
                </a:moveTo>
                <a:cubicBezTo>
                  <a:pt x="3819670" y="1248000"/>
                  <a:pt x="3841496" y="1269826"/>
                  <a:pt x="3841496" y="1296750"/>
                </a:cubicBezTo>
                <a:cubicBezTo>
                  <a:pt x="3841496" y="1323674"/>
                  <a:pt x="3819670" y="1345500"/>
                  <a:pt x="3792746" y="1345500"/>
                </a:cubicBezTo>
                <a:cubicBezTo>
                  <a:pt x="3765822" y="1345500"/>
                  <a:pt x="3743996" y="1323674"/>
                  <a:pt x="3743996" y="1296750"/>
                </a:cubicBezTo>
                <a:cubicBezTo>
                  <a:pt x="3743996" y="1269826"/>
                  <a:pt x="3765822" y="1248000"/>
                  <a:pt x="3792746" y="1248000"/>
                </a:cubicBezTo>
                <a:close/>
                <a:moveTo>
                  <a:pt x="3480746" y="1248000"/>
                </a:moveTo>
                <a:cubicBezTo>
                  <a:pt x="3507670" y="1248000"/>
                  <a:pt x="3529496" y="1269826"/>
                  <a:pt x="3529496" y="1296750"/>
                </a:cubicBezTo>
                <a:cubicBezTo>
                  <a:pt x="3529496" y="1323674"/>
                  <a:pt x="3507670" y="1345500"/>
                  <a:pt x="3480746" y="1345500"/>
                </a:cubicBezTo>
                <a:cubicBezTo>
                  <a:pt x="3453822" y="1345500"/>
                  <a:pt x="3431996" y="1323674"/>
                  <a:pt x="3431996" y="1296750"/>
                </a:cubicBezTo>
                <a:cubicBezTo>
                  <a:pt x="3431996" y="1269826"/>
                  <a:pt x="3453822" y="1248000"/>
                  <a:pt x="3480746" y="1248000"/>
                </a:cubicBezTo>
                <a:close/>
                <a:moveTo>
                  <a:pt x="3168747" y="1248000"/>
                </a:moveTo>
                <a:cubicBezTo>
                  <a:pt x="3195671" y="1248000"/>
                  <a:pt x="3217497" y="1269826"/>
                  <a:pt x="3217497" y="1296750"/>
                </a:cubicBezTo>
                <a:cubicBezTo>
                  <a:pt x="3217497" y="1323674"/>
                  <a:pt x="3195671" y="1345500"/>
                  <a:pt x="3168747" y="1345500"/>
                </a:cubicBezTo>
                <a:cubicBezTo>
                  <a:pt x="3141822" y="1345500"/>
                  <a:pt x="3119996" y="1323674"/>
                  <a:pt x="3119996" y="1296750"/>
                </a:cubicBezTo>
                <a:cubicBezTo>
                  <a:pt x="3119996" y="1269826"/>
                  <a:pt x="3141822" y="1248000"/>
                  <a:pt x="3168747" y="1248000"/>
                </a:cubicBezTo>
                <a:close/>
                <a:moveTo>
                  <a:pt x="2856746" y="1248000"/>
                </a:moveTo>
                <a:cubicBezTo>
                  <a:pt x="2883671" y="1248000"/>
                  <a:pt x="2905497" y="1269826"/>
                  <a:pt x="2905497" y="1296750"/>
                </a:cubicBezTo>
                <a:cubicBezTo>
                  <a:pt x="2905497" y="1323674"/>
                  <a:pt x="2883671" y="1345500"/>
                  <a:pt x="2856746" y="1345500"/>
                </a:cubicBezTo>
                <a:cubicBezTo>
                  <a:pt x="2829822" y="1345500"/>
                  <a:pt x="2807996" y="1323674"/>
                  <a:pt x="2807996" y="1296750"/>
                </a:cubicBezTo>
                <a:cubicBezTo>
                  <a:pt x="2807996" y="1269826"/>
                  <a:pt x="2829822" y="1248000"/>
                  <a:pt x="2856746" y="1248000"/>
                </a:cubicBezTo>
                <a:close/>
                <a:moveTo>
                  <a:pt x="2544791" y="1248000"/>
                </a:moveTo>
                <a:cubicBezTo>
                  <a:pt x="2571716" y="1248000"/>
                  <a:pt x="2593541" y="1269826"/>
                  <a:pt x="2593541" y="1296750"/>
                </a:cubicBezTo>
                <a:cubicBezTo>
                  <a:pt x="2593541" y="1323674"/>
                  <a:pt x="2571716" y="1345500"/>
                  <a:pt x="2544791" y="1345500"/>
                </a:cubicBezTo>
                <a:cubicBezTo>
                  <a:pt x="2517868" y="1345500"/>
                  <a:pt x="2496045" y="1323674"/>
                  <a:pt x="2496045" y="1296750"/>
                </a:cubicBezTo>
                <a:cubicBezTo>
                  <a:pt x="2496045" y="1269826"/>
                  <a:pt x="2517868" y="1248000"/>
                  <a:pt x="2544791" y="1248000"/>
                </a:cubicBezTo>
                <a:close/>
                <a:moveTo>
                  <a:pt x="2232792" y="1248000"/>
                </a:moveTo>
                <a:cubicBezTo>
                  <a:pt x="2259713" y="1248000"/>
                  <a:pt x="2281534" y="1269826"/>
                  <a:pt x="2281534" y="1296750"/>
                </a:cubicBezTo>
                <a:cubicBezTo>
                  <a:pt x="2281534" y="1323674"/>
                  <a:pt x="2259713" y="1345500"/>
                  <a:pt x="2232792" y="1345500"/>
                </a:cubicBezTo>
                <a:cubicBezTo>
                  <a:pt x="2205870" y="1345500"/>
                  <a:pt x="2184042" y="1323674"/>
                  <a:pt x="2184042" y="1296750"/>
                </a:cubicBezTo>
                <a:cubicBezTo>
                  <a:pt x="2184042" y="1269826"/>
                  <a:pt x="2205870" y="1248000"/>
                  <a:pt x="2232792" y="1248000"/>
                </a:cubicBezTo>
                <a:close/>
                <a:moveTo>
                  <a:pt x="1920789" y="1248000"/>
                </a:moveTo>
                <a:cubicBezTo>
                  <a:pt x="1947712" y="1248000"/>
                  <a:pt x="1969541" y="1269826"/>
                  <a:pt x="1969541" y="1296750"/>
                </a:cubicBezTo>
                <a:cubicBezTo>
                  <a:pt x="1969541" y="1323674"/>
                  <a:pt x="1947712" y="1345500"/>
                  <a:pt x="1920789" y="1345500"/>
                </a:cubicBezTo>
                <a:cubicBezTo>
                  <a:pt x="1893864" y="1345500"/>
                  <a:pt x="1872038" y="1323674"/>
                  <a:pt x="1872038" y="1296750"/>
                </a:cubicBezTo>
                <a:cubicBezTo>
                  <a:pt x="1872038" y="1269826"/>
                  <a:pt x="1893864" y="1248000"/>
                  <a:pt x="1920789" y="1248000"/>
                </a:cubicBezTo>
                <a:close/>
                <a:moveTo>
                  <a:pt x="1608789" y="1248000"/>
                </a:moveTo>
                <a:cubicBezTo>
                  <a:pt x="1635711" y="1248000"/>
                  <a:pt x="1657539" y="1269826"/>
                  <a:pt x="1657539" y="1296750"/>
                </a:cubicBezTo>
                <a:cubicBezTo>
                  <a:pt x="1657539" y="1323674"/>
                  <a:pt x="1635711" y="1345500"/>
                  <a:pt x="1608789" y="1345500"/>
                </a:cubicBezTo>
                <a:cubicBezTo>
                  <a:pt x="1581864" y="1345500"/>
                  <a:pt x="1560038" y="1323674"/>
                  <a:pt x="1560038" y="1296750"/>
                </a:cubicBezTo>
                <a:cubicBezTo>
                  <a:pt x="1560038" y="1269826"/>
                  <a:pt x="1581864" y="1248000"/>
                  <a:pt x="1608789" y="1248000"/>
                </a:cubicBezTo>
                <a:close/>
                <a:moveTo>
                  <a:pt x="1296788" y="1248000"/>
                </a:moveTo>
                <a:cubicBezTo>
                  <a:pt x="1323711" y="1248000"/>
                  <a:pt x="1345536" y="1269826"/>
                  <a:pt x="1345536" y="1296750"/>
                </a:cubicBezTo>
                <a:cubicBezTo>
                  <a:pt x="1345536" y="1323674"/>
                  <a:pt x="1323711" y="1345500"/>
                  <a:pt x="1296788" y="1345500"/>
                </a:cubicBezTo>
                <a:cubicBezTo>
                  <a:pt x="1269863" y="1345500"/>
                  <a:pt x="1248041" y="1323674"/>
                  <a:pt x="1248041" y="1296750"/>
                </a:cubicBezTo>
                <a:cubicBezTo>
                  <a:pt x="1248041" y="1269826"/>
                  <a:pt x="1269863" y="1248000"/>
                  <a:pt x="1296788" y="1248000"/>
                </a:cubicBezTo>
                <a:close/>
                <a:moveTo>
                  <a:pt x="984793" y="1248000"/>
                </a:moveTo>
                <a:cubicBezTo>
                  <a:pt x="1011715" y="1248000"/>
                  <a:pt x="1033542" y="1269826"/>
                  <a:pt x="1033542" y="1296750"/>
                </a:cubicBezTo>
                <a:cubicBezTo>
                  <a:pt x="1033542" y="1323674"/>
                  <a:pt x="1011715" y="1345500"/>
                  <a:pt x="984793" y="1345500"/>
                </a:cubicBezTo>
                <a:cubicBezTo>
                  <a:pt x="957869" y="1345500"/>
                  <a:pt x="936044" y="1323674"/>
                  <a:pt x="936044" y="1296750"/>
                </a:cubicBezTo>
                <a:cubicBezTo>
                  <a:pt x="936044" y="1269826"/>
                  <a:pt x="957869" y="1248000"/>
                  <a:pt x="984793" y="1248000"/>
                </a:cubicBezTo>
                <a:close/>
                <a:moveTo>
                  <a:pt x="672800" y="1248000"/>
                </a:moveTo>
                <a:cubicBezTo>
                  <a:pt x="699724" y="1248000"/>
                  <a:pt x="721550" y="1269826"/>
                  <a:pt x="721550" y="1296750"/>
                </a:cubicBezTo>
                <a:cubicBezTo>
                  <a:pt x="721550" y="1323674"/>
                  <a:pt x="699724" y="1345500"/>
                  <a:pt x="672800" y="1345500"/>
                </a:cubicBezTo>
                <a:cubicBezTo>
                  <a:pt x="645876" y="1345500"/>
                  <a:pt x="624050" y="1323674"/>
                  <a:pt x="624050" y="1296750"/>
                </a:cubicBezTo>
                <a:cubicBezTo>
                  <a:pt x="624050" y="1269826"/>
                  <a:pt x="645876" y="1248000"/>
                  <a:pt x="672800" y="1248000"/>
                </a:cubicBezTo>
                <a:close/>
                <a:moveTo>
                  <a:pt x="360787" y="1248000"/>
                </a:moveTo>
                <a:cubicBezTo>
                  <a:pt x="387711" y="1248000"/>
                  <a:pt x="409539" y="1269826"/>
                  <a:pt x="409539" y="1296750"/>
                </a:cubicBezTo>
                <a:cubicBezTo>
                  <a:pt x="409539" y="1323674"/>
                  <a:pt x="387711" y="1345500"/>
                  <a:pt x="360787" y="1345500"/>
                </a:cubicBezTo>
                <a:cubicBezTo>
                  <a:pt x="333863" y="1345500"/>
                  <a:pt x="312042" y="1323674"/>
                  <a:pt x="312042" y="1296750"/>
                </a:cubicBezTo>
                <a:cubicBezTo>
                  <a:pt x="312042" y="1269826"/>
                  <a:pt x="333863" y="1248000"/>
                  <a:pt x="360787" y="1248000"/>
                </a:cubicBezTo>
                <a:close/>
                <a:moveTo>
                  <a:pt x="48787" y="1248000"/>
                </a:moveTo>
                <a:cubicBezTo>
                  <a:pt x="75711" y="1248000"/>
                  <a:pt x="97537" y="1269826"/>
                  <a:pt x="97537" y="1296750"/>
                </a:cubicBezTo>
                <a:cubicBezTo>
                  <a:pt x="97537" y="1323674"/>
                  <a:pt x="75711" y="1345500"/>
                  <a:pt x="48787" y="1345500"/>
                </a:cubicBezTo>
                <a:cubicBezTo>
                  <a:pt x="21863" y="1345500"/>
                  <a:pt x="36" y="1323674"/>
                  <a:pt x="36" y="1296750"/>
                </a:cubicBezTo>
                <a:cubicBezTo>
                  <a:pt x="36" y="1269826"/>
                  <a:pt x="21863" y="1248000"/>
                  <a:pt x="48787" y="1248000"/>
                </a:cubicBezTo>
                <a:close/>
                <a:moveTo>
                  <a:pt x="9096746" y="936000"/>
                </a:moveTo>
                <a:cubicBezTo>
                  <a:pt x="9123670" y="936000"/>
                  <a:pt x="9145496" y="957826"/>
                  <a:pt x="9145496" y="984750"/>
                </a:cubicBezTo>
                <a:cubicBezTo>
                  <a:pt x="9145496" y="1011674"/>
                  <a:pt x="9123670" y="1033500"/>
                  <a:pt x="9096746" y="1033500"/>
                </a:cubicBezTo>
                <a:cubicBezTo>
                  <a:pt x="9069822" y="1033500"/>
                  <a:pt x="9047996" y="1011674"/>
                  <a:pt x="9047996" y="984750"/>
                </a:cubicBezTo>
                <a:cubicBezTo>
                  <a:pt x="9047996" y="957826"/>
                  <a:pt x="9069822" y="936000"/>
                  <a:pt x="9096746" y="936000"/>
                </a:cubicBezTo>
                <a:close/>
                <a:moveTo>
                  <a:pt x="8784746" y="936000"/>
                </a:moveTo>
                <a:cubicBezTo>
                  <a:pt x="8811670" y="936000"/>
                  <a:pt x="8833496" y="957826"/>
                  <a:pt x="8833496" y="984750"/>
                </a:cubicBezTo>
                <a:cubicBezTo>
                  <a:pt x="8833496" y="1011674"/>
                  <a:pt x="8811670" y="1033500"/>
                  <a:pt x="8784746" y="1033500"/>
                </a:cubicBezTo>
                <a:cubicBezTo>
                  <a:pt x="8757822" y="1033500"/>
                  <a:pt x="8735996" y="1011674"/>
                  <a:pt x="8735996" y="984750"/>
                </a:cubicBezTo>
                <a:cubicBezTo>
                  <a:pt x="8735996" y="957826"/>
                  <a:pt x="8757822" y="936000"/>
                  <a:pt x="8784746" y="936000"/>
                </a:cubicBezTo>
                <a:close/>
                <a:moveTo>
                  <a:pt x="8472746" y="936000"/>
                </a:moveTo>
                <a:cubicBezTo>
                  <a:pt x="8499670" y="936000"/>
                  <a:pt x="8521496" y="957826"/>
                  <a:pt x="8521496" y="984750"/>
                </a:cubicBezTo>
                <a:cubicBezTo>
                  <a:pt x="8521496" y="1011674"/>
                  <a:pt x="8499670" y="1033500"/>
                  <a:pt x="8472746" y="1033500"/>
                </a:cubicBezTo>
                <a:cubicBezTo>
                  <a:pt x="8445822" y="1033500"/>
                  <a:pt x="8423996" y="1011674"/>
                  <a:pt x="8423996" y="984750"/>
                </a:cubicBezTo>
                <a:cubicBezTo>
                  <a:pt x="8423996" y="957826"/>
                  <a:pt x="8445822" y="936000"/>
                  <a:pt x="8472746" y="936000"/>
                </a:cubicBezTo>
                <a:close/>
                <a:moveTo>
                  <a:pt x="8160746" y="936000"/>
                </a:moveTo>
                <a:cubicBezTo>
                  <a:pt x="8187670" y="936000"/>
                  <a:pt x="8209496" y="957826"/>
                  <a:pt x="8209496" y="984750"/>
                </a:cubicBezTo>
                <a:cubicBezTo>
                  <a:pt x="8209496" y="1011674"/>
                  <a:pt x="8187670" y="1033500"/>
                  <a:pt x="8160746" y="1033500"/>
                </a:cubicBezTo>
                <a:cubicBezTo>
                  <a:pt x="8133822" y="1033500"/>
                  <a:pt x="8111996" y="1011674"/>
                  <a:pt x="8111996" y="984750"/>
                </a:cubicBezTo>
                <a:cubicBezTo>
                  <a:pt x="8111996" y="957826"/>
                  <a:pt x="8133822" y="936000"/>
                  <a:pt x="8160746" y="936000"/>
                </a:cubicBezTo>
                <a:close/>
                <a:moveTo>
                  <a:pt x="7848746" y="936000"/>
                </a:moveTo>
                <a:cubicBezTo>
                  <a:pt x="7875670" y="936000"/>
                  <a:pt x="7897496" y="957826"/>
                  <a:pt x="7897496" y="984750"/>
                </a:cubicBezTo>
                <a:cubicBezTo>
                  <a:pt x="7897496" y="1011674"/>
                  <a:pt x="7875670" y="1033500"/>
                  <a:pt x="7848746" y="1033500"/>
                </a:cubicBezTo>
                <a:cubicBezTo>
                  <a:pt x="7821822" y="1033500"/>
                  <a:pt x="7799996" y="1011674"/>
                  <a:pt x="7799996" y="984750"/>
                </a:cubicBezTo>
                <a:cubicBezTo>
                  <a:pt x="7799996" y="957826"/>
                  <a:pt x="7821822" y="936000"/>
                  <a:pt x="7848746" y="936000"/>
                </a:cubicBezTo>
                <a:close/>
                <a:moveTo>
                  <a:pt x="7536746" y="936000"/>
                </a:moveTo>
                <a:cubicBezTo>
                  <a:pt x="7563670" y="936000"/>
                  <a:pt x="7585496" y="957826"/>
                  <a:pt x="7585496" y="984750"/>
                </a:cubicBezTo>
                <a:cubicBezTo>
                  <a:pt x="7585496" y="1011674"/>
                  <a:pt x="7563670" y="1033500"/>
                  <a:pt x="7536746" y="1033500"/>
                </a:cubicBezTo>
                <a:cubicBezTo>
                  <a:pt x="7509822" y="1033500"/>
                  <a:pt x="7487996" y="1011674"/>
                  <a:pt x="7487996" y="984750"/>
                </a:cubicBezTo>
                <a:cubicBezTo>
                  <a:pt x="7487996" y="957826"/>
                  <a:pt x="7509822" y="936000"/>
                  <a:pt x="7536746" y="936000"/>
                </a:cubicBezTo>
                <a:close/>
                <a:moveTo>
                  <a:pt x="7224746" y="936000"/>
                </a:moveTo>
                <a:cubicBezTo>
                  <a:pt x="7251670" y="936000"/>
                  <a:pt x="7273496" y="957826"/>
                  <a:pt x="7273496" y="984750"/>
                </a:cubicBezTo>
                <a:cubicBezTo>
                  <a:pt x="7273496" y="1011674"/>
                  <a:pt x="7251670" y="1033500"/>
                  <a:pt x="7224746" y="1033500"/>
                </a:cubicBezTo>
                <a:cubicBezTo>
                  <a:pt x="7197822" y="1033500"/>
                  <a:pt x="7175996" y="1011674"/>
                  <a:pt x="7175996" y="984750"/>
                </a:cubicBezTo>
                <a:cubicBezTo>
                  <a:pt x="7175996" y="957826"/>
                  <a:pt x="7197822" y="936000"/>
                  <a:pt x="7224746" y="936000"/>
                </a:cubicBezTo>
                <a:close/>
                <a:moveTo>
                  <a:pt x="6912746" y="936000"/>
                </a:moveTo>
                <a:cubicBezTo>
                  <a:pt x="6939670" y="936000"/>
                  <a:pt x="6961496" y="957826"/>
                  <a:pt x="6961496" y="984750"/>
                </a:cubicBezTo>
                <a:cubicBezTo>
                  <a:pt x="6961496" y="1011674"/>
                  <a:pt x="6939670" y="1033500"/>
                  <a:pt x="6912746" y="1033500"/>
                </a:cubicBezTo>
                <a:cubicBezTo>
                  <a:pt x="6885822" y="1033500"/>
                  <a:pt x="6863996" y="1011674"/>
                  <a:pt x="6863996" y="984750"/>
                </a:cubicBezTo>
                <a:cubicBezTo>
                  <a:pt x="6863996" y="957826"/>
                  <a:pt x="6885822" y="936000"/>
                  <a:pt x="6912746" y="936000"/>
                </a:cubicBezTo>
                <a:close/>
                <a:moveTo>
                  <a:pt x="6600746" y="936000"/>
                </a:moveTo>
                <a:cubicBezTo>
                  <a:pt x="6627670" y="936000"/>
                  <a:pt x="6649496" y="957826"/>
                  <a:pt x="6649496" y="984750"/>
                </a:cubicBezTo>
                <a:cubicBezTo>
                  <a:pt x="6649496" y="1011674"/>
                  <a:pt x="6627670" y="1033500"/>
                  <a:pt x="6600746" y="1033500"/>
                </a:cubicBezTo>
                <a:cubicBezTo>
                  <a:pt x="6573822" y="1033500"/>
                  <a:pt x="6551996" y="1011674"/>
                  <a:pt x="6551996" y="984750"/>
                </a:cubicBezTo>
                <a:cubicBezTo>
                  <a:pt x="6551996" y="957826"/>
                  <a:pt x="6573822" y="936000"/>
                  <a:pt x="6600746" y="936000"/>
                </a:cubicBezTo>
                <a:close/>
                <a:moveTo>
                  <a:pt x="6288746" y="936000"/>
                </a:moveTo>
                <a:cubicBezTo>
                  <a:pt x="6315670" y="936000"/>
                  <a:pt x="6337496" y="957826"/>
                  <a:pt x="6337496" y="984750"/>
                </a:cubicBezTo>
                <a:cubicBezTo>
                  <a:pt x="6337496" y="1011674"/>
                  <a:pt x="6315670" y="1033500"/>
                  <a:pt x="6288746" y="1033500"/>
                </a:cubicBezTo>
                <a:cubicBezTo>
                  <a:pt x="6261822" y="1033500"/>
                  <a:pt x="6239996" y="1011674"/>
                  <a:pt x="6239996" y="984750"/>
                </a:cubicBezTo>
                <a:cubicBezTo>
                  <a:pt x="6239996" y="957826"/>
                  <a:pt x="6261822" y="936000"/>
                  <a:pt x="6288746" y="936000"/>
                </a:cubicBezTo>
                <a:close/>
                <a:moveTo>
                  <a:pt x="5976746" y="936000"/>
                </a:moveTo>
                <a:cubicBezTo>
                  <a:pt x="6003670" y="936000"/>
                  <a:pt x="6025496" y="957826"/>
                  <a:pt x="6025496" y="984750"/>
                </a:cubicBezTo>
                <a:cubicBezTo>
                  <a:pt x="6025496" y="1011674"/>
                  <a:pt x="6003670" y="1033500"/>
                  <a:pt x="5976746" y="1033500"/>
                </a:cubicBezTo>
                <a:cubicBezTo>
                  <a:pt x="5949822" y="1033500"/>
                  <a:pt x="5927996" y="1011674"/>
                  <a:pt x="5927996" y="984750"/>
                </a:cubicBezTo>
                <a:cubicBezTo>
                  <a:pt x="5927996" y="957826"/>
                  <a:pt x="5949822" y="936000"/>
                  <a:pt x="5976746" y="936000"/>
                </a:cubicBezTo>
                <a:close/>
                <a:moveTo>
                  <a:pt x="5664746" y="936000"/>
                </a:moveTo>
                <a:cubicBezTo>
                  <a:pt x="5691670" y="936000"/>
                  <a:pt x="5713496" y="957826"/>
                  <a:pt x="5713496" y="984750"/>
                </a:cubicBezTo>
                <a:cubicBezTo>
                  <a:pt x="5713496" y="1011674"/>
                  <a:pt x="5691670" y="1033500"/>
                  <a:pt x="5664746" y="1033500"/>
                </a:cubicBezTo>
                <a:cubicBezTo>
                  <a:pt x="5637822" y="1033500"/>
                  <a:pt x="5615996" y="1011674"/>
                  <a:pt x="5615996" y="984750"/>
                </a:cubicBezTo>
                <a:cubicBezTo>
                  <a:pt x="5615996" y="957826"/>
                  <a:pt x="5637822" y="936000"/>
                  <a:pt x="5664746" y="936000"/>
                </a:cubicBezTo>
                <a:close/>
                <a:moveTo>
                  <a:pt x="5352746" y="936000"/>
                </a:moveTo>
                <a:cubicBezTo>
                  <a:pt x="5379670" y="936000"/>
                  <a:pt x="5401496" y="957826"/>
                  <a:pt x="5401496" y="984750"/>
                </a:cubicBezTo>
                <a:cubicBezTo>
                  <a:pt x="5401496" y="1011674"/>
                  <a:pt x="5379670" y="1033500"/>
                  <a:pt x="5352746" y="1033500"/>
                </a:cubicBezTo>
                <a:cubicBezTo>
                  <a:pt x="5325822" y="1033500"/>
                  <a:pt x="5303996" y="1011674"/>
                  <a:pt x="5303996" y="984750"/>
                </a:cubicBezTo>
                <a:cubicBezTo>
                  <a:pt x="5303996" y="957826"/>
                  <a:pt x="5325822" y="936000"/>
                  <a:pt x="5352746" y="936000"/>
                </a:cubicBezTo>
                <a:close/>
                <a:moveTo>
                  <a:pt x="5040746" y="936000"/>
                </a:moveTo>
                <a:cubicBezTo>
                  <a:pt x="5067670" y="936000"/>
                  <a:pt x="5089496" y="957826"/>
                  <a:pt x="5089496" y="984750"/>
                </a:cubicBezTo>
                <a:cubicBezTo>
                  <a:pt x="5089496" y="1011674"/>
                  <a:pt x="5067670" y="1033500"/>
                  <a:pt x="5040746" y="1033500"/>
                </a:cubicBezTo>
                <a:cubicBezTo>
                  <a:pt x="5013822" y="1033500"/>
                  <a:pt x="4991996" y="1011674"/>
                  <a:pt x="4991996" y="984750"/>
                </a:cubicBezTo>
                <a:cubicBezTo>
                  <a:pt x="4991996" y="957826"/>
                  <a:pt x="5013822" y="936000"/>
                  <a:pt x="5040746" y="936000"/>
                </a:cubicBezTo>
                <a:close/>
                <a:moveTo>
                  <a:pt x="4728746" y="936000"/>
                </a:moveTo>
                <a:cubicBezTo>
                  <a:pt x="4755670" y="936000"/>
                  <a:pt x="4777496" y="957826"/>
                  <a:pt x="4777496" y="984750"/>
                </a:cubicBezTo>
                <a:cubicBezTo>
                  <a:pt x="4777496" y="1011674"/>
                  <a:pt x="4755670" y="1033500"/>
                  <a:pt x="4728746" y="1033500"/>
                </a:cubicBezTo>
                <a:cubicBezTo>
                  <a:pt x="4701822" y="1033500"/>
                  <a:pt x="4679996" y="1011674"/>
                  <a:pt x="4679996" y="984750"/>
                </a:cubicBezTo>
                <a:cubicBezTo>
                  <a:pt x="4679996" y="957826"/>
                  <a:pt x="4701822" y="936000"/>
                  <a:pt x="4728746" y="936000"/>
                </a:cubicBezTo>
                <a:close/>
                <a:moveTo>
                  <a:pt x="4416746" y="936000"/>
                </a:moveTo>
                <a:cubicBezTo>
                  <a:pt x="4443670" y="936000"/>
                  <a:pt x="4465496" y="957826"/>
                  <a:pt x="4465496" y="984750"/>
                </a:cubicBezTo>
                <a:cubicBezTo>
                  <a:pt x="4465496" y="1011674"/>
                  <a:pt x="4443670" y="1033500"/>
                  <a:pt x="4416746" y="1033500"/>
                </a:cubicBezTo>
                <a:cubicBezTo>
                  <a:pt x="4389822" y="1033500"/>
                  <a:pt x="4367996" y="1011674"/>
                  <a:pt x="4367996" y="984750"/>
                </a:cubicBezTo>
                <a:cubicBezTo>
                  <a:pt x="4367996" y="957826"/>
                  <a:pt x="4389822" y="936000"/>
                  <a:pt x="4416746" y="936000"/>
                </a:cubicBezTo>
                <a:close/>
                <a:moveTo>
                  <a:pt x="4104746" y="936000"/>
                </a:moveTo>
                <a:cubicBezTo>
                  <a:pt x="4131670" y="936000"/>
                  <a:pt x="4153496" y="957826"/>
                  <a:pt x="4153496" y="984750"/>
                </a:cubicBezTo>
                <a:cubicBezTo>
                  <a:pt x="4153496" y="1011674"/>
                  <a:pt x="4131670" y="1033500"/>
                  <a:pt x="4104746" y="1033500"/>
                </a:cubicBezTo>
                <a:cubicBezTo>
                  <a:pt x="4077822" y="1033500"/>
                  <a:pt x="4055996" y="1011674"/>
                  <a:pt x="4055996" y="984750"/>
                </a:cubicBezTo>
                <a:cubicBezTo>
                  <a:pt x="4055996" y="957826"/>
                  <a:pt x="4077822" y="936000"/>
                  <a:pt x="4104746" y="936000"/>
                </a:cubicBezTo>
                <a:close/>
                <a:moveTo>
                  <a:pt x="3792746" y="936000"/>
                </a:moveTo>
                <a:cubicBezTo>
                  <a:pt x="3819670" y="936000"/>
                  <a:pt x="3841496" y="957826"/>
                  <a:pt x="3841496" y="984750"/>
                </a:cubicBezTo>
                <a:cubicBezTo>
                  <a:pt x="3841496" y="1011674"/>
                  <a:pt x="3819670" y="1033500"/>
                  <a:pt x="3792746" y="1033500"/>
                </a:cubicBezTo>
                <a:cubicBezTo>
                  <a:pt x="3765822" y="1033500"/>
                  <a:pt x="3743996" y="1011674"/>
                  <a:pt x="3743996" y="984750"/>
                </a:cubicBezTo>
                <a:cubicBezTo>
                  <a:pt x="3743996" y="957826"/>
                  <a:pt x="3765822" y="936000"/>
                  <a:pt x="3792746" y="936000"/>
                </a:cubicBezTo>
                <a:close/>
                <a:moveTo>
                  <a:pt x="3480746" y="936000"/>
                </a:moveTo>
                <a:cubicBezTo>
                  <a:pt x="3507670" y="936000"/>
                  <a:pt x="3529496" y="957826"/>
                  <a:pt x="3529496" y="984750"/>
                </a:cubicBezTo>
                <a:cubicBezTo>
                  <a:pt x="3529496" y="1011674"/>
                  <a:pt x="3507670" y="1033500"/>
                  <a:pt x="3480746" y="1033500"/>
                </a:cubicBezTo>
                <a:cubicBezTo>
                  <a:pt x="3453822" y="1033500"/>
                  <a:pt x="3431996" y="1011674"/>
                  <a:pt x="3431996" y="984750"/>
                </a:cubicBezTo>
                <a:cubicBezTo>
                  <a:pt x="3431996" y="957826"/>
                  <a:pt x="3453822" y="936000"/>
                  <a:pt x="3480746" y="936000"/>
                </a:cubicBezTo>
                <a:close/>
                <a:moveTo>
                  <a:pt x="3168747" y="936000"/>
                </a:moveTo>
                <a:cubicBezTo>
                  <a:pt x="3195671" y="936000"/>
                  <a:pt x="3217497" y="957826"/>
                  <a:pt x="3217497" y="984750"/>
                </a:cubicBezTo>
                <a:cubicBezTo>
                  <a:pt x="3217497" y="1011674"/>
                  <a:pt x="3195671" y="1033500"/>
                  <a:pt x="3168747" y="1033500"/>
                </a:cubicBezTo>
                <a:cubicBezTo>
                  <a:pt x="3141822" y="1033500"/>
                  <a:pt x="3119996" y="1011674"/>
                  <a:pt x="3119996" y="984750"/>
                </a:cubicBezTo>
                <a:cubicBezTo>
                  <a:pt x="3119996" y="957826"/>
                  <a:pt x="3141822" y="936000"/>
                  <a:pt x="3168747" y="936000"/>
                </a:cubicBezTo>
                <a:close/>
                <a:moveTo>
                  <a:pt x="2856746" y="936000"/>
                </a:moveTo>
                <a:cubicBezTo>
                  <a:pt x="2883671" y="936000"/>
                  <a:pt x="2905497" y="957826"/>
                  <a:pt x="2905497" y="984750"/>
                </a:cubicBezTo>
                <a:cubicBezTo>
                  <a:pt x="2905497" y="1011674"/>
                  <a:pt x="2883671" y="1033500"/>
                  <a:pt x="2856746" y="1033500"/>
                </a:cubicBezTo>
                <a:cubicBezTo>
                  <a:pt x="2829822" y="1033500"/>
                  <a:pt x="2807996" y="1011674"/>
                  <a:pt x="2807996" y="984750"/>
                </a:cubicBezTo>
                <a:cubicBezTo>
                  <a:pt x="2807996" y="957826"/>
                  <a:pt x="2829822" y="936000"/>
                  <a:pt x="2856746" y="936000"/>
                </a:cubicBezTo>
                <a:close/>
                <a:moveTo>
                  <a:pt x="2544796" y="936000"/>
                </a:moveTo>
                <a:cubicBezTo>
                  <a:pt x="2571721" y="936000"/>
                  <a:pt x="2593547" y="957826"/>
                  <a:pt x="2593547" y="984750"/>
                </a:cubicBezTo>
                <a:cubicBezTo>
                  <a:pt x="2593547" y="1011674"/>
                  <a:pt x="2571721" y="1033500"/>
                  <a:pt x="2544796" y="1033500"/>
                </a:cubicBezTo>
                <a:cubicBezTo>
                  <a:pt x="2517874" y="1033500"/>
                  <a:pt x="2496050" y="1011674"/>
                  <a:pt x="2496050" y="984750"/>
                </a:cubicBezTo>
                <a:cubicBezTo>
                  <a:pt x="2496050" y="957826"/>
                  <a:pt x="2517874" y="936000"/>
                  <a:pt x="2544796" y="936000"/>
                </a:cubicBezTo>
                <a:close/>
                <a:moveTo>
                  <a:pt x="2232798" y="936000"/>
                </a:moveTo>
                <a:cubicBezTo>
                  <a:pt x="2259719" y="936000"/>
                  <a:pt x="2281538" y="957826"/>
                  <a:pt x="2281538" y="984750"/>
                </a:cubicBezTo>
                <a:cubicBezTo>
                  <a:pt x="2281538" y="1011674"/>
                  <a:pt x="2259719" y="1033500"/>
                  <a:pt x="2232798" y="1033500"/>
                </a:cubicBezTo>
                <a:cubicBezTo>
                  <a:pt x="2205874" y="1033500"/>
                  <a:pt x="2184047" y="1011674"/>
                  <a:pt x="2184047" y="984750"/>
                </a:cubicBezTo>
                <a:cubicBezTo>
                  <a:pt x="2184047" y="957826"/>
                  <a:pt x="2205874" y="936000"/>
                  <a:pt x="2232798" y="936000"/>
                </a:cubicBezTo>
                <a:close/>
                <a:moveTo>
                  <a:pt x="1920794" y="936000"/>
                </a:moveTo>
                <a:cubicBezTo>
                  <a:pt x="1947716" y="936000"/>
                  <a:pt x="1969545" y="957826"/>
                  <a:pt x="1969545" y="984750"/>
                </a:cubicBezTo>
                <a:cubicBezTo>
                  <a:pt x="1969545" y="1011674"/>
                  <a:pt x="1947716" y="1033500"/>
                  <a:pt x="1920794" y="1033500"/>
                </a:cubicBezTo>
                <a:cubicBezTo>
                  <a:pt x="1893869" y="1033500"/>
                  <a:pt x="1872044" y="1011674"/>
                  <a:pt x="1872044" y="984750"/>
                </a:cubicBezTo>
                <a:cubicBezTo>
                  <a:pt x="1872044" y="957826"/>
                  <a:pt x="1893869" y="936000"/>
                  <a:pt x="1920794" y="936000"/>
                </a:cubicBezTo>
                <a:close/>
                <a:moveTo>
                  <a:pt x="1608793" y="936000"/>
                </a:moveTo>
                <a:cubicBezTo>
                  <a:pt x="1635714" y="936000"/>
                  <a:pt x="1657542" y="957826"/>
                  <a:pt x="1657542" y="984750"/>
                </a:cubicBezTo>
                <a:cubicBezTo>
                  <a:pt x="1657542" y="1011674"/>
                  <a:pt x="1635714" y="1033500"/>
                  <a:pt x="1608793" y="1033500"/>
                </a:cubicBezTo>
                <a:cubicBezTo>
                  <a:pt x="1581868" y="1033500"/>
                  <a:pt x="1560041" y="1011674"/>
                  <a:pt x="1560041" y="984750"/>
                </a:cubicBezTo>
                <a:cubicBezTo>
                  <a:pt x="1560041" y="957826"/>
                  <a:pt x="1581868" y="936000"/>
                  <a:pt x="1608793" y="936000"/>
                </a:cubicBezTo>
                <a:close/>
                <a:moveTo>
                  <a:pt x="1296792" y="936000"/>
                </a:moveTo>
                <a:cubicBezTo>
                  <a:pt x="1323716" y="936000"/>
                  <a:pt x="1345540" y="957826"/>
                  <a:pt x="1345540" y="984750"/>
                </a:cubicBezTo>
                <a:cubicBezTo>
                  <a:pt x="1345540" y="1011674"/>
                  <a:pt x="1323716" y="1033500"/>
                  <a:pt x="1296792" y="1033500"/>
                </a:cubicBezTo>
                <a:cubicBezTo>
                  <a:pt x="1269869" y="1033500"/>
                  <a:pt x="1248046" y="1011674"/>
                  <a:pt x="1248046" y="984750"/>
                </a:cubicBezTo>
                <a:cubicBezTo>
                  <a:pt x="1248046" y="957826"/>
                  <a:pt x="1269869" y="936000"/>
                  <a:pt x="1296792" y="936000"/>
                </a:cubicBezTo>
                <a:close/>
                <a:moveTo>
                  <a:pt x="984797" y="936000"/>
                </a:moveTo>
                <a:cubicBezTo>
                  <a:pt x="1011721" y="936000"/>
                  <a:pt x="1033549" y="957826"/>
                  <a:pt x="1033549" y="984750"/>
                </a:cubicBezTo>
                <a:cubicBezTo>
                  <a:pt x="1033549" y="1011674"/>
                  <a:pt x="1011721" y="1033500"/>
                  <a:pt x="984797" y="1033500"/>
                </a:cubicBezTo>
                <a:cubicBezTo>
                  <a:pt x="957874" y="1033500"/>
                  <a:pt x="936050" y="1011674"/>
                  <a:pt x="936050" y="984750"/>
                </a:cubicBezTo>
                <a:cubicBezTo>
                  <a:pt x="936050" y="957826"/>
                  <a:pt x="957874" y="936000"/>
                  <a:pt x="984797" y="936000"/>
                </a:cubicBezTo>
                <a:close/>
                <a:moveTo>
                  <a:pt x="672807" y="936000"/>
                </a:moveTo>
                <a:cubicBezTo>
                  <a:pt x="699730" y="936000"/>
                  <a:pt x="721556" y="957826"/>
                  <a:pt x="721556" y="984750"/>
                </a:cubicBezTo>
                <a:cubicBezTo>
                  <a:pt x="721556" y="1011674"/>
                  <a:pt x="699730" y="1033500"/>
                  <a:pt x="672807" y="1033500"/>
                </a:cubicBezTo>
                <a:cubicBezTo>
                  <a:pt x="645882" y="1033500"/>
                  <a:pt x="624056" y="1011674"/>
                  <a:pt x="624056" y="984750"/>
                </a:cubicBezTo>
                <a:cubicBezTo>
                  <a:pt x="624056" y="957826"/>
                  <a:pt x="645882" y="936000"/>
                  <a:pt x="672807" y="936000"/>
                </a:cubicBezTo>
                <a:close/>
                <a:moveTo>
                  <a:pt x="360791" y="936000"/>
                </a:moveTo>
                <a:cubicBezTo>
                  <a:pt x="387715" y="936000"/>
                  <a:pt x="409544" y="957826"/>
                  <a:pt x="409544" y="984750"/>
                </a:cubicBezTo>
                <a:cubicBezTo>
                  <a:pt x="409544" y="1011674"/>
                  <a:pt x="387715" y="1033500"/>
                  <a:pt x="360791" y="1033500"/>
                </a:cubicBezTo>
                <a:cubicBezTo>
                  <a:pt x="333867" y="1033500"/>
                  <a:pt x="312047" y="1011674"/>
                  <a:pt x="312047" y="984750"/>
                </a:cubicBezTo>
                <a:cubicBezTo>
                  <a:pt x="312047" y="957826"/>
                  <a:pt x="333867" y="936000"/>
                  <a:pt x="360791" y="936000"/>
                </a:cubicBezTo>
                <a:close/>
                <a:moveTo>
                  <a:pt x="48791" y="936000"/>
                </a:moveTo>
                <a:cubicBezTo>
                  <a:pt x="75715" y="936000"/>
                  <a:pt x="97542" y="957826"/>
                  <a:pt x="97542" y="984750"/>
                </a:cubicBezTo>
                <a:cubicBezTo>
                  <a:pt x="97542" y="1011674"/>
                  <a:pt x="75715" y="1033500"/>
                  <a:pt x="48791" y="1033500"/>
                </a:cubicBezTo>
                <a:cubicBezTo>
                  <a:pt x="21867" y="1033500"/>
                  <a:pt x="41" y="1011674"/>
                  <a:pt x="41" y="984750"/>
                </a:cubicBezTo>
                <a:cubicBezTo>
                  <a:pt x="41" y="957826"/>
                  <a:pt x="21867" y="936000"/>
                  <a:pt x="48791" y="936000"/>
                </a:cubicBezTo>
                <a:close/>
                <a:moveTo>
                  <a:pt x="9096746" y="624000"/>
                </a:moveTo>
                <a:cubicBezTo>
                  <a:pt x="9123670" y="624000"/>
                  <a:pt x="9145496" y="645826"/>
                  <a:pt x="9145496" y="672750"/>
                </a:cubicBezTo>
                <a:cubicBezTo>
                  <a:pt x="9145496" y="699674"/>
                  <a:pt x="9123670" y="721500"/>
                  <a:pt x="9096746" y="721500"/>
                </a:cubicBezTo>
                <a:cubicBezTo>
                  <a:pt x="9069822" y="721500"/>
                  <a:pt x="9047996" y="699674"/>
                  <a:pt x="9047996" y="672750"/>
                </a:cubicBezTo>
                <a:cubicBezTo>
                  <a:pt x="9047996" y="645826"/>
                  <a:pt x="9069822" y="624000"/>
                  <a:pt x="9096746" y="624000"/>
                </a:cubicBezTo>
                <a:close/>
                <a:moveTo>
                  <a:pt x="8784746" y="624000"/>
                </a:moveTo>
                <a:cubicBezTo>
                  <a:pt x="8811670" y="624000"/>
                  <a:pt x="8833496" y="645826"/>
                  <a:pt x="8833496" y="672750"/>
                </a:cubicBezTo>
                <a:cubicBezTo>
                  <a:pt x="8833496" y="699674"/>
                  <a:pt x="8811670" y="721500"/>
                  <a:pt x="8784746" y="721500"/>
                </a:cubicBezTo>
                <a:cubicBezTo>
                  <a:pt x="8757822" y="721500"/>
                  <a:pt x="8735996" y="699674"/>
                  <a:pt x="8735996" y="672750"/>
                </a:cubicBezTo>
                <a:cubicBezTo>
                  <a:pt x="8735996" y="645826"/>
                  <a:pt x="8757822" y="624000"/>
                  <a:pt x="8784746" y="624000"/>
                </a:cubicBezTo>
                <a:close/>
                <a:moveTo>
                  <a:pt x="8472746" y="624000"/>
                </a:moveTo>
                <a:cubicBezTo>
                  <a:pt x="8499670" y="624000"/>
                  <a:pt x="8521496" y="645826"/>
                  <a:pt x="8521496" y="672750"/>
                </a:cubicBezTo>
                <a:cubicBezTo>
                  <a:pt x="8521496" y="699674"/>
                  <a:pt x="8499670" y="721500"/>
                  <a:pt x="8472746" y="721500"/>
                </a:cubicBezTo>
                <a:cubicBezTo>
                  <a:pt x="8445822" y="721500"/>
                  <a:pt x="8423996" y="699674"/>
                  <a:pt x="8423996" y="672750"/>
                </a:cubicBezTo>
                <a:cubicBezTo>
                  <a:pt x="8423996" y="645826"/>
                  <a:pt x="8445822" y="624000"/>
                  <a:pt x="8472746" y="624000"/>
                </a:cubicBezTo>
                <a:close/>
                <a:moveTo>
                  <a:pt x="8160746" y="624000"/>
                </a:moveTo>
                <a:cubicBezTo>
                  <a:pt x="8187670" y="624000"/>
                  <a:pt x="8209496" y="645826"/>
                  <a:pt x="8209496" y="672750"/>
                </a:cubicBezTo>
                <a:cubicBezTo>
                  <a:pt x="8209496" y="699674"/>
                  <a:pt x="8187670" y="721500"/>
                  <a:pt x="8160746" y="721500"/>
                </a:cubicBezTo>
                <a:cubicBezTo>
                  <a:pt x="8133822" y="721500"/>
                  <a:pt x="8111996" y="699674"/>
                  <a:pt x="8111996" y="672750"/>
                </a:cubicBezTo>
                <a:cubicBezTo>
                  <a:pt x="8111996" y="645826"/>
                  <a:pt x="8133822" y="624000"/>
                  <a:pt x="8160746" y="624000"/>
                </a:cubicBezTo>
                <a:close/>
                <a:moveTo>
                  <a:pt x="7848746" y="624000"/>
                </a:moveTo>
                <a:cubicBezTo>
                  <a:pt x="7875670" y="624000"/>
                  <a:pt x="7897496" y="645826"/>
                  <a:pt x="7897496" y="672750"/>
                </a:cubicBezTo>
                <a:cubicBezTo>
                  <a:pt x="7897496" y="699674"/>
                  <a:pt x="7875670" y="721500"/>
                  <a:pt x="7848746" y="721500"/>
                </a:cubicBezTo>
                <a:cubicBezTo>
                  <a:pt x="7821822" y="721500"/>
                  <a:pt x="7799996" y="699674"/>
                  <a:pt x="7799996" y="672750"/>
                </a:cubicBezTo>
                <a:cubicBezTo>
                  <a:pt x="7799996" y="645826"/>
                  <a:pt x="7821822" y="624000"/>
                  <a:pt x="7848746" y="624000"/>
                </a:cubicBezTo>
                <a:close/>
                <a:moveTo>
                  <a:pt x="7536746" y="624000"/>
                </a:moveTo>
                <a:cubicBezTo>
                  <a:pt x="7563670" y="624000"/>
                  <a:pt x="7585496" y="645826"/>
                  <a:pt x="7585496" y="672750"/>
                </a:cubicBezTo>
                <a:cubicBezTo>
                  <a:pt x="7585496" y="699674"/>
                  <a:pt x="7563670" y="721500"/>
                  <a:pt x="7536746" y="721500"/>
                </a:cubicBezTo>
                <a:cubicBezTo>
                  <a:pt x="7509822" y="721500"/>
                  <a:pt x="7487996" y="699674"/>
                  <a:pt x="7487996" y="672750"/>
                </a:cubicBezTo>
                <a:cubicBezTo>
                  <a:pt x="7487996" y="645826"/>
                  <a:pt x="7509822" y="624000"/>
                  <a:pt x="7536746" y="624000"/>
                </a:cubicBezTo>
                <a:close/>
                <a:moveTo>
                  <a:pt x="7224746" y="624000"/>
                </a:moveTo>
                <a:cubicBezTo>
                  <a:pt x="7251670" y="624000"/>
                  <a:pt x="7273496" y="645826"/>
                  <a:pt x="7273496" y="672750"/>
                </a:cubicBezTo>
                <a:cubicBezTo>
                  <a:pt x="7273496" y="699674"/>
                  <a:pt x="7251670" y="721500"/>
                  <a:pt x="7224746" y="721500"/>
                </a:cubicBezTo>
                <a:cubicBezTo>
                  <a:pt x="7197822" y="721500"/>
                  <a:pt x="7175996" y="699674"/>
                  <a:pt x="7175996" y="672750"/>
                </a:cubicBezTo>
                <a:cubicBezTo>
                  <a:pt x="7175996" y="645826"/>
                  <a:pt x="7197822" y="624000"/>
                  <a:pt x="7224746" y="624000"/>
                </a:cubicBezTo>
                <a:close/>
                <a:moveTo>
                  <a:pt x="6912746" y="624000"/>
                </a:moveTo>
                <a:cubicBezTo>
                  <a:pt x="6939670" y="624000"/>
                  <a:pt x="6961496" y="645826"/>
                  <a:pt x="6961496" y="672750"/>
                </a:cubicBezTo>
                <a:cubicBezTo>
                  <a:pt x="6961496" y="699674"/>
                  <a:pt x="6939670" y="721500"/>
                  <a:pt x="6912746" y="721500"/>
                </a:cubicBezTo>
                <a:cubicBezTo>
                  <a:pt x="6885822" y="721500"/>
                  <a:pt x="6863996" y="699674"/>
                  <a:pt x="6863996" y="672750"/>
                </a:cubicBezTo>
                <a:cubicBezTo>
                  <a:pt x="6863996" y="645826"/>
                  <a:pt x="6885822" y="624000"/>
                  <a:pt x="6912746" y="624000"/>
                </a:cubicBezTo>
                <a:close/>
                <a:moveTo>
                  <a:pt x="6600746" y="624000"/>
                </a:moveTo>
                <a:cubicBezTo>
                  <a:pt x="6627670" y="624000"/>
                  <a:pt x="6649496" y="645826"/>
                  <a:pt x="6649496" y="672750"/>
                </a:cubicBezTo>
                <a:cubicBezTo>
                  <a:pt x="6649496" y="699674"/>
                  <a:pt x="6627670" y="721500"/>
                  <a:pt x="6600746" y="721500"/>
                </a:cubicBezTo>
                <a:cubicBezTo>
                  <a:pt x="6573822" y="721500"/>
                  <a:pt x="6551996" y="699674"/>
                  <a:pt x="6551996" y="672750"/>
                </a:cubicBezTo>
                <a:cubicBezTo>
                  <a:pt x="6551996" y="645826"/>
                  <a:pt x="6573822" y="624000"/>
                  <a:pt x="6600746" y="624000"/>
                </a:cubicBezTo>
                <a:close/>
                <a:moveTo>
                  <a:pt x="6288746" y="624000"/>
                </a:moveTo>
                <a:cubicBezTo>
                  <a:pt x="6315670" y="624000"/>
                  <a:pt x="6337496" y="645826"/>
                  <a:pt x="6337496" y="672750"/>
                </a:cubicBezTo>
                <a:cubicBezTo>
                  <a:pt x="6337496" y="699674"/>
                  <a:pt x="6315670" y="721500"/>
                  <a:pt x="6288746" y="721500"/>
                </a:cubicBezTo>
                <a:cubicBezTo>
                  <a:pt x="6261822" y="721500"/>
                  <a:pt x="6239996" y="699674"/>
                  <a:pt x="6239996" y="672750"/>
                </a:cubicBezTo>
                <a:cubicBezTo>
                  <a:pt x="6239996" y="645826"/>
                  <a:pt x="6261822" y="624000"/>
                  <a:pt x="6288746" y="624000"/>
                </a:cubicBezTo>
                <a:close/>
                <a:moveTo>
                  <a:pt x="5976746" y="624000"/>
                </a:moveTo>
                <a:cubicBezTo>
                  <a:pt x="6003670" y="624000"/>
                  <a:pt x="6025496" y="645826"/>
                  <a:pt x="6025496" y="672750"/>
                </a:cubicBezTo>
                <a:cubicBezTo>
                  <a:pt x="6025496" y="699674"/>
                  <a:pt x="6003670" y="721500"/>
                  <a:pt x="5976746" y="721500"/>
                </a:cubicBezTo>
                <a:cubicBezTo>
                  <a:pt x="5949822" y="721500"/>
                  <a:pt x="5927996" y="699674"/>
                  <a:pt x="5927996" y="672750"/>
                </a:cubicBezTo>
                <a:cubicBezTo>
                  <a:pt x="5927996" y="645826"/>
                  <a:pt x="5949822" y="624000"/>
                  <a:pt x="5976746" y="624000"/>
                </a:cubicBezTo>
                <a:close/>
                <a:moveTo>
                  <a:pt x="5664746" y="624000"/>
                </a:moveTo>
                <a:cubicBezTo>
                  <a:pt x="5691670" y="624000"/>
                  <a:pt x="5713496" y="645826"/>
                  <a:pt x="5713496" y="672750"/>
                </a:cubicBezTo>
                <a:cubicBezTo>
                  <a:pt x="5713496" y="699674"/>
                  <a:pt x="5691670" y="721500"/>
                  <a:pt x="5664746" y="721500"/>
                </a:cubicBezTo>
                <a:cubicBezTo>
                  <a:pt x="5637822" y="721500"/>
                  <a:pt x="5615996" y="699674"/>
                  <a:pt x="5615996" y="672750"/>
                </a:cubicBezTo>
                <a:cubicBezTo>
                  <a:pt x="5615996" y="645826"/>
                  <a:pt x="5637822" y="624000"/>
                  <a:pt x="5664746" y="624000"/>
                </a:cubicBezTo>
                <a:close/>
                <a:moveTo>
                  <a:pt x="5352746" y="624000"/>
                </a:moveTo>
                <a:cubicBezTo>
                  <a:pt x="5379670" y="624000"/>
                  <a:pt x="5401496" y="645826"/>
                  <a:pt x="5401496" y="672750"/>
                </a:cubicBezTo>
                <a:cubicBezTo>
                  <a:pt x="5401496" y="699674"/>
                  <a:pt x="5379670" y="721500"/>
                  <a:pt x="5352746" y="721500"/>
                </a:cubicBezTo>
                <a:cubicBezTo>
                  <a:pt x="5325822" y="721500"/>
                  <a:pt x="5303996" y="699674"/>
                  <a:pt x="5303996" y="672750"/>
                </a:cubicBezTo>
                <a:cubicBezTo>
                  <a:pt x="5303996" y="645826"/>
                  <a:pt x="5325822" y="624000"/>
                  <a:pt x="5352746" y="624000"/>
                </a:cubicBezTo>
                <a:close/>
                <a:moveTo>
                  <a:pt x="5040746" y="624000"/>
                </a:moveTo>
                <a:cubicBezTo>
                  <a:pt x="5067670" y="624000"/>
                  <a:pt x="5089496" y="645826"/>
                  <a:pt x="5089496" y="672750"/>
                </a:cubicBezTo>
                <a:cubicBezTo>
                  <a:pt x="5089496" y="699674"/>
                  <a:pt x="5067670" y="721500"/>
                  <a:pt x="5040746" y="721500"/>
                </a:cubicBezTo>
                <a:cubicBezTo>
                  <a:pt x="5013822" y="721500"/>
                  <a:pt x="4991996" y="699674"/>
                  <a:pt x="4991996" y="672750"/>
                </a:cubicBezTo>
                <a:cubicBezTo>
                  <a:pt x="4991996" y="645826"/>
                  <a:pt x="5013822" y="624000"/>
                  <a:pt x="5040746" y="624000"/>
                </a:cubicBezTo>
                <a:close/>
                <a:moveTo>
                  <a:pt x="4728746" y="624000"/>
                </a:moveTo>
                <a:cubicBezTo>
                  <a:pt x="4755670" y="624000"/>
                  <a:pt x="4777496" y="645826"/>
                  <a:pt x="4777496" y="672750"/>
                </a:cubicBezTo>
                <a:cubicBezTo>
                  <a:pt x="4777496" y="699674"/>
                  <a:pt x="4755670" y="721500"/>
                  <a:pt x="4728746" y="721500"/>
                </a:cubicBezTo>
                <a:cubicBezTo>
                  <a:pt x="4701822" y="721500"/>
                  <a:pt x="4679996" y="699674"/>
                  <a:pt x="4679996" y="672750"/>
                </a:cubicBezTo>
                <a:cubicBezTo>
                  <a:pt x="4679996" y="645826"/>
                  <a:pt x="4701822" y="624000"/>
                  <a:pt x="4728746" y="624000"/>
                </a:cubicBezTo>
                <a:close/>
                <a:moveTo>
                  <a:pt x="4416746" y="624000"/>
                </a:moveTo>
                <a:cubicBezTo>
                  <a:pt x="4443670" y="624000"/>
                  <a:pt x="4465496" y="645826"/>
                  <a:pt x="4465496" y="672750"/>
                </a:cubicBezTo>
                <a:cubicBezTo>
                  <a:pt x="4465496" y="699674"/>
                  <a:pt x="4443670" y="721500"/>
                  <a:pt x="4416746" y="721500"/>
                </a:cubicBezTo>
                <a:cubicBezTo>
                  <a:pt x="4389822" y="721500"/>
                  <a:pt x="4367996" y="699674"/>
                  <a:pt x="4367996" y="672750"/>
                </a:cubicBezTo>
                <a:cubicBezTo>
                  <a:pt x="4367996" y="645826"/>
                  <a:pt x="4389822" y="624000"/>
                  <a:pt x="4416746" y="624000"/>
                </a:cubicBezTo>
                <a:close/>
                <a:moveTo>
                  <a:pt x="4104746" y="624000"/>
                </a:moveTo>
                <a:cubicBezTo>
                  <a:pt x="4131670" y="624000"/>
                  <a:pt x="4153496" y="645826"/>
                  <a:pt x="4153496" y="672750"/>
                </a:cubicBezTo>
                <a:cubicBezTo>
                  <a:pt x="4153496" y="699674"/>
                  <a:pt x="4131670" y="721500"/>
                  <a:pt x="4104746" y="721500"/>
                </a:cubicBezTo>
                <a:cubicBezTo>
                  <a:pt x="4077822" y="721500"/>
                  <a:pt x="4055996" y="699674"/>
                  <a:pt x="4055996" y="672750"/>
                </a:cubicBezTo>
                <a:cubicBezTo>
                  <a:pt x="4055996" y="645826"/>
                  <a:pt x="4077822" y="624000"/>
                  <a:pt x="4104746" y="624000"/>
                </a:cubicBezTo>
                <a:close/>
                <a:moveTo>
                  <a:pt x="3792746" y="624000"/>
                </a:moveTo>
                <a:cubicBezTo>
                  <a:pt x="3819670" y="624000"/>
                  <a:pt x="3841496" y="645826"/>
                  <a:pt x="3841496" y="672750"/>
                </a:cubicBezTo>
                <a:cubicBezTo>
                  <a:pt x="3841496" y="699674"/>
                  <a:pt x="3819670" y="721500"/>
                  <a:pt x="3792746" y="721500"/>
                </a:cubicBezTo>
                <a:cubicBezTo>
                  <a:pt x="3765822" y="721500"/>
                  <a:pt x="3743996" y="699674"/>
                  <a:pt x="3743996" y="672750"/>
                </a:cubicBezTo>
                <a:cubicBezTo>
                  <a:pt x="3743996" y="645826"/>
                  <a:pt x="3765822" y="624000"/>
                  <a:pt x="3792746" y="624000"/>
                </a:cubicBezTo>
                <a:close/>
                <a:moveTo>
                  <a:pt x="3480746" y="624000"/>
                </a:moveTo>
                <a:cubicBezTo>
                  <a:pt x="3507670" y="624000"/>
                  <a:pt x="3529496" y="645826"/>
                  <a:pt x="3529496" y="672750"/>
                </a:cubicBezTo>
                <a:cubicBezTo>
                  <a:pt x="3529496" y="699674"/>
                  <a:pt x="3507670" y="721500"/>
                  <a:pt x="3480746" y="721500"/>
                </a:cubicBezTo>
                <a:cubicBezTo>
                  <a:pt x="3453822" y="721500"/>
                  <a:pt x="3431996" y="699674"/>
                  <a:pt x="3431996" y="672750"/>
                </a:cubicBezTo>
                <a:cubicBezTo>
                  <a:pt x="3431996" y="645826"/>
                  <a:pt x="3453822" y="624000"/>
                  <a:pt x="3480746" y="624000"/>
                </a:cubicBezTo>
                <a:close/>
                <a:moveTo>
                  <a:pt x="3168747" y="624000"/>
                </a:moveTo>
                <a:cubicBezTo>
                  <a:pt x="3195671" y="624000"/>
                  <a:pt x="3217497" y="645826"/>
                  <a:pt x="3217497" y="672750"/>
                </a:cubicBezTo>
                <a:cubicBezTo>
                  <a:pt x="3217497" y="699674"/>
                  <a:pt x="3195671" y="721500"/>
                  <a:pt x="3168747" y="721500"/>
                </a:cubicBezTo>
                <a:cubicBezTo>
                  <a:pt x="3141822" y="721500"/>
                  <a:pt x="3119996" y="699674"/>
                  <a:pt x="3119996" y="672750"/>
                </a:cubicBezTo>
                <a:cubicBezTo>
                  <a:pt x="3119996" y="645826"/>
                  <a:pt x="3141822" y="624000"/>
                  <a:pt x="3168747" y="624000"/>
                </a:cubicBezTo>
                <a:close/>
                <a:moveTo>
                  <a:pt x="2856746" y="624000"/>
                </a:moveTo>
                <a:cubicBezTo>
                  <a:pt x="2883671" y="624000"/>
                  <a:pt x="2905497" y="645826"/>
                  <a:pt x="2905497" y="672750"/>
                </a:cubicBezTo>
                <a:cubicBezTo>
                  <a:pt x="2905497" y="699674"/>
                  <a:pt x="2883671" y="721500"/>
                  <a:pt x="2856746" y="721500"/>
                </a:cubicBezTo>
                <a:cubicBezTo>
                  <a:pt x="2829822" y="721500"/>
                  <a:pt x="2807996" y="699674"/>
                  <a:pt x="2807996" y="672750"/>
                </a:cubicBezTo>
                <a:cubicBezTo>
                  <a:pt x="2807996" y="645826"/>
                  <a:pt x="2829822" y="624000"/>
                  <a:pt x="2856746" y="624000"/>
                </a:cubicBezTo>
                <a:close/>
                <a:moveTo>
                  <a:pt x="2544802" y="624000"/>
                </a:moveTo>
                <a:cubicBezTo>
                  <a:pt x="2571726" y="624000"/>
                  <a:pt x="2593551" y="645826"/>
                  <a:pt x="2593551" y="672750"/>
                </a:cubicBezTo>
                <a:cubicBezTo>
                  <a:pt x="2593551" y="699674"/>
                  <a:pt x="2571726" y="721500"/>
                  <a:pt x="2544802" y="721500"/>
                </a:cubicBezTo>
                <a:cubicBezTo>
                  <a:pt x="2517879" y="721500"/>
                  <a:pt x="2496055" y="699674"/>
                  <a:pt x="2496055" y="672750"/>
                </a:cubicBezTo>
                <a:cubicBezTo>
                  <a:pt x="2496055" y="645826"/>
                  <a:pt x="2517879" y="624000"/>
                  <a:pt x="2544802" y="624000"/>
                </a:cubicBezTo>
                <a:close/>
                <a:moveTo>
                  <a:pt x="2232802" y="624000"/>
                </a:moveTo>
                <a:cubicBezTo>
                  <a:pt x="2259723" y="624000"/>
                  <a:pt x="2281543" y="645826"/>
                  <a:pt x="2281543" y="672750"/>
                </a:cubicBezTo>
                <a:cubicBezTo>
                  <a:pt x="2281543" y="699674"/>
                  <a:pt x="2259723" y="721500"/>
                  <a:pt x="2232802" y="721500"/>
                </a:cubicBezTo>
                <a:cubicBezTo>
                  <a:pt x="2205879" y="721500"/>
                  <a:pt x="2184053" y="699674"/>
                  <a:pt x="2184053" y="672750"/>
                </a:cubicBezTo>
                <a:cubicBezTo>
                  <a:pt x="2184053" y="645826"/>
                  <a:pt x="2205879" y="624000"/>
                  <a:pt x="2232802" y="624000"/>
                </a:cubicBezTo>
                <a:close/>
                <a:moveTo>
                  <a:pt x="1920799" y="624000"/>
                </a:moveTo>
                <a:cubicBezTo>
                  <a:pt x="1947720" y="624000"/>
                  <a:pt x="1969550" y="645826"/>
                  <a:pt x="1969550" y="672750"/>
                </a:cubicBezTo>
                <a:cubicBezTo>
                  <a:pt x="1969550" y="699674"/>
                  <a:pt x="1947720" y="721500"/>
                  <a:pt x="1920799" y="721500"/>
                </a:cubicBezTo>
                <a:cubicBezTo>
                  <a:pt x="1893875" y="721500"/>
                  <a:pt x="1872049" y="699674"/>
                  <a:pt x="1872049" y="672750"/>
                </a:cubicBezTo>
                <a:cubicBezTo>
                  <a:pt x="1872049" y="645826"/>
                  <a:pt x="1893875" y="624000"/>
                  <a:pt x="1920799" y="624000"/>
                </a:cubicBezTo>
                <a:close/>
                <a:moveTo>
                  <a:pt x="1608799" y="624000"/>
                </a:moveTo>
                <a:cubicBezTo>
                  <a:pt x="1635720" y="624000"/>
                  <a:pt x="1657547" y="645826"/>
                  <a:pt x="1657547" y="672750"/>
                </a:cubicBezTo>
                <a:cubicBezTo>
                  <a:pt x="1657547" y="699674"/>
                  <a:pt x="1635720" y="721500"/>
                  <a:pt x="1608799" y="721500"/>
                </a:cubicBezTo>
                <a:cubicBezTo>
                  <a:pt x="1581873" y="721500"/>
                  <a:pt x="1560047" y="699674"/>
                  <a:pt x="1560047" y="672750"/>
                </a:cubicBezTo>
                <a:cubicBezTo>
                  <a:pt x="1560047" y="645826"/>
                  <a:pt x="1581873" y="624000"/>
                  <a:pt x="1608799" y="624000"/>
                </a:cubicBezTo>
                <a:close/>
                <a:moveTo>
                  <a:pt x="1296797" y="624000"/>
                </a:moveTo>
                <a:cubicBezTo>
                  <a:pt x="1323720" y="624000"/>
                  <a:pt x="1345545" y="645826"/>
                  <a:pt x="1345545" y="672750"/>
                </a:cubicBezTo>
                <a:cubicBezTo>
                  <a:pt x="1345545" y="699674"/>
                  <a:pt x="1323720" y="721500"/>
                  <a:pt x="1296797" y="721500"/>
                </a:cubicBezTo>
                <a:cubicBezTo>
                  <a:pt x="1269872" y="721500"/>
                  <a:pt x="1248052" y="699674"/>
                  <a:pt x="1248052" y="672750"/>
                </a:cubicBezTo>
                <a:cubicBezTo>
                  <a:pt x="1248052" y="645826"/>
                  <a:pt x="1269872" y="624000"/>
                  <a:pt x="1296797" y="624000"/>
                </a:cubicBezTo>
                <a:close/>
                <a:moveTo>
                  <a:pt x="984802" y="624000"/>
                </a:moveTo>
                <a:cubicBezTo>
                  <a:pt x="1011726" y="624000"/>
                  <a:pt x="1033552" y="645826"/>
                  <a:pt x="1033552" y="672750"/>
                </a:cubicBezTo>
                <a:cubicBezTo>
                  <a:pt x="1033552" y="699674"/>
                  <a:pt x="1011726" y="721500"/>
                  <a:pt x="984802" y="721500"/>
                </a:cubicBezTo>
                <a:cubicBezTo>
                  <a:pt x="957879" y="721500"/>
                  <a:pt x="936057" y="699674"/>
                  <a:pt x="936057" y="672750"/>
                </a:cubicBezTo>
                <a:cubicBezTo>
                  <a:pt x="936057" y="645826"/>
                  <a:pt x="957879" y="624000"/>
                  <a:pt x="984802" y="624000"/>
                </a:cubicBezTo>
                <a:close/>
                <a:moveTo>
                  <a:pt x="672812" y="624000"/>
                </a:moveTo>
                <a:cubicBezTo>
                  <a:pt x="699737" y="624000"/>
                  <a:pt x="721563" y="645826"/>
                  <a:pt x="721563" y="672750"/>
                </a:cubicBezTo>
                <a:cubicBezTo>
                  <a:pt x="721563" y="699674"/>
                  <a:pt x="699737" y="721500"/>
                  <a:pt x="672812" y="721500"/>
                </a:cubicBezTo>
                <a:cubicBezTo>
                  <a:pt x="645888" y="721500"/>
                  <a:pt x="624062" y="699674"/>
                  <a:pt x="624062" y="672750"/>
                </a:cubicBezTo>
                <a:cubicBezTo>
                  <a:pt x="624062" y="645826"/>
                  <a:pt x="645888" y="624000"/>
                  <a:pt x="672812" y="624000"/>
                </a:cubicBezTo>
                <a:close/>
                <a:moveTo>
                  <a:pt x="360796" y="624000"/>
                </a:moveTo>
                <a:cubicBezTo>
                  <a:pt x="387720" y="624000"/>
                  <a:pt x="409549" y="645826"/>
                  <a:pt x="409549" y="672750"/>
                </a:cubicBezTo>
                <a:cubicBezTo>
                  <a:pt x="409549" y="699674"/>
                  <a:pt x="387720" y="721500"/>
                  <a:pt x="360796" y="721500"/>
                </a:cubicBezTo>
                <a:cubicBezTo>
                  <a:pt x="333871" y="721500"/>
                  <a:pt x="312052" y="699674"/>
                  <a:pt x="312052" y="672750"/>
                </a:cubicBezTo>
                <a:cubicBezTo>
                  <a:pt x="312052" y="645826"/>
                  <a:pt x="333871" y="624000"/>
                  <a:pt x="360796" y="624000"/>
                </a:cubicBezTo>
                <a:close/>
                <a:moveTo>
                  <a:pt x="48796" y="624000"/>
                </a:moveTo>
                <a:cubicBezTo>
                  <a:pt x="75720" y="624000"/>
                  <a:pt x="97546" y="645826"/>
                  <a:pt x="97546" y="672750"/>
                </a:cubicBezTo>
                <a:cubicBezTo>
                  <a:pt x="97546" y="699674"/>
                  <a:pt x="75720" y="721500"/>
                  <a:pt x="48796" y="721500"/>
                </a:cubicBezTo>
                <a:cubicBezTo>
                  <a:pt x="21872" y="721500"/>
                  <a:pt x="45" y="699674"/>
                  <a:pt x="45" y="672750"/>
                </a:cubicBezTo>
                <a:cubicBezTo>
                  <a:pt x="45" y="645826"/>
                  <a:pt x="21872" y="624000"/>
                  <a:pt x="48796" y="624000"/>
                </a:cubicBezTo>
                <a:close/>
                <a:moveTo>
                  <a:pt x="9096746" y="312000"/>
                </a:moveTo>
                <a:cubicBezTo>
                  <a:pt x="9123670" y="312000"/>
                  <a:pt x="9145496" y="333826"/>
                  <a:pt x="9145496" y="360750"/>
                </a:cubicBezTo>
                <a:cubicBezTo>
                  <a:pt x="9145496" y="387674"/>
                  <a:pt x="9123670" y="409500"/>
                  <a:pt x="9096746" y="409500"/>
                </a:cubicBezTo>
                <a:cubicBezTo>
                  <a:pt x="9069822" y="409500"/>
                  <a:pt x="9047996" y="387674"/>
                  <a:pt x="9047996" y="360750"/>
                </a:cubicBezTo>
                <a:cubicBezTo>
                  <a:pt x="9047996" y="333826"/>
                  <a:pt x="9069822" y="312000"/>
                  <a:pt x="9096746" y="312000"/>
                </a:cubicBezTo>
                <a:close/>
                <a:moveTo>
                  <a:pt x="8784746" y="312000"/>
                </a:moveTo>
                <a:cubicBezTo>
                  <a:pt x="8811670" y="312000"/>
                  <a:pt x="8833496" y="333826"/>
                  <a:pt x="8833496" y="360750"/>
                </a:cubicBezTo>
                <a:cubicBezTo>
                  <a:pt x="8833496" y="387674"/>
                  <a:pt x="8811670" y="409500"/>
                  <a:pt x="8784746" y="409500"/>
                </a:cubicBezTo>
                <a:cubicBezTo>
                  <a:pt x="8757822" y="409500"/>
                  <a:pt x="8735996" y="387674"/>
                  <a:pt x="8735996" y="360750"/>
                </a:cubicBezTo>
                <a:cubicBezTo>
                  <a:pt x="8735996" y="333826"/>
                  <a:pt x="8757822" y="312000"/>
                  <a:pt x="8784746" y="312000"/>
                </a:cubicBezTo>
                <a:close/>
                <a:moveTo>
                  <a:pt x="8472746" y="312000"/>
                </a:moveTo>
                <a:cubicBezTo>
                  <a:pt x="8499670" y="312000"/>
                  <a:pt x="8521496" y="333826"/>
                  <a:pt x="8521496" y="360750"/>
                </a:cubicBezTo>
                <a:cubicBezTo>
                  <a:pt x="8521496" y="387674"/>
                  <a:pt x="8499670" y="409500"/>
                  <a:pt x="8472746" y="409500"/>
                </a:cubicBezTo>
                <a:cubicBezTo>
                  <a:pt x="8445822" y="409500"/>
                  <a:pt x="8423996" y="387674"/>
                  <a:pt x="8423996" y="360750"/>
                </a:cubicBezTo>
                <a:cubicBezTo>
                  <a:pt x="8423996" y="333826"/>
                  <a:pt x="8445822" y="312000"/>
                  <a:pt x="8472746" y="312000"/>
                </a:cubicBezTo>
                <a:close/>
                <a:moveTo>
                  <a:pt x="8160746" y="312000"/>
                </a:moveTo>
                <a:cubicBezTo>
                  <a:pt x="8187670" y="312000"/>
                  <a:pt x="8209496" y="333826"/>
                  <a:pt x="8209496" y="360750"/>
                </a:cubicBezTo>
                <a:cubicBezTo>
                  <a:pt x="8209496" y="387674"/>
                  <a:pt x="8187670" y="409500"/>
                  <a:pt x="8160746" y="409500"/>
                </a:cubicBezTo>
                <a:cubicBezTo>
                  <a:pt x="8133822" y="409500"/>
                  <a:pt x="8111996" y="387674"/>
                  <a:pt x="8111996" y="360750"/>
                </a:cubicBezTo>
                <a:cubicBezTo>
                  <a:pt x="8111996" y="333826"/>
                  <a:pt x="8133822" y="312000"/>
                  <a:pt x="8160746" y="312000"/>
                </a:cubicBezTo>
                <a:close/>
                <a:moveTo>
                  <a:pt x="7848746" y="312000"/>
                </a:moveTo>
                <a:cubicBezTo>
                  <a:pt x="7875670" y="312000"/>
                  <a:pt x="7897496" y="333826"/>
                  <a:pt x="7897496" y="360750"/>
                </a:cubicBezTo>
                <a:cubicBezTo>
                  <a:pt x="7897496" y="387674"/>
                  <a:pt x="7875670" y="409500"/>
                  <a:pt x="7848746" y="409500"/>
                </a:cubicBezTo>
                <a:cubicBezTo>
                  <a:pt x="7821822" y="409500"/>
                  <a:pt x="7799996" y="387674"/>
                  <a:pt x="7799996" y="360750"/>
                </a:cubicBezTo>
                <a:cubicBezTo>
                  <a:pt x="7799996" y="333826"/>
                  <a:pt x="7821822" y="312000"/>
                  <a:pt x="7848746" y="312000"/>
                </a:cubicBezTo>
                <a:close/>
                <a:moveTo>
                  <a:pt x="7536746" y="312000"/>
                </a:moveTo>
                <a:cubicBezTo>
                  <a:pt x="7563670" y="312000"/>
                  <a:pt x="7585496" y="333826"/>
                  <a:pt x="7585496" y="360750"/>
                </a:cubicBezTo>
                <a:cubicBezTo>
                  <a:pt x="7585496" y="387674"/>
                  <a:pt x="7563670" y="409500"/>
                  <a:pt x="7536746" y="409500"/>
                </a:cubicBezTo>
                <a:cubicBezTo>
                  <a:pt x="7509822" y="409500"/>
                  <a:pt x="7487996" y="387674"/>
                  <a:pt x="7487996" y="360750"/>
                </a:cubicBezTo>
                <a:cubicBezTo>
                  <a:pt x="7487996" y="333826"/>
                  <a:pt x="7509822" y="312000"/>
                  <a:pt x="7536746" y="312000"/>
                </a:cubicBezTo>
                <a:close/>
                <a:moveTo>
                  <a:pt x="7224746" y="312000"/>
                </a:moveTo>
                <a:cubicBezTo>
                  <a:pt x="7251670" y="312000"/>
                  <a:pt x="7273496" y="333826"/>
                  <a:pt x="7273496" y="360750"/>
                </a:cubicBezTo>
                <a:cubicBezTo>
                  <a:pt x="7273496" y="387674"/>
                  <a:pt x="7251670" y="409500"/>
                  <a:pt x="7224746" y="409500"/>
                </a:cubicBezTo>
                <a:cubicBezTo>
                  <a:pt x="7197822" y="409500"/>
                  <a:pt x="7175996" y="387674"/>
                  <a:pt x="7175996" y="360750"/>
                </a:cubicBezTo>
                <a:cubicBezTo>
                  <a:pt x="7175996" y="333826"/>
                  <a:pt x="7197822" y="312000"/>
                  <a:pt x="7224746" y="312000"/>
                </a:cubicBezTo>
                <a:close/>
                <a:moveTo>
                  <a:pt x="6912746" y="312000"/>
                </a:moveTo>
                <a:cubicBezTo>
                  <a:pt x="6939670" y="312000"/>
                  <a:pt x="6961496" y="333826"/>
                  <a:pt x="6961496" y="360750"/>
                </a:cubicBezTo>
                <a:cubicBezTo>
                  <a:pt x="6961496" y="387674"/>
                  <a:pt x="6939670" y="409500"/>
                  <a:pt x="6912746" y="409500"/>
                </a:cubicBezTo>
                <a:cubicBezTo>
                  <a:pt x="6885822" y="409500"/>
                  <a:pt x="6863996" y="387674"/>
                  <a:pt x="6863996" y="360750"/>
                </a:cubicBezTo>
                <a:cubicBezTo>
                  <a:pt x="6863996" y="333826"/>
                  <a:pt x="6885822" y="312000"/>
                  <a:pt x="6912746" y="312000"/>
                </a:cubicBezTo>
                <a:close/>
                <a:moveTo>
                  <a:pt x="6600746" y="312000"/>
                </a:moveTo>
                <a:cubicBezTo>
                  <a:pt x="6627670" y="312000"/>
                  <a:pt x="6649496" y="333826"/>
                  <a:pt x="6649496" y="360750"/>
                </a:cubicBezTo>
                <a:cubicBezTo>
                  <a:pt x="6649496" y="387674"/>
                  <a:pt x="6627670" y="409500"/>
                  <a:pt x="6600746" y="409500"/>
                </a:cubicBezTo>
                <a:cubicBezTo>
                  <a:pt x="6573822" y="409500"/>
                  <a:pt x="6551996" y="387674"/>
                  <a:pt x="6551996" y="360750"/>
                </a:cubicBezTo>
                <a:cubicBezTo>
                  <a:pt x="6551996" y="333826"/>
                  <a:pt x="6573822" y="312000"/>
                  <a:pt x="6600746" y="312000"/>
                </a:cubicBezTo>
                <a:close/>
                <a:moveTo>
                  <a:pt x="6288746" y="312000"/>
                </a:moveTo>
                <a:cubicBezTo>
                  <a:pt x="6315670" y="312000"/>
                  <a:pt x="6337496" y="333826"/>
                  <a:pt x="6337496" y="360750"/>
                </a:cubicBezTo>
                <a:cubicBezTo>
                  <a:pt x="6337496" y="387674"/>
                  <a:pt x="6315670" y="409500"/>
                  <a:pt x="6288746" y="409500"/>
                </a:cubicBezTo>
                <a:cubicBezTo>
                  <a:pt x="6261822" y="409500"/>
                  <a:pt x="6239996" y="387674"/>
                  <a:pt x="6239996" y="360750"/>
                </a:cubicBezTo>
                <a:cubicBezTo>
                  <a:pt x="6239996" y="333826"/>
                  <a:pt x="6261822" y="312000"/>
                  <a:pt x="6288746" y="312000"/>
                </a:cubicBezTo>
                <a:close/>
                <a:moveTo>
                  <a:pt x="5976746" y="312000"/>
                </a:moveTo>
                <a:cubicBezTo>
                  <a:pt x="6003670" y="312000"/>
                  <a:pt x="6025496" y="333826"/>
                  <a:pt x="6025496" y="360750"/>
                </a:cubicBezTo>
                <a:cubicBezTo>
                  <a:pt x="6025496" y="387674"/>
                  <a:pt x="6003670" y="409500"/>
                  <a:pt x="5976746" y="409500"/>
                </a:cubicBezTo>
                <a:cubicBezTo>
                  <a:pt x="5949822" y="409500"/>
                  <a:pt x="5927996" y="387674"/>
                  <a:pt x="5927996" y="360750"/>
                </a:cubicBezTo>
                <a:cubicBezTo>
                  <a:pt x="5927996" y="333826"/>
                  <a:pt x="5949822" y="312000"/>
                  <a:pt x="5976746" y="312000"/>
                </a:cubicBezTo>
                <a:close/>
                <a:moveTo>
                  <a:pt x="5664746" y="312000"/>
                </a:moveTo>
                <a:cubicBezTo>
                  <a:pt x="5691670" y="312000"/>
                  <a:pt x="5713496" y="333826"/>
                  <a:pt x="5713496" y="360750"/>
                </a:cubicBezTo>
                <a:cubicBezTo>
                  <a:pt x="5713496" y="387674"/>
                  <a:pt x="5691670" y="409500"/>
                  <a:pt x="5664746" y="409500"/>
                </a:cubicBezTo>
                <a:cubicBezTo>
                  <a:pt x="5637822" y="409500"/>
                  <a:pt x="5615996" y="387674"/>
                  <a:pt x="5615996" y="360750"/>
                </a:cubicBezTo>
                <a:cubicBezTo>
                  <a:pt x="5615996" y="333826"/>
                  <a:pt x="5637822" y="312000"/>
                  <a:pt x="5664746" y="312000"/>
                </a:cubicBezTo>
                <a:close/>
                <a:moveTo>
                  <a:pt x="5352746" y="312000"/>
                </a:moveTo>
                <a:cubicBezTo>
                  <a:pt x="5379670" y="312000"/>
                  <a:pt x="5401496" y="333826"/>
                  <a:pt x="5401496" y="360750"/>
                </a:cubicBezTo>
                <a:cubicBezTo>
                  <a:pt x="5401496" y="387674"/>
                  <a:pt x="5379670" y="409500"/>
                  <a:pt x="5352746" y="409500"/>
                </a:cubicBezTo>
                <a:cubicBezTo>
                  <a:pt x="5325822" y="409500"/>
                  <a:pt x="5303996" y="387674"/>
                  <a:pt x="5303996" y="360750"/>
                </a:cubicBezTo>
                <a:cubicBezTo>
                  <a:pt x="5303996" y="333826"/>
                  <a:pt x="5325822" y="312000"/>
                  <a:pt x="5352746" y="312000"/>
                </a:cubicBezTo>
                <a:close/>
                <a:moveTo>
                  <a:pt x="5040746" y="312000"/>
                </a:moveTo>
                <a:cubicBezTo>
                  <a:pt x="5067670" y="312000"/>
                  <a:pt x="5089496" y="333826"/>
                  <a:pt x="5089496" y="360750"/>
                </a:cubicBezTo>
                <a:cubicBezTo>
                  <a:pt x="5089496" y="387674"/>
                  <a:pt x="5067670" y="409500"/>
                  <a:pt x="5040746" y="409500"/>
                </a:cubicBezTo>
                <a:cubicBezTo>
                  <a:pt x="5013822" y="409500"/>
                  <a:pt x="4991996" y="387674"/>
                  <a:pt x="4991996" y="360750"/>
                </a:cubicBezTo>
                <a:cubicBezTo>
                  <a:pt x="4991996" y="333826"/>
                  <a:pt x="5013822" y="312000"/>
                  <a:pt x="5040746" y="312000"/>
                </a:cubicBezTo>
                <a:close/>
                <a:moveTo>
                  <a:pt x="4728746" y="312000"/>
                </a:moveTo>
                <a:cubicBezTo>
                  <a:pt x="4755670" y="312000"/>
                  <a:pt x="4777496" y="333826"/>
                  <a:pt x="4777496" y="360750"/>
                </a:cubicBezTo>
                <a:cubicBezTo>
                  <a:pt x="4777496" y="387674"/>
                  <a:pt x="4755670" y="409500"/>
                  <a:pt x="4728746" y="409500"/>
                </a:cubicBezTo>
                <a:cubicBezTo>
                  <a:pt x="4701822" y="409500"/>
                  <a:pt x="4679996" y="387674"/>
                  <a:pt x="4679996" y="360750"/>
                </a:cubicBezTo>
                <a:cubicBezTo>
                  <a:pt x="4679996" y="333826"/>
                  <a:pt x="4701822" y="312000"/>
                  <a:pt x="4728746" y="312000"/>
                </a:cubicBezTo>
                <a:close/>
                <a:moveTo>
                  <a:pt x="4416746" y="312000"/>
                </a:moveTo>
                <a:cubicBezTo>
                  <a:pt x="4443670" y="312000"/>
                  <a:pt x="4465496" y="333826"/>
                  <a:pt x="4465496" y="360750"/>
                </a:cubicBezTo>
                <a:cubicBezTo>
                  <a:pt x="4465496" y="387674"/>
                  <a:pt x="4443670" y="409500"/>
                  <a:pt x="4416746" y="409500"/>
                </a:cubicBezTo>
                <a:cubicBezTo>
                  <a:pt x="4389822" y="409500"/>
                  <a:pt x="4367996" y="387674"/>
                  <a:pt x="4367996" y="360750"/>
                </a:cubicBezTo>
                <a:cubicBezTo>
                  <a:pt x="4367996" y="333826"/>
                  <a:pt x="4389822" y="312000"/>
                  <a:pt x="4416746" y="312000"/>
                </a:cubicBezTo>
                <a:close/>
                <a:moveTo>
                  <a:pt x="4104746" y="312000"/>
                </a:moveTo>
                <a:cubicBezTo>
                  <a:pt x="4131670" y="312000"/>
                  <a:pt x="4153496" y="333826"/>
                  <a:pt x="4153496" y="360750"/>
                </a:cubicBezTo>
                <a:cubicBezTo>
                  <a:pt x="4153496" y="387674"/>
                  <a:pt x="4131670" y="409500"/>
                  <a:pt x="4104746" y="409500"/>
                </a:cubicBezTo>
                <a:cubicBezTo>
                  <a:pt x="4077822" y="409500"/>
                  <a:pt x="4055996" y="387674"/>
                  <a:pt x="4055996" y="360750"/>
                </a:cubicBezTo>
                <a:cubicBezTo>
                  <a:pt x="4055996" y="333826"/>
                  <a:pt x="4077822" y="312000"/>
                  <a:pt x="4104746" y="312000"/>
                </a:cubicBezTo>
                <a:close/>
                <a:moveTo>
                  <a:pt x="3792746" y="312000"/>
                </a:moveTo>
                <a:cubicBezTo>
                  <a:pt x="3819670" y="312000"/>
                  <a:pt x="3841496" y="333826"/>
                  <a:pt x="3841496" y="360750"/>
                </a:cubicBezTo>
                <a:cubicBezTo>
                  <a:pt x="3841496" y="387674"/>
                  <a:pt x="3819670" y="409500"/>
                  <a:pt x="3792746" y="409500"/>
                </a:cubicBezTo>
                <a:cubicBezTo>
                  <a:pt x="3765822" y="409500"/>
                  <a:pt x="3743996" y="387674"/>
                  <a:pt x="3743996" y="360750"/>
                </a:cubicBezTo>
                <a:cubicBezTo>
                  <a:pt x="3743996" y="333826"/>
                  <a:pt x="3765822" y="312000"/>
                  <a:pt x="3792746" y="312000"/>
                </a:cubicBezTo>
                <a:close/>
                <a:moveTo>
                  <a:pt x="3480746" y="312000"/>
                </a:moveTo>
                <a:cubicBezTo>
                  <a:pt x="3507670" y="312000"/>
                  <a:pt x="3529496" y="333826"/>
                  <a:pt x="3529496" y="360750"/>
                </a:cubicBezTo>
                <a:cubicBezTo>
                  <a:pt x="3529496" y="387674"/>
                  <a:pt x="3507670" y="409500"/>
                  <a:pt x="3480746" y="409500"/>
                </a:cubicBezTo>
                <a:cubicBezTo>
                  <a:pt x="3453822" y="409500"/>
                  <a:pt x="3431996" y="387674"/>
                  <a:pt x="3431996" y="360750"/>
                </a:cubicBezTo>
                <a:cubicBezTo>
                  <a:pt x="3431996" y="333826"/>
                  <a:pt x="3453822" y="312000"/>
                  <a:pt x="3480746" y="312000"/>
                </a:cubicBezTo>
                <a:close/>
                <a:moveTo>
                  <a:pt x="3168747" y="312000"/>
                </a:moveTo>
                <a:cubicBezTo>
                  <a:pt x="3195671" y="312000"/>
                  <a:pt x="3217497" y="333826"/>
                  <a:pt x="3217497" y="360750"/>
                </a:cubicBezTo>
                <a:cubicBezTo>
                  <a:pt x="3217497" y="387674"/>
                  <a:pt x="3195671" y="409500"/>
                  <a:pt x="3168747" y="409500"/>
                </a:cubicBezTo>
                <a:cubicBezTo>
                  <a:pt x="3141822" y="409500"/>
                  <a:pt x="3119996" y="387674"/>
                  <a:pt x="3119996" y="360750"/>
                </a:cubicBezTo>
                <a:cubicBezTo>
                  <a:pt x="3119996" y="333826"/>
                  <a:pt x="3141822" y="312000"/>
                  <a:pt x="3168747" y="312000"/>
                </a:cubicBezTo>
                <a:close/>
                <a:moveTo>
                  <a:pt x="2856746" y="312000"/>
                </a:moveTo>
                <a:cubicBezTo>
                  <a:pt x="2883671" y="312000"/>
                  <a:pt x="2905497" y="333826"/>
                  <a:pt x="2905497" y="360750"/>
                </a:cubicBezTo>
                <a:cubicBezTo>
                  <a:pt x="2905497" y="387674"/>
                  <a:pt x="2883671" y="409500"/>
                  <a:pt x="2856746" y="409500"/>
                </a:cubicBezTo>
                <a:cubicBezTo>
                  <a:pt x="2829822" y="409500"/>
                  <a:pt x="2807996" y="387674"/>
                  <a:pt x="2807996" y="360750"/>
                </a:cubicBezTo>
                <a:cubicBezTo>
                  <a:pt x="2807996" y="333826"/>
                  <a:pt x="2829822" y="312000"/>
                  <a:pt x="2856746" y="312000"/>
                </a:cubicBezTo>
                <a:close/>
                <a:moveTo>
                  <a:pt x="2544806" y="312000"/>
                </a:moveTo>
                <a:cubicBezTo>
                  <a:pt x="2571732" y="312000"/>
                  <a:pt x="2593556" y="333826"/>
                  <a:pt x="2593556" y="360750"/>
                </a:cubicBezTo>
                <a:cubicBezTo>
                  <a:pt x="2593556" y="387674"/>
                  <a:pt x="2571732" y="409500"/>
                  <a:pt x="2544806" y="409500"/>
                </a:cubicBezTo>
                <a:cubicBezTo>
                  <a:pt x="2517884" y="409500"/>
                  <a:pt x="2496061" y="387674"/>
                  <a:pt x="2496061" y="360750"/>
                </a:cubicBezTo>
                <a:cubicBezTo>
                  <a:pt x="2496061" y="333826"/>
                  <a:pt x="2517884" y="312000"/>
                  <a:pt x="2544806" y="312000"/>
                </a:cubicBezTo>
                <a:close/>
                <a:moveTo>
                  <a:pt x="2232809" y="312000"/>
                </a:moveTo>
                <a:cubicBezTo>
                  <a:pt x="2259729" y="312000"/>
                  <a:pt x="2281547" y="333826"/>
                  <a:pt x="2281547" y="360750"/>
                </a:cubicBezTo>
                <a:cubicBezTo>
                  <a:pt x="2281547" y="387674"/>
                  <a:pt x="2259729" y="409500"/>
                  <a:pt x="2232809" y="409500"/>
                </a:cubicBezTo>
                <a:cubicBezTo>
                  <a:pt x="2205886" y="409500"/>
                  <a:pt x="2184058" y="387674"/>
                  <a:pt x="2184058" y="360750"/>
                </a:cubicBezTo>
                <a:cubicBezTo>
                  <a:pt x="2184058" y="333826"/>
                  <a:pt x="2205886" y="312000"/>
                  <a:pt x="2232809" y="312000"/>
                </a:cubicBezTo>
                <a:close/>
                <a:moveTo>
                  <a:pt x="1920805" y="312000"/>
                </a:moveTo>
                <a:cubicBezTo>
                  <a:pt x="1947726" y="312000"/>
                  <a:pt x="1969554" y="333826"/>
                  <a:pt x="1969554" y="360750"/>
                </a:cubicBezTo>
                <a:cubicBezTo>
                  <a:pt x="1969554" y="387674"/>
                  <a:pt x="1947726" y="409500"/>
                  <a:pt x="1920805" y="409500"/>
                </a:cubicBezTo>
                <a:cubicBezTo>
                  <a:pt x="1893879" y="409500"/>
                  <a:pt x="1872053" y="387674"/>
                  <a:pt x="1872053" y="360750"/>
                </a:cubicBezTo>
                <a:cubicBezTo>
                  <a:pt x="1872053" y="333826"/>
                  <a:pt x="1893879" y="312000"/>
                  <a:pt x="1920805" y="312000"/>
                </a:cubicBezTo>
                <a:close/>
                <a:moveTo>
                  <a:pt x="1608802" y="312000"/>
                </a:moveTo>
                <a:cubicBezTo>
                  <a:pt x="1635723" y="312000"/>
                  <a:pt x="1657551" y="333826"/>
                  <a:pt x="1657551" y="360750"/>
                </a:cubicBezTo>
                <a:cubicBezTo>
                  <a:pt x="1657551" y="387674"/>
                  <a:pt x="1635723" y="409500"/>
                  <a:pt x="1608802" y="409500"/>
                </a:cubicBezTo>
                <a:cubicBezTo>
                  <a:pt x="1581877" y="409500"/>
                  <a:pt x="1560050" y="387674"/>
                  <a:pt x="1560050" y="360750"/>
                </a:cubicBezTo>
                <a:cubicBezTo>
                  <a:pt x="1560050" y="333826"/>
                  <a:pt x="1581877" y="312000"/>
                  <a:pt x="1608802" y="312000"/>
                </a:cubicBezTo>
                <a:close/>
                <a:moveTo>
                  <a:pt x="1296801" y="312000"/>
                </a:moveTo>
                <a:cubicBezTo>
                  <a:pt x="1323725" y="312000"/>
                  <a:pt x="1345549" y="333826"/>
                  <a:pt x="1345549" y="360750"/>
                </a:cubicBezTo>
                <a:cubicBezTo>
                  <a:pt x="1345549" y="387674"/>
                  <a:pt x="1323725" y="409500"/>
                  <a:pt x="1296801" y="409500"/>
                </a:cubicBezTo>
                <a:cubicBezTo>
                  <a:pt x="1269878" y="409500"/>
                  <a:pt x="1248055" y="387674"/>
                  <a:pt x="1248055" y="360750"/>
                </a:cubicBezTo>
                <a:cubicBezTo>
                  <a:pt x="1248055" y="333826"/>
                  <a:pt x="1269878" y="312000"/>
                  <a:pt x="1296801" y="312000"/>
                </a:cubicBezTo>
                <a:close/>
                <a:moveTo>
                  <a:pt x="984808" y="312000"/>
                </a:moveTo>
                <a:cubicBezTo>
                  <a:pt x="1011732" y="312000"/>
                  <a:pt x="1033558" y="333826"/>
                  <a:pt x="1033558" y="360750"/>
                </a:cubicBezTo>
                <a:cubicBezTo>
                  <a:pt x="1033558" y="387674"/>
                  <a:pt x="1011732" y="409500"/>
                  <a:pt x="984808" y="409500"/>
                </a:cubicBezTo>
                <a:cubicBezTo>
                  <a:pt x="957884" y="409500"/>
                  <a:pt x="936061" y="387674"/>
                  <a:pt x="936061" y="360750"/>
                </a:cubicBezTo>
                <a:cubicBezTo>
                  <a:pt x="936061" y="333826"/>
                  <a:pt x="957884" y="312000"/>
                  <a:pt x="984808" y="312000"/>
                </a:cubicBezTo>
                <a:close/>
                <a:moveTo>
                  <a:pt x="672818" y="312000"/>
                </a:moveTo>
                <a:cubicBezTo>
                  <a:pt x="699742" y="312000"/>
                  <a:pt x="721568" y="333826"/>
                  <a:pt x="721568" y="360750"/>
                </a:cubicBezTo>
                <a:cubicBezTo>
                  <a:pt x="721568" y="387674"/>
                  <a:pt x="699742" y="409500"/>
                  <a:pt x="672818" y="409500"/>
                </a:cubicBezTo>
                <a:cubicBezTo>
                  <a:pt x="645894" y="409500"/>
                  <a:pt x="624068" y="387674"/>
                  <a:pt x="624068" y="360750"/>
                </a:cubicBezTo>
                <a:cubicBezTo>
                  <a:pt x="624068" y="333826"/>
                  <a:pt x="645894" y="312000"/>
                  <a:pt x="672818" y="312000"/>
                </a:cubicBezTo>
                <a:close/>
                <a:moveTo>
                  <a:pt x="360800" y="312000"/>
                </a:moveTo>
                <a:cubicBezTo>
                  <a:pt x="387725" y="312000"/>
                  <a:pt x="409554" y="333826"/>
                  <a:pt x="409554" y="360750"/>
                </a:cubicBezTo>
                <a:cubicBezTo>
                  <a:pt x="409554" y="387674"/>
                  <a:pt x="387725" y="409500"/>
                  <a:pt x="360800" y="409500"/>
                </a:cubicBezTo>
                <a:cubicBezTo>
                  <a:pt x="333876" y="409500"/>
                  <a:pt x="312057" y="387674"/>
                  <a:pt x="312057" y="360750"/>
                </a:cubicBezTo>
                <a:cubicBezTo>
                  <a:pt x="312057" y="333826"/>
                  <a:pt x="333876" y="312000"/>
                  <a:pt x="360800" y="312000"/>
                </a:cubicBezTo>
                <a:close/>
                <a:moveTo>
                  <a:pt x="48800" y="312000"/>
                </a:moveTo>
                <a:cubicBezTo>
                  <a:pt x="75724" y="312000"/>
                  <a:pt x="97551" y="333826"/>
                  <a:pt x="97551" y="360750"/>
                </a:cubicBezTo>
                <a:cubicBezTo>
                  <a:pt x="97551" y="387674"/>
                  <a:pt x="75724" y="409500"/>
                  <a:pt x="48800" y="409500"/>
                </a:cubicBezTo>
                <a:cubicBezTo>
                  <a:pt x="21876" y="409500"/>
                  <a:pt x="50" y="387674"/>
                  <a:pt x="50" y="360750"/>
                </a:cubicBezTo>
                <a:cubicBezTo>
                  <a:pt x="50" y="333826"/>
                  <a:pt x="21876" y="312000"/>
                  <a:pt x="48800" y="312000"/>
                </a:cubicBezTo>
                <a:close/>
                <a:moveTo>
                  <a:pt x="9096746" y="0"/>
                </a:moveTo>
                <a:cubicBezTo>
                  <a:pt x="9123670" y="0"/>
                  <a:pt x="9145496" y="21826"/>
                  <a:pt x="9145496" y="48750"/>
                </a:cubicBezTo>
                <a:cubicBezTo>
                  <a:pt x="9145496" y="75674"/>
                  <a:pt x="9123670" y="97500"/>
                  <a:pt x="9096746" y="97500"/>
                </a:cubicBezTo>
                <a:cubicBezTo>
                  <a:pt x="9069822" y="97500"/>
                  <a:pt x="9047996" y="75674"/>
                  <a:pt x="9047996" y="48750"/>
                </a:cubicBezTo>
                <a:cubicBezTo>
                  <a:pt x="9047996" y="21826"/>
                  <a:pt x="9069822" y="0"/>
                  <a:pt x="9096746" y="0"/>
                </a:cubicBezTo>
                <a:close/>
                <a:moveTo>
                  <a:pt x="8784746" y="0"/>
                </a:moveTo>
                <a:cubicBezTo>
                  <a:pt x="8811670" y="0"/>
                  <a:pt x="8833496" y="21826"/>
                  <a:pt x="8833496" y="48750"/>
                </a:cubicBezTo>
                <a:cubicBezTo>
                  <a:pt x="8833496" y="75674"/>
                  <a:pt x="8811670" y="97500"/>
                  <a:pt x="8784746" y="97500"/>
                </a:cubicBezTo>
                <a:cubicBezTo>
                  <a:pt x="8757822" y="97500"/>
                  <a:pt x="8735996" y="75674"/>
                  <a:pt x="8735996" y="48750"/>
                </a:cubicBezTo>
                <a:cubicBezTo>
                  <a:pt x="8735996" y="21826"/>
                  <a:pt x="8757822" y="0"/>
                  <a:pt x="8784746" y="0"/>
                </a:cubicBezTo>
                <a:close/>
                <a:moveTo>
                  <a:pt x="8472746" y="0"/>
                </a:moveTo>
                <a:cubicBezTo>
                  <a:pt x="8499670" y="0"/>
                  <a:pt x="8521496" y="21826"/>
                  <a:pt x="8521496" y="48750"/>
                </a:cubicBezTo>
                <a:cubicBezTo>
                  <a:pt x="8521496" y="75674"/>
                  <a:pt x="8499670" y="97500"/>
                  <a:pt x="8472746" y="97500"/>
                </a:cubicBezTo>
                <a:cubicBezTo>
                  <a:pt x="8445822" y="97500"/>
                  <a:pt x="8423996" y="75674"/>
                  <a:pt x="8423996" y="48750"/>
                </a:cubicBezTo>
                <a:cubicBezTo>
                  <a:pt x="8423996" y="21826"/>
                  <a:pt x="8445822" y="0"/>
                  <a:pt x="8472746" y="0"/>
                </a:cubicBezTo>
                <a:close/>
                <a:moveTo>
                  <a:pt x="8160746" y="0"/>
                </a:moveTo>
                <a:cubicBezTo>
                  <a:pt x="8187670" y="0"/>
                  <a:pt x="8209496" y="21826"/>
                  <a:pt x="8209496" y="48750"/>
                </a:cubicBezTo>
                <a:cubicBezTo>
                  <a:pt x="8209496" y="75674"/>
                  <a:pt x="8187670" y="97500"/>
                  <a:pt x="8160746" y="97500"/>
                </a:cubicBezTo>
                <a:cubicBezTo>
                  <a:pt x="8133822" y="97500"/>
                  <a:pt x="8111996" y="75674"/>
                  <a:pt x="8111996" y="48750"/>
                </a:cubicBezTo>
                <a:cubicBezTo>
                  <a:pt x="8111996" y="21826"/>
                  <a:pt x="8133822" y="0"/>
                  <a:pt x="8160746" y="0"/>
                </a:cubicBezTo>
                <a:close/>
                <a:moveTo>
                  <a:pt x="7848746" y="0"/>
                </a:moveTo>
                <a:cubicBezTo>
                  <a:pt x="7875670" y="0"/>
                  <a:pt x="7897496" y="21826"/>
                  <a:pt x="7897496" y="48750"/>
                </a:cubicBezTo>
                <a:cubicBezTo>
                  <a:pt x="7897496" y="75674"/>
                  <a:pt x="7875670" y="97500"/>
                  <a:pt x="7848746" y="97500"/>
                </a:cubicBezTo>
                <a:cubicBezTo>
                  <a:pt x="7821822" y="97500"/>
                  <a:pt x="7799996" y="75674"/>
                  <a:pt x="7799996" y="48750"/>
                </a:cubicBezTo>
                <a:cubicBezTo>
                  <a:pt x="7799996" y="21826"/>
                  <a:pt x="7821822" y="0"/>
                  <a:pt x="7848746" y="0"/>
                </a:cubicBezTo>
                <a:close/>
                <a:moveTo>
                  <a:pt x="7536746" y="0"/>
                </a:moveTo>
                <a:cubicBezTo>
                  <a:pt x="7563670" y="0"/>
                  <a:pt x="7585496" y="21826"/>
                  <a:pt x="7585496" y="48750"/>
                </a:cubicBezTo>
                <a:cubicBezTo>
                  <a:pt x="7585496" y="75674"/>
                  <a:pt x="7563670" y="97500"/>
                  <a:pt x="7536746" y="97500"/>
                </a:cubicBezTo>
                <a:cubicBezTo>
                  <a:pt x="7509822" y="97500"/>
                  <a:pt x="7487996" y="75674"/>
                  <a:pt x="7487996" y="48750"/>
                </a:cubicBezTo>
                <a:cubicBezTo>
                  <a:pt x="7487996" y="21826"/>
                  <a:pt x="7509822" y="0"/>
                  <a:pt x="7536746" y="0"/>
                </a:cubicBezTo>
                <a:close/>
                <a:moveTo>
                  <a:pt x="7224746" y="0"/>
                </a:moveTo>
                <a:cubicBezTo>
                  <a:pt x="7251670" y="0"/>
                  <a:pt x="7273496" y="21826"/>
                  <a:pt x="7273496" y="48750"/>
                </a:cubicBezTo>
                <a:cubicBezTo>
                  <a:pt x="7273496" y="75674"/>
                  <a:pt x="7251670" y="97500"/>
                  <a:pt x="7224746" y="97500"/>
                </a:cubicBezTo>
                <a:cubicBezTo>
                  <a:pt x="7197822" y="97500"/>
                  <a:pt x="7175996" y="75674"/>
                  <a:pt x="7175996" y="48750"/>
                </a:cubicBezTo>
                <a:cubicBezTo>
                  <a:pt x="7175996" y="21826"/>
                  <a:pt x="7197822" y="0"/>
                  <a:pt x="7224746" y="0"/>
                </a:cubicBezTo>
                <a:close/>
                <a:moveTo>
                  <a:pt x="6912746" y="0"/>
                </a:moveTo>
                <a:cubicBezTo>
                  <a:pt x="6939670" y="0"/>
                  <a:pt x="6961496" y="21826"/>
                  <a:pt x="6961496" y="48750"/>
                </a:cubicBezTo>
                <a:cubicBezTo>
                  <a:pt x="6961496" y="75674"/>
                  <a:pt x="6939670" y="97500"/>
                  <a:pt x="6912746" y="97500"/>
                </a:cubicBezTo>
                <a:cubicBezTo>
                  <a:pt x="6885822" y="97500"/>
                  <a:pt x="6863996" y="75674"/>
                  <a:pt x="6863996" y="48750"/>
                </a:cubicBezTo>
                <a:cubicBezTo>
                  <a:pt x="6863996" y="21826"/>
                  <a:pt x="6885822" y="0"/>
                  <a:pt x="6912746" y="0"/>
                </a:cubicBezTo>
                <a:close/>
                <a:moveTo>
                  <a:pt x="6600746" y="0"/>
                </a:moveTo>
                <a:cubicBezTo>
                  <a:pt x="6627670" y="0"/>
                  <a:pt x="6649496" y="21826"/>
                  <a:pt x="6649496" y="48750"/>
                </a:cubicBezTo>
                <a:cubicBezTo>
                  <a:pt x="6649496" y="75674"/>
                  <a:pt x="6627670" y="97500"/>
                  <a:pt x="6600746" y="97500"/>
                </a:cubicBezTo>
                <a:cubicBezTo>
                  <a:pt x="6573822" y="97500"/>
                  <a:pt x="6551996" y="75674"/>
                  <a:pt x="6551996" y="48750"/>
                </a:cubicBezTo>
                <a:cubicBezTo>
                  <a:pt x="6551996" y="21826"/>
                  <a:pt x="6573822" y="0"/>
                  <a:pt x="6600746" y="0"/>
                </a:cubicBezTo>
                <a:close/>
                <a:moveTo>
                  <a:pt x="6288746" y="0"/>
                </a:moveTo>
                <a:cubicBezTo>
                  <a:pt x="6315670" y="0"/>
                  <a:pt x="6337496" y="21826"/>
                  <a:pt x="6337496" y="48750"/>
                </a:cubicBezTo>
                <a:cubicBezTo>
                  <a:pt x="6337496" y="75674"/>
                  <a:pt x="6315670" y="97500"/>
                  <a:pt x="6288746" y="97500"/>
                </a:cubicBezTo>
                <a:cubicBezTo>
                  <a:pt x="6261822" y="97500"/>
                  <a:pt x="6239996" y="75674"/>
                  <a:pt x="6239996" y="48750"/>
                </a:cubicBezTo>
                <a:cubicBezTo>
                  <a:pt x="6239996" y="21826"/>
                  <a:pt x="6261822" y="0"/>
                  <a:pt x="6288746" y="0"/>
                </a:cubicBezTo>
                <a:close/>
                <a:moveTo>
                  <a:pt x="5976746" y="0"/>
                </a:moveTo>
                <a:cubicBezTo>
                  <a:pt x="6003670" y="0"/>
                  <a:pt x="6025496" y="21826"/>
                  <a:pt x="6025496" y="48750"/>
                </a:cubicBezTo>
                <a:cubicBezTo>
                  <a:pt x="6025496" y="75674"/>
                  <a:pt x="6003670" y="97500"/>
                  <a:pt x="5976746" y="97500"/>
                </a:cubicBezTo>
                <a:cubicBezTo>
                  <a:pt x="5949822" y="97500"/>
                  <a:pt x="5927996" y="75674"/>
                  <a:pt x="5927996" y="48750"/>
                </a:cubicBezTo>
                <a:cubicBezTo>
                  <a:pt x="5927996" y="21826"/>
                  <a:pt x="5949822" y="0"/>
                  <a:pt x="5976746" y="0"/>
                </a:cubicBezTo>
                <a:close/>
                <a:moveTo>
                  <a:pt x="5664746" y="0"/>
                </a:moveTo>
                <a:cubicBezTo>
                  <a:pt x="5691670" y="0"/>
                  <a:pt x="5713496" y="21826"/>
                  <a:pt x="5713496" y="48750"/>
                </a:cubicBezTo>
                <a:cubicBezTo>
                  <a:pt x="5713496" y="75674"/>
                  <a:pt x="5691670" y="97500"/>
                  <a:pt x="5664746" y="97500"/>
                </a:cubicBezTo>
                <a:cubicBezTo>
                  <a:pt x="5637822" y="97500"/>
                  <a:pt x="5615996" y="75674"/>
                  <a:pt x="5615996" y="48750"/>
                </a:cubicBezTo>
                <a:cubicBezTo>
                  <a:pt x="5615996" y="21826"/>
                  <a:pt x="5637822" y="0"/>
                  <a:pt x="5664746" y="0"/>
                </a:cubicBezTo>
                <a:close/>
                <a:moveTo>
                  <a:pt x="5352746" y="0"/>
                </a:moveTo>
                <a:cubicBezTo>
                  <a:pt x="5379670" y="0"/>
                  <a:pt x="5401496" y="21826"/>
                  <a:pt x="5401496" y="48750"/>
                </a:cubicBezTo>
                <a:cubicBezTo>
                  <a:pt x="5401496" y="75674"/>
                  <a:pt x="5379670" y="97500"/>
                  <a:pt x="5352746" y="97500"/>
                </a:cubicBezTo>
                <a:cubicBezTo>
                  <a:pt x="5325822" y="97500"/>
                  <a:pt x="5303996" y="75674"/>
                  <a:pt x="5303996" y="48750"/>
                </a:cubicBezTo>
                <a:cubicBezTo>
                  <a:pt x="5303996" y="21826"/>
                  <a:pt x="5325822" y="0"/>
                  <a:pt x="5352746" y="0"/>
                </a:cubicBezTo>
                <a:close/>
                <a:moveTo>
                  <a:pt x="5040746" y="0"/>
                </a:moveTo>
                <a:cubicBezTo>
                  <a:pt x="5067670" y="0"/>
                  <a:pt x="5089496" y="21826"/>
                  <a:pt x="5089496" y="48750"/>
                </a:cubicBezTo>
                <a:cubicBezTo>
                  <a:pt x="5089496" y="75674"/>
                  <a:pt x="5067670" y="97500"/>
                  <a:pt x="5040746" y="97500"/>
                </a:cubicBezTo>
                <a:cubicBezTo>
                  <a:pt x="5013822" y="97500"/>
                  <a:pt x="4991996" y="75674"/>
                  <a:pt x="4991996" y="48750"/>
                </a:cubicBezTo>
                <a:cubicBezTo>
                  <a:pt x="4991996" y="21826"/>
                  <a:pt x="5013822" y="0"/>
                  <a:pt x="5040746" y="0"/>
                </a:cubicBezTo>
                <a:close/>
                <a:moveTo>
                  <a:pt x="4728746" y="0"/>
                </a:moveTo>
                <a:cubicBezTo>
                  <a:pt x="4755670" y="0"/>
                  <a:pt x="4777496" y="21826"/>
                  <a:pt x="4777496" y="48750"/>
                </a:cubicBezTo>
                <a:cubicBezTo>
                  <a:pt x="4777496" y="75674"/>
                  <a:pt x="4755670" y="97500"/>
                  <a:pt x="4728746" y="97500"/>
                </a:cubicBezTo>
                <a:cubicBezTo>
                  <a:pt x="4701822" y="97500"/>
                  <a:pt x="4679996" y="75674"/>
                  <a:pt x="4679996" y="48750"/>
                </a:cubicBezTo>
                <a:cubicBezTo>
                  <a:pt x="4679996" y="21826"/>
                  <a:pt x="4701822" y="0"/>
                  <a:pt x="4728746" y="0"/>
                </a:cubicBezTo>
                <a:close/>
                <a:moveTo>
                  <a:pt x="4416746" y="0"/>
                </a:moveTo>
                <a:cubicBezTo>
                  <a:pt x="4443670" y="0"/>
                  <a:pt x="4465496" y="21826"/>
                  <a:pt x="4465496" y="48750"/>
                </a:cubicBezTo>
                <a:cubicBezTo>
                  <a:pt x="4465496" y="75674"/>
                  <a:pt x="4443670" y="97500"/>
                  <a:pt x="4416746" y="97500"/>
                </a:cubicBezTo>
                <a:cubicBezTo>
                  <a:pt x="4389822" y="97500"/>
                  <a:pt x="4367996" y="75674"/>
                  <a:pt x="4367996" y="48750"/>
                </a:cubicBezTo>
                <a:cubicBezTo>
                  <a:pt x="4367996" y="21826"/>
                  <a:pt x="4389822" y="0"/>
                  <a:pt x="4416746" y="0"/>
                </a:cubicBezTo>
                <a:close/>
                <a:moveTo>
                  <a:pt x="4104746" y="0"/>
                </a:moveTo>
                <a:cubicBezTo>
                  <a:pt x="4131670" y="0"/>
                  <a:pt x="4153496" y="21826"/>
                  <a:pt x="4153496" y="48750"/>
                </a:cubicBezTo>
                <a:cubicBezTo>
                  <a:pt x="4153496" y="75674"/>
                  <a:pt x="4131670" y="97500"/>
                  <a:pt x="4104746" y="97500"/>
                </a:cubicBezTo>
                <a:cubicBezTo>
                  <a:pt x="4077822" y="97500"/>
                  <a:pt x="4055996" y="75674"/>
                  <a:pt x="4055996" y="48750"/>
                </a:cubicBezTo>
                <a:cubicBezTo>
                  <a:pt x="4055996" y="21826"/>
                  <a:pt x="4077822" y="0"/>
                  <a:pt x="4104746" y="0"/>
                </a:cubicBezTo>
                <a:close/>
                <a:moveTo>
                  <a:pt x="3792746" y="0"/>
                </a:moveTo>
                <a:cubicBezTo>
                  <a:pt x="3819670" y="0"/>
                  <a:pt x="3841496" y="21826"/>
                  <a:pt x="3841496" y="48750"/>
                </a:cubicBezTo>
                <a:cubicBezTo>
                  <a:pt x="3841496" y="75674"/>
                  <a:pt x="3819670" y="97500"/>
                  <a:pt x="3792746" y="97500"/>
                </a:cubicBezTo>
                <a:cubicBezTo>
                  <a:pt x="3765822" y="97500"/>
                  <a:pt x="3743996" y="75674"/>
                  <a:pt x="3743996" y="48750"/>
                </a:cubicBezTo>
                <a:cubicBezTo>
                  <a:pt x="3743996" y="21826"/>
                  <a:pt x="3765822" y="0"/>
                  <a:pt x="3792746" y="0"/>
                </a:cubicBezTo>
                <a:close/>
                <a:moveTo>
                  <a:pt x="3480746" y="0"/>
                </a:moveTo>
                <a:cubicBezTo>
                  <a:pt x="3507670" y="0"/>
                  <a:pt x="3529496" y="21826"/>
                  <a:pt x="3529496" y="48750"/>
                </a:cubicBezTo>
                <a:cubicBezTo>
                  <a:pt x="3529496" y="75674"/>
                  <a:pt x="3507670" y="97500"/>
                  <a:pt x="3480746" y="97500"/>
                </a:cubicBezTo>
                <a:cubicBezTo>
                  <a:pt x="3453822" y="97500"/>
                  <a:pt x="3431996" y="75674"/>
                  <a:pt x="3431996" y="48750"/>
                </a:cubicBezTo>
                <a:cubicBezTo>
                  <a:pt x="3431996" y="21826"/>
                  <a:pt x="3453822" y="0"/>
                  <a:pt x="3480746" y="0"/>
                </a:cubicBezTo>
                <a:close/>
                <a:moveTo>
                  <a:pt x="3168747" y="0"/>
                </a:moveTo>
                <a:cubicBezTo>
                  <a:pt x="3195671" y="0"/>
                  <a:pt x="3217497" y="21826"/>
                  <a:pt x="3217497" y="48750"/>
                </a:cubicBezTo>
                <a:cubicBezTo>
                  <a:pt x="3217497" y="75674"/>
                  <a:pt x="3195671" y="97500"/>
                  <a:pt x="3168747" y="97500"/>
                </a:cubicBezTo>
                <a:cubicBezTo>
                  <a:pt x="3141822" y="97500"/>
                  <a:pt x="3119996" y="75674"/>
                  <a:pt x="3119996" y="48750"/>
                </a:cubicBezTo>
                <a:cubicBezTo>
                  <a:pt x="3119996" y="21826"/>
                  <a:pt x="3141822" y="0"/>
                  <a:pt x="3168747" y="0"/>
                </a:cubicBezTo>
                <a:close/>
                <a:moveTo>
                  <a:pt x="2856746" y="0"/>
                </a:moveTo>
                <a:cubicBezTo>
                  <a:pt x="2883671" y="0"/>
                  <a:pt x="2905497" y="21826"/>
                  <a:pt x="2905497" y="48750"/>
                </a:cubicBezTo>
                <a:cubicBezTo>
                  <a:pt x="2905497" y="75674"/>
                  <a:pt x="2883671" y="97500"/>
                  <a:pt x="2856746" y="97500"/>
                </a:cubicBezTo>
                <a:cubicBezTo>
                  <a:pt x="2829822" y="97500"/>
                  <a:pt x="2807996" y="75674"/>
                  <a:pt x="2807996" y="48750"/>
                </a:cubicBezTo>
                <a:cubicBezTo>
                  <a:pt x="2807996" y="21826"/>
                  <a:pt x="2829822" y="0"/>
                  <a:pt x="2856746" y="0"/>
                </a:cubicBezTo>
                <a:close/>
                <a:moveTo>
                  <a:pt x="2544811" y="0"/>
                </a:moveTo>
                <a:cubicBezTo>
                  <a:pt x="2571737" y="0"/>
                  <a:pt x="2593561" y="21826"/>
                  <a:pt x="2593561" y="48750"/>
                </a:cubicBezTo>
                <a:cubicBezTo>
                  <a:pt x="2593561" y="75674"/>
                  <a:pt x="2571737" y="97500"/>
                  <a:pt x="2544811" y="97500"/>
                </a:cubicBezTo>
                <a:cubicBezTo>
                  <a:pt x="2517890" y="97500"/>
                  <a:pt x="2496067" y="75674"/>
                  <a:pt x="2496067" y="48750"/>
                </a:cubicBezTo>
                <a:cubicBezTo>
                  <a:pt x="2496067" y="21826"/>
                  <a:pt x="2517890" y="0"/>
                  <a:pt x="2544811" y="0"/>
                </a:cubicBezTo>
                <a:close/>
                <a:moveTo>
                  <a:pt x="2232812" y="0"/>
                </a:moveTo>
                <a:cubicBezTo>
                  <a:pt x="2259735" y="0"/>
                  <a:pt x="2281552" y="21826"/>
                  <a:pt x="2281552" y="48750"/>
                </a:cubicBezTo>
                <a:cubicBezTo>
                  <a:pt x="2281552" y="75674"/>
                  <a:pt x="2259735" y="97500"/>
                  <a:pt x="2232812" y="97500"/>
                </a:cubicBezTo>
                <a:cubicBezTo>
                  <a:pt x="2205890" y="97500"/>
                  <a:pt x="2184064" y="75674"/>
                  <a:pt x="2184064" y="48750"/>
                </a:cubicBezTo>
                <a:cubicBezTo>
                  <a:pt x="2184064" y="21826"/>
                  <a:pt x="2205890" y="0"/>
                  <a:pt x="2232812" y="0"/>
                </a:cubicBezTo>
                <a:close/>
                <a:moveTo>
                  <a:pt x="1920809" y="0"/>
                </a:moveTo>
                <a:cubicBezTo>
                  <a:pt x="1947731" y="0"/>
                  <a:pt x="1969559" y="21826"/>
                  <a:pt x="1969559" y="48750"/>
                </a:cubicBezTo>
                <a:cubicBezTo>
                  <a:pt x="1969559" y="75674"/>
                  <a:pt x="1947731" y="97500"/>
                  <a:pt x="1920809" y="97500"/>
                </a:cubicBezTo>
                <a:cubicBezTo>
                  <a:pt x="1893884" y="97500"/>
                  <a:pt x="1872058" y="75674"/>
                  <a:pt x="1872058" y="48750"/>
                </a:cubicBezTo>
                <a:cubicBezTo>
                  <a:pt x="1872058" y="21826"/>
                  <a:pt x="1893884" y="0"/>
                  <a:pt x="1920809" y="0"/>
                </a:cubicBezTo>
                <a:close/>
                <a:moveTo>
                  <a:pt x="1608808" y="0"/>
                </a:moveTo>
                <a:cubicBezTo>
                  <a:pt x="1635729" y="0"/>
                  <a:pt x="1657556" y="21826"/>
                  <a:pt x="1657556" y="48750"/>
                </a:cubicBezTo>
                <a:cubicBezTo>
                  <a:pt x="1657556" y="75674"/>
                  <a:pt x="1635729" y="97500"/>
                  <a:pt x="1608808" y="97500"/>
                </a:cubicBezTo>
                <a:cubicBezTo>
                  <a:pt x="1581882" y="97500"/>
                  <a:pt x="1560056" y="75674"/>
                  <a:pt x="1560056" y="48750"/>
                </a:cubicBezTo>
                <a:cubicBezTo>
                  <a:pt x="1560056" y="21826"/>
                  <a:pt x="1581882" y="0"/>
                  <a:pt x="1608808" y="0"/>
                </a:cubicBezTo>
                <a:close/>
                <a:moveTo>
                  <a:pt x="1296806" y="0"/>
                </a:moveTo>
                <a:cubicBezTo>
                  <a:pt x="1323729" y="0"/>
                  <a:pt x="1345554" y="21826"/>
                  <a:pt x="1345554" y="48750"/>
                </a:cubicBezTo>
                <a:cubicBezTo>
                  <a:pt x="1345554" y="75674"/>
                  <a:pt x="1323729" y="97500"/>
                  <a:pt x="1296806" y="97500"/>
                </a:cubicBezTo>
                <a:cubicBezTo>
                  <a:pt x="1269881" y="97500"/>
                  <a:pt x="1248061" y="75674"/>
                  <a:pt x="1248061" y="48750"/>
                </a:cubicBezTo>
                <a:cubicBezTo>
                  <a:pt x="1248061" y="21826"/>
                  <a:pt x="1269881" y="0"/>
                  <a:pt x="1296806" y="0"/>
                </a:cubicBezTo>
                <a:close/>
                <a:moveTo>
                  <a:pt x="984813" y="0"/>
                </a:moveTo>
                <a:cubicBezTo>
                  <a:pt x="1011736" y="0"/>
                  <a:pt x="1033563" y="21826"/>
                  <a:pt x="1033563" y="48750"/>
                </a:cubicBezTo>
                <a:cubicBezTo>
                  <a:pt x="1033563" y="75674"/>
                  <a:pt x="1011736" y="97500"/>
                  <a:pt x="984813" y="97500"/>
                </a:cubicBezTo>
                <a:cubicBezTo>
                  <a:pt x="957890" y="97500"/>
                  <a:pt x="936066" y="75674"/>
                  <a:pt x="936066" y="48750"/>
                </a:cubicBezTo>
                <a:cubicBezTo>
                  <a:pt x="936066" y="21826"/>
                  <a:pt x="957890" y="0"/>
                  <a:pt x="984813" y="0"/>
                </a:cubicBezTo>
                <a:close/>
                <a:moveTo>
                  <a:pt x="672825" y="0"/>
                </a:moveTo>
                <a:cubicBezTo>
                  <a:pt x="699748" y="0"/>
                  <a:pt x="721574" y="21826"/>
                  <a:pt x="721574" y="48750"/>
                </a:cubicBezTo>
                <a:cubicBezTo>
                  <a:pt x="721574" y="75674"/>
                  <a:pt x="699748" y="97500"/>
                  <a:pt x="672825" y="97500"/>
                </a:cubicBezTo>
                <a:cubicBezTo>
                  <a:pt x="645900" y="97500"/>
                  <a:pt x="624074" y="75674"/>
                  <a:pt x="624074" y="48750"/>
                </a:cubicBezTo>
                <a:cubicBezTo>
                  <a:pt x="624074" y="21826"/>
                  <a:pt x="645900" y="0"/>
                  <a:pt x="672825" y="0"/>
                </a:cubicBezTo>
                <a:close/>
                <a:moveTo>
                  <a:pt x="360805" y="0"/>
                </a:moveTo>
                <a:cubicBezTo>
                  <a:pt x="387729" y="0"/>
                  <a:pt x="409558" y="21826"/>
                  <a:pt x="409558" y="48750"/>
                </a:cubicBezTo>
                <a:cubicBezTo>
                  <a:pt x="409558" y="75674"/>
                  <a:pt x="387729" y="97500"/>
                  <a:pt x="360805" y="97500"/>
                </a:cubicBezTo>
                <a:cubicBezTo>
                  <a:pt x="333881" y="97500"/>
                  <a:pt x="312062" y="75674"/>
                  <a:pt x="312062" y="48750"/>
                </a:cubicBezTo>
                <a:cubicBezTo>
                  <a:pt x="312062" y="21826"/>
                  <a:pt x="333881" y="0"/>
                  <a:pt x="360805" y="0"/>
                </a:cubicBezTo>
                <a:close/>
                <a:moveTo>
                  <a:pt x="48805" y="0"/>
                </a:moveTo>
                <a:cubicBezTo>
                  <a:pt x="75729" y="0"/>
                  <a:pt x="97555" y="21826"/>
                  <a:pt x="97555" y="48750"/>
                </a:cubicBezTo>
                <a:cubicBezTo>
                  <a:pt x="97555" y="75674"/>
                  <a:pt x="75729" y="97500"/>
                  <a:pt x="48805" y="97500"/>
                </a:cubicBezTo>
                <a:cubicBezTo>
                  <a:pt x="21881" y="97500"/>
                  <a:pt x="55" y="75674"/>
                  <a:pt x="55" y="48750"/>
                </a:cubicBezTo>
                <a:cubicBezTo>
                  <a:pt x="55" y="21826"/>
                  <a:pt x="21881" y="0"/>
                  <a:pt x="4880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257086" y="227163"/>
            <a:ext cx="544310" cy="544310"/>
          </a:xfrm>
          <a:prstGeom prst="donut">
            <a:avLst>
              <a:gd name="adj" fmla="val 16765"/>
            </a:avLst>
          </a:prstGeom>
          <a:solidFill>
            <a:schemeClr val="accent1">
              <a:lumMod val="60000"/>
              <a:lumOff val="4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1386759" y="6085090"/>
            <a:ext cx="544310" cy="544310"/>
          </a:xfrm>
          <a:prstGeom prst="donut">
            <a:avLst>
              <a:gd name="adj" fmla="val 16765"/>
            </a:avLst>
          </a:prstGeom>
          <a:solidFill>
            <a:schemeClr val="accent1">
              <a:lumMod val="60000"/>
              <a:lumOff val="4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5400000">
            <a:off x="10567776" y="1776683"/>
            <a:ext cx="2325215" cy="349594"/>
          </a:xfrm>
          <a:custGeom>
            <a:avLst/>
            <a:gdLst>
              <a:gd name="connsiteX0" fmla="*/ 1975621 w 2325215"/>
              <a:gd name="connsiteY0" fmla="*/ 349594 h 349594"/>
              <a:gd name="connsiteX1" fmla="*/ 2150418 w 2325215"/>
              <a:gd name="connsiteY1" fmla="*/ 174797 h 349594"/>
              <a:gd name="connsiteX2" fmla="*/ 1975621 w 2325215"/>
              <a:gd name="connsiteY2" fmla="*/ 0 h 349594"/>
              <a:gd name="connsiteX3" fmla="*/ 2150418 w 2325215"/>
              <a:gd name="connsiteY3" fmla="*/ 0 h 349594"/>
              <a:gd name="connsiteX4" fmla="*/ 2325215 w 2325215"/>
              <a:gd name="connsiteY4" fmla="*/ 174797 h 349594"/>
              <a:gd name="connsiteX5" fmla="*/ 2150418 w 2325215"/>
              <a:gd name="connsiteY5" fmla="*/ 349594 h 349594"/>
              <a:gd name="connsiteX6" fmla="*/ 1580496 w 2325215"/>
              <a:gd name="connsiteY6" fmla="*/ 349594 h 349594"/>
              <a:gd name="connsiteX7" fmla="*/ 1755293 w 2325215"/>
              <a:gd name="connsiteY7" fmla="*/ 174797 h 349594"/>
              <a:gd name="connsiteX8" fmla="*/ 1580496 w 2325215"/>
              <a:gd name="connsiteY8" fmla="*/ 0 h 349594"/>
              <a:gd name="connsiteX9" fmla="*/ 1755293 w 2325215"/>
              <a:gd name="connsiteY9" fmla="*/ 0 h 349594"/>
              <a:gd name="connsiteX10" fmla="*/ 1930090 w 2325215"/>
              <a:gd name="connsiteY10" fmla="*/ 174797 h 349594"/>
              <a:gd name="connsiteX11" fmla="*/ 1755293 w 2325215"/>
              <a:gd name="connsiteY11" fmla="*/ 349594 h 349594"/>
              <a:gd name="connsiteX12" fmla="*/ 1185372 w 2325215"/>
              <a:gd name="connsiteY12" fmla="*/ 349594 h 349594"/>
              <a:gd name="connsiteX13" fmla="*/ 1360169 w 2325215"/>
              <a:gd name="connsiteY13" fmla="*/ 174797 h 349594"/>
              <a:gd name="connsiteX14" fmla="*/ 1185372 w 2325215"/>
              <a:gd name="connsiteY14" fmla="*/ 0 h 349594"/>
              <a:gd name="connsiteX15" fmla="*/ 1360169 w 2325215"/>
              <a:gd name="connsiteY15" fmla="*/ 0 h 349594"/>
              <a:gd name="connsiteX16" fmla="*/ 1534966 w 2325215"/>
              <a:gd name="connsiteY16" fmla="*/ 174797 h 349594"/>
              <a:gd name="connsiteX17" fmla="*/ 1360169 w 2325215"/>
              <a:gd name="connsiteY17" fmla="*/ 349594 h 349594"/>
              <a:gd name="connsiteX18" fmla="*/ 790248 w 2325215"/>
              <a:gd name="connsiteY18" fmla="*/ 349594 h 349594"/>
              <a:gd name="connsiteX19" fmla="*/ 965045 w 2325215"/>
              <a:gd name="connsiteY19" fmla="*/ 174797 h 349594"/>
              <a:gd name="connsiteX20" fmla="*/ 790248 w 2325215"/>
              <a:gd name="connsiteY20" fmla="*/ 0 h 349594"/>
              <a:gd name="connsiteX21" fmla="*/ 965045 w 2325215"/>
              <a:gd name="connsiteY21" fmla="*/ 0 h 349594"/>
              <a:gd name="connsiteX22" fmla="*/ 1139842 w 2325215"/>
              <a:gd name="connsiteY22" fmla="*/ 174797 h 349594"/>
              <a:gd name="connsiteX23" fmla="*/ 965045 w 2325215"/>
              <a:gd name="connsiteY23" fmla="*/ 349594 h 349594"/>
              <a:gd name="connsiteX24" fmla="*/ 395124 w 2325215"/>
              <a:gd name="connsiteY24" fmla="*/ 349594 h 349594"/>
              <a:gd name="connsiteX25" fmla="*/ 569921 w 2325215"/>
              <a:gd name="connsiteY25" fmla="*/ 174797 h 349594"/>
              <a:gd name="connsiteX26" fmla="*/ 395124 w 2325215"/>
              <a:gd name="connsiteY26" fmla="*/ 0 h 349594"/>
              <a:gd name="connsiteX27" fmla="*/ 569921 w 2325215"/>
              <a:gd name="connsiteY27" fmla="*/ 0 h 349594"/>
              <a:gd name="connsiteX28" fmla="*/ 744718 w 2325215"/>
              <a:gd name="connsiteY28" fmla="*/ 174797 h 349594"/>
              <a:gd name="connsiteX29" fmla="*/ 569921 w 2325215"/>
              <a:gd name="connsiteY29" fmla="*/ 349594 h 349594"/>
              <a:gd name="connsiteX30" fmla="*/ 0 w 2325215"/>
              <a:gd name="connsiteY30" fmla="*/ 349594 h 349594"/>
              <a:gd name="connsiteX31" fmla="*/ 174797 w 2325215"/>
              <a:gd name="connsiteY31" fmla="*/ 174797 h 349594"/>
              <a:gd name="connsiteX32" fmla="*/ 0 w 2325215"/>
              <a:gd name="connsiteY32" fmla="*/ 0 h 349594"/>
              <a:gd name="connsiteX33" fmla="*/ 174797 w 2325215"/>
              <a:gd name="connsiteY33" fmla="*/ 0 h 349594"/>
              <a:gd name="connsiteX34" fmla="*/ 349594 w 2325215"/>
              <a:gd name="connsiteY34" fmla="*/ 174797 h 349594"/>
              <a:gd name="connsiteX35" fmla="*/ 174797 w 2325215"/>
              <a:gd name="connsiteY35" fmla="*/ 349594 h 349594"/>
            </a:gdLst>
            <a:ahLst/>
            <a:cxnLst/>
            <a:rect l="l" t="t" r="r" b="b"/>
            <a:pathLst>
              <a:path w="2325215" h="349594">
                <a:moveTo>
                  <a:pt x="1975621" y="349594"/>
                </a:moveTo>
                <a:lnTo>
                  <a:pt x="2150418" y="174797"/>
                </a:lnTo>
                <a:lnTo>
                  <a:pt x="1975621" y="0"/>
                </a:lnTo>
                <a:lnTo>
                  <a:pt x="2150418" y="0"/>
                </a:lnTo>
                <a:lnTo>
                  <a:pt x="2325215" y="174797"/>
                </a:lnTo>
                <a:lnTo>
                  <a:pt x="2150418" y="349594"/>
                </a:lnTo>
                <a:close/>
                <a:moveTo>
                  <a:pt x="1580496" y="349594"/>
                </a:moveTo>
                <a:lnTo>
                  <a:pt x="1755293" y="174797"/>
                </a:lnTo>
                <a:lnTo>
                  <a:pt x="1580496" y="0"/>
                </a:lnTo>
                <a:lnTo>
                  <a:pt x="1755293" y="0"/>
                </a:lnTo>
                <a:lnTo>
                  <a:pt x="1930090" y="174797"/>
                </a:lnTo>
                <a:lnTo>
                  <a:pt x="1755293" y="349594"/>
                </a:lnTo>
                <a:close/>
                <a:moveTo>
                  <a:pt x="1185372" y="349594"/>
                </a:moveTo>
                <a:lnTo>
                  <a:pt x="1360169" y="174797"/>
                </a:lnTo>
                <a:lnTo>
                  <a:pt x="1185372" y="0"/>
                </a:lnTo>
                <a:lnTo>
                  <a:pt x="1360169" y="0"/>
                </a:lnTo>
                <a:lnTo>
                  <a:pt x="1534966" y="174797"/>
                </a:lnTo>
                <a:lnTo>
                  <a:pt x="1360169" y="349594"/>
                </a:lnTo>
                <a:close/>
                <a:moveTo>
                  <a:pt x="790248" y="349594"/>
                </a:moveTo>
                <a:lnTo>
                  <a:pt x="965045" y="174797"/>
                </a:lnTo>
                <a:lnTo>
                  <a:pt x="790248" y="0"/>
                </a:lnTo>
                <a:lnTo>
                  <a:pt x="965045" y="0"/>
                </a:lnTo>
                <a:lnTo>
                  <a:pt x="1139842" y="174797"/>
                </a:lnTo>
                <a:lnTo>
                  <a:pt x="965045" y="349594"/>
                </a:lnTo>
                <a:close/>
                <a:moveTo>
                  <a:pt x="395124" y="349594"/>
                </a:moveTo>
                <a:lnTo>
                  <a:pt x="569921" y="174797"/>
                </a:lnTo>
                <a:lnTo>
                  <a:pt x="395124" y="0"/>
                </a:lnTo>
                <a:lnTo>
                  <a:pt x="569921" y="0"/>
                </a:lnTo>
                <a:lnTo>
                  <a:pt x="744718" y="174797"/>
                </a:lnTo>
                <a:lnTo>
                  <a:pt x="569921" y="349594"/>
                </a:lnTo>
                <a:close/>
                <a:moveTo>
                  <a:pt x="0" y="349594"/>
                </a:moveTo>
                <a:lnTo>
                  <a:pt x="174797" y="174797"/>
                </a:lnTo>
                <a:lnTo>
                  <a:pt x="0" y="0"/>
                </a:lnTo>
                <a:lnTo>
                  <a:pt x="174797" y="0"/>
                </a:lnTo>
                <a:lnTo>
                  <a:pt x="349594" y="174797"/>
                </a:lnTo>
                <a:lnTo>
                  <a:pt x="174797" y="3495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8813781" y="5857507"/>
            <a:ext cx="2684397" cy="228571"/>
          </a:xfrm>
          <a:custGeom>
            <a:avLst/>
            <a:gdLst>
              <a:gd name="connsiteX0" fmla="*/ 170960 w 2684397"/>
              <a:gd name="connsiteY0" fmla="*/ 0 h 228571"/>
              <a:gd name="connsiteX1" fmla="*/ 2684397 w 2684397"/>
              <a:gd name="connsiteY1" fmla="*/ 0 h 228571"/>
              <a:gd name="connsiteX2" fmla="*/ 2684397 w 2684397"/>
              <a:gd name="connsiteY2" fmla="*/ 228571 h 228571"/>
              <a:gd name="connsiteX3" fmla="*/ 0 w 2684397"/>
              <a:gd name="connsiteY3" fmla="*/ 228571 h 228571"/>
            </a:gdLst>
            <a:ahLst/>
            <a:cxnLst/>
            <a:rect l="l" t="t" r="r" b="b"/>
            <a:pathLst>
              <a:path w="2684397" h="228571">
                <a:moveTo>
                  <a:pt x="170960" y="0"/>
                </a:moveTo>
                <a:lnTo>
                  <a:pt x="2684397" y="0"/>
                </a:lnTo>
                <a:lnTo>
                  <a:pt x="2684397" y="228571"/>
                </a:lnTo>
                <a:lnTo>
                  <a:pt x="0" y="2285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4294798" y="1777293"/>
            <a:ext cx="2746994" cy="9724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6000">
                <a:ln w="12700">
                  <a:noFill/>
                </a:ln>
                <a:solidFill>
                  <a:srgbClr val="67A2FE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PART-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2135386" y="2706000"/>
            <a:ext cx="7921228" cy="22474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6000">
                <a:ln w="12700">
                  <a:noFill/>
                </a:ln>
                <a:solidFill>
                  <a:srgbClr val="0265FC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项目概述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2678789" y="5099131"/>
            <a:ext cx="3063833" cy="51162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16200000" flipV="1">
            <a:off x="-708401" y="4758061"/>
            <a:ext cx="2325215" cy="349594"/>
          </a:xfrm>
          <a:custGeom>
            <a:avLst/>
            <a:gdLst>
              <a:gd name="connsiteX0" fmla="*/ 349594 w 2325215"/>
              <a:gd name="connsiteY0" fmla="*/ 174797 h 349594"/>
              <a:gd name="connsiteX1" fmla="*/ 174797 w 2325215"/>
              <a:gd name="connsiteY1" fmla="*/ 0 h 349594"/>
              <a:gd name="connsiteX2" fmla="*/ 0 w 2325215"/>
              <a:gd name="connsiteY2" fmla="*/ 0 h 349594"/>
              <a:gd name="connsiteX3" fmla="*/ 174797 w 2325215"/>
              <a:gd name="connsiteY3" fmla="*/ 174797 h 349594"/>
              <a:gd name="connsiteX4" fmla="*/ 0 w 2325215"/>
              <a:gd name="connsiteY4" fmla="*/ 349594 h 349594"/>
              <a:gd name="connsiteX5" fmla="*/ 174797 w 2325215"/>
              <a:gd name="connsiteY5" fmla="*/ 349594 h 349594"/>
              <a:gd name="connsiteX6" fmla="*/ 744718 w 2325215"/>
              <a:gd name="connsiteY6" fmla="*/ 174797 h 349594"/>
              <a:gd name="connsiteX7" fmla="*/ 569921 w 2325215"/>
              <a:gd name="connsiteY7" fmla="*/ 0 h 349594"/>
              <a:gd name="connsiteX8" fmla="*/ 395124 w 2325215"/>
              <a:gd name="connsiteY8" fmla="*/ 0 h 349594"/>
              <a:gd name="connsiteX9" fmla="*/ 569921 w 2325215"/>
              <a:gd name="connsiteY9" fmla="*/ 174797 h 349594"/>
              <a:gd name="connsiteX10" fmla="*/ 395124 w 2325215"/>
              <a:gd name="connsiteY10" fmla="*/ 349594 h 349594"/>
              <a:gd name="connsiteX11" fmla="*/ 569921 w 2325215"/>
              <a:gd name="connsiteY11" fmla="*/ 349594 h 349594"/>
              <a:gd name="connsiteX12" fmla="*/ 1139842 w 2325215"/>
              <a:gd name="connsiteY12" fmla="*/ 174797 h 349594"/>
              <a:gd name="connsiteX13" fmla="*/ 965045 w 2325215"/>
              <a:gd name="connsiteY13" fmla="*/ 0 h 349594"/>
              <a:gd name="connsiteX14" fmla="*/ 790248 w 2325215"/>
              <a:gd name="connsiteY14" fmla="*/ 0 h 349594"/>
              <a:gd name="connsiteX15" fmla="*/ 965045 w 2325215"/>
              <a:gd name="connsiteY15" fmla="*/ 174797 h 349594"/>
              <a:gd name="connsiteX16" fmla="*/ 790248 w 2325215"/>
              <a:gd name="connsiteY16" fmla="*/ 349594 h 349594"/>
              <a:gd name="connsiteX17" fmla="*/ 965045 w 2325215"/>
              <a:gd name="connsiteY17" fmla="*/ 349594 h 349594"/>
              <a:gd name="connsiteX18" fmla="*/ 1534966 w 2325215"/>
              <a:gd name="connsiteY18" fmla="*/ 174797 h 349594"/>
              <a:gd name="connsiteX19" fmla="*/ 1360169 w 2325215"/>
              <a:gd name="connsiteY19" fmla="*/ 0 h 349594"/>
              <a:gd name="connsiteX20" fmla="*/ 1185372 w 2325215"/>
              <a:gd name="connsiteY20" fmla="*/ 0 h 349594"/>
              <a:gd name="connsiteX21" fmla="*/ 1360169 w 2325215"/>
              <a:gd name="connsiteY21" fmla="*/ 174797 h 349594"/>
              <a:gd name="connsiteX22" fmla="*/ 1185372 w 2325215"/>
              <a:gd name="connsiteY22" fmla="*/ 349594 h 349594"/>
              <a:gd name="connsiteX23" fmla="*/ 1360169 w 2325215"/>
              <a:gd name="connsiteY23" fmla="*/ 349594 h 349594"/>
              <a:gd name="connsiteX24" fmla="*/ 1930090 w 2325215"/>
              <a:gd name="connsiteY24" fmla="*/ 174797 h 349594"/>
              <a:gd name="connsiteX25" fmla="*/ 1755293 w 2325215"/>
              <a:gd name="connsiteY25" fmla="*/ 0 h 349594"/>
              <a:gd name="connsiteX26" fmla="*/ 1580496 w 2325215"/>
              <a:gd name="connsiteY26" fmla="*/ 0 h 349594"/>
              <a:gd name="connsiteX27" fmla="*/ 1755293 w 2325215"/>
              <a:gd name="connsiteY27" fmla="*/ 174797 h 349594"/>
              <a:gd name="connsiteX28" fmla="*/ 1580496 w 2325215"/>
              <a:gd name="connsiteY28" fmla="*/ 349594 h 349594"/>
              <a:gd name="connsiteX29" fmla="*/ 1755293 w 2325215"/>
              <a:gd name="connsiteY29" fmla="*/ 349594 h 349594"/>
              <a:gd name="connsiteX30" fmla="*/ 2325215 w 2325215"/>
              <a:gd name="connsiteY30" fmla="*/ 174797 h 349594"/>
              <a:gd name="connsiteX31" fmla="*/ 2150418 w 2325215"/>
              <a:gd name="connsiteY31" fmla="*/ 0 h 349594"/>
              <a:gd name="connsiteX32" fmla="*/ 1975621 w 2325215"/>
              <a:gd name="connsiteY32" fmla="*/ 0 h 349594"/>
              <a:gd name="connsiteX33" fmla="*/ 2150418 w 2325215"/>
              <a:gd name="connsiteY33" fmla="*/ 174797 h 349594"/>
              <a:gd name="connsiteX34" fmla="*/ 1975621 w 2325215"/>
              <a:gd name="connsiteY34" fmla="*/ 349594 h 349594"/>
              <a:gd name="connsiteX35" fmla="*/ 2150418 w 2325215"/>
              <a:gd name="connsiteY35" fmla="*/ 349594 h 349594"/>
            </a:gdLst>
            <a:ahLst/>
            <a:cxnLst/>
            <a:rect l="l" t="t" r="r" b="b"/>
            <a:pathLst>
              <a:path w="2325215" h="349594">
                <a:moveTo>
                  <a:pt x="349594" y="174797"/>
                </a:moveTo>
                <a:lnTo>
                  <a:pt x="174797" y="0"/>
                </a:lnTo>
                <a:lnTo>
                  <a:pt x="0" y="0"/>
                </a:lnTo>
                <a:lnTo>
                  <a:pt x="174797" y="174797"/>
                </a:lnTo>
                <a:lnTo>
                  <a:pt x="0" y="349594"/>
                </a:lnTo>
                <a:lnTo>
                  <a:pt x="174797" y="349594"/>
                </a:lnTo>
                <a:close/>
                <a:moveTo>
                  <a:pt x="744718" y="174797"/>
                </a:moveTo>
                <a:lnTo>
                  <a:pt x="569921" y="0"/>
                </a:lnTo>
                <a:lnTo>
                  <a:pt x="395124" y="0"/>
                </a:lnTo>
                <a:lnTo>
                  <a:pt x="569921" y="174797"/>
                </a:lnTo>
                <a:lnTo>
                  <a:pt x="395124" y="349594"/>
                </a:lnTo>
                <a:lnTo>
                  <a:pt x="569921" y="349594"/>
                </a:lnTo>
                <a:close/>
                <a:moveTo>
                  <a:pt x="1139842" y="174797"/>
                </a:moveTo>
                <a:lnTo>
                  <a:pt x="965045" y="0"/>
                </a:lnTo>
                <a:lnTo>
                  <a:pt x="790248" y="0"/>
                </a:lnTo>
                <a:lnTo>
                  <a:pt x="965045" y="174797"/>
                </a:lnTo>
                <a:lnTo>
                  <a:pt x="790248" y="349594"/>
                </a:lnTo>
                <a:lnTo>
                  <a:pt x="965045" y="349594"/>
                </a:lnTo>
                <a:close/>
                <a:moveTo>
                  <a:pt x="1534966" y="174797"/>
                </a:moveTo>
                <a:lnTo>
                  <a:pt x="1360169" y="0"/>
                </a:lnTo>
                <a:lnTo>
                  <a:pt x="1185372" y="0"/>
                </a:lnTo>
                <a:lnTo>
                  <a:pt x="1360169" y="174797"/>
                </a:lnTo>
                <a:lnTo>
                  <a:pt x="1185372" y="349594"/>
                </a:lnTo>
                <a:lnTo>
                  <a:pt x="1360169" y="349594"/>
                </a:lnTo>
                <a:close/>
                <a:moveTo>
                  <a:pt x="1930090" y="174797"/>
                </a:moveTo>
                <a:lnTo>
                  <a:pt x="1755293" y="0"/>
                </a:lnTo>
                <a:lnTo>
                  <a:pt x="1580496" y="0"/>
                </a:lnTo>
                <a:lnTo>
                  <a:pt x="1755293" y="174797"/>
                </a:lnTo>
                <a:lnTo>
                  <a:pt x="1580496" y="349594"/>
                </a:lnTo>
                <a:lnTo>
                  <a:pt x="1755293" y="349594"/>
                </a:lnTo>
                <a:close/>
                <a:moveTo>
                  <a:pt x="2325215" y="174797"/>
                </a:moveTo>
                <a:lnTo>
                  <a:pt x="2150418" y="0"/>
                </a:lnTo>
                <a:lnTo>
                  <a:pt x="1975621" y="0"/>
                </a:lnTo>
                <a:lnTo>
                  <a:pt x="2150418" y="174797"/>
                </a:lnTo>
                <a:lnTo>
                  <a:pt x="1975621" y="349594"/>
                </a:lnTo>
                <a:lnTo>
                  <a:pt x="2150418" y="3495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1334188">
            <a:off x="1349634" y="3664112"/>
            <a:ext cx="395124" cy="395124"/>
          </a:xfrm>
          <a:prstGeom prst="rect">
            <a:avLst/>
          </a:prstGeom>
          <a:noFill/>
          <a:ln w="38100" cap="sq">
            <a:solidFill>
              <a:schemeClr val="accent1">
                <a:lumMod val="40000"/>
                <a:lumOff val="60000"/>
                <a:alpha val="3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19421533">
            <a:off x="10370509" y="3664112"/>
            <a:ext cx="395124" cy="395124"/>
          </a:xfrm>
          <a:prstGeom prst="triangle">
            <a:avLst/>
          </a:prstGeom>
          <a:noFill/>
          <a:ln w="38100" cap="sq">
            <a:solidFill>
              <a:schemeClr val="accent1">
                <a:lumMod val="40000"/>
                <a:lumOff val="60000"/>
                <a:alpha val="3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8383761" y="771922"/>
            <a:ext cx="3114417" cy="803502"/>
          </a:xfrm>
          <a:custGeom>
            <a:avLst/>
            <a:gdLst>
              <a:gd name="connsiteX0" fmla="*/ 600980 w 3114417"/>
              <a:gd name="connsiteY0" fmla="*/ 0 h 803502"/>
              <a:gd name="connsiteX1" fmla="*/ 3114417 w 3114417"/>
              <a:gd name="connsiteY1" fmla="*/ 0 h 803502"/>
              <a:gd name="connsiteX2" fmla="*/ 3114417 w 3114417"/>
              <a:gd name="connsiteY2" fmla="*/ 803502 h 803502"/>
              <a:gd name="connsiteX3" fmla="*/ 0 w 3114417"/>
              <a:gd name="connsiteY3" fmla="*/ 803502 h 803502"/>
            </a:gdLst>
            <a:ahLst/>
            <a:cxnLst/>
            <a:rect l="l" t="t" r="r" b="b"/>
            <a:pathLst>
              <a:path w="3114417" h="803502">
                <a:moveTo>
                  <a:pt x="600980" y="0"/>
                </a:moveTo>
                <a:lnTo>
                  <a:pt x="3114417" y="0"/>
                </a:lnTo>
                <a:lnTo>
                  <a:pt x="3114417" y="803502"/>
                </a:lnTo>
                <a:lnTo>
                  <a:pt x="0" y="80350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693824" y="771922"/>
            <a:ext cx="3201777" cy="803502"/>
          </a:xfrm>
          <a:custGeom>
            <a:avLst/>
            <a:gdLst>
              <a:gd name="connsiteX0" fmla="*/ 0 w 3201777"/>
              <a:gd name="connsiteY0" fmla="*/ 0 h 803502"/>
              <a:gd name="connsiteX1" fmla="*/ 3201777 w 3201777"/>
              <a:gd name="connsiteY1" fmla="*/ 0 h 803502"/>
              <a:gd name="connsiteX2" fmla="*/ 2600797 w 3201777"/>
              <a:gd name="connsiteY2" fmla="*/ 803502 h 803502"/>
              <a:gd name="connsiteX3" fmla="*/ 0 w 3201777"/>
              <a:gd name="connsiteY3" fmla="*/ 803502 h 803502"/>
            </a:gdLst>
            <a:ahLst/>
            <a:cxnLst/>
            <a:rect l="l" t="t" r="r" b="b"/>
            <a:pathLst>
              <a:path w="3201777" h="803502">
                <a:moveTo>
                  <a:pt x="0" y="0"/>
                </a:moveTo>
                <a:lnTo>
                  <a:pt x="3201777" y="0"/>
                </a:lnTo>
                <a:lnTo>
                  <a:pt x="2600797" y="803502"/>
                </a:lnTo>
                <a:lnTo>
                  <a:pt x="0" y="80350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873577" y="1075813"/>
            <a:ext cx="1805213" cy="251200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ahLst/>
            <a:cxnLst/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9393985" y="933612"/>
            <a:ext cx="1195231" cy="5007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014CBD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202X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2483297" y="2011846"/>
            <a:ext cx="1521863" cy="503351"/>
          </a:xfrm>
          <a:custGeom>
            <a:avLst/>
            <a:gdLst>
              <a:gd name="connsiteX0" fmla="*/ 1409749 w 1661424"/>
              <a:gd name="connsiteY0" fmla="*/ 0 h 503351"/>
              <a:gd name="connsiteX1" fmla="*/ 1473010 w 1661424"/>
              <a:gd name="connsiteY1" fmla="*/ 188414 h 503351"/>
              <a:gd name="connsiteX2" fmla="*/ 1661424 w 1661424"/>
              <a:gd name="connsiteY2" fmla="*/ 251676 h 503351"/>
              <a:gd name="connsiteX3" fmla="*/ 1473010 w 1661424"/>
              <a:gd name="connsiteY3" fmla="*/ 314937 h 503351"/>
              <a:gd name="connsiteX4" fmla="*/ 1409749 w 1661424"/>
              <a:gd name="connsiteY4" fmla="*/ 503351 h 503351"/>
              <a:gd name="connsiteX5" fmla="*/ 1346487 w 1661424"/>
              <a:gd name="connsiteY5" fmla="*/ 314937 h 503351"/>
              <a:gd name="connsiteX6" fmla="*/ 1158073 w 1661424"/>
              <a:gd name="connsiteY6" fmla="*/ 251676 h 503351"/>
              <a:gd name="connsiteX7" fmla="*/ 1346487 w 1661424"/>
              <a:gd name="connsiteY7" fmla="*/ 188414 h 503351"/>
              <a:gd name="connsiteX8" fmla="*/ 830713 w 1661424"/>
              <a:gd name="connsiteY8" fmla="*/ 0 h 503351"/>
              <a:gd name="connsiteX9" fmla="*/ 893974 w 1661424"/>
              <a:gd name="connsiteY9" fmla="*/ 188414 h 503351"/>
              <a:gd name="connsiteX10" fmla="*/ 1082388 w 1661424"/>
              <a:gd name="connsiteY10" fmla="*/ 251676 h 503351"/>
              <a:gd name="connsiteX11" fmla="*/ 893974 w 1661424"/>
              <a:gd name="connsiteY11" fmla="*/ 314937 h 503351"/>
              <a:gd name="connsiteX12" fmla="*/ 830713 w 1661424"/>
              <a:gd name="connsiteY12" fmla="*/ 503351 h 503351"/>
              <a:gd name="connsiteX13" fmla="*/ 767451 w 1661424"/>
              <a:gd name="connsiteY13" fmla="*/ 314937 h 503351"/>
              <a:gd name="connsiteX14" fmla="*/ 579037 w 1661424"/>
              <a:gd name="connsiteY14" fmla="*/ 251676 h 503351"/>
              <a:gd name="connsiteX15" fmla="*/ 767451 w 1661424"/>
              <a:gd name="connsiteY15" fmla="*/ 188414 h 503351"/>
              <a:gd name="connsiteX16" fmla="*/ 251676 w 1661424"/>
              <a:gd name="connsiteY16" fmla="*/ 0 h 503351"/>
              <a:gd name="connsiteX17" fmla="*/ 314937 w 1661424"/>
              <a:gd name="connsiteY17" fmla="*/ 188414 h 503351"/>
              <a:gd name="connsiteX18" fmla="*/ 503351 w 1661424"/>
              <a:gd name="connsiteY18" fmla="*/ 251676 h 503351"/>
              <a:gd name="connsiteX19" fmla="*/ 314937 w 1661424"/>
              <a:gd name="connsiteY19" fmla="*/ 314937 h 503351"/>
              <a:gd name="connsiteX20" fmla="*/ 251676 w 1661424"/>
              <a:gd name="connsiteY20" fmla="*/ 503351 h 503351"/>
              <a:gd name="connsiteX21" fmla="*/ 188414 w 1661424"/>
              <a:gd name="connsiteY21" fmla="*/ 314937 h 503351"/>
              <a:gd name="connsiteX22" fmla="*/ 0 w 1661424"/>
              <a:gd name="connsiteY22" fmla="*/ 251676 h 503351"/>
              <a:gd name="connsiteX23" fmla="*/ 188414 w 1661424"/>
              <a:gd name="connsiteY23" fmla="*/ 188414 h 503351"/>
            </a:gdLst>
            <a:ahLst/>
            <a:cxnLst/>
            <a:rect l="l" t="t" r="r" b="b"/>
            <a:pathLst>
              <a:path w="1661424" h="503351">
                <a:moveTo>
                  <a:pt x="1409749" y="0"/>
                </a:moveTo>
                <a:lnTo>
                  <a:pt x="1473010" y="188414"/>
                </a:lnTo>
                <a:lnTo>
                  <a:pt x="1661424" y="251676"/>
                </a:lnTo>
                <a:lnTo>
                  <a:pt x="1473010" y="314937"/>
                </a:lnTo>
                <a:lnTo>
                  <a:pt x="1409749" y="503351"/>
                </a:lnTo>
                <a:lnTo>
                  <a:pt x="1346487" y="314937"/>
                </a:lnTo>
                <a:lnTo>
                  <a:pt x="1158073" y="251676"/>
                </a:lnTo>
                <a:lnTo>
                  <a:pt x="1346487" y="188414"/>
                </a:lnTo>
                <a:close/>
                <a:moveTo>
                  <a:pt x="830713" y="0"/>
                </a:moveTo>
                <a:lnTo>
                  <a:pt x="893974" y="188414"/>
                </a:lnTo>
                <a:lnTo>
                  <a:pt x="1082388" y="251676"/>
                </a:lnTo>
                <a:lnTo>
                  <a:pt x="893974" y="314937"/>
                </a:lnTo>
                <a:lnTo>
                  <a:pt x="830713" y="503351"/>
                </a:lnTo>
                <a:lnTo>
                  <a:pt x="767451" y="314937"/>
                </a:lnTo>
                <a:lnTo>
                  <a:pt x="579037" y="251676"/>
                </a:lnTo>
                <a:lnTo>
                  <a:pt x="767451" y="188414"/>
                </a:lnTo>
                <a:close/>
                <a:moveTo>
                  <a:pt x="251676" y="0"/>
                </a:moveTo>
                <a:lnTo>
                  <a:pt x="314937" y="188414"/>
                </a:lnTo>
                <a:lnTo>
                  <a:pt x="503351" y="251676"/>
                </a:lnTo>
                <a:lnTo>
                  <a:pt x="314937" y="314937"/>
                </a:lnTo>
                <a:lnTo>
                  <a:pt x="251676" y="503351"/>
                </a:lnTo>
                <a:lnTo>
                  <a:pt x="188414" y="314937"/>
                </a:lnTo>
                <a:lnTo>
                  <a:pt x="0" y="251676"/>
                </a:lnTo>
                <a:lnTo>
                  <a:pt x="188414" y="1884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8194252" y="2011846"/>
            <a:ext cx="1521863" cy="503351"/>
          </a:xfrm>
          <a:custGeom>
            <a:avLst/>
            <a:gdLst>
              <a:gd name="connsiteX0" fmla="*/ 1409749 w 1661424"/>
              <a:gd name="connsiteY0" fmla="*/ 0 h 503351"/>
              <a:gd name="connsiteX1" fmla="*/ 1473010 w 1661424"/>
              <a:gd name="connsiteY1" fmla="*/ 188414 h 503351"/>
              <a:gd name="connsiteX2" fmla="*/ 1661424 w 1661424"/>
              <a:gd name="connsiteY2" fmla="*/ 251676 h 503351"/>
              <a:gd name="connsiteX3" fmla="*/ 1473010 w 1661424"/>
              <a:gd name="connsiteY3" fmla="*/ 314937 h 503351"/>
              <a:gd name="connsiteX4" fmla="*/ 1409749 w 1661424"/>
              <a:gd name="connsiteY4" fmla="*/ 503351 h 503351"/>
              <a:gd name="connsiteX5" fmla="*/ 1346487 w 1661424"/>
              <a:gd name="connsiteY5" fmla="*/ 314937 h 503351"/>
              <a:gd name="connsiteX6" fmla="*/ 1158073 w 1661424"/>
              <a:gd name="connsiteY6" fmla="*/ 251676 h 503351"/>
              <a:gd name="connsiteX7" fmla="*/ 1346487 w 1661424"/>
              <a:gd name="connsiteY7" fmla="*/ 188414 h 503351"/>
              <a:gd name="connsiteX8" fmla="*/ 830713 w 1661424"/>
              <a:gd name="connsiteY8" fmla="*/ 0 h 503351"/>
              <a:gd name="connsiteX9" fmla="*/ 893974 w 1661424"/>
              <a:gd name="connsiteY9" fmla="*/ 188414 h 503351"/>
              <a:gd name="connsiteX10" fmla="*/ 1082388 w 1661424"/>
              <a:gd name="connsiteY10" fmla="*/ 251676 h 503351"/>
              <a:gd name="connsiteX11" fmla="*/ 893974 w 1661424"/>
              <a:gd name="connsiteY11" fmla="*/ 314937 h 503351"/>
              <a:gd name="connsiteX12" fmla="*/ 830713 w 1661424"/>
              <a:gd name="connsiteY12" fmla="*/ 503351 h 503351"/>
              <a:gd name="connsiteX13" fmla="*/ 767451 w 1661424"/>
              <a:gd name="connsiteY13" fmla="*/ 314937 h 503351"/>
              <a:gd name="connsiteX14" fmla="*/ 579037 w 1661424"/>
              <a:gd name="connsiteY14" fmla="*/ 251676 h 503351"/>
              <a:gd name="connsiteX15" fmla="*/ 767451 w 1661424"/>
              <a:gd name="connsiteY15" fmla="*/ 188414 h 503351"/>
              <a:gd name="connsiteX16" fmla="*/ 251676 w 1661424"/>
              <a:gd name="connsiteY16" fmla="*/ 0 h 503351"/>
              <a:gd name="connsiteX17" fmla="*/ 314937 w 1661424"/>
              <a:gd name="connsiteY17" fmla="*/ 188414 h 503351"/>
              <a:gd name="connsiteX18" fmla="*/ 503351 w 1661424"/>
              <a:gd name="connsiteY18" fmla="*/ 251676 h 503351"/>
              <a:gd name="connsiteX19" fmla="*/ 314937 w 1661424"/>
              <a:gd name="connsiteY19" fmla="*/ 314937 h 503351"/>
              <a:gd name="connsiteX20" fmla="*/ 251676 w 1661424"/>
              <a:gd name="connsiteY20" fmla="*/ 503351 h 503351"/>
              <a:gd name="connsiteX21" fmla="*/ 188414 w 1661424"/>
              <a:gd name="connsiteY21" fmla="*/ 314937 h 503351"/>
              <a:gd name="connsiteX22" fmla="*/ 0 w 1661424"/>
              <a:gd name="connsiteY22" fmla="*/ 251676 h 503351"/>
              <a:gd name="connsiteX23" fmla="*/ 188414 w 1661424"/>
              <a:gd name="connsiteY23" fmla="*/ 188414 h 503351"/>
            </a:gdLst>
            <a:ahLst/>
            <a:cxnLst/>
            <a:rect l="l" t="t" r="r" b="b"/>
            <a:pathLst>
              <a:path w="1661424" h="503351">
                <a:moveTo>
                  <a:pt x="1409749" y="0"/>
                </a:moveTo>
                <a:lnTo>
                  <a:pt x="1473010" y="188414"/>
                </a:lnTo>
                <a:lnTo>
                  <a:pt x="1661424" y="251676"/>
                </a:lnTo>
                <a:lnTo>
                  <a:pt x="1473010" y="314937"/>
                </a:lnTo>
                <a:lnTo>
                  <a:pt x="1409749" y="503351"/>
                </a:lnTo>
                <a:lnTo>
                  <a:pt x="1346487" y="314937"/>
                </a:lnTo>
                <a:lnTo>
                  <a:pt x="1158073" y="251676"/>
                </a:lnTo>
                <a:lnTo>
                  <a:pt x="1346487" y="188414"/>
                </a:lnTo>
                <a:close/>
                <a:moveTo>
                  <a:pt x="830713" y="0"/>
                </a:moveTo>
                <a:lnTo>
                  <a:pt x="893974" y="188414"/>
                </a:lnTo>
                <a:lnTo>
                  <a:pt x="1082388" y="251676"/>
                </a:lnTo>
                <a:lnTo>
                  <a:pt x="893974" y="314937"/>
                </a:lnTo>
                <a:lnTo>
                  <a:pt x="830713" y="503351"/>
                </a:lnTo>
                <a:lnTo>
                  <a:pt x="767451" y="314937"/>
                </a:lnTo>
                <a:lnTo>
                  <a:pt x="579037" y="251676"/>
                </a:lnTo>
                <a:lnTo>
                  <a:pt x="767451" y="188414"/>
                </a:lnTo>
                <a:close/>
                <a:moveTo>
                  <a:pt x="251676" y="0"/>
                </a:moveTo>
                <a:lnTo>
                  <a:pt x="314937" y="188414"/>
                </a:lnTo>
                <a:lnTo>
                  <a:pt x="503351" y="251676"/>
                </a:lnTo>
                <a:lnTo>
                  <a:pt x="314937" y="314937"/>
                </a:lnTo>
                <a:lnTo>
                  <a:pt x="251676" y="503351"/>
                </a:lnTo>
                <a:lnTo>
                  <a:pt x="188414" y="314937"/>
                </a:lnTo>
                <a:lnTo>
                  <a:pt x="0" y="251676"/>
                </a:lnTo>
                <a:lnTo>
                  <a:pt x="188414" y="1884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5211585" y="1100522"/>
            <a:ext cx="1856192" cy="146302"/>
          </a:xfrm>
          <a:custGeom>
            <a:avLst/>
            <a:gdLst>
              <a:gd name="connsiteX0" fmla="*/ 1833332 w 1856192"/>
              <a:gd name="connsiteY0" fmla="*/ 100582 h 146302"/>
              <a:gd name="connsiteX1" fmla="*/ 1856192 w 1856192"/>
              <a:gd name="connsiteY1" fmla="*/ 123442 h 146302"/>
              <a:gd name="connsiteX2" fmla="*/ 1833332 w 1856192"/>
              <a:gd name="connsiteY2" fmla="*/ 146302 h 146302"/>
              <a:gd name="connsiteX3" fmla="*/ 1810472 w 1856192"/>
              <a:gd name="connsiteY3" fmla="*/ 123442 h 146302"/>
              <a:gd name="connsiteX4" fmla="*/ 1833332 w 1856192"/>
              <a:gd name="connsiteY4" fmla="*/ 100582 h 146302"/>
              <a:gd name="connsiteX5" fmla="*/ 1732750 w 1856192"/>
              <a:gd name="connsiteY5" fmla="*/ 100582 h 146302"/>
              <a:gd name="connsiteX6" fmla="*/ 1755610 w 1856192"/>
              <a:gd name="connsiteY6" fmla="*/ 123442 h 146302"/>
              <a:gd name="connsiteX7" fmla="*/ 1732750 w 1856192"/>
              <a:gd name="connsiteY7" fmla="*/ 146302 h 146302"/>
              <a:gd name="connsiteX8" fmla="*/ 1709890 w 1856192"/>
              <a:gd name="connsiteY8" fmla="*/ 123442 h 146302"/>
              <a:gd name="connsiteX9" fmla="*/ 1732750 w 1856192"/>
              <a:gd name="connsiteY9" fmla="*/ 100582 h 146302"/>
              <a:gd name="connsiteX10" fmla="*/ 1632169 w 1856192"/>
              <a:gd name="connsiteY10" fmla="*/ 100582 h 146302"/>
              <a:gd name="connsiteX11" fmla="*/ 1655029 w 1856192"/>
              <a:gd name="connsiteY11" fmla="*/ 123442 h 146302"/>
              <a:gd name="connsiteX12" fmla="*/ 1632169 w 1856192"/>
              <a:gd name="connsiteY12" fmla="*/ 146302 h 146302"/>
              <a:gd name="connsiteX13" fmla="*/ 1609309 w 1856192"/>
              <a:gd name="connsiteY13" fmla="*/ 123442 h 146302"/>
              <a:gd name="connsiteX14" fmla="*/ 1632169 w 1856192"/>
              <a:gd name="connsiteY14" fmla="*/ 100582 h 146302"/>
              <a:gd name="connsiteX15" fmla="*/ 1531587 w 1856192"/>
              <a:gd name="connsiteY15" fmla="*/ 100582 h 146302"/>
              <a:gd name="connsiteX16" fmla="*/ 1554447 w 1856192"/>
              <a:gd name="connsiteY16" fmla="*/ 123442 h 146302"/>
              <a:gd name="connsiteX17" fmla="*/ 1531587 w 1856192"/>
              <a:gd name="connsiteY17" fmla="*/ 146302 h 146302"/>
              <a:gd name="connsiteX18" fmla="*/ 1508727 w 1856192"/>
              <a:gd name="connsiteY18" fmla="*/ 123442 h 146302"/>
              <a:gd name="connsiteX19" fmla="*/ 1531587 w 1856192"/>
              <a:gd name="connsiteY19" fmla="*/ 100582 h 146302"/>
              <a:gd name="connsiteX20" fmla="*/ 1431005 w 1856192"/>
              <a:gd name="connsiteY20" fmla="*/ 100582 h 146302"/>
              <a:gd name="connsiteX21" fmla="*/ 1453865 w 1856192"/>
              <a:gd name="connsiteY21" fmla="*/ 123442 h 146302"/>
              <a:gd name="connsiteX22" fmla="*/ 1431005 w 1856192"/>
              <a:gd name="connsiteY22" fmla="*/ 146302 h 146302"/>
              <a:gd name="connsiteX23" fmla="*/ 1408145 w 1856192"/>
              <a:gd name="connsiteY23" fmla="*/ 123442 h 146302"/>
              <a:gd name="connsiteX24" fmla="*/ 1431005 w 1856192"/>
              <a:gd name="connsiteY24" fmla="*/ 100582 h 146302"/>
              <a:gd name="connsiteX25" fmla="*/ 1330423 w 1856192"/>
              <a:gd name="connsiteY25" fmla="*/ 100582 h 146302"/>
              <a:gd name="connsiteX26" fmla="*/ 1353283 w 1856192"/>
              <a:gd name="connsiteY26" fmla="*/ 123442 h 146302"/>
              <a:gd name="connsiteX27" fmla="*/ 1330423 w 1856192"/>
              <a:gd name="connsiteY27" fmla="*/ 146302 h 146302"/>
              <a:gd name="connsiteX28" fmla="*/ 1307563 w 1856192"/>
              <a:gd name="connsiteY28" fmla="*/ 123442 h 146302"/>
              <a:gd name="connsiteX29" fmla="*/ 1330423 w 1856192"/>
              <a:gd name="connsiteY29" fmla="*/ 100582 h 146302"/>
              <a:gd name="connsiteX30" fmla="*/ 1229841 w 1856192"/>
              <a:gd name="connsiteY30" fmla="*/ 100582 h 146302"/>
              <a:gd name="connsiteX31" fmla="*/ 1252701 w 1856192"/>
              <a:gd name="connsiteY31" fmla="*/ 123442 h 146302"/>
              <a:gd name="connsiteX32" fmla="*/ 1229841 w 1856192"/>
              <a:gd name="connsiteY32" fmla="*/ 146302 h 146302"/>
              <a:gd name="connsiteX33" fmla="*/ 1206981 w 1856192"/>
              <a:gd name="connsiteY33" fmla="*/ 123442 h 146302"/>
              <a:gd name="connsiteX34" fmla="*/ 1229841 w 1856192"/>
              <a:gd name="connsiteY34" fmla="*/ 100582 h 146302"/>
              <a:gd name="connsiteX35" fmla="*/ 1129260 w 1856192"/>
              <a:gd name="connsiteY35" fmla="*/ 100582 h 146302"/>
              <a:gd name="connsiteX36" fmla="*/ 1152120 w 1856192"/>
              <a:gd name="connsiteY36" fmla="*/ 123442 h 146302"/>
              <a:gd name="connsiteX37" fmla="*/ 1129260 w 1856192"/>
              <a:gd name="connsiteY37" fmla="*/ 146302 h 146302"/>
              <a:gd name="connsiteX38" fmla="*/ 1106400 w 1856192"/>
              <a:gd name="connsiteY38" fmla="*/ 123442 h 146302"/>
              <a:gd name="connsiteX39" fmla="*/ 1129260 w 1856192"/>
              <a:gd name="connsiteY39" fmla="*/ 100582 h 146302"/>
              <a:gd name="connsiteX40" fmla="*/ 1028678 w 1856192"/>
              <a:gd name="connsiteY40" fmla="*/ 100582 h 146302"/>
              <a:gd name="connsiteX41" fmla="*/ 1051538 w 1856192"/>
              <a:gd name="connsiteY41" fmla="*/ 123442 h 146302"/>
              <a:gd name="connsiteX42" fmla="*/ 1028678 w 1856192"/>
              <a:gd name="connsiteY42" fmla="*/ 146302 h 146302"/>
              <a:gd name="connsiteX43" fmla="*/ 1005818 w 1856192"/>
              <a:gd name="connsiteY43" fmla="*/ 123442 h 146302"/>
              <a:gd name="connsiteX44" fmla="*/ 1028678 w 1856192"/>
              <a:gd name="connsiteY44" fmla="*/ 100582 h 146302"/>
              <a:gd name="connsiteX45" fmla="*/ 928096 w 1856192"/>
              <a:gd name="connsiteY45" fmla="*/ 100582 h 146302"/>
              <a:gd name="connsiteX46" fmla="*/ 950956 w 1856192"/>
              <a:gd name="connsiteY46" fmla="*/ 123442 h 146302"/>
              <a:gd name="connsiteX47" fmla="*/ 928096 w 1856192"/>
              <a:gd name="connsiteY47" fmla="*/ 146302 h 146302"/>
              <a:gd name="connsiteX48" fmla="*/ 905236 w 1856192"/>
              <a:gd name="connsiteY48" fmla="*/ 123442 h 146302"/>
              <a:gd name="connsiteX49" fmla="*/ 928096 w 1856192"/>
              <a:gd name="connsiteY49" fmla="*/ 100582 h 146302"/>
              <a:gd name="connsiteX50" fmla="*/ 827514 w 1856192"/>
              <a:gd name="connsiteY50" fmla="*/ 100582 h 146302"/>
              <a:gd name="connsiteX51" fmla="*/ 850374 w 1856192"/>
              <a:gd name="connsiteY51" fmla="*/ 123442 h 146302"/>
              <a:gd name="connsiteX52" fmla="*/ 827514 w 1856192"/>
              <a:gd name="connsiteY52" fmla="*/ 146302 h 146302"/>
              <a:gd name="connsiteX53" fmla="*/ 804654 w 1856192"/>
              <a:gd name="connsiteY53" fmla="*/ 123442 h 146302"/>
              <a:gd name="connsiteX54" fmla="*/ 827514 w 1856192"/>
              <a:gd name="connsiteY54" fmla="*/ 100582 h 146302"/>
              <a:gd name="connsiteX55" fmla="*/ 726932 w 1856192"/>
              <a:gd name="connsiteY55" fmla="*/ 100582 h 146302"/>
              <a:gd name="connsiteX56" fmla="*/ 749792 w 1856192"/>
              <a:gd name="connsiteY56" fmla="*/ 123442 h 146302"/>
              <a:gd name="connsiteX57" fmla="*/ 726932 w 1856192"/>
              <a:gd name="connsiteY57" fmla="*/ 146302 h 146302"/>
              <a:gd name="connsiteX58" fmla="*/ 704072 w 1856192"/>
              <a:gd name="connsiteY58" fmla="*/ 123442 h 146302"/>
              <a:gd name="connsiteX59" fmla="*/ 726932 w 1856192"/>
              <a:gd name="connsiteY59" fmla="*/ 100582 h 146302"/>
              <a:gd name="connsiteX60" fmla="*/ 626351 w 1856192"/>
              <a:gd name="connsiteY60" fmla="*/ 100582 h 146302"/>
              <a:gd name="connsiteX61" fmla="*/ 649211 w 1856192"/>
              <a:gd name="connsiteY61" fmla="*/ 123442 h 146302"/>
              <a:gd name="connsiteX62" fmla="*/ 626351 w 1856192"/>
              <a:gd name="connsiteY62" fmla="*/ 146302 h 146302"/>
              <a:gd name="connsiteX63" fmla="*/ 603491 w 1856192"/>
              <a:gd name="connsiteY63" fmla="*/ 123442 h 146302"/>
              <a:gd name="connsiteX64" fmla="*/ 626351 w 1856192"/>
              <a:gd name="connsiteY64" fmla="*/ 100582 h 146302"/>
              <a:gd name="connsiteX65" fmla="*/ 525769 w 1856192"/>
              <a:gd name="connsiteY65" fmla="*/ 100582 h 146302"/>
              <a:gd name="connsiteX66" fmla="*/ 548629 w 1856192"/>
              <a:gd name="connsiteY66" fmla="*/ 123442 h 146302"/>
              <a:gd name="connsiteX67" fmla="*/ 525769 w 1856192"/>
              <a:gd name="connsiteY67" fmla="*/ 146302 h 146302"/>
              <a:gd name="connsiteX68" fmla="*/ 502909 w 1856192"/>
              <a:gd name="connsiteY68" fmla="*/ 123442 h 146302"/>
              <a:gd name="connsiteX69" fmla="*/ 525769 w 1856192"/>
              <a:gd name="connsiteY69" fmla="*/ 100582 h 146302"/>
              <a:gd name="connsiteX70" fmla="*/ 425187 w 1856192"/>
              <a:gd name="connsiteY70" fmla="*/ 100582 h 146302"/>
              <a:gd name="connsiteX71" fmla="*/ 448047 w 1856192"/>
              <a:gd name="connsiteY71" fmla="*/ 123442 h 146302"/>
              <a:gd name="connsiteX72" fmla="*/ 425187 w 1856192"/>
              <a:gd name="connsiteY72" fmla="*/ 146302 h 146302"/>
              <a:gd name="connsiteX73" fmla="*/ 402327 w 1856192"/>
              <a:gd name="connsiteY73" fmla="*/ 123442 h 146302"/>
              <a:gd name="connsiteX74" fmla="*/ 425187 w 1856192"/>
              <a:gd name="connsiteY74" fmla="*/ 100582 h 146302"/>
              <a:gd name="connsiteX75" fmla="*/ 324605 w 1856192"/>
              <a:gd name="connsiteY75" fmla="*/ 100582 h 146302"/>
              <a:gd name="connsiteX76" fmla="*/ 347465 w 1856192"/>
              <a:gd name="connsiteY76" fmla="*/ 123442 h 146302"/>
              <a:gd name="connsiteX77" fmla="*/ 324605 w 1856192"/>
              <a:gd name="connsiteY77" fmla="*/ 146302 h 146302"/>
              <a:gd name="connsiteX78" fmla="*/ 301745 w 1856192"/>
              <a:gd name="connsiteY78" fmla="*/ 123442 h 146302"/>
              <a:gd name="connsiteX79" fmla="*/ 324605 w 1856192"/>
              <a:gd name="connsiteY79" fmla="*/ 100582 h 146302"/>
              <a:gd name="connsiteX80" fmla="*/ 224023 w 1856192"/>
              <a:gd name="connsiteY80" fmla="*/ 100582 h 146302"/>
              <a:gd name="connsiteX81" fmla="*/ 246883 w 1856192"/>
              <a:gd name="connsiteY81" fmla="*/ 123442 h 146302"/>
              <a:gd name="connsiteX82" fmla="*/ 224023 w 1856192"/>
              <a:gd name="connsiteY82" fmla="*/ 146302 h 146302"/>
              <a:gd name="connsiteX83" fmla="*/ 201163 w 1856192"/>
              <a:gd name="connsiteY83" fmla="*/ 123442 h 146302"/>
              <a:gd name="connsiteX84" fmla="*/ 224023 w 1856192"/>
              <a:gd name="connsiteY84" fmla="*/ 100582 h 146302"/>
              <a:gd name="connsiteX85" fmla="*/ 123442 w 1856192"/>
              <a:gd name="connsiteY85" fmla="*/ 100582 h 146302"/>
              <a:gd name="connsiteX86" fmla="*/ 146302 w 1856192"/>
              <a:gd name="connsiteY86" fmla="*/ 123442 h 146302"/>
              <a:gd name="connsiteX87" fmla="*/ 123442 w 1856192"/>
              <a:gd name="connsiteY87" fmla="*/ 146302 h 146302"/>
              <a:gd name="connsiteX88" fmla="*/ 100582 w 1856192"/>
              <a:gd name="connsiteY88" fmla="*/ 123442 h 146302"/>
              <a:gd name="connsiteX89" fmla="*/ 123442 w 1856192"/>
              <a:gd name="connsiteY89" fmla="*/ 100582 h 146302"/>
              <a:gd name="connsiteX90" fmla="*/ 22860 w 1856192"/>
              <a:gd name="connsiteY90" fmla="*/ 100582 h 146302"/>
              <a:gd name="connsiteX91" fmla="*/ 45720 w 1856192"/>
              <a:gd name="connsiteY91" fmla="*/ 123442 h 146302"/>
              <a:gd name="connsiteX92" fmla="*/ 22860 w 1856192"/>
              <a:gd name="connsiteY92" fmla="*/ 146302 h 146302"/>
              <a:gd name="connsiteX93" fmla="*/ 0 w 1856192"/>
              <a:gd name="connsiteY93" fmla="*/ 123442 h 146302"/>
              <a:gd name="connsiteX94" fmla="*/ 22860 w 1856192"/>
              <a:gd name="connsiteY94" fmla="*/ 100582 h 146302"/>
              <a:gd name="connsiteX95" fmla="*/ 1833332 w 1856192"/>
              <a:gd name="connsiteY95" fmla="*/ 0 h 146302"/>
              <a:gd name="connsiteX96" fmla="*/ 1856192 w 1856192"/>
              <a:gd name="connsiteY96" fmla="*/ 22860 h 146302"/>
              <a:gd name="connsiteX97" fmla="*/ 1833332 w 1856192"/>
              <a:gd name="connsiteY97" fmla="*/ 45720 h 146302"/>
              <a:gd name="connsiteX98" fmla="*/ 1810472 w 1856192"/>
              <a:gd name="connsiteY98" fmla="*/ 22860 h 146302"/>
              <a:gd name="connsiteX99" fmla="*/ 1833332 w 1856192"/>
              <a:gd name="connsiteY99" fmla="*/ 0 h 146302"/>
              <a:gd name="connsiteX100" fmla="*/ 1732750 w 1856192"/>
              <a:gd name="connsiteY100" fmla="*/ 0 h 146302"/>
              <a:gd name="connsiteX101" fmla="*/ 1755610 w 1856192"/>
              <a:gd name="connsiteY101" fmla="*/ 22860 h 146302"/>
              <a:gd name="connsiteX102" fmla="*/ 1732750 w 1856192"/>
              <a:gd name="connsiteY102" fmla="*/ 45720 h 146302"/>
              <a:gd name="connsiteX103" fmla="*/ 1709890 w 1856192"/>
              <a:gd name="connsiteY103" fmla="*/ 22860 h 146302"/>
              <a:gd name="connsiteX104" fmla="*/ 1732750 w 1856192"/>
              <a:gd name="connsiteY104" fmla="*/ 0 h 146302"/>
              <a:gd name="connsiteX105" fmla="*/ 1632169 w 1856192"/>
              <a:gd name="connsiteY105" fmla="*/ 0 h 146302"/>
              <a:gd name="connsiteX106" fmla="*/ 1655029 w 1856192"/>
              <a:gd name="connsiteY106" fmla="*/ 22860 h 146302"/>
              <a:gd name="connsiteX107" fmla="*/ 1632169 w 1856192"/>
              <a:gd name="connsiteY107" fmla="*/ 45720 h 146302"/>
              <a:gd name="connsiteX108" fmla="*/ 1609309 w 1856192"/>
              <a:gd name="connsiteY108" fmla="*/ 22860 h 146302"/>
              <a:gd name="connsiteX109" fmla="*/ 1632169 w 1856192"/>
              <a:gd name="connsiteY109" fmla="*/ 0 h 146302"/>
              <a:gd name="connsiteX110" fmla="*/ 1531587 w 1856192"/>
              <a:gd name="connsiteY110" fmla="*/ 0 h 146302"/>
              <a:gd name="connsiteX111" fmla="*/ 1554447 w 1856192"/>
              <a:gd name="connsiteY111" fmla="*/ 22860 h 146302"/>
              <a:gd name="connsiteX112" fmla="*/ 1531587 w 1856192"/>
              <a:gd name="connsiteY112" fmla="*/ 45720 h 146302"/>
              <a:gd name="connsiteX113" fmla="*/ 1508727 w 1856192"/>
              <a:gd name="connsiteY113" fmla="*/ 22860 h 146302"/>
              <a:gd name="connsiteX114" fmla="*/ 1531587 w 1856192"/>
              <a:gd name="connsiteY114" fmla="*/ 0 h 146302"/>
              <a:gd name="connsiteX115" fmla="*/ 1431005 w 1856192"/>
              <a:gd name="connsiteY115" fmla="*/ 0 h 146302"/>
              <a:gd name="connsiteX116" fmla="*/ 1453865 w 1856192"/>
              <a:gd name="connsiteY116" fmla="*/ 22860 h 146302"/>
              <a:gd name="connsiteX117" fmla="*/ 1431005 w 1856192"/>
              <a:gd name="connsiteY117" fmla="*/ 45720 h 146302"/>
              <a:gd name="connsiteX118" fmla="*/ 1408145 w 1856192"/>
              <a:gd name="connsiteY118" fmla="*/ 22860 h 146302"/>
              <a:gd name="connsiteX119" fmla="*/ 1431005 w 1856192"/>
              <a:gd name="connsiteY119" fmla="*/ 0 h 146302"/>
              <a:gd name="connsiteX120" fmla="*/ 1330423 w 1856192"/>
              <a:gd name="connsiteY120" fmla="*/ 0 h 146302"/>
              <a:gd name="connsiteX121" fmla="*/ 1353283 w 1856192"/>
              <a:gd name="connsiteY121" fmla="*/ 22860 h 146302"/>
              <a:gd name="connsiteX122" fmla="*/ 1330423 w 1856192"/>
              <a:gd name="connsiteY122" fmla="*/ 45720 h 146302"/>
              <a:gd name="connsiteX123" fmla="*/ 1307563 w 1856192"/>
              <a:gd name="connsiteY123" fmla="*/ 22860 h 146302"/>
              <a:gd name="connsiteX124" fmla="*/ 1330423 w 1856192"/>
              <a:gd name="connsiteY124" fmla="*/ 0 h 146302"/>
              <a:gd name="connsiteX125" fmla="*/ 1229841 w 1856192"/>
              <a:gd name="connsiteY125" fmla="*/ 0 h 146302"/>
              <a:gd name="connsiteX126" fmla="*/ 1252701 w 1856192"/>
              <a:gd name="connsiteY126" fmla="*/ 22860 h 146302"/>
              <a:gd name="connsiteX127" fmla="*/ 1229841 w 1856192"/>
              <a:gd name="connsiteY127" fmla="*/ 45720 h 146302"/>
              <a:gd name="connsiteX128" fmla="*/ 1206981 w 1856192"/>
              <a:gd name="connsiteY128" fmla="*/ 22860 h 146302"/>
              <a:gd name="connsiteX129" fmla="*/ 1229841 w 1856192"/>
              <a:gd name="connsiteY129" fmla="*/ 0 h 146302"/>
              <a:gd name="connsiteX130" fmla="*/ 1129260 w 1856192"/>
              <a:gd name="connsiteY130" fmla="*/ 0 h 146302"/>
              <a:gd name="connsiteX131" fmla="*/ 1152120 w 1856192"/>
              <a:gd name="connsiteY131" fmla="*/ 22860 h 146302"/>
              <a:gd name="connsiteX132" fmla="*/ 1129260 w 1856192"/>
              <a:gd name="connsiteY132" fmla="*/ 45720 h 146302"/>
              <a:gd name="connsiteX133" fmla="*/ 1106400 w 1856192"/>
              <a:gd name="connsiteY133" fmla="*/ 22860 h 146302"/>
              <a:gd name="connsiteX134" fmla="*/ 1129260 w 1856192"/>
              <a:gd name="connsiteY134" fmla="*/ 0 h 146302"/>
              <a:gd name="connsiteX135" fmla="*/ 1028678 w 1856192"/>
              <a:gd name="connsiteY135" fmla="*/ 0 h 146302"/>
              <a:gd name="connsiteX136" fmla="*/ 1051538 w 1856192"/>
              <a:gd name="connsiteY136" fmla="*/ 22860 h 146302"/>
              <a:gd name="connsiteX137" fmla="*/ 1028678 w 1856192"/>
              <a:gd name="connsiteY137" fmla="*/ 45720 h 146302"/>
              <a:gd name="connsiteX138" fmla="*/ 1005818 w 1856192"/>
              <a:gd name="connsiteY138" fmla="*/ 22860 h 146302"/>
              <a:gd name="connsiteX139" fmla="*/ 1028678 w 1856192"/>
              <a:gd name="connsiteY139" fmla="*/ 0 h 146302"/>
              <a:gd name="connsiteX140" fmla="*/ 928096 w 1856192"/>
              <a:gd name="connsiteY140" fmla="*/ 0 h 146302"/>
              <a:gd name="connsiteX141" fmla="*/ 950956 w 1856192"/>
              <a:gd name="connsiteY141" fmla="*/ 22860 h 146302"/>
              <a:gd name="connsiteX142" fmla="*/ 928096 w 1856192"/>
              <a:gd name="connsiteY142" fmla="*/ 45720 h 146302"/>
              <a:gd name="connsiteX143" fmla="*/ 905236 w 1856192"/>
              <a:gd name="connsiteY143" fmla="*/ 22860 h 146302"/>
              <a:gd name="connsiteX144" fmla="*/ 928096 w 1856192"/>
              <a:gd name="connsiteY144" fmla="*/ 0 h 146302"/>
              <a:gd name="connsiteX145" fmla="*/ 827514 w 1856192"/>
              <a:gd name="connsiteY145" fmla="*/ 0 h 146302"/>
              <a:gd name="connsiteX146" fmla="*/ 850374 w 1856192"/>
              <a:gd name="connsiteY146" fmla="*/ 22860 h 146302"/>
              <a:gd name="connsiteX147" fmla="*/ 827514 w 1856192"/>
              <a:gd name="connsiteY147" fmla="*/ 45720 h 146302"/>
              <a:gd name="connsiteX148" fmla="*/ 804654 w 1856192"/>
              <a:gd name="connsiteY148" fmla="*/ 22860 h 146302"/>
              <a:gd name="connsiteX149" fmla="*/ 827514 w 1856192"/>
              <a:gd name="connsiteY149" fmla="*/ 0 h 146302"/>
              <a:gd name="connsiteX150" fmla="*/ 726932 w 1856192"/>
              <a:gd name="connsiteY150" fmla="*/ 0 h 146302"/>
              <a:gd name="connsiteX151" fmla="*/ 749792 w 1856192"/>
              <a:gd name="connsiteY151" fmla="*/ 22860 h 146302"/>
              <a:gd name="connsiteX152" fmla="*/ 726932 w 1856192"/>
              <a:gd name="connsiteY152" fmla="*/ 45720 h 146302"/>
              <a:gd name="connsiteX153" fmla="*/ 704072 w 1856192"/>
              <a:gd name="connsiteY153" fmla="*/ 22860 h 146302"/>
              <a:gd name="connsiteX154" fmla="*/ 726932 w 1856192"/>
              <a:gd name="connsiteY154" fmla="*/ 0 h 146302"/>
              <a:gd name="connsiteX155" fmla="*/ 626351 w 1856192"/>
              <a:gd name="connsiteY155" fmla="*/ 0 h 146302"/>
              <a:gd name="connsiteX156" fmla="*/ 649211 w 1856192"/>
              <a:gd name="connsiteY156" fmla="*/ 22860 h 146302"/>
              <a:gd name="connsiteX157" fmla="*/ 626351 w 1856192"/>
              <a:gd name="connsiteY157" fmla="*/ 45720 h 146302"/>
              <a:gd name="connsiteX158" fmla="*/ 603491 w 1856192"/>
              <a:gd name="connsiteY158" fmla="*/ 22860 h 146302"/>
              <a:gd name="connsiteX159" fmla="*/ 626351 w 1856192"/>
              <a:gd name="connsiteY159" fmla="*/ 0 h 146302"/>
              <a:gd name="connsiteX160" fmla="*/ 525769 w 1856192"/>
              <a:gd name="connsiteY160" fmla="*/ 0 h 146302"/>
              <a:gd name="connsiteX161" fmla="*/ 548629 w 1856192"/>
              <a:gd name="connsiteY161" fmla="*/ 22860 h 146302"/>
              <a:gd name="connsiteX162" fmla="*/ 525769 w 1856192"/>
              <a:gd name="connsiteY162" fmla="*/ 45720 h 146302"/>
              <a:gd name="connsiteX163" fmla="*/ 502909 w 1856192"/>
              <a:gd name="connsiteY163" fmla="*/ 22860 h 146302"/>
              <a:gd name="connsiteX164" fmla="*/ 525769 w 1856192"/>
              <a:gd name="connsiteY164" fmla="*/ 0 h 146302"/>
              <a:gd name="connsiteX165" fmla="*/ 425187 w 1856192"/>
              <a:gd name="connsiteY165" fmla="*/ 0 h 146302"/>
              <a:gd name="connsiteX166" fmla="*/ 448047 w 1856192"/>
              <a:gd name="connsiteY166" fmla="*/ 22860 h 146302"/>
              <a:gd name="connsiteX167" fmla="*/ 425187 w 1856192"/>
              <a:gd name="connsiteY167" fmla="*/ 45720 h 146302"/>
              <a:gd name="connsiteX168" fmla="*/ 402327 w 1856192"/>
              <a:gd name="connsiteY168" fmla="*/ 22860 h 146302"/>
              <a:gd name="connsiteX169" fmla="*/ 425187 w 1856192"/>
              <a:gd name="connsiteY169" fmla="*/ 0 h 146302"/>
              <a:gd name="connsiteX170" fmla="*/ 324605 w 1856192"/>
              <a:gd name="connsiteY170" fmla="*/ 0 h 146302"/>
              <a:gd name="connsiteX171" fmla="*/ 347465 w 1856192"/>
              <a:gd name="connsiteY171" fmla="*/ 22860 h 146302"/>
              <a:gd name="connsiteX172" fmla="*/ 324605 w 1856192"/>
              <a:gd name="connsiteY172" fmla="*/ 45720 h 146302"/>
              <a:gd name="connsiteX173" fmla="*/ 301745 w 1856192"/>
              <a:gd name="connsiteY173" fmla="*/ 22860 h 146302"/>
              <a:gd name="connsiteX174" fmla="*/ 324605 w 1856192"/>
              <a:gd name="connsiteY174" fmla="*/ 0 h 146302"/>
              <a:gd name="connsiteX175" fmla="*/ 224023 w 1856192"/>
              <a:gd name="connsiteY175" fmla="*/ 0 h 146302"/>
              <a:gd name="connsiteX176" fmla="*/ 246883 w 1856192"/>
              <a:gd name="connsiteY176" fmla="*/ 22860 h 146302"/>
              <a:gd name="connsiteX177" fmla="*/ 224023 w 1856192"/>
              <a:gd name="connsiteY177" fmla="*/ 45720 h 146302"/>
              <a:gd name="connsiteX178" fmla="*/ 201163 w 1856192"/>
              <a:gd name="connsiteY178" fmla="*/ 22860 h 146302"/>
              <a:gd name="connsiteX179" fmla="*/ 224023 w 1856192"/>
              <a:gd name="connsiteY179" fmla="*/ 0 h 146302"/>
              <a:gd name="connsiteX180" fmla="*/ 123442 w 1856192"/>
              <a:gd name="connsiteY180" fmla="*/ 0 h 146302"/>
              <a:gd name="connsiteX181" fmla="*/ 146302 w 1856192"/>
              <a:gd name="connsiteY181" fmla="*/ 22860 h 146302"/>
              <a:gd name="connsiteX182" fmla="*/ 123442 w 1856192"/>
              <a:gd name="connsiteY182" fmla="*/ 45720 h 146302"/>
              <a:gd name="connsiteX183" fmla="*/ 100582 w 1856192"/>
              <a:gd name="connsiteY183" fmla="*/ 22860 h 146302"/>
              <a:gd name="connsiteX184" fmla="*/ 123442 w 1856192"/>
              <a:gd name="connsiteY184" fmla="*/ 0 h 146302"/>
              <a:gd name="connsiteX185" fmla="*/ 22860 w 1856192"/>
              <a:gd name="connsiteY185" fmla="*/ 0 h 146302"/>
              <a:gd name="connsiteX186" fmla="*/ 45720 w 1856192"/>
              <a:gd name="connsiteY186" fmla="*/ 22860 h 146302"/>
              <a:gd name="connsiteX187" fmla="*/ 22860 w 1856192"/>
              <a:gd name="connsiteY187" fmla="*/ 45720 h 146302"/>
              <a:gd name="connsiteX188" fmla="*/ 0 w 1856192"/>
              <a:gd name="connsiteY188" fmla="*/ 22860 h 146302"/>
              <a:gd name="connsiteX189" fmla="*/ 22860 w 1856192"/>
              <a:gd name="connsiteY189" fmla="*/ 0 h 146302"/>
            </a:gdLst>
            <a:ahLst/>
            <a:cxnLst/>
            <a:rect l="l" t="t" r="r" b="b"/>
            <a:pathLst>
              <a:path w="1856192" h="146302">
                <a:moveTo>
                  <a:pt x="1833332" y="100582"/>
                </a:moveTo>
                <a:cubicBezTo>
                  <a:pt x="1845957" y="100582"/>
                  <a:pt x="1856192" y="110817"/>
                  <a:pt x="1856192" y="123442"/>
                </a:cubicBezTo>
                <a:cubicBezTo>
                  <a:pt x="1856192" y="136067"/>
                  <a:pt x="1845957" y="146302"/>
                  <a:pt x="1833332" y="146302"/>
                </a:cubicBezTo>
                <a:cubicBezTo>
                  <a:pt x="1820707" y="146302"/>
                  <a:pt x="1810472" y="136067"/>
                  <a:pt x="1810472" y="123442"/>
                </a:cubicBezTo>
                <a:cubicBezTo>
                  <a:pt x="1810472" y="110817"/>
                  <a:pt x="1820707" y="100582"/>
                  <a:pt x="1833332" y="100582"/>
                </a:cubicBezTo>
                <a:close/>
                <a:moveTo>
                  <a:pt x="1732750" y="100582"/>
                </a:moveTo>
                <a:cubicBezTo>
                  <a:pt x="1745375" y="100582"/>
                  <a:pt x="1755610" y="110817"/>
                  <a:pt x="1755610" y="123442"/>
                </a:cubicBezTo>
                <a:cubicBezTo>
                  <a:pt x="1755610" y="136067"/>
                  <a:pt x="1745375" y="146302"/>
                  <a:pt x="1732750" y="146302"/>
                </a:cubicBezTo>
                <a:cubicBezTo>
                  <a:pt x="1720125" y="146302"/>
                  <a:pt x="1709890" y="136067"/>
                  <a:pt x="1709890" y="123442"/>
                </a:cubicBezTo>
                <a:cubicBezTo>
                  <a:pt x="1709890" y="110817"/>
                  <a:pt x="1720125" y="100582"/>
                  <a:pt x="1732750" y="100582"/>
                </a:cubicBezTo>
                <a:close/>
                <a:moveTo>
                  <a:pt x="1632169" y="100582"/>
                </a:moveTo>
                <a:cubicBezTo>
                  <a:pt x="1644794" y="100582"/>
                  <a:pt x="1655029" y="110817"/>
                  <a:pt x="1655029" y="123442"/>
                </a:cubicBezTo>
                <a:cubicBezTo>
                  <a:pt x="1655029" y="136067"/>
                  <a:pt x="1644794" y="146302"/>
                  <a:pt x="1632169" y="146302"/>
                </a:cubicBezTo>
                <a:cubicBezTo>
                  <a:pt x="1619544" y="146302"/>
                  <a:pt x="1609309" y="136067"/>
                  <a:pt x="1609309" y="123442"/>
                </a:cubicBezTo>
                <a:cubicBezTo>
                  <a:pt x="1609309" y="110817"/>
                  <a:pt x="1619544" y="100582"/>
                  <a:pt x="1632169" y="100582"/>
                </a:cubicBezTo>
                <a:close/>
                <a:moveTo>
                  <a:pt x="1531587" y="100582"/>
                </a:moveTo>
                <a:cubicBezTo>
                  <a:pt x="1544212" y="100582"/>
                  <a:pt x="1554447" y="110817"/>
                  <a:pt x="1554447" y="123442"/>
                </a:cubicBezTo>
                <a:cubicBezTo>
                  <a:pt x="1554447" y="136067"/>
                  <a:pt x="1544212" y="146302"/>
                  <a:pt x="1531587" y="146302"/>
                </a:cubicBezTo>
                <a:cubicBezTo>
                  <a:pt x="1518962" y="146302"/>
                  <a:pt x="1508727" y="136067"/>
                  <a:pt x="1508727" y="123442"/>
                </a:cubicBezTo>
                <a:cubicBezTo>
                  <a:pt x="1508727" y="110817"/>
                  <a:pt x="1518962" y="100582"/>
                  <a:pt x="1531587" y="100582"/>
                </a:cubicBezTo>
                <a:close/>
                <a:moveTo>
                  <a:pt x="1431005" y="100582"/>
                </a:moveTo>
                <a:cubicBezTo>
                  <a:pt x="1443630" y="100582"/>
                  <a:pt x="1453865" y="110817"/>
                  <a:pt x="1453865" y="123442"/>
                </a:cubicBezTo>
                <a:cubicBezTo>
                  <a:pt x="1453865" y="136067"/>
                  <a:pt x="1443630" y="146302"/>
                  <a:pt x="1431005" y="146302"/>
                </a:cubicBezTo>
                <a:cubicBezTo>
                  <a:pt x="1418380" y="146302"/>
                  <a:pt x="1408145" y="136067"/>
                  <a:pt x="1408145" y="123442"/>
                </a:cubicBezTo>
                <a:cubicBezTo>
                  <a:pt x="1408145" y="110817"/>
                  <a:pt x="1418380" y="100582"/>
                  <a:pt x="1431005" y="100582"/>
                </a:cubicBezTo>
                <a:close/>
                <a:moveTo>
                  <a:pt x="1330423" y="100582"/>
                </a:moveTo>
                <a:cubicBezTo>
                  <a:pt x="1343048" y="100582"/>
                  <a:pt x="1353283" y="110817"/>
                  <a:pt x="1353283" y="123442"/>
                </a:cubicBezTo>
                <a:cubicBezTo>
                  <a:pt x="1353283" y="136067"/>
                  <a:pt x="1343048" y="146302"/>
                  <a:pt x="1330423" y="146302"/>
                </a:cubicBezTo>
                <a:cubicBezTo>
                  <a:pt x="1317798" y="146302"/>
                  <a:pt x="1307563" y="136067"/>
                  <a:pt x="1307563" y="123442"/>
                </a:cubicBezTo>
                <a:cubicBezTo>
                  <a:pt x="1307563" y="110817"/>
                  <a:pt x="1317798" y="100582"/>
                  <a:pt x="1330423" y="100582"/>
                </a:cubicBezTo>
                <a:close/>
                <a:moveTo>
                  <a:pt x="1229841" y="100582"/>
                </a:moveTo>
                <a:cubicBezTo>
                  <a:pt x="1242466" y="100582"/>
                  <a:pt x="1252701" y="110817"/>
                  <a:pt x="1252701" y="123442"/>
                </a:cubicBezTo>
                <a:cubicBezTo>
                  <a:pt x="1252701" y="136067"/>
                  <a:pt x="1242466" y="146302"/>
                  <a:pt x="1229841" y="146302"/>
                </a:cubicBezTo>
                <a:cubicBezTo>
                  <a:pt x="1217216" y="146302"/>
                  <a:pt x="1206981" y="136067"/>
                  <a:pt x="1206981" y="123442"/>
                </a:cubicBezTo>
                <a:cubicBezTo>
                  <a:pt x="1206981" y="110817"/>
                  <a:pt x="1217216" y="100582"/>
                  <a:pt x="1229841" y="100582"/>
                </a:cubicBezTo>
                <a:close/>
                <a:moveTo>
                  <a:pt x="1129260" y="100582"/>
                </a:moveTo>
                <a:cubicBezTo>
                  <a:pt x="1141885" y="100582"/>
                  <a:pt x="1152120" y="110817"/>
                  <a:pt x="1152120" y="123442"/>
                </a:cubicBezTo>
                <a:cubicBezTo>
                  <a:pt x="1152120" y="136067"/>
                  <a:pt x="1141885" y="146302"/>
                  <a:pt x="1129260" y="146302"/>
                </a:cubicBezTo>
                <a:cubicBezTo>
                  <a:pt x="1116635" y="146302"/>
                  <a:pt x="1106400" y="136067"/>
                  <a:pt x="1106400" y="123442"/>
                </a:cubicBezTo>
                <a:cubicBezTo>
                  <a:pt x="1106400" y="110817"/>
                  <a:pt x="1116635" y="100582"/>
                  <a:pt x="1129260" y="100582"/>
                </a:cubicBezTo>
                <a:close/>
                <a:moveTo>
                  <a:pt x="1028678" y="100582"/>
                </a:moveTo>
                <a:cubicBezTo>
                  <a:pt x="1041303" y="100582"/>
                  <a:pt x="1051538" y="110817"/>
                  <a:pt x="1051538" y="123442"/>
                </a:cubicBezTo>
                <a:cubicBezTo>
                  <a:pt x="1051538" y="136067"/>
                  <a:pt x="1041303" y="146302"/>
                  <a:pt x="1028678" y="146302"/>
                </a:cubicBezTo>
                <a:cubicBezTo>
                  <a:pt x="1016053" y="146302"/>
                  <a:pt x="1005818" y="136067"/>
                  <a:pt x="1005818" y="123442"/>
                </a:cubicBezTo>
                <a:cubicBezTo>
                  <a:pt x="1005818" y="110817"/>
                  <a:pt x="1016053" y="100582"/>
                  <a:pt x="1028678" y="100582"/>
                </a:cubicBezTo>
                <a:close/>
                <a:moveTo>
                  <a:pt x="928096" y="100582"/>
                </a:moveTo>
                <a:cubicBezTo>
                  <a:pt x="940721" y="100582"/>
                  <a:pt x="950956" y="110817"/>
                  <a:pt x="950956" y="123442"/>
                </a:cubicBezTo>
                <a:cubicBezTo>
                  <a:pt x="950956" y="136067"/>
                  <a:pt x="940721" y="146302"/>
                  <a:pt x="928096" y="146302"/>
                </a:cubicBezTo>
                <a:cubicBezTo>
                  <a:pt x="915471" y="146302"/>
                  <a:pt x="905236" y="136067"/>
                  <a:pt x="905236" y="123442"/>
                </a:cubicBezTo>
                <a:cubicBezTo>
                  <a:pt x="905236" y="110817"/>
                  <a:pt x="915471" y="100582"/>
                  <a:pt x="928096" y="100582"/>
                </a:cubicBezTo>
                <a:close/>
                <a:moveTo>
                  <a:pt x="827514" y="100582"/>
                </a:moveTo>
                <a:cubicBezTo>
                  <a:pt x="840139" y="100582"/>
                  <a:pt x="850374" y="110817"/>
                  <a:pt x="850374" y="123442"/>
                </a:cubicBezTo>
                <a:cubicBezTo>
                  <a:pt x="850374" y="136067"/>
                  <a:pt x="840139" y="146302"/>
                  <a:pt x="827514" y="146302"/>
                </a:cubicBezTo>
                <a:cubicBezTo>
                  <a:pt x="814889" y="146302"/>
                  <a:pt x="804654" y="136067"/>
                  <a:pt x="804654" y="123442"/>
                </a:cubicBezTo>
                <a:cubicBezTo>
                  <a:pt x="804654" y="110817"/>
                  <a:pt x="814889" y="100582"/>
                  <a:pt x="827514" y="100582"/>
                </a:cubicBezTo>
                <a:close/>
                <a:moveTo>
                  <a:pt x="726932" y="100582"/>
                </a:moveTo>
                <a:cubicBezTo>
                  <a:pt x="739557" y="100582"/>
                  <a:pt x="749792" y="110817"/>
                  <a:pt x="749792" y="123442"/>
                </a:cubicBezTo>
                <a:cubicBezTo>
                  <a:pt x="749792" y="136067"/>
                  <a:pt x="739557" y="146302"/>
                  <a:pt x="726932" y="146302"/>
                </a:cubicBezTo>
                <a:cubicBezTo>
                  <a:pt x="714307" y="146302"/>
                  <a:pt x="704072" y="136067"/>
                  <a:pt x="704072" y="123442"/>
                </a:cubicBezTo>
                <a:cubicBezTo>
                  <a:pt x="704072" y="110817"/>
                  <a:pt x="714307" y="100582"/>
                  <a:pt x="726932" y="100582"/>
                </a:cubicBezTo>
                <a:close/>
                <a:moveTo>
                  <a:pt x="626351" y="100582"/>
                </a:moveTo>
                <a:cubicBezTo>
                  <a:pt x="638976" y="100582"/>
                  <a:pt x="649211" y="110817"/>
                  <a:pt x="649211" y="123442"/>
                </a:cubicBezTo>
                <a:cubicBezTo>
                  <a:pt x="649211" y="136067"/>
                  <a:pt x="638976" y="146302"/>
                  <a:pt x="626351" y="146302"/>
                </a:cubicBezTo>
                <a:cubicBezTo>
                  <a:pt x="613726" y="146302"/>
                  <a:pt x="603491" y="136067"/>
                  <a:pt x="603491" y="123442"/>
                </a:cubicBezTo>
                <a:cubicBezTo>
                  <a:pt x="603491" y="110817"/>
                  <a:pt x="613726" y="100582"/>
                  <a:pt x="626351" y="100582"/>
                </a:cubicBezTo>
                <a:close/>
                <a:moveTo>
                  <a:pt x="525769" y="100582"/>
                </a:moveTo>
                <a:cubicBezTo>
                  <a:pt x="538394" y="100582"/>
                  <a:pt x="548629" y="110817"/>
                  <a:pt x="548629" y="123442"/>
                </a:cubicBezTo>
                <a:cubicBezTo>
                  <a:pt x="548629" y="136067"/>
                  <a:pt x="538394" y="146302"/>
                  <a:pt x="525769" y="146302"/>
                </a:cubicBezTo>
                <a:cubicBezTo>
                  <a:pt x="513144" y="146302"/>
                  <a:pt x="502909" y="136067"/>
                  <a:pt x="502909" y="123442"/>
                </a:cubicBezTo>
                <a:cubicBezTo>
                  <a:pt x="502909" y="110817"/>
                  <a:pt x="513144" y="100582"/>
                  <a:pt x="525769" y="100582"/>
                </a:cubicBezTo>
                <a:close/>
                <a:moveTo>
                  <a:pt x="425187" y="100582"/>
                </a:moveTo>
                <a:cubicBezTo>
                  <a:pt x="437812" y="100582"/>
                  <a:pt x="448047" y="110817"/>
                  <a:pt x="448047" y="123442"/>
                </a:cubicBezTo>
                <a:cubicBezTo>
                  <a:pt x="448047" y="136067"/>
                  <a:pt x="437812" y="146302"/>
                  <a:pt x="425187" y="146302"/>
                </a:cubicBezTo>
                <a:cubicBezTo>
                  <a:pt x="412562" y="146302"/>
                  <a:pt x="402327" y="136067"/>
                  <a:pt x="402327" y="123442"/>
                </a:cubicBezTo>
                <a:cubicBezTo>
                  <a:pt x="402327" y="110817"/>
                  <a:pt x="412562" y="100582"/>
                  <a:pt x="425187" y="100582"/>
                </a:cubicBezTo>
                <a:close/>
                <a:moveTo>
                  <a:pt x="324605" y="100582"/>
                </a:moveTo>
                <a:cubicBezTo>
                  <a:pt x="337230" y="100582"/>
                  <a:pt x="347465" y="110817"/>
                  <a:pt x="347465" y="123442"/>
                </a:cubicBezTo>
                <a:cubicBezTo>
                  <a:pt x="347465" y="136067"/>
                  <a:pt x="337230" y="146302"/>
                  <a:pt x="324605" y="146302"/>
                </a:cubicBezTo>
                <a:cubicBezTo>
                  <a:pt x="311980" y="146302"/>
                  <a:pt x="301745" y="136067"/>
                  <a:pt x="301745" y="123442"/>
                </a:cubicBezTo>
                <a:cubicBezTo>
                  <a:pt x="301745" y="110817"/>
                  <a:pt x="311980" y="100582"/>
                  <a:pt x="324605" y="100582"/>
                </a:cubicBezTo>
                <a:close/>
                <a:moveTo>
                  <a:pt x="224023" y="100582"/>
                </a:moveTo>
                <a:cubicBezTo>
                  <a:pt x="236648" y="100582"/>
                  <a:pt x="246883" y="110817"/>
                  <a:pt x="246883" y="123442"/>
                </a:cubicBezTo>
                <a:cubicBezTo>
                  <a:pt x="246883" y="136067"/>
                  <a:pt x="236648" y="146302"/>
                  <a:pt x="224023" y="146302"/>
                </a:cubicBezTo>
                <a:cubicBezTo>
                  <a:pt x="211398" y="146302"/>
                  <a:pt x="201163" y="136067"/>
                  <a:pt x="201163" y="123442"/>
                </a:cubicBezTo>
                <a:cubicBezTo>
                  <a:pt x="201163" y="110817"/>
                  <a:pt x="211398" y="100582"/>
                  <a:pt x="224023" y="100582"/>
                </a:cubicBezTo>
                <a:close/>
                <a:moveTo>
                  <a:pt x="123442" y="100582"/>
                </a:moveTo>
                <a:cubicBezTo>
                  <a:pt x="136067" y="100582"/>
                  <a:pt x="146302" y="110817"/>
                  <a:pt x="146302" y="123442"/>
                </a:cubicBezTo>
                <a:cubicBezTo>
                  <a:pt x="146302" y="136067"/>
                  <a:pt x="136067" y="146302"/>
                  <a:pt x="123442" y="146302"/>
                </a:cubicBezTo>
                <a:cubicBezTo>
                  <a:pt x="110817" y="146302"/>
                  <a:pt x="100582" y="136067"/>
                  <a:pt x="100582" y="123442"/>
                </a:cubicBezTo>
                <a:cubicBezTo>
                  <a:pt x="100582" y="110817"/>
                  <a:pt x="110817" y="100582"/>
                  <a:pt x="123442" y="100582"/>
                </a:cubicBezTo>
                <a:close/>
                <a:moveTo>
                  <a:pt x="22860" y="100582"/>
                </a:moveTo>
                <a:cubicBezTo>
                  <a:pt x="35485" y="100582"/>
                  <a:pt x="45720" y="110817"/>
                  <a:pt x="45720" y="123442"/>
                </a:cubicBezTo>
                <a:cubicBezTo>
                  <a:pt x="45720" y="136067"/>
                  <a:pt x="35485" y="146302"/>
                  <a:pt x="22860" y="146302"/>
                </a:cubicBezTo>
                <a:cubicBezTo>
                  <a:pt x="10235" y="146302"/>
                  <a:pt x="0" y="136067"/>
                  <a:pt x="0" y="123442"/>
                </a:cubicBezTo>
                <a:cubicBezTo>
                  <a:pt x="0" y="110817"/>
                  <a:pt x="10235" y="100582"/>
                  <a:pt x="22860" y="100582"/>
                </a:cubicBezTo>
                <a:close/>
                <a:moveTo>
                  <a:pt x="1833332" y="0"/>
                </a:moveTo>
                <a:cubicBezTo>
                  <a:pt x="1845957" y="0"/>
                  <a:pt x="1856192" y="10235"/>
                  <a:pt x="1856192" y="22860"/>
                </a:cubicBezTo>
                <a:cubicBezTo>
                  <a:pt x="1856192" y="35485"/>
                  <a:pt x="1845957" y="45720"/>
                  <a:pt x="1833332" y="45720"/>
                </a:cubicBezTo>
                <a:cubicBezTo>
                  <a:pt x="1820707" y="45720"/>
                  <a:pt x="1810472" y="35485"/>
                  <a:pt x="1810472" y="22860"/>
                </a:cubicBezTo>
                <a:cubicBezTo>
                  <a:pt x="1810472" y="10235"/>
                  <a:pt x="1820707" y="0"/>
                  <a:pt x="1833332" y="0"/>
                </a:cubicBezTo>
                <a:close/>
                <a:moveTo>
                  <a:pt x="1732750" y="0"/>
                </a:moveTo>
                <a:cubicBezTo>
                  <a:pt x="1745375" y="0"/>
                  <a:pt x="1755610" y="10235"/>
                  <a:pt x="1755610" y="22860"/>
                </a:cubicBezTo>
                <a:cubicBezTo>
                  <a:pt x="1755610" y="35485"/>
                  <a:pt x="1745375" y="45720"/>
                  <a:pt x="1732750" y="45720"/>
                </a:cubicBezTo>
                <a:cubicBezTo>
                  <a:pt x="1720125" y="45720"/>
                  <a:pt x="1709890" y="35485"/>
                  <a:pt x="1709890" y="22860"/>
                </a:cubicBezTo>
                <a:cubicBezTo>
                  <a:pt x="1709890" y="10235"/>
                  <a:pt x="1720125" y="0"/>
                  <a:pt x="1732750" y="0"/>
                </a:cubicBezTo>
                <a:close/>
                <a:moveTo>
                  <a:pt x="1632169" y="0"/>
                </a:moveTo>
                <a:cubicBezTo>
                  <a:pt x="1644794" y="0"/>
                  <a:pt x="1655029" y="10235"/>
                  <a:pt x="1655029" y="22860"/>
                </a:cubicBezTo>
                <a:cubicBezTo>
                  <a:pt x="1655029" y="35485"/>
                  <a:pt x="1644794" y="45720"/>
                  <a:pt x="1632169" y="45720"/>
                </a:cubicBezTo>
                <a:cubicBezTo>
                  <a:pt x="1619544" y="45720"/>
                  <a:pt x="1609309" y="35485"/>
                  <a:pt x="1609309" y="22860"/>
                </a:cubicBezTo>
                <a:cubicBezTo>
                  <a:pt x="1609309" y="10235"/>
                  <a:pt x="1619544" y="0"/>
                  <a:pt x="1632169" y="0"/>
                </a:cubicBezTo>
                <a:close/>
                <a:moveTo>
                  <a:pt x="1531587" y="0"/>
                </a:moveTo>
                <a:cubicBezTo>
                  <a:pt x="1544212" y="0"/>
                  <a:pt x="1554447" y="10235"/>
                  <a:pt x="1554447" y="22860"/>
                </a:cubicBezTo>
                <a:cubicBezTo>
                  <a:pt x="1554447" y="35485"/>
                  <a:pt x="1544212" y="45720"/>
                  <a:pt x="1531587" y="45720"/>
                </a:cubicBezTo>
                <a:cubicBezTo>
                  <a:pt x="1518962" y="45720"/>
                  <a:pt x="1508727" y="35485"/>
                  <a:pt x="1508727" y="22860"/>
                </a:cubicBezTo>
                <a:cubicBezTo>
                  <a:pt x="1508727" y="10235"/>
                  <a:pt x="1518962" y="0"/>
                  <a:pt x="1531587" y="0"/>
                </a:cubicBezTo>
                <a:close/>
                <a:moveTo>
                  <a:pt x="1431005" y="0"/>
                </a:moveTo>
                <a:cubicBezTo>
                  <a:pt x="1443630" y="0"/>
                  <a:pt x="1453865" y="10235"/>
                  <a:pt x="1453865" y="22860"/>
                </a:cubicBezTo>
                <a:cubicBezTo>
                  <a:pt x="1453865" y="35485"/>
                  <a:pt x="1443630" y="45720"/>
                  <a:pt x="1431005" y="45720"/>
                </a:cubicBezTo>
                <a:cubicBezTo>
                  <a:pt x="1418380" y="45720"/>
                  <a:pt x="1408145" y="35485"/>
                  <a:pt x="1408145" y="22860"/>
                </a:cubicBezTo>
                <a:cubicBezTo>
                  <a:pt x="1408145" y="10235"/>
                  <a:pt x="1418380" y="0"/>
                  <a:pt x="1431005" y="0"/>
                </a:cubicBezTo>
                <a:close/>
                <a:moveTo>
                  <a:pt x="1330423" y="0"/>
                </a:moveTo>
                <a:cubicBezTo>
                  <a:pt x="1343048" y="0"/>
                  <a:pt x="1353283" y="10235"/>
                  <a:pt x="1353283" y="22860"/>
                </a:cubicBezTo>
                <a:cubicBezTo>
                  <a:pt x="1353283" y="35485"/>
                  <a:pt x="1343048" y="45720"/>
                  <a:pt x="1330423" y="45720"/>
                </a:cubicBezTo>
                <a:cubicBezTo>
                  <a:pt x="1317798" y="45720"/>
                  <a:pt x="1307563" y="35485"/>
                  <a:pt x="1307563" y="22860"/>
                </a:cubicBezTo>
                <a:cubicBezTo>
                  <a:pt x="1307563" y="10235"/>
                  <a:pt x="1317798" y="0"/>
                  <a:pt x="1330423" y="0"/>
                </a:cubicBezTo>
                <a:close/>
                <a:moveTo>
                  <a:pt x="1229841" y="0"/>
                </a:moveTo>
                <a:cubicBezTo>
                  <a:pt x="1242466" y="0"/>
                  <a:pt x="1252701" y="10235"/>
                  <a:pt x="1252701" y="22860"/>
                </a:cubicBezTo>
                <a:cubicBezTo>
                  <a:pt x="1252701" y="35485"/>
                  <a:pt x="1242466" y="45720"/>
                  <a:pt x="1229841" y="45720"/>
                </a:cubicBezTo>
                <a:cubicBezTo>
                  <a:pt x="1217216" y="45720"/>
                  <a:pt x="1206981" y="35485"/>
                  <a:pt x="1206981" y="22860"/>
                </a:cubicBezTo>
                <a:cubicBezTo>
                  <a:pt x="1206981" y="10235"/>
                  <a:pt x="1217216" y="0"/>
                  <a:pt x="1229841" y="0"/>
                </a:cubicBezTo>
                <a:close/>
                <a:moveTo>
                  <a:pt x="1129260" y="0"/>
                </a:moveTo>
                <a:cubicBezTo>
                  <a:pt x="1141885" y="0"/>
                  <a:pt x="1152120" y="10235"/>
                  <a:pt x="1152120" y="22860"/>
                </a:cubicBezTo>
                <a:cubicBezTo>
                  <a:pt x="1152120" y="35485"/>
                  <a:pt x="1141885" y="45720"/>
                  <a:pt x="1129260" y="45720"/>
                </a:cubicBezTo>
                <a:cubicBezTo>
                  <a:pt x="1116635" y="45720"/>
                  <a:pt x="1106400" y="35485"/>
                  <a:pt x="1106400" y="22860"/>
                </a:cubicBezTo>
                <a:cubicBezTo>
                  <a:pt x="1106400" y="10235"/>
                  <a:pt x="1116635" y="0"/>
                  <a:pt x="1129260" y="0"/>
                </a:cubicBezTo>
                <a:close/>
                <a:moveTo>
                  <a:pt x="1028678" y="0"/>
                </a:moveTo>
                <a:cubicBezTo>
                  <a:pt x="1041303" y="0"/>
                  <a:pt x="1051538" y="10235"/>
                  <a:pt x="1051538" y="22860"/>
                </a:cubicBezTo>
                <a:cubicBezTo>
                  <a:pt x="1051538" y="35485"/>
                  <a:pt x="1041303" y="45720"/>
                  <a:pt x="1028678" y="45720"/>
                </a:cubicBezTo>
                <a:cubicBezTo>
                  <a:pt x="1016053" y="45720"/>
                  <a:pt x="1005818" y="35485"/>
                  <a:pt x="1005818" y="22860"/>
                </a:cubicBezTo>
                <a:cubicBezTo>
                  <a:pt x="1005818" y="10235"/>
                  <a:pt x="1016053" y="0"/>
                  <a:pt x="1028678" y="0"/>
                </a:cubicBezTo>
                <a:close/>
                <a:moveTo>
                  <a:pt x="928096" y="0"/>
                </a:moveTo>
                <a:cubicBezTo>
                  <a:pt x="940721" y="0"/>
                  <a:pt x="950956" y="10235"/>
                  <a:pt x="950956" y="22860"/>
                </a:cubicBezTo>
                <a:cubicBezTo>
                  <a:pt x="950956" y="35485"/>
                  <a:pt x="940721" y="45720"/>
                  <a:pt x="928096" y="45720"/>
                </a:cubicBezTo>
                <a:cubicBezTo>
                  <a:pt x="915471" y="45720"/>
                  <a:pt x="905236" y="35485"/>
                  <a:pt x="905236" y="22860"/>
                </a:cubicBezTo>
                <a:cubicBezTo>
                  <a:pt x="905236" y="10235"/>
                  <a:pt x="915471" y="0"/>
                  <a:pt x="928096" y="0"/>
                </a:cubicBezTo>
                <a:close/>
                <a:moveTo>
                  <a:pt x="827514" y="0"/>
                </a:moveTo>
                <a:cubicBezTo>
                  <a:pt x="840139" y="0"/>
                  <a:pt x="850374" y="10235"/>
                  <a:pt x="850374" y="22860"/>
                </a:cubicBezTo>
                <a:cubicBezTo>
                  <a:pt x="850374" y="35485"/>
                  <a:pt x="840139" y="45720"/>
                  <a:pt x="827514" y="45720"/>
                </a:cubicBezTo>
                <a:cubicBezTo>
                  <a:pt x="814889" y="45720"/>
                  <a:pt x="804654" y="35485"/>
                  <a:pt x="804654" y="22860"/>
                </a:cubicBezTo>
                <a:cubicBezTo>
                  <a:pt x="804654" y="10235"/>
                  <a:pt x="814889" y="0"/>
                  <a:pt x="827514" y="0"/>
                </a:cubicBezTo>
                <a:close/>
                <a:moveTo>
                  <a:pt x="726932" y="0"/>
                </a:moveTo>
                <a:cubicBezTo>
                  <a:pt x="739557" y="0"/>
                  <a:pt x="749792" y="10235"/>
                  <a:pt x="749792" y="22860"/>
                </a:cubicBezTo>
                <a:cubicBezTo>
                  <a:pt x="749792" y="35485"/>
                  <a:pt x="739557" y="45720"/>
                  <a:pt x="726932" y="45720"/>
                </a:cubicBezTo>
                <a:cubicBezTo>
                  <a:pt x="714307" y="45720"/>
                  <a:pt x="704072" y="35485"/>
                  <a:pt x="704072" y="22860"/>
                </a:cubicBezTo>
                <a:cubicBezTo>
                  <a:pt x="704072" y="10235"/>
                  <a:pt x="714307" y="0"/>
                  <a:pt x="726932" y="0"/>
                </a:cubicBezTo>
                <a:close/>
                <a:moveTo>
                  <a:pt x="626351" y="0"/>
                </a:moveTo>
                <a:cubicBezTo>
                  <a:pt x="638976" y="0"/>
                  <a:pt x="649211" y="10235"/>
                  <a:pt x="649211" y="22860"/>
                </a:cubicBezTo>
                <a:cubicBezTo>
                  <a:pt x="649211" y="35485"/>
                  <a:pt x="638976" y="45720"/>
                  <a:pt x="626351" y="45720"/>
                </a:cubicBezTo>
                <a:cubicBezTo>
                  <a:pt x="613726" y="45720"/>
                  <a:pt x="603491" y="35485"/>
                  <a:pt x="603491" y="22860"/>
                </a:cubicBezTo>
                <a:cubicBezTo>
                  <a:pt x="603491" y="10235"/>
                  <a:pt x="613726" y="0"/>
                  <a:pt x="626351" y="0"/>
                </a:cubicBezTo>
                <a:close/>
                <a:moveTo>
                  <a:pt x="525769" y="0"/>
                </a:moveTo>
                <a:cubicBezTo>
                  <a:pt x="538394" y="0"/>
                  <a:pt x="548629" y="10235"/>
                  <a:pt x="548629" y="22860"/>
                </a:cubicBezTo>
                <a:cubicBezTo>
                  <a:pt x="548629" y="35485"/>
                  <a:pt x="538394" y="45720"/>
                  <a:pt x="525769" y="45720"/>
                </a:cubicBezTo>
                <a:cubicBezTo>
                  <a:pt x="513144" y="45720"/>
                  <a:pt x="502909" y="35485"/>
                  <a:pt x="502909" y="22860"/>
                </a:cubicBezTo>
                <a:cubicBezTo>
                  <a:pt x="502909" y="10235"/>
                  <a:pt x="513144" y="0"/>
                  <a:pt x="525769" y="0"/>
                </a:cubicBezTo>
                <a:close/>
                <a:moveTo>
                  <a:pt x="425187" y="0"/>
                </a:moveTo>
                <a:cubicBezTo>
                  <a:pt x="437812" y="0"/>
                  <a:pt x="448047" y="10235"/>
                  <a:pt x="448047" y="22860"/>
                </a:cubicBezTo>
                <a:cubicBezTo>
                  <a:pt x="448047" y="35485"/>
                  <a:pt x="437812" y="45720"/>
                  <a:pt x="425187" y="45720"/>
                </a:cubicBezTo>
                <a:cubicBezTo>
                  <a:pt x="412562" y="45720"/>
                  <a:pt x="402327" y="35485"/>
                  <a:pt x="402327" y="22860"/>
                </a:cubicBezTo>
                <a:cubicBezTo>
                  <a:pt x="402327" y="10235"/>
                  <a:pt x="412562" y="0"/>
                  <a:pt x="425187" y="0"/>
                </a:cubicBezTo>
                <a:close/>
                <a:moveTo>
                  <a:pt x="324605" y="0"/>
                </a:moveTo>
                <a:cubicBezTo>
                  <a:pt x="337230" y="0"/>
                  <a:pt x="347465" y="10235"/>
                  <a:pt x="347465" y="22860"/>
                </a:cubicBezTo>
                <a:cubicBezTo>
                  <a:pt x="347465" y="35485"/>
                  <a:pt x="337230" y="45720"/>
                  <a:pt x="324605" y="45720"/>
                </a:cubicBezTo>
                <a:cubicBezTo>
                  <a:pt x="311980" y="45720"/>
                  <a:pt x="301745" y="35485"/>
                  <a:pt x="301745" y="22860"/>
                </a:cubicBezTo>
                <a:cubicBezTo>
                  <a:pt x="301745" y="10235"/>
                  <a:pt x="311980" y="0"/>
                  <a:pt x="324605" y="0"/>
                </a:cubicBezTo>
                <a:close/>
                <a:moveTo>
                  <a:pt x="224023" y="0"/>
                </a:moveTo>
                <a:cubicBezTo>
                  <a:pt x="236648" y="0"/>
                  <a:pt x="246883" y="10235"/>
                  <a:pt x="246883" y="22860"/>
                </a:cubicBezTo>
                <a:cubicBezTo>
                  <a:pt x="246883" y="35485"/>
                  <a:pt x="236648" y="45720"/>
                  <a:pt x="224023" y="45720"/>
                </a:cubicBezTo>
                <a:cubicBezTo>
                  <a:pt x="211398" y="45720"/>
                  <a:pt x="201163" y="35485"/>
                  <a:pt x="201163" y="22860"/>
                </a:cubicBezTo>
                <a:cubicBezTo>
                  <a:pt x="201163" y="10235"/>
                  <a:pt x="211398" y="0"/>
                  <a:pt x="224023" y="0"/>
                </a:cubicBezTo>
                <a:close/>
                <a:moveTo>
                  <a:pt x="123442" y="0"/>
                </a:moveTo>
                <a:cubicBezTo>
                  <a:pt x="136067" y="0"/>
                  <a:pt x="146302" y="10235"/>
                  <a:pt x="146302" y="22860"/>
                </a:cubicBezTo>
                <a:cubicBezTo>
                  <a:pt x="146302" y="35485"/>
                  <a:pt x="136067" y="45720"/>
                  <a:pt x="123442" y="45720"/>
                </a:cubicBezTo>
                <a:cubicBezTo>
                  <a:pt x="110817" y="45720"/>
                  <a:pt x="100582" y="35485"/>
                  <a:pt x="100582" y="22860"/>
                </a:cubicBezTo>
                <a:cubicBezTo>
                  <a:pt x="100582" y="10235"/>
                  <a:pt x="110817" y="0"/>
                  <a:pt x="123442" y="0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693824" y="5857507"/>
            <a:ext cx="3201777" cy="228571"/>
          </a:xfrm>
          <a:custGeom>
            <a:avLst/>
            <a:gdLst>
              <a:gd name="connsiteX0" fmla="*/ 0 w 3201777"/>
              <a:gd name="connsiteY0" fmla="*/ 0 h 228571"/>
              <a:gd name="connsiteX1" fmla="*/ 3201777 w 3201777"/>
              <a:gd name="connsiteY1" fmla="*/ 0 h 228571"/>
              <a:gd name="connsiteX2" fmla="*/ 3030817 w 3201777"/>
              <a:gd name="connsiteY2" fmla="*/ 228571 h 228571"/>
              <a:gd name="connsiteX3" fmla="*/ 0 w 3201777"/>
              <a:gd name="connsiteY3" fmla="*/ 228571 h 228571"/>
            </a:gdLst>
            <a:ahLst/>
            <a:cxnLst/>
            <a:rect l="l" t="t" r="r" b="b"/>
            <a:pathLst>
              <a:path w="3201777" h="228571">
                <a:moveTo>
                  <a:pt x="0" y="0"/>
                </a:moveTo>
                <a:lnTo>
                  <a:pt x="3201777" y="0"/>
                </a:lnTo>
                <a:lnTo>
                  <a:pt x="3030817" y="228571"/>
                </a:lnTo>
                <a:lnTo>
                  <a:pt x="0" y="2285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6879218" y="930055"/>
            <a:ext cx="1744421" cy="18196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6000">
                <a:ln w="12700">
                  <a:noFill/>
                </a:ln>
                <a:solidFill>
                  <a:srgbClr val="67A2FE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01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2512670" y="5090925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 flipH="1">
            <a:off x="5469727" y="5090925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6439797" y="5099131"/>
            <a:ext cx="3063833" cy="51162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6273678" y="5090925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 flipH="1">
            <a:off x="9230735" y="5090925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2" name="标题 1"/>
          <p:cNvSpPr txBox="1"/>
          <p:nvPr/>
        </p:nvSpPr>
        <p:spPr>
          <a:xfrm>
            <a:off x="3164114" y="5327491"/>
            <a:ext cx="206887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3" name="标题 1"/>
          <p:cNvSpPr txBox="1"/>
          <p:nvPr/>
        </p:nvSpPr>
        <p:spPr>
          <a:xfrm>
            <a:off x="6966682" y="5327491"/>
            <a:ext cx="206887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4" name="slide_3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667774" y="1253771"/>
            <a:ext cx="648001" cy="648000"/>
          </a:xfrm>
          <a:prstGeom prst="ellipse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67774" y="2476345"/>
            <a:ext cx="648001" cy="648000"/>
          </a:xfrm>
          <a:prstGeom prst="ellipse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67774" y="3698920"/>
            <a:ext cx="648001" cy="648000"/>
          </a:xfrm>
          <a:prstGeom prst="ellipse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7774" y="4921496"/>
            <a:ext cx="648001" cy="648000"/>
          </a:xfrm>
          <a:prstGeom prst="ellipse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6520840" y="1253771"/>
            <a:ext cx="648001" cy="648000"/>
          </a:xfrm>
          <a:prstGeom prst="ellipse">
            <a:avLst/>
          </a:pr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6520840" y="2476345"/>
            <a:ext cx="648001" cy="648000"/>
          </a:xfrm>
          <a:prstGeom prst="ellipse">
            <a:avLst/>
          </a:pr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6520840" y="3698920"/>
            <a:ext cx="648001" cy="648000"/>
          </a:xfrm>
          <a:prstGeom prst="ellipse">
            <a:avLst/>
          </a:pr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1489833" y="1253771"/>
            <a:ext cx="4176000" cy="108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何景辉：整体分析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7342900" y="1253771"/>
            <a:ext cx="4176000" cy="108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鲁基垚</a:t>
            </a:r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： </a:t>
            </a: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文件物理结构支持随机存取</a:t>
            </a:r>
            <a:endParaRPr kumimoji="1" lang="zh-CN" altLang="en-US" dirty="0"/>
          </a:p>
        </p:txBody>
      </p:sp>
      <p:sp>
        <p:nvSpPr>
          <p:cNvPr id="13" name="标题 1"/>
          <p:cNvSpPr txBox="1"/>
          <p:nvPr/>
        </p:nvSpPr>
        <p:spPr>
          <a:xfrm>
            <a:off x="1489833" y="2476346"/>
            <a:ext cx="4176000" cy="108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何景辉、王梓茗</a:t>
            </a:r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：</a:t>
            </a:r>
            <a:r>
              <a:rPr kumimoji="1" lang="zh-CN" altLang="en-US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基于多级目录实现</a:t>
            </a:r>
            <a:endParaRPr kumimoji="1"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7342900" y="2476346"/>
            <a:ext cx="4176000" cy="108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曾进</a:t>
            </a:r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： </a:t>
            </a: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文件共享和保护手段</a:t>
            </a:r>
            <a:endParaRPr kumimoji="1" lang="zh-CN" altLang="en-US" dirty="0"/>
          </a:p>
        </p:txBody>
      </p:sp>
      <p:sp>
        <p:nvSpPr>
          <p:cNvPr id="15" name="标题 1"/>
          <p:cNvSpPr txBox="1"/>
          <p:nvPr/>
        </p:nvSpPr>
        <p:spPr>
          <a:xfrm>
            <a:off x="1489833" y="3698922"/>
            <a:ext cx="4176000" cy="108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陈尧州：文档整理与PPT制作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7342900" y="3698922"/>
            <a:ext cx="4176000" cy="108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胡慧超</a:t>
            </a:r>
            <a:r>
              <a:rPr kumimoji="1" lang="zh-CN" altLang="en-US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、</a:t>
            </a: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张梵哲</a:t>
            </a:r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 ：</a:t>
            </a:r>
            <a:r>
              <a:rPr kumimoji="1" lang="en-US" altLang="zh-CN" sz="1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 </a:t>
            </a: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基本目录管理及文件管理功能</a:t>
            </a:r>
            <a:endParaRPr kumimoji="1" lang="zh-CN" altLang="en-US" sz="1400" dirty="0"/>
          </a:p>
        </p:txBody>
      </p:sp>
      <p:sp>
        <p:nvSpPr>
          <p:cNvPr id="17" name="标题 1"/>
          <p:cNvSpPr txBox="1"/>
          <p:nvPr/>
        </p:nvSpPr>
        <p:spPr>
          <a:xfrm>
            <a:off x="1489833" y="4921497"/>
            <a:ext cx="4176000" cy="108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冯浩男</a:t>
            </a:r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：</a:t>
            </a:r>
            <a:r>
              <a:rPr kumimoji="1" lang="zh-CN" altLang="en-US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基于多用户使用的环境</a:t>
            </a:r>
            <a:endParaRPr kumimoji="1" lang="zh-CN" altLang="en-US" dirty="0"/>
          </a:p>
        </p:txBody>
      </p:sp>
      <p:sp>
        <p:nvSpPr>
          <p:cNvPr id="18" name="标题 1"/>
          <p:cNvSpPr txBox="1"/>
          <p:nvPr/>
        </p:nvSpPr>
        <p:spPr>
          <a:xfrm>
            <a:off x="7342900" y="4921497"/>
            <a:ext cx="4176000" cy="108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19" name="标题 1"/>
          <p:cNvSpPr txBox="1"/>
          <p:nvPr/>
        </p:nvSpPr>
        <p:spPr>
          <a:xfrm>
            <a:off x="791333" y="1418871"/>
            <a:ext cx="429500" cy="2890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01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791333" y="2650771"/>
            <a:ext cx="429500" cy="2890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02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791333" y="3882671"/>
            <a:ext cx="429500" cy="2890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03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778633" y="5101871"/>
            <a:ext cx="429500" cy="2890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04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6620633" y="5101871"/>
            <a:ext cx="429500" cy="2890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08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6633333" y="3882671"/>
            <a:ext cx="429500" cy="2890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07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6633333" y="2650771"/>
            <a:ext cx="429500" cy="2890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06</a:t>
            </a: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6633333" y="1418871"/>
            <a:ext cx="429500" cy="2890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05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299070" y="320879"/>
            <a:ext cx="4495800" cy="5651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592800" y="399245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成员分工</a:t>
            </a: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 rot="5400000">
            <a:off x="-457200" y="114300"/>
            <a:ext cx="914400" cy="914400"/>
          </a:xfrm>
          <a:prstGeom prst="blockArc">
            <a:avLst>
              <a:gd name="adj1" fmla="val 10800000"/>
              <a:gd name="adj2" fmla="val 0"/>
              <a:gd name="adj3" fmla="val 2854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0" name="slide_4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143307"/>
            <a:ext cx="12192000" cy="6571374"/>
          </a:xfrm>
          <a:custGeom>
            <a:avLst/>
            <a:gdLst>
              <a:gd name="connsiteX0" fmla="*/ 12152306 w 12192000"/>
              <a:gd name="connsiteY0" fmla="*/ 6432149 h 6571374"/>
              <a:gd name="connsiteX1" fmla="*/ 12179402 w 12192000"/>
              <a:gd name="connsiteY1" fmla="*/ 6437619 h 6571374"/>
              <a:gd name="connsiteX2" fmla="*/ 12192000 w 12192000"/>
              <a:gd name="connsiteY2" fmla="*/ 6446113 h 6571374"/>
              <a:gd name="connsiteX3" fmla="*/ 12192000 w 12192000"/>
              <a:gd name="connsiteY3" fmla="*/ 6557410 h 6571374"/>
              <a:gd name="connsiteX4" fmla="*/ 12179402 w 12192000"/>
              <a:gd name="connsiteY4" fmla="*/ 6565904 h 6571374"/>
              <a:gd name="connsiteX5" fmla="*/ 12152306 w 12192000"/>
              <a:gd name="connsiteY5" fmla="*/ 6571374 h 6571374"/>
              <a:gd name="connsiteX6" fmla="*/ 12082694 w 12192000"/>
              <a:gd name="connsiteY6" fmla="*/ 6501761 h 6571374"/>
              <a:gd name="connsiteX7" fmla="*/ 12152306 w 12192000"/>
              <a:gd name="connsiteY7" fmla="*/ 6432149 h 6571374"/>
              <a:gd name="connsiteX8" fmla="*/ 11734630 w 12192000"/>
              <a:gd name="connsiteY8" fmla="*/ 6432149 h 6571374"/>
              <a:gd name="connsiteX9" fmla="*/ 11804243 w 12192000"/>
              <a:gd name="connsiteY9" fmla="*/ 6501761 h 6571374"/>
              <a:gd name="connsiteX10" fmla="*/ 11734630 w 12192000"/>
              <a:gd name="connsiteY10" fmla="*/ 6571374 h 6571374"/>
              <a:gd name="connsiteX11" fmla="*/ 11665017 w 12192000"/>
              <a:gd name="connsiteY11" fmla="*/ 6501761 h 6571374"/>
              <a:gd name="connsiteX12" fmla="*/ 11734630 w 12192000"/>
              <a:gd name="connsiteY12" fmla="*/ 6432149 h 6571374"/>
              <a:gd name="connsiteX13" fmla="*/ 11316953 w 12192000"/>
              <a:gd name="connsiteY13" fmla="*/ 6432149 h 6571374"/>
              <a:gd name="connsiteX14" fmla="*/ 11386566 w 12192000"/>
              <a:gd name="connsiteY14" fmla="*/ 6501761 h 6571374"/>
              <a:gd name="connsiteX15" fmla="*/ 11316953 w 12192000"/>
              <a:gd name="connsiteY15" fmla="*/ 6571374 h 6571374"/>
              <a:gd name="connsiteX16" fmla="*/ 11247341 w 12192000"/>
              <a:gd name="connsiteY16" fmla="*/ 6501761 h 6571374"/>
              <a:gd name="connsiteX17" fmla="*/ 11316953 w 12192000"/>
              <a:gd name="connsiteY17" fmla="*/ 6432149 h 6571374"/>
              <a:gd name="connsiteX18" fmla="*/ 10899277 w 12192000"/>
              <a:gd name="connsiteY18" fmla="*/ 6432149 h 6571374"/>
              <a:gd name="connsiteX19" fmla="*/ 10968890 w 12192000"/>
              <a:gd name="connsiteY19" fmla="*/ 6501761 h 6571374"/>
              <a:gd name="connsiteX20" fmla="*/ 10899277 w 12192000"/>
              <a:gd name="connsiteY20" fmla="*/ 6571374 h 6571374"/>
              <a:gd name="connsiteX21" fmla="*/ 10829664 w 12192000"/>
              <a:gd name="connsiteY21" fmla="*/ 6501761 h 6571374"/>
              <a:gd name="connsiteX22" fmla="*/ 10899277 w 12192000"/>
              <a:gd name="connsiteY22" fmla="*/ 6432149 h 6571374"/>
              <a:gd name="connsiteX23" fmla="*/ 10481600 w 12192000"/>
              <a:gd name="connsiteY23" fmla="*/ 6432149 h 6571374"/>
              <a:gd name="connsiteX24" fmla="*/ 10551213 w 12192000"/>
              <a:gd name="connsiteY24" fmla="*/ 6501761 h 6571374"/>
              <a:gd name="connsiteX25" fmla="*/ 10481600 w 12192000"/>
              <a:gd name="connsiteY25" fmla="*/ 6571374 h 6571374"/>
              <a:gd name="connsiteX26" fmla="*/ 10411988 w 12192000"/>
              <a:gd name="connsiteY26" fmla="*/ 6501761 h 6571374"/>
              <a:gd name="connsiteX27" fmla="*/ 10481600 w 12192000"/>
              <a:gd name="connsiteY27" fmla="*/ 6432149 h 6571374"/>
              <a:gd name="connsiteX28" fmla="*/ 10063924 w 12192000"/>
              <a:gd name="connsiteY28" fmla="*/ 6432149 h 6571374"/>
              <a:gd name="connsiteX29" fmla="*/ 10133537 w 12192000"/>
              <a:gd name="connsiteY29" fmla="*/ 6501761 h 6571374"/>
              <a:gd name="connsiteX30" fmla="*/ 10063924 w 12192000"/>
              <a:gd name="connsiteY30" fmla="*/ 6571374 h 6571374"/>
              <a:gd name="connsiteX31" fmla="*/ 9994311 w 12192000"/>
              <a:gd name="connsiteY31" fmla="*/ 6501761 h 6571374"/>
              <a:gd name="connsiteX32" fmla="*/ 10063924 w 12192000"/>
              <a:gd name="connsiteY32" fmla="*/ 6432149 h 6571374"/>
              <a:gd name="connsiteX33" fmla="*/ 9646247 w 12192000"/>
              <a:gd name="connsiteY33" fmla="*/ 6432149 h 6571374"/>
              <a:gd name="connsiteX34" fmla="*/ 9715860 w 12192000"/>
              <a:gd name="connsiteY34" fmla="*/ 6501761 h 6571374"/>
              <a:gd name="connsiteX35" fmla="*/ 9646247 w 12192000"/>
              <a:gd name="connsiteY35" fmla="*/ 6571374 h 6571374"/>
              <a:gd name="connsiteX36" fmla="*/ 9576635 w 12192000"/>
              <a:gd name="connsiteY36" fmla="*/ 6501761 h 6571374"/>
              <a:gd name="connsiteX37" fmla="*/ 9646247 w 12192000"/>
              <a:gd name="connsiteY37" fmla="*/ 6432149 h 6571374"/>
              <a:gd name="connsiteX38" fmla="*/ 9228571 w 12192000"/>
              <a:gd name="connsiteY38" fmla="*/ 6432149 h 6571374"/>
              <a:gd name="connsiteX39" fmla="*/ 9298184 w 12192000"/>
              <a:gd name="connsiteY39" fmla="*/ 6501761 h 6571374"/>
              <a:gd name="connsiteX40" fmla="*/ 9228571 w 12192000"/>
              <a:gd name="connsiteY40" fmla="*/ 6571374 h 6571374"/>
              <a:gd name="connsiteX41" fmla="*/ 9158958 w 12192000"/>
              <a:gd name="connsiteY41" fmla="*/ 6501761 h 6571374"/>
              <a:gd name="connsiteX42" fmla="*/ 9228571 w 12192000"/>
              <a:gd name="connsiteY42" fmla="*/ 6432149 h 6571374"/>
              <a:gd name="connsiteX43" fmla="*/ 8810895 w 12192000"/>
              <a:gd name="connsiteY43" fmla="*/ 6432149 h 6571374"/>
              <a:gd name="connsiteX44" fmla="*/ 8880507 w 12192000"/>
              <a:gd name="connsiteY44" fmla="*/ 6501761 h 6571374"/>
              <a:gd name="connsiteX45" fmla="*/ 8810895 w 12192000"/>
              <a:gd name="connsiteY45" fmla="*/ 6571374 h 6571374"/>
              <a:gd name="connsiteX46" fmla="*/ 8741282 w 12192000"/>
              <a:gd name="connsiteY46" fmla="*/ 6501761 h 6571374"/>
              <a:gd name="connsiteX47" fmla="*/ 8810895 w 12192000"/>
              <a:gd name="connsiteY47" fmla="*/ 6432149 h 6571374"/>
              <a:gd name="connsiteX48" fmla="*/ 8393218 w 12192000"/>
              <a:gd name="connsiteY48" fmla="*/ 6432149 h 6571374"/>
              <a:gd name="connsiteX49" fmla="*/ 8462831 w 12192000"/>
              <a:gd name="connsiteY49" fmla="*/ 6501761 h 6571374"/>
              <a:gd name="connsiteX50" fmla="*/ 8393218 w 12192000"/>
              <a:gd name="connsiteY50" fmla="*/ 6571374 h 6571374"/>
              <a:gd name="connsiteX51" fmla="*/ 8323606 w 12192000"/>
              <a:gd name="connsiteY51" fmla="*/ 6501761 h 6571374"/>
              <a:gd name="connsiteX52" fmla="*/ 8393218 w 12192000"/>
              <a:gd name="connsiteY52" fmla="*/ 6432149 h 6571374"/>
              <a:gd name="connsiteX53" fmla="*/ 7975542 w 12192000"/>
              <a:gd name="connsiteY53" fmla="*/ 6432149 h 6571374"/>
              <a:gd name="connsiteX54" fmla="*/ 8045155 w 12192000"/>
              <a:gd name="connsiteY54" fmla="*/ 6501761 h 6571374"/>
              <a:gd name="connsiteX55" fmla="*/ 7975542 w 12192000"/>
              <a:gd name="connsiteY55" fmla="*/ 6571374 h 6571374"/>
              <a:gd name="connsiteX56" fmla="*/ 7905929 w 12192000"/>
              <a:gd name="connsiteY56" fmla="*/ 6501761 h 6571374"/>
              <a:gd name="connsiteX57" fmla="*/ 7975542 w 12192000"/>
              <a:gd name="connsiteY57" fmla="*/ 6432149 h 6571374"/>
              <a:gd name="connsiteX58" fmla="*/ 7557865 w 12192000"/>
              <a:gd name="connsiteY58" fmla="*/ 6432149 h 6571374"/>
              <a:gd name="connsiteX59" fmla="*/ 7627478 w 12192000"/>
              <a:gd name="connsiteY59" fmla="*/ 6501761 h 6571374"/>
              <a:gd name="connsiteX60" fmla="*/ 7557865 w 12192000"/>
              <a:gd name="connsiteY60" fmla="*/ 6571374 h 6571374"/>
              <a:gd name="connsiteX61" fmla="*/ 7488253 w 12192000"/>
              <a:gd name="connsiteY61" fmla="*/ 6501761 h 6571374"/>
              <a:gd name="connsiteX62" fmla="*/ 7557865 w 12192000"/>
              <a:gd name="connsiteY62" fmla="*/ 6432149 h 6571374"/>
              <a:gd name="connsiteX63" fmla="*/ 7140189 w 12192000"/>
              <a:gd name="connsiteY63" fmla="*/ 6432149 h 6571374"/>
              <a:gd name="connsiteX64" fmla="*/ 7209802 w 12192000"/>
              <a:gd name="connsiteY64" fmla="*/ 6501761 h 6571374"/>
              <a:gd name="connsiteX65" fmla="*/ 7140189 w 12192000"/>
              <a:gd name="connsiteY65" fmla="*/ 6571374 h 6571374"/>
              <a:gd name="connsiteX66" fmla="*/ 7070576 w 12192000"/>
              <a:gd name="connsiteY66" fmla="*/ 6501761 h 6571374"/>
              <a:gd name="connsiteX67" fmla="*/ 7140189 w 12192000"/>
              <a:gd name="connsiteY67" fmla="*/ 6432149 h 6571374"/>
              <a:gd name="connsiteX68" fmla="*/ 6722513 w 12192000"/>
              <a:gd name="connsiteY68" fmla="*/ 6432149 h 6571374"/>
              <a:gd name="connsiteX69" fmla="*/ 6792125 w 12192000"/>
              <a:gd name="connsiteY69" fmla="*/ 6501761 h 6571374"/>
              <a:gd name="connsiteX70" fmla="*/ 6722513 w 12192000"/>
              <a:gd name="connsiteY70" fmla="*/ 6571374 h 6571374"/>
              <a:gd name="connsiteX71" fmla="*/ 6652900 w 12192000"/>
              <a:gd name="connsiteY71" fmla="*/ 6501761 h 6571374"/>
              <a:gd name="connsiteX72" fmla="*/ 6722513 w 12192000"/>
              <a:gd name="connsiteY72" fmla="*/ 6432149 h 6571374"/>
              <a:gd name="connsiteX73" fmla="*/ 6304836 w 12192000"/>
              <a:gd name="connsiteY73" fmla="*/ 6432149 h 6571374"/>
              <a:gd name="connsiteX74" fmla="*/ 6374449 w 12192000"/>
              <a:gd name="connsiteY74" fmla="*/ 6501761 h 6571374"/>
              <a:gd name="connsiteX75" fmla="*/ 6304836 w 12192000"/>
              <a:gd name="connsiteY75" fmla="*/ 6571374 h 6571374"/>
              <a:gd name="connsiteX76" fmla="*/ 6235223 w 12192000"/>
              <a:gd name="connsiteY76" fmla="*/ 6501761 h 6571374"/>
              <a:gd name="connsiteX77" fmla="*/ 6304836 w 12192000"/>
              <a:gd name="connsiteY77" fmla="*/ 6432149 h 6571374"/>
              <a:gd name="connsiteX78" fmla="*/ 5887160 w 12192000"/>
              <a:gd name="connsiteY78" fmla="*/ 6432149 h 6571374"/>
              <a:gd name="connsiteX79" fmla="*/ 5956772 w 12192000"/>
              <a:gd name="connsiteY79" fmla="*/ 6501761 h 6571374"/>
              <a:gd name="connsiteX80" fmla="*/ 5887160 w 12192000"/>
              <a:gd name="connsiteY80" fmla="*/ 6571374 h 6571374"/>
              <a:gd name="connsiteX81" fmla="*/ 5817547 w 12192000"/>
              <a:gd name="connsiteY81" fmla="*/ 6501761 h 6571374"/>
              <a:gd name="connsiteX82" fmla="*/ 5887160 w 12192000"/>
              <a:gd name="connsiteY82" fmla="*/ 6432149 h 6571374"/>
              <a:gd name="connsiteX83" fmla="*/ 5469483 w 12192000"/>
              <a:gd name="connsiteY83" fmla="*/ 6432149 h 6571374"/>
              <a:gd name="connsiteX84" fmla="*/ 5539096 w 12192000"/>
              <a:gd name="connsiteY84" fmla="*/ 6501761 h 6571374"/>
              <a:gd name="connsiteX85" fmla="*/ 5469483 w 12192000"/>
              <a:gd name="connsiteY85" fmla="*/ 6571374 h 6571374"/>
              <a:gd name="connsiteX86" fmla="*/ 5399870 w 12192000"/>
              <a:gd name="connsiteY86" fmla="*/ 6501761 h 6571374"/>
              <a:gd name="connsiteX87" fmla="*/ 5469483 w 12192000"/>
              <a:gd name="connsiteY87" fmla="*/ 6432149 h 6571374"/>
              <a:gd name="connsiteX88" fmla="*/ 5051807 w 12192000"/>
              <a:gd name="connsiteY88" fmla="*/ 6432149 h 6571374"/>
              <a:gd name="connsiteX89" fmla="*/ 5121419 w 12192000"/>
              <a:gd name="connsiteY89" fmla="*/ 6501761 h 6571374"/>
              <a:gd name="connsiteX90" fmla="*/ 5051807 w 12192000"/>
              <a:gd name="connsiteY90" fmla="*/ 6571374 h 6571374"/>
              <a:gd name="connsiteX91" fmla="*/ 4982194 w 12192000"/>
              <a:gd name="connsiteY91" fmla="*/ 6501761 h 6571374"/>
              <a:gd name="connsiteX92" fmla="*/ 5051807 w 12192000"/>
              <a:gd name="connsiteY92" fmla="*/ 6432149 h 6571374"/>
              <a:gd name="connsiteX93" fmla="*/ 4634130 w 12192000"/>
              <a:gd name="connsiteY93" fmla="*/ 6432149 h 6571374"/>
              <a:gd name="connsiteX94" fmla="*/ 4703743 w 12192000"/>
              <a:gd name="connsiteY94" fmla="*/ 6501761 h 6571374"/>
              <a:gd name="connsiteX95" fmla="*/ 4634130 w 12192000"/>
              <a:gd name="connsiteY95" fmla="*/ 6571374 h 6571374"/>
              <a:gd name="connsiteX96" fmla="*/ 4564517 w 12192000"/>
              <a:gd name="connsiteY96" fmla="*/ 6501761 h 6571374"/>
              <a:gd name="connsiteX97" fmla="*/ 4634130 w 12192000"/>
              <a:gd name="connsiteY97" fmla="*/ 6432149 h 6571374"/>
              <a:gd name="connsiteX98" fmla="*/ 4216476 w 12192000"/>
              <a:gd name="connsiteY98" fmla="*/ 6432149 h 6571374"/>
              <a:gd name="connsiteX99" fmla="*/ 4286066 w 12192000"/>
              <a:gd name="connsiteY99" fmla="*/ 6501761 h 6571374"/>
              <a:gd name="connsiteX100" fmla="*/ 4216476 w 12192000"/>
              <a:gd name="connsiteY100" fmla="*/ 6571374 h 6571374"/>
              <a:gd name="connsiteX101" fmla="*/ 4146863 w 12192000"/>
              <a:gd name="connsiteY101" fmla="*/ 6501761 h 6571374"/>
              <a:gd name="connsiteX102" fmla="*/ 4216476 w 12192000"/>
              <a:gd name="connsiteY102" fmla="*/ 6432149 h 6571374"/>
              <a:gd name="connsiteX103" fmla="*/ 3798801 w 12192000"/>
              <a:gd name="connsiteY103" fmla="*/ 6432149 h 6571374"/>
              <a:gd name="connsiteX104" fmla="*/ 3868413 w 12192000"/>
              <a:gd name="connsiteY104" fmla="*/ 6501761 h 6571374"/>
              <a:gd name="connsiteX105" fmla="*/ 3798801 w 12192000"/>
              <a:gd name="connsiteY105" fmla="*/ 6571374 h 6571374"/>
              <a:gd name="connsiteX106" fmla="*/ 3729187 w 12192000"/>
              <a:gd name="connsiteY106" fmla="*/ 6501761 h 6571374"/>
              <a:gd name="connsiteX107" fmla="*/ 3798801 w 12192000"/>
              <a:gd name="connsiteY107" fmla="*/ 6432149 h 6571374"/>
              <a:gd name="connsiteX108" fmla="*/ 3381125 w 12192000"/>
              <a:gd name="connsiteY108" fmla="*/ 6432149 h 6571374"/>
              <a:gd name="connsiteX109" fmla="*/ 3450738 w 12192000"/>
              <a:gd name="connsiteY109" fmla="*/ 6501761 h 6571374"/>
              <a:gd name="connsiteX110" fmla="*/ 3381125 w 12192000"/>
              <a:gd name="connsiteY110" fmla="*/ 6571374 h 6571374"/>
              <a:gd name="connsiteX111" fmla="*/ 3311511 w 12192000"/>
              <a:gd name="connsiteY111" fmla="*/ 6501761 h 6571374"/>
              <a:gd name="connsiteX112" fmla="*/ 3381125 w 12192000"/>
              <a:gd name="connsiteY112" fmla="*/ 6432149 h 6571374"/>
              <a:gd name="connsiteX113" fmla="*/ 2963446 w 12192000"/>
              <a:gd name="connsiteY113" fmla="*/ 6432149 h 6571374"/>
              <a:gd name="connsiteX114" fmla="*/ 3033059 w 12192000"/>
              <a:gd name="connsiteY114" fmla="*/ 6501761 h 6571374"/>
              <a:gd name="connsiteX115" fmla="*/ 2963446 w 12192000"/>
              <a:gd name="connsiteY115" fmla="*/ 6571374 h 6571374"/>
              <a:gd name="connsiteX116" fmla="*/ 2893832 w 12192000"/>
              <a:gd name="connsiteY116" fmla="*/ 6501761 h 6571374"/>
              <a:gd name="connsiteX117" fmla="*/ 2963446 w 12192000"/>
              <a:gd name="connsiteY117" fmla="*/ 6432149 h 6571374"/>
              <a:gd name="connsiteX118" fmla="*/ 2545768 w 12192000"/>
              <a:gd name="connsiteY118" fmla="*/ 6432149 h 6571374"/>
              <a:gd name="connsiteX119" fmla="*/ 2615380 w 12192000"/>
              <a:gd name="connsiteY119" fmla="*/ 6501761 h 6571374"/>
              <a:gd name="connsiteX120" fmla="*/ 2545768 w 12192000"/>
              <a:gd name="connsiteY120" fmla="*/ 6571374 h 6571374"/>
              <a:gd name="connsiteX121" fmla="*/ 2476155 w 12192000"/>
              <a:gd name="connsiteY121" fmla="*/ 6501761 h 6571374"/>
              <a:gd name="connsiteX122" fmla="*/ 2545768 w 12192000"/>
              <a:gd name="connsiteY122" fmla="*/ 6432149 h 6571374"/>
              <a:gd name="connsiteX123" fmla="*/ 2128090 w 12192000"/>
              <a:gd name="connsiteY123" fmla="*/ 6432149 h 6571374"/>
              <a:gd name="connsiteX124" fmla="*/ 2197703 w 12192000"/>
              <a:gd name="connsiteY124" fmla="*/ 6501761 h 6571374"/>
              <a:gd name="connsiteX125" fmla="*/ 2128090 w 12192000"/>
              <a:gd name="connsiteY125" fmla="*/ 6571374 h 6571374"/>
              <a:gd name="connsiteX126" fmla="*/ 2058476 w 12192000"/>
              <a:gd name="connsiteY126" fmla="*/ 6501761 h 6571374"/>
              <a:gd name="connsiteX127" fmla="*/ 2128090 w 12192000"/>
              <a:gd name="connsiteY127" fmla="*/ 6432149 h 6571374"/>
              <a:gd name="connsiteX128" fmla="*/ 1710410 w 12192000"/>
              <a:gd name="connsiteY128" fmla="*/ 6432149 h 6571374"/>
              <a:gd name="connsiteX129" fmla="*/ 1780023 w 12192000"/>
              <a:gd name="connsiteY129" fmla="*/ 6501761 h 6571374"/>
              <a:gd name="connsiteX130" fmla="*/ 1710410 w 12192000"/>
              <a:gd name="connsiteY130" fmla="*/ 6571374 h 6571374"/>
              <a:gd name="connsiteX131" fmla="*/ 1640796 w 12192000"/>
              <a:gd name="connsiteY131" fmla="*/ 6501761 h 6571374"/>
              <a:gd name="connsiteX132" fmla="*/ 1710410 w 12192000"/>
              <a:gd name="connsiteY132" fmla="*/ 6432149 h 6571374"/>
              <a:gd name="connsiteX133" fmla="*/ 1292732 w 12192000"/>
              <a:gd name="connsiteY133" fmla="*/ 6432149 h 6571374"/>
              <a:gd name="connsiteX134" fmla="*/ 1362345 w 12192000"/>
              <a:gd name="connsiteY134" fmla="*/ 6501761 h 6571374"/>
              <a:gd name="connsiteX135" fmla="*/ 1292732 w 12192000"/>
              <a:gd name="connsiteY135" fmla="*/ 6571374 h 6571374"/>
              <a:gd name="connsiteX136" fmla="*/ 1223119 w 12192000"/>
              <a:gd name="connsiteY136" fmla="*/ 6501761 h 6571374"/>
              <a:gd name="connsiteX137" fmla="*/ 1292732 w 12192000"/>
              <a:gd name="connsiteY137" fmla="*/ 6432149 h 6571374"/>
              <a:gd name="connsiteX138" fmla="*/ 875057 w 12192000"/>
              <a:gd name="connsiteY138" fmla="*/ 6432149 h 6571374"/>
              <a:gd name="connsiteX139" fmla="*/ 944669 w 12192000"/>
              <a:gd name="connsiteY139" fmla="*/ 6501761 h 6571374"/>
              <a:gd name="connsiteX140" fmla="*/ 875057 w 12192000"/>
              <a:gd name="connsiteY140" fmla="*/ 6571374 h 6571374"/>
              <a:gd name="connsiteX141" fmla="*/ 805444 w 12192000"/>
              <a:gd name="connsiteY141" fmla="*/ 6501761 h 6571374"/>
              <a:gd name="connsiteX142" fmla="*/ 875057 w 12192000"/>
              <a:gd name="connsiteY142" fmla="*/ 6432149 h 6571374"/>
              <a:gd name="connsiteX143" fmla="*/ 457380 w 12192000"/>
              <a:gd name="connsiteY143" fmla="*/ 6432149 h 6571374"/>
              <a:gd name="connsiteX144" fmla="*/ 526993 w 12192000"/>
              <a:gd name="connsiteY144" fmla="*/ 6501761 h 6571374"/>
              <a:gd name="connsiteX145" fmla="*/ 457380 w 12192000"/>
              <a:gd name="connsiteY145" fmla="*/ 6571374 h 6571374"/>
              <a:gd name="connsiteX146" fmla="*/ 387767 w 12192000"/>
              <a:gd name="connsiteY146" fmla="*/ 6501761 h 6571374"/>
              <a:gd name="connsiteX147" fmla="*/ 457380 w 12192000"/>
              <a:gd name="connsiteY147" fmla="*/ 6432149 h 6571374"/>
              <a:gd name="connsiteX148" fmla="*/ 39704 w 12192000"/>
              <a:gd name="connsiteY148" fmla="*/ 6432149 h 6571374"/>
              <a:gd name="connsiteX149" fmla="*/ 109317 w 12192000"/>
              <a:gd name="connsiteY149" fmla="*/ 6501761 h 6571374"/>
              <a:gd name="connsiteX150" fmla="*/ 39704 w 12192000"/>
              <a:gd name="connsiteY150" fmla="*/ 6571374 h 6571374"/>
              <a:gd name="connsiteX151" fmla="*/ 12607 w 12192000"/>
              <a:gd name="connsiteY151" fmla="*/ 6565904 h 6571374"/>
              <a:gd name="connsiteX152" fmla="*/ 0 w 12192000"/>
              <a:gd name="connsiteY152" fmla="*/ 6557404 h 6571374"/>
              <a:gd name="connsiteX153" fmla="*/ 0 w 12192000"/>
              <a:gd name="connsiteY153" fmla="*/ 6446119 h 6571374"/>
              <a:gd name="connsiteX154" fmla="*/ 12607 w 12192000"/>
              <a:gd name="connsiteY154" fmla="*/ 6437619 h 6571374"/>
              <a:gd name="connsiteX155" fmla="*/ 39704 w 12192000"/>
              <a:gd name="connsiteY155" fmla="*/ 6432149 h 6571374"/>
              <a:gd name="connsiteX156" fmla="*/ 12152306 w 12192000"/>
              <a:gd name="connsiteY156" fmla="*/ 6125853 h 6571374"/>
              <a:gd name="connsiteX157" fmla="*/ 12179402 w 12192000"/>
              <a:gd name="connsiteY157" fmla="*/ 6131323 h 6571374"/>
              <a:gd name="connsiteX158" fmla="*/ 12192000 w 12192000"/>
              <a:gd name="connsiteY158" fmla="*/ 6139817 h 6571374"/>
              <a:gd name="connsiteX159" fmla="*/ 12192000 w 12192000"/>
              <a:gd name="connsiteY159" fmla="*/ 6251114 h 6571374"/>
              <a:gd name="connsiteX160" fmla="*/ 12179402 w 12192000"/>
              <a:gd name="connsiteY160" fmla="*/ 6259607 h 6571374"/>
              <a:gd name="connsiteX161" fmla="*/ 12152306 w 12192000"/>
              <a:gd name="connsiteY161" fmla="*/ 6265078 h 6571374"/>
              <a:gd name="connsiteX162" fmla="*/ 12082694 w 12192000"/>
              <a:gd name="connsiteY162" fmla="*/ 6195465 h 6571374"/>
              <a:gd name="connsiteX163" fmla="*/ 12152306 w 12192000"/>
              <a:gd name="connsiteY163" fmla="*/ 6125853 h 6571374"/>
              <a:gd name="connsiteX164" fmla="*/ 11734630 w 12192000"/>
              <a:gd name="connsiteY164" fmla="*/ 6125853 h 6571374"/>
              <a:gd name="connsiteX165" fmla="*/ 11804243 w 12192000"/>
              <a:gd name="connsiteY165" fmla="*/ 6195465 h 6571374"/>
              <a:gd name="connsiteX166" fmla="*/ 11734630 w 12192000"/>
              <a:gd name="connsiteY166" fmla="*/ 6265078 h 6571374"/>
              <a:gd name="connsiteX167" fmla="*/ 11665017 w 12192000"/>
              <a:gd name="connsiteY167" fmla="*/ 6195465 h 6571374"/>
              <a:gd name="connsiteX168" fmla="*/ 11734630 w 12192000"/>
              <a:gd name="connsiteY168" fmla="*/ 6125853 h 6571374"/>
              <a:gd name="connsiteX169" fmla="*/ 11316953 w 12192000"/>
              <a:gd name="connsiteY169" fmla="*/ 6125853 h 6571374"/>
              <a:gd name="connsiteX170" fmla="*/ 11386566 w 12192000"/>
              <a:gd name="connsiteY170" fmla="*/ 6195465 h 6571374"/>
              <a:gd name="connsiteX171" fmla="*/ 11316953 w 12192000"/>
              <a:gd name="connsiteY171" fmla="*/ 6265078 h 6571374"/>
              <a:gd name="connsiteX172" fmla="*/ 11247341 w 12192000"/>
              <a:gd name="connsiteY172" fmla="*/ 6195465 h 6571374"/>
              <a:gd name="connsiteX173" fmla="*/ 11316953 w 12192000"/>
              <a:gd name="connsiteY173" fmla="*/ 6125853 h 6571374"/>
              <a:gd name="connsiteX174" fmla="*/ 10899277 w 12192000"/>
              <a:gd name="connsiteY174" fmla="*/ 6125853 h 6571374"/>
              <a:gd name="connsiteX175" fmla="*/ 10968890 w 12192000"/>
              <a:gd name="connsiteY175" fmla="*/ 6195465 h 6571374"/>
              <a:gd name="connsiteX176" fmla="*/ 10899277 w 12192000"/>
              <a:gd name="connsiteY176" fmla="*/ 6265078 h 6571374"/>
              <a:gd name="connsiteX177" fmla="*/ 10829664 w 12192000"/>
              <a:gd name="connsiteY177" fmla="*/ 6195465 h 6571374"/>
              <a:gd name="connsiteX178" fmla="*/ 10899277 w 12192000"/>
              <a:gd name="connsiteY178" fmla="*/ 6125853 h 6571374"/>
              <a:gd name="connsiteX179" fmla="*/ 10481600 w 12192000"/>
              <a:gd name="connsiteY179" fmla="*/ 6125853 h 6571374"/>
              <a:gd name="connsiteX180" fmla="*/ 10551213 w 12192000"/>
              <a:gd name="connsiteY180" fmla="*/ 6195465 h 6571374"/>
              <a:gd name="connsiteX181" fmla="*/ 10481600 w 12192000"/>
              <a:gd name="connsiteY181" fmla="*/ 6265078 h 6571374"/>
              <a:gd name="connsiteX182" fmla="*/ 10411988 w 12192000"/>
              <a:gd name="connsiteY182" fmla="*/ 6195465 h 6571374"/>
              <a:gd name="connsiteX183" fmla="*/ 10481600 w 12192000"/>
              <a:gd name="connsiteY183" fmla="*/ 6125853 h 6571374"/>
              <a:gd name="connsiteX184" fmla="*/ 10063924 w 12192000"/>
              <a:gd name="connsiteY184" fmla="*/ 6125853 h 6571374"/>
              <a:gd name="connsiteX185" fmla="*/ 10133537 w 12192000"/>
              <a:gd name="connsiteY185" fmla="*/ 6195465 h 6571374"/>
              <a:gd name="connsiteX186" fmla="*/ 10063924 w 12192000"/>
              <a:gd name="connsiteY186" fmla="*/ 6265078 h 6571374"/>
              <a:gd name="connsiteX187" fmla="*/ 9994311 w 12192000"/>
              <a:gd name="connsiteY187" fmla="*/ 6195465 h 6571374"/>
              <a:gd name="connsiteX188" fmla="*/ 10063924 w 12192000"/>
              <a:gd name="connsiteY188" fmla="*/ 6125853 h 6571374"/>
              <a:gd name="connsiteX189" fmla="*/ 9646247 w 12192000"/>
              <a:gd name="connsiteY189" fmla="*/ 6125853 h 6571374"/>
              <a:gd name="connsiteX190" fmla="*/ 9715860 w 12192000"/>
              <a:gd name="connsiteY190" fmla="*/ 6195465 h 6571374"/>
              <a:gd name="connsiteX191" fmla="*/ 9646247 w 12192000"/>
              <a:gd name="connsiteY191" fmla="*/ 6265078 h 6571374"/>
              <a:gd name="connsiteX192" fmla="*/ 9576635 w 12192000"/>
              <a:gd name="connsiteY192" fmla="*/ 6195465 h 6571374"/>
              <a:gd name="connsiteX193" fmla="*/ 9646247 w 12192000"/>
              <a:gd name="connsiteY193" fmla="*/ 6125853 h 6571374"/>
              <a:gd name="connsiteX194" fmla="*/ 9228571 w 12192000"/>
              <a:gd name="connsiteY194" fmla="*/ 6125853 h 6571374"/>
              <a:gd name="connsiteX195" fmla="*/ 9298184 w 12192000"/>
              <a:gd name="connsiteY195" fmla="*/ 6195465 h 6571374"/>
              <a:gd name="connsiteX196" fmla="*/ 9228571 w 12192000"/>
              <a:gd name="connsiteY196" fmla="*/ 6265078 h 6571374"/>
              <a:gd name="connsiteX197" fmla="*/ 9158958 w 12192000"/>
              <a:gd name="connsiteY197" fmla="*/ 6195465 h 6571374"/>
              <a:gd name="connsiteX198" fmla="*/ 9228571 w 12192000"/>
              <a:gd name="connsiteY198" fmla="*/ 6125853 h 6571374"/>
              <a:gd name="connsiteX199" fmla="*/ 8810895 w 12192000"/>
              <a:gd name="connsiteY199" fmla="*/ 6125853 h 6571374"/>
              <a:gd name="connsiteX200" fmla="*/ 8880507 w 12192000"/>
              <a:gd name="connsiteY200" fmla="*/ 6195465 h 6571374"/>
              <a:gd name="connsiteX201" fmla="*/ 8810895 w 12192000"/>
              <a:gd name="connsiteY201" fmla="*/ 6265078 h 6571374"/>
              <a:gd name="connsiteX202" fmla="*/ 8741282 w 12192000"/>
              <a:gd name="connsiteY202" fmla="*/ 6195465 h 6571374"/>
              <a:gd name="connsiteX203" fmla="*/ 8810895 w 12192000"/>
              <a:gd name="connsiteY203" fmla="*/ 6125853 h 6571374"/>
              <a:gd name="connsiteX204" fmla="*/ 8393218 w 12192000"/>
              <a:gd name="connsiteY204" fmla="*/ 6125853 h 6571374"/>
              <a:gd name="connsiteX205" fmla="*/ 8462831 w 12192000"/>
              <a:gd name="connsiteY205" fmla="*/ 6195465 h 6571374"/>
              <a:gd name="connsiteX206" fmla="*/ 8393218 w 12192000"/>
              <a:gd name="connsiteY206" fmla="*/ 6265078 h 6571374"/>
              <a:gd name="connsiteX207" fmla="*/ 8323606 w 12192000"/>
              <a:gd name="connsiteY207" fmla="*/ 6195465 h 6571374"/>
              <a:gd name="connsiteX208" fmla="*/ 8393218 w 12192000"/>
              <a:gd name="connsiteY208" fmla="*/ 6125853 h 6571374"/>
              <a:gd name="connsiteX209" fmla="*/ 7975542 w 12192000"/>
              <a:gd name="connsiteY209" fmla="*/ 6125853 h 6571374"/>
              <a:gd name="connsiteX210" fmla="*/ 8045155 w 12192000"/>
              <a:gd name="connsiteY210" fmla="*/ 6195465 h 6571374"/>
              <a:gd name="connsiteX211" fmla="*/ 7975542 w 12192000"/>
              <a:gd name="connsiteY211" fmla="*/ 6265078 h 6571374"/>
              <a:gd name="connsiteX212" fmla="*/ 7905929 w 12192000"/>
              <a:gd name="connsiteY212" fmla="*/ 6195465 h 6571374"/>
              <a:gd name="connsiteX213" fmla="*/ 7975542 w 12192000"/>
              <a:gd name="connsiteY213" fmla="*/ 6125853 h 6571374"/>
              <a:gd name="connsiteX214" fmla="*/ 7557865 w 12192000"/>
              <a:gd name="connsiteY214" fmla="*/ 6125853 h 6571374"/>
              <a:gd name="connsiteX215" fmla="*/ 7627478 w 12192000"/>
              <a:gd name="connsiteY215" fmla="*/ 6195465 h 6571374"/>
              <a:gd name="connsiteX216" fmla="*/ 7557865 w 12192000"/>
              <a:gd name="connsiteY216" fmla="*/ 6265078 h 6571374"/>
              <a:gd name="connsiteX217" fmla="*/ 7488253 w 12192000"/>
              <a:gd name="connsiteY217" fmla="*/ 6195465 h 6571374"/>
              <a:gd name="connsiteX218" fmla="*/ 7557865 w 12192000"/>
              <a:gd name="connsiteY218" fmla="*/ 6125853 h 6571374"/>
              <a:gd name="connsiteX219" fmla="*/ 7140189 w 12192000"/>
              <a:gd name="connsiteY219" fmla="*/ 6125853 h 6571374"/>
              <a:gd name="connsiteX220" fmla="*/ 7209802 w 12192000"/>
              <a:gd name="connsiteY220" fmla="*/ 6195465 h 6571374"/>
              <a:gd name="connsiteX221" fmla="*/ 7140189 w 12192000"/>
              <a:gd name="connsiteY221" fmla="*/ 6265078 h 6571374"/>
              <a:gd name="connsiteX222" fmla="*/ 7070576 w 12192000"/>
              <a:gd name="connsiteY222" fmla="*/ 6195465 h 6571374"/>
              <a:gd name="connsiteX223" fmla="*/ 7140189 w 12192000"/>
              <a:gd name="connsiteY223" fmla="*/ 6125853 h 6571374"/>
              <a:gd name="connsiteX224" fmla="*/ 6722513 w 12192000"/>
              <a:gd name="connsiteY224" fmla="*/ 6125853 h 6571374"/>
              <a:gd name="connsiteX225" fmla="*/ 6792125 w 12192000"/>
              <a:gd name="connsiteY225" fmla="*/ 6195465 h 6571374"/>
              <a:gd name="connsiteX226" fmla="*/ 6722513 w 12192000"/>
              <a:gd name="connsiteY226" fmla="*/ 6265078 h 6571374"/>
              <a:gd name="connsiteX227" fmla="*/ 6652900 w 12192000"/>
              <a:gd name="connsiteY227" fmla="*/ 6195465 h 6571374"/>
              <a:gd name="connsiteX228" fmla="*/ 6722513 w 12192000"/>
              <a:gd name="connsiteY228" fmla="*/ 6125853 h 6571374"/>
              <a:gd name="connsiteX229" fmla="*/ 6304836 w 12192000"/>
              <a:gd name="connsiteY229" fmla="*/ 6125853 h 6571374"/>
              <a:gd name="connsiteX230" fmla="*/ 6374449 w 12192000"/>
              <a:gd name="connsiteY230" fmla="*/ 6195465 h 6571374"/>
              <a:gd name="connsiteX231" fmla="*/ 6304836 w 12192000"/>
              <a:gd name="connsiteY231" fmla="*/ 6265078 h 6571374"/>
              <a:gd name="connsiteX232" fmla="*/ 6235223 w 12192000"/>
              <a:gd name="connsiteY232" fmla="*/ 6195465 h 6571374"/>
              <a:gd name="connsiteX233" fmla="*/ 6304836 w 12192000"/>
              <a:gd name="connsiteY233" fmla="*/ 6125853 h 6571374"/>
              <a:gd name="connsiteX234" fmla="*/ 5887160 w 12192000"/>
              <a:gd name="connsiteY234" fmla="*/ 6125853 h 6571374"/>
              <a:gd name="connsiteX235" fmla="*/ 5956772 w 12192000"/>
              <a:gd name="connsiteY235" fmla="*/ 6195465 h 6571374"/>
              <a:gd name="connsiteX236" fmla="*/ 5887160 w 12192000"/>
              <a:gd name="connsiteY236" fmla="*/ 6265078 h 6571374"/>
              <a:gd name="connsiteX237" fmla="*/ 5817547 w 12192000"/>
              <a:gd name="connsiteY237" fmla="*/ 6195465 h 6571374"/>
              <a:gd name="connsiteX238" fmla="*/ 5887160 w 12192000"/>
              <a:gd name="connsiteY238" fmla="*/ 6125853 h 6571374"/>
              <a:gd name="connsiteX239" fmla="*/ 5469483 w 12192000"/>
              <a:gd name="connsiteY239" fmla="*/ 6125853 h 6571374"/>
              <a:gd name="connsiteX240" fmla="*/ 5539096 w 12192000"/>
              <a:gd name="connsiteY240" fmla="*/ 6195465 h 6571374"/>
              <a:gd name="connsiteX241" fmla="*/ 5469483 w 12192000"/>
              <a:gd name="connsiteY241" fmla="*/ 6265078 h 6571374"/>
              <a:gd name="connsiteX242" fmla="*/ 5399870 w 12192000"/>
              <a:gd name="connsiteY242" fmla="*/ 6195465 h 6571374"/>
              <a:gd name="connsiteX243" fmla="*/ 5469483 w 12192000"/>
              <a:gd name="connsiteY243" fmla="*/ 6125853 h 6571374"/>
              <a:gd name="connsiteX244" fmla="*/ 5051807 w 12192000"/>
              <a:gd name="connsiteY244" fmla="*/ 6125853 h 6571374"/>
              <a:gd name="connsiteX245" fmla="*/ 5121419 w 12192000"/>
              <a:gd name="connsiteY245" fmla="*/ 6195465 h 6571374"/>
              <a:gd name="connsiteX246" fmla="*/ 5051807 w 12192000"/>
              <a:gd name="connsiteY246" fmla="*/ 6265078 h 6571374"/>
              <a:gd name="connsiteX247" fmla="*/ 4982194 w 12192000"/>
              <a:gd name="connsiteY247" fmla="*/ 6195465 h 6571374"/>
              <a:gd name="connsiteX248" fmla="*/ 5051807 w 12192000"/>
              <a:gd name="connsiteY248" fmla="*/ 6125853 h 6571374"/>
              <a:gd name="connsiteX249" fmla="*/ 4634130 w 12192000"/>
              <a:gd name="connsiteY249" fmla="*/ 6125853 h 6571374"/>
              <a:gd name="connsiteX250" fmla="*/ 4703743 w 12192000"/>
              <a:gd name="connsiteY250" fmla="*/ 6195465 h 6571374"/>
              <a:gd name="connsiteX251" fmla="*/ 4634130 w 12192000"/>
              <a:gd name="connsiteY251" fmla="*/ 6265078 h 6571374"/>
              <a:gd name="connsiteX252" fmla="*/ 4564517 w 12192000"/>
              <a:gd name="connsiteY252" fmla="*/ 6195465 h 6571374"/>
              <a:gd name="connsiteX253" fmla="*/ 4634130 w 12192000"/>
              <a:gd name="connsiteY253" fmla="*/ 6125853 h 6571374"/>
              <a:gd name="connsiteX254" fmla="*/ 4216483 w 12192000"/>
              <a:gd name="connsiteY254" fmla="*/ 6125853 h 6571374"/>
              <a:gd name="connsiteX255" fmla="*/ 4286066 w 12192000"/>
              <a:gd name="connsiteY255" fmla="*/ 6195465 h 6571374"/>
              <a:gd name="connsiteX256" fmla="*/ 4216483 w 12192000"/>
              <a:gd name="connsiteY256" fmla="*/ 6265078 h 6571374"/>
              <a:gd name="connsiteX257" fmla="*/ 4146871 w 12192000"/>
              <a:gd name="connsiteY257" fmla="*/ 6195465 h 6571374"/>
              <a:gd name="connsiteX258" fmla="*/ 4216483 w 12192000"/>
              <a:gd name="connsiteY258" fmla="*/ 6125853 h 6571374"/>
              <a:gd name="connsiteX259" fmla="*/ 3798809 w 12192000"/>
              <a:gd name="connsiteY259" fmla="*/ 6125853 h 6571374"/>
              <a:gd name="connsiteX260" fmla="*/ 3868422 w 12192000"/>
              <a:gd name="connsiteY260" fmla="*/ 6195465 h 6571374"/>
              <a:gd name="connsiteX261" fmla="*/ 3798809 w 12192000"/>
              <a:gd name="connsiteY261" fmla="*/ 6265078 h 6571374"/>
              <a:gd name="connsiteX262" fmla="*/ 3729195 w 12192000"/>
              <a:gd name="connsiteY262" fmla="*/ 6195465 h 6571374"/>
              <a:gd name="connsiteX263" fmla="*/ 3798809 w 12192000"/>
              <a:gd name="connsiteY263" fmla="*/ 6125853 h 6571374"/>
              <a:gd name="connsiteX264" fmla="*/ 3381134 w 12192000"/>
              <a:gd name="connsiteY264" fmla="*/ 6125853 h 6571374"/>
              <a:gd name="connsiteX265" fmla="*/ 3450748 w 12192000"/>
              <a:gd name="connsiteY265" fmla="*/ 6195465 h 6571374"/>
              <a:gd name="connsiteX266" fmla="*/ 3381134 w 12192000"/>
              <a:gd name="connsiteY266" fmla="*/ 6265078 h 6571374"/>
              <a:gd name="connsiteX267" fmla="*/ 3311520 w 12192000"/>
              <a:gd name="connsiteY267" fmla="*/ 6195465 h 6571374"/>
              <a:gd name="connsiteX268" fmla="*/ 3381134 w 12192000"/>
              <a:gd name="connsiteY268" fmla="*/ 6125853 h 6571374"/>
              <a:gd name="connsiteX269" fmla="*/ 2963455 w 12192000"/>
              <a:gd name="connsiteY269" fmla="*/ 6125853 h 6571374"/>
              <a:gd name="connsiteX270" fmla="*/ 3033068 w 12192000"/>
              <a:gd name="connsiteY270" fmla="*/ 6195465 h 6571374"/>
              <a:gd name="connsiteX271" fmla="*/ 2963455 w 12192000"/>
              <a:gd name="connsiteY271" fmla="*/ 6265078 h 6571374"/>
              <a:gd name="connsiteX272" fmla="*/ 2893840 w 12192000"/>
              <a:gd name="connsiteY272" fmla="*/ 6195465 h 6571374"/>
              <a:gd name="connsiteX273" fmla="*/ 2963455 w 12192000"/>
              <a:gd name="connsiteY273" fmla="*/ 6125853 h 6571374"/>
              <a:gd name="connsiteX274" fmla="*/ 2545776 w 12192000"/>
              <a:gd name="connsiteY274" fmla="*/ 6125853 h 6571374"/>
              <a:gd name="connsiteX275" fmla="*/ 2615389 w 12192000"/>
              <a:gd name="connsiteY275" fmla="*/ 6195465 h 6571374"/>
              <a:gd name="connsiteX276" fmla="*/ 2545776 w 12192000"/>
              <a:gd name="connsiteY276" fmla="*/ 6265078 h 6571374"/>
              <a:gd name="connsiteX277" fmla="*/ 2476162 w 12192000"/>
              <a:gd name="connsiteY277" fmla="*/ 6195465 h 6571374"/>
              <a:gd name="connsiteX278" fmla="*/ 2545776 w 12192000"/>
              <a:gd name="connsiteY278" fmla="*/ 6125853 h 6571374"/>
              <a:gd name="connsiteX279" fmla="*/ 2128096 w 12192000"/>
              <a:gd name="connsiteY279" fmla="*/ 6125853 h 6571374"/>
              <a:gd name="connsiteX280" fmla="*/ 2197709 w 12192000"/>
              <a:gd name="connsiteY280" fmla="*/ 6195465 h 6571374"/>
              <a:gd name="connsiteX281" fmla="*/ 2128096 w 12192000"/>
              <a:gd name="connsiteY281" fmla="*/ 6265078 h 6571374"/>
              <a:gd name="connsiteX282" fmla="*/ 2058482 w 12192000"/>
              <a:gd name="connsiteY282" fmla="*/ 6195465 h 6571374"/>
              <a:gd name="connsiteX283" fmla="*/ 2128096 w 12192000"/>
              <a:gd name="connsiteY283" fmla="*/ 6125853 h 6571374"/>
              <a:gd name="connsiteX284" fmla="*/ 1710416 w 12192000"/>
              <a:gd name="connsiteY284" fmla="*/ 6125853 h 6571374"/>
              <a:gd name="connsiteX285" fmla="*/ 1780028 w 12192000"/>
              <a:gd name="connsiteY285" fmla="*/ 6195465 h 6571374"/>
              <a:gd name="connsiteX286" fmla="*/ 1710416 w 12192000"/>
              <a:gd name="connsiteY286" fmla="*/ 6265078 h 6571374"/>
              <a:gd name="connsiteX287" fmla="*/ 1640801 w 12192000"/>
              <a:gd name="connsiteY287" fmla="*/ 6195465 h 6571374"/>
              <a:gd name="connsiteX288" fmla="*/ 1710416 w 12192000"/>
              <a:gd name="connsiteY288" fmla="*/ 6125853 h 6571374"/>
              <a:gd name="connsiteX289" fmla="*/ 1292737 w 12192000"/>
              <a:gd name="connsiteY289" fmla="*/ 6125853 h 6571374"/>
              <a:gd name="connsiteX290" fmla="*/ 1362348 w 12192000"/>
              <a:gd name="connsiteY290" fmla="*/ 6195465 h 6571374"/>
              <a:gd name="connsiteX291" fmla="*/ 1292737 w 12192000"/>
              <a:gd name="connsiteY291" fmla="*/ 6265078 h 6571374"/>
              <a:gd name="connsiteX292" fmla="*/ 1223123 w 12192000"/>
              <a:gd name="connsiteY292" fmla="*/ 6195465 h 6571374"/>
              <a:gd name="connsiteX293" fmla="*/ 1292737 w 12192000"/>
              <a:gd name="connsiteY293" fmla="*/ 6125853 h 6571374"/>
              <a:gd name="connsiteX294" fmla="*/ 875062 w 12192000"/>
              <a:gd name="connsiteY294" fmla="*/ 6125853 h 6571374"/>
              <a:gd name="connsiteX295" fmla="*/ 944674 w 12192000"/>
              <a:gd name="connsiteY295" fmla="*/ 6195465 h 6571374"/>
              <a:gd name="connsiteX296" fmla="*/ 875062 w 12192000"/>
              <a:gd name="connsiteY296" fmla="*/ 6265078 h 6571374"/>
              <a:gd name="connsiteX297" fmla="*/ 805449 w 12192000"/>
              <a:gd name="connsiteY297" fmla="*/ 6195465 h 6571374"/>
              <a:gd name="connsiteX298" fmla="*/ 875062 w 12192000"/>
              <a:gd name="connsiteY298" fmla="*/ 6125853 h 6571374"/>
              <a:gd name="connsiteX299" fmla="*/ 457385 w 12192000"/>
              <a:gd name="connsiteY299" fmla="*/ 6125853 h 6571374"/>
              <a:gd name="connsiteX300" fmla="*/ 526998 w 12192000"/>
              <a:gd name="connsiteY300" fmla="*/ 6195465 h 6571374"/>
              <a:gd name="connsiteX301" fmla="*/ 457385 w 12192000"/>
              <a:gd name="connsiteY301" fmla="*/ 6265078 h 6571374"/>
              <a:gd name="connsiteX302" fmla="*/ 387772 w 12192000"/>
              <a:gd name="connsiteY302" fmla="*/ 6195465 h 6571374"/>
              <a:gd name="connsiteX303" fmla="*/ 457385 w 12192000"/>
              <a:gd name="connsiteY303" fmla="*/ 6125853 h 6571374"/>
              <a:gd name="connsiteX304" fmla="*/ 39710 w 12192000"/>
              <a:gd name="connsiteY304" fmla="*/ 6125853 h 6571374"/>
              <a:gd name="connsiteX305" fmla="*/ 109323 w 12192000"/>
              <a:gd name="connsiteY305" fmla="*/ 6195465 h 6571374"/>
              <a:gd name="connsiteX306" fmla="*/ 39710 w 12192000"/>
              <a:gd name="connsiteY306" fmla="*/ 6265078 h 6571374"/>
              <a:gd name="connsiteX307" fmla="*/ 12613 w 12192000"/>
              <a:gd name="connsiteY307" fmla="*/ 6259607 h 6571374"/>
              <a:gd name="connsiteX308" fmla="*/ 0 w 12192000"/>
              <a:gd name="connsiteY308" fmla="*/ 6251103 h 6571374"/>
              <a:gd name="connsiteX309" fmla="*/ 0 w 12192000"/>
              <a:gd name="connsiteY309" fmla="*/ 6139827 h 6571374"/>
              <a:gd name="connsiteX310" fmla="*/ 12613 w 12192000"/>
              <a:gd name="connsiteY310" fmla="*/ 6131323 h 6571374"/>
              <a:gd name="connsiteX311" fmla="*/ 39710 w 12192000"/>
              <a:gd name="connsiteY311" fmla="*/ 6125853 h 6571374"/>
              <a:gd name="connsiteX312" fmla="*/ 12152306 w 12192000"/>
              <a:gd name="connsiteY312" fmla="*/ 5819556 h 6571374"/>
              <a:gd name="connsiteX313" fmla="*/ 12179402 w 12192000"/>
              <a:gd name="connsiteY313" fmla="*/ 5825027 h 6571374"/>
              <a:gd name="connsiteX314" fmla="*/ 12192000 w 12192000"/>
              <a:gd name="connsiteY314" fmla="*/ 5833520 h 6571374"/>
              <a:gd name="connsiteX315" fmla="*/ 12192000 w 12192000"/>
              <a:gd name="connsiteY315" fmla="*/ 5944818 h 6571374"/>
              <a:gd name="connsiteX316" fmla="*/ 12179402 w 12192000"/>
              <a:gd name="connsiteY316" fmla="*/ 5953311 h 6571374"/>
              <a:gd name="connsiteX317" fmla="*/ 12152306 w 12192000"/>
              <a:gd name="connsiteY317" fmla="*/ 5958782 h 6571374"/>
              <a:gd name="connsiteX318" fmla="*/ 12082694 w 12192000"/>
              <a:gd name="connsiteY318" fmla="*/ 5889169 h 6571374"/>
              <a:gd name="connsiteX319" fmla="*/ 12152306 w 12192000"/>
              <a:gd name="connsiteY319" fmla="*/ 5819556 h 6571374"/>
              <a:gd name="connsiteX320" fmla="*/ 11734630 w 12192000"/>
              <a:gd name="connsiteY320" fmla="*/ 5819556 h 6571374"/>
              <a:gd name="connsiteX321" fmla="*/ 11804243 w 12192000"/>
              <a:gd name="connsiteY321" fmla="*/ 5889169 h 6571374"/>
              <a:gd name="connsiteX322" fmla="*/ 11734630 w 12192000"/>
              <a:gd name="connsiteY322" fmla="*/ 5958782 h 6571374"/>
              <a:gd name="connsiteX323" fmla="*/ 11665017 w 12192000"/>
              <a:gd name="connsiteY323" fmla="*/ 5889169 h 6571374"/>
              <a:gd name="connsiteX324" fmla="*/ 11734630 w 12192000"/>
              <a:gd name="connsiteY324" fmla="*/ 5819556 h 6571374"/>
              <a:gd name="connsiteX325" fmla="*/ 11316953 w 12192000"/>
              <a:gd name="connsiteY325" fmla="*/ 5819556 h 6571374"/>
              <a:gd name="connsiteX326" fmla="*/ 11386566 w 12192000"/>
              <a:gd name="connsiteY326" fmla="*/ 5889169 h 6571374"/>
              <a:gd name="connsiteX327" fmla="*/ 11316953 w 12192000"/>
              <a:gd name="connsiteY327" fmla="*/ 5958782 h 6571374"/>
              <a:gd name="connsiteX328" fmla="*/ 11247341 w 12192000"/>
              <a:gd name="connsiteY328" fmla="*/ 5889169 h 6571374"/>
              <a:gd name="connsiteX329" fmla="*/ 11316953 w 12192000"/>
              <a:gd name="connsiteY329" fmla="*/ 5819556 h 6571374"/>
              <a:gd name="connsiteX330" fmla="*/ 10899277 w 12192000"/>
              <a:gd name="connsiteY330" fmla="*/ 5819556 h 6571374"/>
              <a:gd name="connsiteX331" fmla="*/ 10968890 w 12192000"/>
              <a:gd name="connsiteY331" fmla="*/ 5889169 h 6571374"/>
              <a:gd name="connsiteX332" fmla="*/ 10899277 w 12192000"/>
              <a:gd name="connsiteY332" fmla="*/ 5958782 h 6571374"/>
              <a:gd name="connsiteX333" fmla="*/ 10829664 w 12192000"/>
              <a:gd name="connsiteY333" fmla="*/ 5889169 h 6571374"/>
              <a:gd name="connsiteX334" fmla="*/ 10899277 w 12192000"/>
              <a:gd name="connsiteY334" fmla="*/ 5819556 h 6571374"/>
              <a:gd name="connsiteX335" fmla="*/ 10481600 w 12192000"/>
              <a:gd name="connsiteY335" fmla="*/ 5819556 h 6571374"/>
              <a:gd name="connsiteX336" fmla="*/ 10551213 w 12192000"/>
              <a:gd name="connsiteY336" fmla="*/ 5889169 h 6571374"/>
              <a:gd name="connsiteX337" fmla="*/ 10481600 w 12192000"/>
              <a:gd name="connsiteY337" fmla="*/ 5958782 h 6571374"/>
              <a:gd name="connsiteX338" fmla="*/ 10411988 w 12192000"/>
              <a:gd name="connsiteY338" fmla="*/ 5889169 h 6571374"/>
              <a:gd name="connsiteX339" fmla="*/ 10481600 w 12192000"/>
              <a:gd name="connsiteY339" fmla="*/ 5819556 h 6571374"/>
              <a:gd name="connsiteX340" fmla="*/ 10063924 w 12192000"/>
              <a:gd name="connsiteY340" fmla="*/ 5819556 h 6571374"/>
              <a:gd name="connsiteX341" fmla="*/ 10133537 w 12192000"/>
              <a:gd name="connsiteY341" fmla="*/ 5889169 h 6571374"/>
              <a:gd name="connsiteX342" fmla="*/ 10063924 w 12192000"/>
              <a:gd name="connsiteY342" fmla="*/ 5958782 h 6571374"/>
              <a:gd name="connsiteX343" fmla="*/ 9994311 w 12192000"/>
              <a:gd name="connsiteY343" fmla="*/ 5889169 h 6571374"/>
              <a:gd name="connsiteX344" fmla="*/ 10063924 w 12192000"/>
              <a:gd name="connsiteY344" fmla="*/ 5819556 h 6571374"/>
              <a:gd name="connsiteX345" fmla="*/ 9646247 w 12192000"/>
              <a:gd name="connsiteY345" fmla="*/ 5819556 h 6571374"/>
              <a:gd name="connsiteX346" fmla="*/ 9715860 w 12192000"/>
              <a:gd name="connsiteY346" fmla="*/ 5889169 h 6571374"/>
              <a:gd name="connsiteX347" fmla="*/ 9646247 w 12192000"/>
              <a:gd name="connsiteY347" fmla="*/ 5958782 h 6571374"/>
              <a:gd name="connsiteX348" fmla="*/ 9576635 w 12192000"/>
              <a:gd name="connsiteY348" fmla="*/ 5889169 h 6571374"/>
              <a:gd name="connsiteX349" fmla="*/ 9646247 w 12192000"/>
              <a:gd name="connsiteY349" fmla="*/ 5819556 h 6571374"/>
              <a:gd name="connsiteX350" fmla="*/ 9228571 w 12192000"/>
              <a:gd name="connsiteY350" fmla="*/ 5819556 h 6571374"/>
              <a:gd name="connsiteX351" fmla="*/ 9298184 w 12192000"/>
              <a:gd name="connsiteY351" fmla="*/ 5889169 h 6571374"/>
              <a:gd name="connsiteX352" fmla="*/ 9228571 w 12192000"/>
              <a:gd name="connsiteY352" fmla="*/ 5958782 h 6571374"/>
              <a:gd name="connsiteX353" fmla="*/ 9158958 w 12192000"/>
              <a:gd name="connsiteY353" fmla="*/ 5889169 h 6571374"/>
              <a:gd name="connsiteX354" fmla="*/ 9228571 w 12192000"/>
              <a:gd name="connsiteY354" fmla="*/ 5819556 h 6571374"/>
              <a:gd name="connsiteX355" fmla="*/ 8810895 w 12192000"/>
              <a:gd name="connsiteY355" fmla="*/ 5819556 h 6571374"/>
              <a:gd name="connsiteX356" fmla="*/ 8880507 w 12192000"/>
              <a:gd name="connsiteY356" fmla="*/ 5889169 h 6571374"/>
              <a:gd name="connsiteX357" fmla="*/ 8810895 w 12192000"/>
              <a:gd name="connsiteY357" fmla="*/ 5958782 h 6571374"/>
              <a:gd name="connsiteX358" fmla="*/ 8741282 w 12192000"/>
              <a:gd name="connsiteY358" fmla="*/ 5889169 h 6571374"/>
              <a:gd name="connsiteX359" fmla="*/ 8810895 w 12192000"/>
              <a:gd name="connsiteY359" fmla="*/ 5819556 h 6571374"/>
              <a:gd name="connsiteX360" fmla="*/ 8393218 w 12192000"/>
              <a:gd name="connsiteY360" fmla="*/ 5819556 h 6571374"/>
              <a:gd name="connsiteX361" fmla="*/ 8462831 w 12192000"/>
              <a:gd name="connsiteY361" fmla="*/ 5889169 h 6571374"/>
              <a:gd name="connsiteX362" fmla="*/ 8393218 w 12192000"/>
              <a:gd name="connsiteY362" fmla="*/ 5958782 h 6571374"/>
              <a:gd name="connsiteX363" fmla="*/ 8323606 w 12192000"/>
              <a:gd name="connsiteY363" fmla="*/ 5889169 h 6571374"/>
              <a:gd name="connsiteX364" fmla="*/ 8393218 w 12192000"/>
              <a:gd name="connsiteY364" fmla="*/ 5819556 h 6571374"/>
              <a:gd name="connsiteX365" fmla="*/ 7975542 w 12192000"/>
              <a:gd name="connsiteY365" fmla="*/ 5819556 h 6571374"/>
              <a:gd name="connsiteX366" fmla="*/ 8045155 w 12192000"/>
              <a:gd name="connsiteY366" fmla="*/ 5889169 h 6571374"/>
              <a:gd name="connsiteX367" fmla="*/ 7975542 w 12192000"/>
              <a:gd name="connsiteY367" fmla="*/ 5958782 h 6571374"/>
              <a:gd name="connsiteX368" fmla="*/ 7905929 w 12192000"/>
              <a:gd name="connsiteY368" fmla="*/ 5889169 h 6571374"/>
              <a:gd name="connsiteX369" fmla="*/ 7975542 w 12192000"/>
              <a:gd name="connsiteY369" fmla="*/ 5819556 h 6571374"/>
              <a:gd name="connsiteX370" fmla="*/ 7557865 w 12192000"/>
              <a:gd name="connsiteY370" fmla="*/ 5819556 h 6571374"/>
              <a:gd name="connsiteX371" fmla="*/ 7627478 w 12192000"/>
              <a:gd name="connsiteY371" fmla="*/ 5889169 h 6571374"/>
              <a:gd name="connsiteX372" fmla="*/ 7557865 w 12192000"/>
              <a:gd name="connsiteY372" fmla="*/ 5958782 h 6571374"/>
              <a:gd name="connsiteX373" fmla="*/ 7488253 w 12192000"/>
              <a:gd name="connsiteY373" fmla="*/ 5889169 h 6571374"/>
              <a:gd name="connsiteX374" fmla="*/ 7557865 w 12192000"/>
              <a:gd name="connsiteY374" fmla="*/ 5819556 h 6571374"/>
              <a:gd name="connsiteX375" fmla="*/ 7140189 w 12192000"/>
              <a:gd name="connsiteY375" fmla="*/ 5819556 h 6571374"/>
              <a:gd name="connsiteX376" fmla="*/ 7209802 w 12192000"/>
              <a:gd name="connsiteY376" fmla="*/ 5889169 h 6571374"/>
              <a:gd name="connsiteX377" fmla="*/ 7140189 w 12192000"/>
              <a:gd name="connsiteY377" fmla="*/ 5958782 h 6571374"/>
              <a:gd name="connsiteX378" fmla="*/ 7070576 w 12192000"/>
              <a:gd name="connsiteY378" fmla="*/ 5889169 h 6571374"/>
              <a:gd name="connsiteX379" fmla="*/ 7140189 w 12192000"/>
              <a:gd name="connsiteY379" fmla="*/ 5819556 h 6571374"/>
              <a:gd name="connsiteX380" fmla="*/ 6722513 w 12192000"/>
              <a:gd name="connsiteY380" fmla="*/ 5819556 h 6571374"/>
              <a:gd name="connsiteX381" fmla="*/ 6792125 w 12192000"/>
              <a:gd name="connsiteY381" fmla="*/ 5889169 h 6571374"/>
              <a:gd name="connsiteX382" fmla="*/ 6722513 w 12192000"/>
              <a:gd name="connsiteY382" fmla="*/ 5958782 h 6571374"/>
              <a:gd name="connsiteX383" fmla="*/ 6652900 w 12192000"/>
              <a:gd name="connsiteY383" fmla="*/ 5889169 h 6571374"/>
              <a:gd name="connsiteX384" fmla="*/ 6722513 w 12192000"/>
              <a:gd name="connsiteY384" fmla="*/ 5819556 h 6571374"/>
              <a:gd name="connsiteX385" fmla="*/ 6304836 w 12192000"/>
              <a:gd name="connsiteY385" fmla="*/ 5819556 h 6571374"/>
              <a:gd name="connsiteX386" fmla="*/ 6374449 w 12192000"/>
              <a:gd name="connsiteY386" fmla="*/ 5889169 h 6571374"/>
              <a:gd name="connsiteX387" fmla="*/ 6304836 w 12192000"/>
              <a:gd name="connsiteY387" fmla="*/ 5958782 h 6571374"/>
              <a:gd name="connsiteX388" fmla="*/ 6235223 w 12192000"/>
              <a:gd name="connsiteY388" fmla="*/ 5889169 h 6571374"/>
              <a:gd name="connsiteX389" fmla="*/ 6304836 w 12192000"/>
              <a:gd name="connsiteY389" fmla="*/ 5819556 h 6571374"/>
              <a:gd name="connsiteX390" fmla="*/ 5887160 w 12192000"/>
              <a:gd name="connsiteY390" fmla="*/ 5819556 h 6571374"/>
              <a:gd name="connsiteX391" fmla="*/ 5956772 w 12192000"/>
              <a:gd name="connsiteY391" fmla="*/ 5889169 h 6571374"/>
              <a:gd name="connsiteX392" fmla="*/ 5887160 w 12192000"/>
              <a:gd name="connsiteY392" fmla="*/ 5958782 h 6571374"/>
              <a:gd name="connsiteX393" fmla="*/ 5817547 w 12192000"/>
              <a:gd name="connsiteY393" fmla="*/ 5889169 h 6571374"/>
              <a:gd name="connsiteX394" fmla="*/ 5887160 w 12192000"/>
              <a:gd name="connsiteY394" fmla="*/ 5819556 h 6571374"/>
              <a:gd name="connsiteX395" fmla="*/ 5469483 w 12192000"/>
              <a:gd name="connsiteY395" fmla="*/ 5819556 h 6571374"/>
              <a:gd name="connsiteX396" fmla="*/ 5539096 w 12192000"/>
              <a:gd name="connsiteY396" fmla="*/ 5889169 h 6571374"/>
              <a:gd name="connsiteX397" fmla="*/ 5469483 w 12192000"/>
              <a:gd name="connsiteY397" fmla="*/ 5958782 h 6571374"/>
              <a:gd name="connsiteX398" fmla="*/ 5399870 w 12192000"/>
              <a:gd name="connsiteY398" fmla="*/ 5889169 h 6571374"/>
              <a:gd name="connsiteX399" fmla="*/ 5469483 w 12192000"/>
              <a:gd name="connsiteY399" fmla="*/ 5819556 h 6571374"/>
              <a:gd name="connsiteX400" fmla="*/ 5051807 w 12192000"/>
              <a:gd name="connsiteY400" fmla="*/ 5819556 h 6571374"/>
              <a:gd name="connsiteX401" fmla="*/ 5121419 w 12192000"/>
              <a:gd name="connsiteY401" fmla="*/ 5889169 h 6571374"/>
              <a:gd name="connsiteX402" fmla="*/ 5051807 w 12192000"/>
              <a:gd name="connsiteY402" fmla="*/ 5958782 h 6571374"/>
              <a:gd name="connsiteX403" fmla="*/ 4982194 w 12192000"/>
              <a:gd name="connsiteY403" fmla="*/ 5889169 h 6571374"/>
              <a:gd name="connsiteX404" fmla="*/ 5051807 w 12192000"/>
              <a:gd name="connsiteY404" fmla="*/ 5819556 h 6571374"/>
              <a:gd name="connsiteX405" fmla="*/ 4634130 w 12192000"/>
              <a:gd name="connsiteY405" fmla="*/ 5819556 h 6571374"/>
              <a:gd name="connsiteX406" fmla="*/ 4703743 w 12192000"/>
              <a:gd name="connsiteY406" fmla="*/ 5889169 h 6571374"/>
              <a:gd name="connsiteX407" fmla="*/ 4634130 w 12192000"/>
              <a:gd name="connsiteY407" fmla="*/ 5958782 h 6571374"/>
              <a:gd name="connsiteX408" fmla="*/ 4564517 w 12192000"/>
              <a:gd name="connsiteY408" fmla="*/ 5889169 h 6571374"/>
              <a:gd name="connsiteX409" fmla="*/ 4634130 w 12192000"/>
              <a:gd name="connsiteY409" fmla="*/ 5819556 h 6571374"/>
              <a:gd name="connsiteX410" fmla="*/ 4216491 w 12192000"/>
              <a:gd name="connsiteY410" fmla="*/ 5819556 h 6571374"/>
              <a:gd name="connsiteX411" fmla="*/ 4286066 w 12192000"/>
              <a:gd name="connsiteY411" fmla="*/ 5889169 h 6571374"/>
              <a:gd name="connsiteX412" fmla="*/ 4216491 w 12192000"/>
              <a:gd name="connsiteY412" fmla="*/ 5958782 h 6571374"/>
              <a:gd name="connsiteX413" fmla="*/ 4146880 w 12192000"/>
              <a:gd name="connsiteY413" fmla="*/ 5889169 h 6571374"/>
              <a:gd name="connsiteX414" fmla="*/ 4216491 w 12192000"/>
              <a:gd name="connsiteY414" fmla="*/ 5819556 h 6571374"/>
              <a:gd name="connsiteX415" fmla="*/ 3798818 w 12192000"/>
              <a:gd name="connsiteY415" fmla="*/ 5819556 h 6571374"/>
              <a:gd name="connsiteX416" fmla="*/ 3868430 w 12192000"/>
              <a:gd name="connsiteY416" fmla="*/ 5889169 h 6571374"/>
              <a:gd name="connsiteX417" fmla="*/ 3798818 w 12192000"/>
              <a:gd name="connsiteY417" fmla="*/ 5958782 h 6571374"/>
              <a:gd name="connsiteX418" fmla="*/ 3729205 w 12192000"/>
              <a:gd name="connsiteY418" fmla="*/ 5889169 h 6571374"/>
              <a:gd name="connsiteX419" fmla="*/ 3798818 w 12192000"/>
              <a:gd name="connsiteY419" fmla="*/ 5819556 h 6571374"/>
              <a:gd name="connsiteX420" fmla="*/ 3381143 w 12192000"/>
              <a:gd name="connsiteY420" fmla="*/ 5819556 h 6571374"/>
              <a:gd name="connsiteX421" fmla="*/ 3450756 w 12192000"/>
              <a:gd name="connsiteY421" fmla="*/ 5889169 h 6571374"/>
              <a:gd name="connsiteX422" fmla="*/ 3381143 w 12192000"/>
              <a:gd name="connsiteY422" fmla="*/ 5958782 h 6571374"/>
              <a:gd name="connsiteX423" fmla="*/ 3311530 w 12192000"/>
              <a:gd name="connsiteY423" fmla="*/ 5889169 h 6571374"/>
              <a:gd name="connsiteX424" fmla="*/ 3381143 w 12192000"/>
              <a:gd name="connsiteY424" fmla="*/ 5819556 h 6571374"/>
              <a:gd name="connsiteX425" fmla="*/ 2963463 w 12192000"/>
              <a:gd name="connsiteY425" fmla="*/ 5819556 h 6571374"/>
              <a:gd name="connsiteX426" fmla="*/ 3033076 w 12192000"/>
              <a:gd name="connsiteY426" fmla="*/ 5889169 h 6571374"/>
              <a:gd name="connsiteX427" fmla="*/ 2963463 w 12192000"/>
              <a:gd name="connsiteY427" fmla="*/ 5958782 h 6571374"/>
              <a:gd name="connsiteX428" fmla="*/ 2893848 w 12192000"/>
              <a:gd name="connsiteY428" fmla="*/ 5889169 h 6571374"/>
              <a:gd name="connsiteX429" fmla="*/ 2963463 w 12192000"/>
              <a:gd name="connsiteY429" fmla="*/ 5819556 h 6571374"/>
              <a:gd name="connsiteX430" fmla="*/ 2545783 w 12192000"/>
              <a:gd name="connsiteY430" fmla="*/ 5819556 h 6571374"/>
              <a:gd name="connsiteX431" fmla="*/ 2615396 w 12192000"/>
              <a:gd name="connsiteY431" fmla="*/ 5889169 h 6571374"/>
              <a:gd name="connsiteX432" fmla="*/ 2545783 w 12192000"/>
              <a:gd name="connsiteY432" fmla="*/ 5958782 h 6571374"/>
              <a:gd name="connsiteX433" fmla="*/ 2476171 w 12192000"/>
              <a:gd name="connsiteY433" fmla="*/ 5889169 h 6571374"/>
              <a:gd name="connsiteX434" fmla="*/ 2545783 w 12192000"/>
              <a:gd name="connsiteY434" fmla="*/ 5819556 h 6571374"/>
              <a:gd name="connsiteX435" fmla="*/ 2128102 w 12192000"/>
              <a:gd name="connsiteY435" fmla="*/ 5819556 h 6571374"/>
              <a:gd name="connsiteX436" fmla="*/ 2197715 w 12192000"/>
              <a:gd name="connsiteY436" fmla="*/ 5889169 h 6571374"/>
              <a:gd name="connsiteX437" fmla="*/ 2128102 w 12192000"/>
              <a:gd name="connsiteY437" fmla="*/ 5958782 h 6571374"/>
              <a:gd name="connsiteX438" fmla="*/ 2058489 w 12192000"/>
              <a:gd name="connsiteY438" fmla="*/ 5889169 h 6571374"/>
              <a:gd name="connsiteX439" fmla="*/ 2128102 w 12192000"/>
              <a:gd name="connsiteY439" fmla="*/ 5819556 h 6571374"/>
              <a:gd name="connsiteX440" fmla="*/ 1710420 w 12192000"/>
              <a:gd name="connsiteY440" fmla="*/ 5819556 h 6571374"/>
              <a:gd name="connsiteX441" fmla="*/ 1780035 w 12192000"/>
              <a:gd name="connsiteY441" fmla="*/ 5889169 h 6571374"/>
              <a:gd name="connsiteX442" fmla="*/ 1710420 w 12192000"/>
              <a:gd name="connsiteY442" fmla="*/ 5958782 h 6571374"/>
              <a:gd name="connsiteX443" fmla="*/ 1640805 w 12192000"/>
              <a:gd name="connsiteY443" fmla="*/ 5889169 h 6571374"/>
              <a:gd name="connsiteX444" fmla="*/ 1710420 w 12192000"/>
              <a:gd name="connsiteY444" fmla="*/ 5819556 h 6571374"/>
              <a:gd name="connsiteX445" fmla="*/ 1292740 w 12192000"/>
              <a:gd name="connsiteY445" fmla="*/ 5819556 h 6571374"/>
              <a:gd name="connsiteX446" fmla="*/ 1362353 w 12192000"/>
              <a:gd name="connsiteY446" fmla="*/ 5889169 h 6571374"/>
              <a:gd name="connsiteX447" fmla="*/ 1292740 w 12192000"/>
              <a:gd name="connsiteY447" fmla="*/ 5958782 h 6571374"/>
              <a:gd name="connsiteX448" fmla="*/ 1223128 w 12192000"/>
              <a:gd name="connsiteY448" fmla="*/ 5889169 h 6571374"/>
              <a:gd name="connsiteX449" fmla="*/ 1292740 w 12192000"/>
              <a:gd name="connsiteY449" fmla="*/ 5819556 h 6571374"/>
              <a:gd name="connsiteX450" fmla="*/ 875066 w 12192000"/>
              <a:gd name="connsiteY450" fmla="*/ 5819556 h 6571374"/>
              <a:gd name="connsiteX451" fmla="*/ 944679 w 12192000"/>
              <a:gd name="connsiteY451" fmla="*/ 5889169 h 6571374"/>
              <a:gd name="connsiteX452" fmla="*/ 875066 w 12192000"/>
              <a:gd name="connsiteY452" fmla="*/ 5958782 h 6571374"/>
              <a:gd name="connsiteX453" fmla="*/ 805454 w 12192000"/>
              <a:gd name="connsiteY453" fmla="*/ 5889169 h 6571374"/>
              <a:gd name="connsiteX454" fmla="*/ 875066 w 12192000"/>
              <a:gd name="connsiteY454" fmla="*/ 5819556 h 6571374"/>
              <a:gd name="connsiteX455" fmla="*/ 457390 w 12192000"/>
              <a:gd name="connsiteY455" fmla="*/ 5819556 h 6571374"/>
              <a:gd name="connsiteX456" fmla="*/ 527003 w 12192000"/>
              <a:gd name="connsiteY456" fmla="*/ 5889169 h 6571374"/>
              <a:gd name="connsiteX457" fmla="*/ 457390 w 12192000"/>
              <a:gd name="connsiteY457" fmla="*/ 5958782 h 6571374"/>
              <a:gd name="connsiteX458" fmla="*/ 387777 w 12192000"/>
              <a:gd name="connsiteY458" fmla="*/ 5889169 h 6571374"/>
              <a:gd name="connsiteX459" fmla="*/ 457390 w 12192000"/>
              <a:gd name="connsiteY459" fmla="*/ 5819556 h 6571374"/>
              <a:gd name="connsiteX460" fmla="*/ 39715 w 12192000"/>
              <a:gd name="connsiteY460" fmla="*/ 5819556 h 6571374"/>
              <a:gd name="connsiteX461" fmla="*/ 109327 w 12192000"/>
              <a:gd name="connsiteY461" fmla="*/ 5889169 h 6571374"/>
              <a:gd name="connsiteX462" fmla="*/ 39715 w 12192000"/>
              <a:gd name="connsiteY462" fmla="*/ 5958782 h 6571374"/>
              <a:gd name="connsiteX463" fmla="*/ 12618 w 12192000"/>
              <a:gd name="connsiteY463" fmla="*/ 5953311 h 6571374"/>
              <a:gd name="connsiteX464" fmla="*/ 0 w 12192000"/>
              <a:gd name="connsiteY464" fmla="*/ 5944804 h 6571374"/>
              <a:gd name="connsiteX465" fmla="*/ 0 w 12192000"/>
              <a:gd name="connsiteY465" fmla="*/ 5833534 h 6571374"/>
              <a:gd name="connsiteX466" fmla="*/ 12618 w 12192000"/>
              <a:gd name="connsiteY466" fmla="*/ 5825027 h 6571374"/>
              <a:gd name="connsiteX467" fmla="*/ 39715 w 12192000"/>
              <a:gd name="connsiteY467" fmla="*/ 5819556 h 6571374"/>
              <a:gd name="connsiteX468" fmla="*/ 12152306 w 12192000"/>
              <a:gd name="connsiteY468" fmla="*/ 5513260 h 6571374"/>
              <a:gd name="connsiteX469" fmla="*/ 12179402 w 12192000"/>
              <a:gd name="connsiteY469" fmla="*/ 5518731 h 6571374"/>
              <a:gd name="connsiteX470" fmla="*/ 12192000 w 12192000"/>
              <a:gd name="connsiteY470" fmla="*/ 5527224 h 6571374"/>
              <a:gd name="connsiteX471" fmla="*/ 12192000 w 12192000"/>
              <a:gd name="connsiteY471" fmla="*/ 5638522 h 6571374"/>
              <a:gd name="connsiteX472" fmla="*/ 12179402 w 12192000"/>
              <a:gd name="connsiteY472" fmla="*/ 5647015 h 6571374"/>
              <a:gd name="connsiteX473" fmla="*/ 12152306 w 12192000"/>
              <a:gd name="connsiteY473" fmla="*/ 5652486 h 6571374"/>
              <a:gd name="connsiteX474" fmla="*/ 12082694 w 12192000"/>
              <a:gd name="connsiteY474" fmla="*/ 5582873 h 6571374"/>
              <a:gd name="connsiteX475" fmla="*/ 12152306 w 12192000"/>
              <a:gd name="connsiteY475" fmla="*/ 5513260 h 6571374"/>
              <a:gd name="connsiteX476" fmla="*/ 11734630 w 12192000"/>
              <a:gd name="connsiteY476" fmla="*/ 5513260 h 6571374"/>
              <a:gd name="connsiteX477" fmla="*/ 11804243 w 12192000"/>
              <a:gd name="connsiteY477" fmla="*/ 5582873 h 6571374"/>
              <a:gd name="connsiteX478" fmla="*/ 11734630 w 12192000"/>
              <a:gd name="connsiteY478" fmla="*/ 5652486 h 6571374"/>
              <a:gd name="connsiteX479" fmla="*/ 11665017 w 12192000"/>
              <a:gd name="connsiteY479" fmla="*/ 5582873 h 6571374"/>
              <a:gd name="connsiteX480" fmla="*/ 11734630 w 12192000"/>
              <a:gd name="connsiteY480" fmla="*/ 5513260 h 6571374"/>
              <a:gd name="connsiteX481" fmla="*/ 11316953 w 12192000"/>
              <a:gd name="connsiteY481" fmla="*/ 5513260 h 6571374"/>
              <a:gd name="connsiteX482" fmla="*/ 11386566 w 12192000"/>
              <a:gd name="connsiteY482" fmla="*/ 5582873 h 6571374"/>
              <a:gd name="connsiteX483" fmla="*/ 11316953 w 12192000"/>
              <a:gd name="connsiteY483" fmla="*/ 5652486 h 6571374"/>
              <a:gd name="connsiteX484" fmla="*/ 11247341 w 12192000"/>
              <a:gd name="connsiteY484" fmla="*/ 5582873 h 6571374"/>
              <a:gd name="connsiteX485" fmla="*/ 11316953 w 12192000"/>
              <a:gd name="connsiteY485" fmla="*/ 5513260 h 6571374"/>
              <a:gd name="connsiteX486" fmla="*/ 10899277 w 12192000"/>
              <a:gd name="connsiteY486" fmla="*/ 5513260 h 6571374"/>
              <a:gd name="connsiteX487" fmla="*/ 10968890 w 12192000"/>
              <a:gd name="connsiteY487" fmla="*/ 5582873 h 6571374"/>
              <a:gd name="connsiteX488" fmla="*/ 10899277 w 12192000"/>
              <a:gd name="connsiteY488" fmla="*/ 5652486 h 6571374"/>
              <a:gd name="connsiteX489" fmla="*/ 10829664 w 12192000"/>
              <a:gd name="connsiteY489" fmla="*/ 5582873 h 6571374"/>
              <a:gd name="connsiteX490" fmla="*/ 10899277 w 12192000"/>
              <a:gd name="connsiteY490" fmla="*/ 5513260 h 6571374"/>
              <a:gd name="connsiteX491" fmla="*/ 10481600 w 12192000"/>
              <a:gd name="connsiteY491" fmla="*/ 5513260 h 6571374"/>
              <a:gd name="connsiteX492" fmla="*/ 10551213 w 12192000"/>
              <a:gd name="connsiteY492" fmla="*/ 5582873 h 6571374"/>
              <a:gd name="connsiteX493" fmla="*/ 10481600 w 12192000"/>
              <a:gd name="connsiteY493" fmla="*/ 5652486 h 6571374"/>
              <a:gd name="connsiteX494" fmla="*/ 10411988 w 12192000"/>
              <a:gd name="connsiteY494" fmla="*/ 5582873 h 6571374"/>
              <a:gd name="connsiteX495" fmla="*/ 10481600 w 12192000"/>
              <a:gd name="connsiteY495" fmla="*/ 5513260 h 6571374"/>
              <a:gd name="connsiteX496" fmla="*/ 10063924 w 12192000"/>
              <a:gd name="connsiteY496" fmla="*/ 5513260 h 6571374"/>
              <a:gd name="connsiteX497" fmla="*/ 10133537 w 12192000"/>
              <a:gd name="connsiteY497" fmla="*/ 5582873 h 6571374"/>
              <a:gd name="connsiteX498" fmla="*/ 10063924 w 12192000"/>
              <a:gd name="connsiteY498" fmla="*/ 5652486 h 6571374"/>
              <a:gd name="connsiteX499" fmla="*/ 9994311 w 12192000"/>
              <a:gd name="connsiteY499" fmla="*/ 5582873 h 6571374"/>
              <a:gd name="connsiteX500" fmla="*/ 10063924 w 12192000"/>
              <a:gd name="connsiteY500" fmla="*/ 5513260 h 6571374"/>
              <a:gd name="connsiteX501" fmla="*/ 9646247 w 12192000"/>
              <a:gd name="connsiteY501" fmla="*/ 5513260 h 6571374"/>
              <a:gd name="connsiteX502" fmla="*/ 9715860 w 12192000"/>
              <a:gd name="connsiteY502" fmla="*/ 5582873 h 6571374"/>
              <a:gd name="connsiteX503" fmla="*/ 9646247 w 12192000"/>
              <a:gd name="connsiteY503" fmla="*/ 5652486 h 6571374"/>
              <a:gd name="connsiteX504" fmla="*/ 9576635 w 12192000"/>
              <a:gd name="connsiteY504" fmla="*/ 5582873 h 6571374"/>
              <a:gd name="connsiteX505" fmla="*/ 9646247 w 12192000"/>
              <a:gd name="connsiteY505" fmla="*/ 5513260 h 6571374"/>
              <a:gd name="connsiteX506" fmla="*/ 9228571 w 12192000"/>
              <a:gd name="connsiteY506" fmla="*/ 5513260 h 6571374"/>
              <a:gd name="connsiteX507" fmla="*/ 9298184 w 12192000"/>
              <a:gd name="connsiteY507" fmla="*/ 5582873 h 6571374"/>
              <a:gd name="connsiteX508" fmla="*/ 9228571 w 12192000"/>
              <a:gd name="connsiteY508" fmla="*/ 5652486 h 6571374"/>
              <a:gd name="connsiteX509" fmla="*/ 9158958 w 12192000"/>
              <a:gd name="connsiteY509" fmla="*/ 5582873 h 6571374"/>
              <a:gd name="connsiteX510" fmla="*/ 9228571 w 12192000"/>
              <a:gd name="connsiteY510" fmla="*/ 5513260 h 6571374"/>
              <a:gd name="connsiteX511" fmla="*/ 8810895 w 12192000"/>
              <a:gd name="connsiteY511" fmla="*/ 5513260 h 6571374"/>
              <a:gd name="connsiteX512" fmla="*/ 8880507 w 12192000"/>
              <a:gd name="connsiteY512" fmla="*/ 5582873 h 6571374"/>
              <a:gd name="connsiteX513" fmla="*/ 8810895 w 12192000"/>
              <a:gd name="connsiteY513" fmla="*/ 5652486 h 6571374"/>
              <a:gd name="connsiteX514" fmla="*/ 8741282 w 12192000"/>
              <a:gd name="connsiteY514" fmla="*/ 5582873 h 6571374"/>
              <a:gd name="connsiteX515" fmla="*/ 8810895 w 12192000"/>
              <a:gd name="connsiteY515" fmla="*/ 5513260 h 6571374"/>
              <a:gd name="connsiteX516" fmla="*/ 8393218 w 12192000"/>
              <a:gd name="connsiteY516" fmla="*/ 5513260 h 6571374"/>
              <a:gd name="connsiteX517" fmla="*/ 8462831 w 12192000"/>
              <a:gd name="connsiteY517" fmla="*/ 5582873 h 6571374"/>
              <a:gd name="connsiteX518" fmla="*/ 8393218 w 12192000"/>
              <a:gd name="connsiteY518" fmla="*/ 5652486 h 6571374"/>
              <a:gd name="connsiteX519" fmla="*/ 8323606 w 12192000"/>
              <a:gd name="connsiteY519" fmla="*/ 5582873 h 6571374"/>
              <a:gd name="connsiteX520" fmla="*/ 8393218 w 12192000"/>
              <a:gd name="connsiteY520" fmla="*/ 5513260 h 6571374"/>
              <a:gd name="connsiteX521" fmla="*/ 7975542 w 12192000"/>
              <a:gd name="connsiteY521" fmla="*/ 5513260 h 6571374"/>
              <a:gd name="connsiteX522" fmla="*/ 8045155 w 12192000"/>
              <a:gd name="connsiteY522" fmla="*/ 5582873 h 6571374"/>
              <a:gd name="connsiteX523" fmla="*/ 7975542 w 12192000"/>
              <a:gd name="connsiteY523" fmla="*/ 5652486 h 6571374"/>
              <a:gd name="connsiteX524" fmla="*/ 7905929 w 12192000"/>
              <a:gd name="connsiteY524" fmla="*/ 5582873 h 6571374"/>
              <a:gd name="connsiteX525" fmla="*/ 7975542 w 12192000"/>
              <a:gd name="connsiteY525" fmla="*/ 5513260 h 6571374"/>
              <a:gd name="connsiteX526" fmla="*/ 7557865 w 12192000"/>
              <a:gd name="connsiteY526" fmla="*/ 5513260 h 6571374"/>
              <a:gd name="connsiteX527" fmla="*/ 7627478 w 12192000"/>
              <a:gd name="connsiteY527" fmla="*/ 5582873 h 6571374"/>
              <a:gd name="connsiteX528" fmla="*/ 7557865 w 12192000"/>
              <a:gd name="connsiteY528" fmla="*/ 5652486 h 6571374"/>
              <a:gd name="connsiteX529" fmla="*/ 7488253 w 12192000"/>
              <a:gd name="connsiteY529" fmla="*/ 5582873 h 6571374"/>
              <a:gd name="connsiteX530" fmla="*/ 7557865 w 12192000"/>
              <a:gd name="connsiteY530" fmla="*/ 5513260 h 6571374"/>
              <a:gd name="connsiteX531" fmla="*/ 7140189 w 12192000"/>
              <a:gd name="connsiteY531" fmla="*/ 5513260 h 6571374"/>
              <a:gd name="connsiteX532" fmla="*/ 7209802 w 12192000"/>
              <a:gd name="connsiteY532" fmla="*/ 5582873 h 6571374"/>
              <a:gd name="connsiteX533" fmla="*/ 7140189 w 12192000"/>
              <a:gd name="connsiteY533" fmla="*/ 5652486 h 6571374"/>
              <a:gd name="connsiteX534" fmla="*/ 7070576 w 12192000"/>
              <a:gd name="connsiteY534" fmla="*/ 5582873 h 6571374"/>
              <a:gd name="connsiteX535" fmla="*/ 7140189 w 12192000"/>
              <a:gd name="connsiteY535" fmla="*/ 5513260 h 6571374"/>
              <a:gd name="connsiteX536" fmla="*/ 6722513 w 12192000"/>
              <a:gd name="connsiteY536" fmla="*/ 5513260 h 6571374"/>
              <a:gd name="connsiteX537" fmla="*/ 6792125 w 12192000"/>
              <a:gd name="connsiteY537" fmla="*/ 5582873 h 6571374"/>
              <a:gd name="connsiteX538" fmla="*/ 6722513 w 12192000"/>
              <a:gd name="connsiteY538" fmla="*/ 5652486 h 6571374"/>
              <a:gd name="connsiteX539" fmla="*/ 6652900 w 12192000"/>
              <a:gd name="connsiteY539" fmla="*/ 5582873 h 6571374"/>
              <a:gd name="connsiteX540" fmla="*/ 6722513 w 12192000"/>
              <a:gd name="connsiteY540" fmla="*/ 5513260 h 6571374"/>
              <a:gd name="connsiteX541" fmla="*/ 6304836 w 12192000"/>
              <a:gd name="connsiteY541" fmla="*/ 5513260 h 6571374"/>
              <a:gd name="connsiteX542" fmla="*/ 6374449 w 12192000"/>
              <a:gd name="connsiteY542" fmla="*/ 5582873 h 6571374"/>
              <a:gd name="connsiteX543" fmla="*/ 6304836 w 12192000"/>
              <a:gd name="connsiteY543" fmla="*/ 5652486 h 6571374"/>
              <a:gd name="connsiteX544" fmla="*/ 6235223 w 12192000"/>
              <a:gd name="connsiteY544" fmla="*/ 5582873 h 6571374"/>
              <a:gd name="connsiteX545" fmla="*/ 6304836 w 12192000"/>
              <a:gd name="connsiteY545" fmla="*/ 5513260 h 6571374"/>
              <a:gd name="connsiteX546" fmla="*/ 5887160 w 12192000"/>
              <a:gd name="connsiteY546" fmla="*/ 5513260 h 6571374"/>
              <a:gd name="connsiteX547" fmla="*/ 5956772 w 12192000"/>
              <a:gd name="connsiteY547" fmla="*/ 5582873 h 6571374"/>
              <a:gd name="connsiteX548" fmla="*/ 5887160 w 12192000"/>
              <a:gd name="connsiteY548" fmla="*/ 5652486 h 6571374"/>
              <a:gd name="connsiteX549" fmla="*/ 5817547 w 12192000"/>
              <a:gd name="connsiteY549" fmla="*/ 5582873 h 6571374"/>
              <a:gd name="connsiteX550" fmla="*/ 5887160 w 12192000"/>
              <a:gd name="connsiteY550" fmla="*/ 5513260 h 6571374"/>
              <a:gd name="connsiteX551" fmla="*/ 5469483 w 12192000"/>
              <a:gd name="connsiteY551" fmla="*/ 5513260 h 6571374"/>
              <a:gd name="connsiteX552" fmla="*/ 5539096 w 12192000"/>
              <a:gd name="connsiteY552" fmla="*/ 5582873 h 6571374"/>
              <a:gd name="connsiteX553" fmla="*/ 5469483 w 12192000"/>
              <a:gd name="connsiteY553" fmla="*/ 5652486 h 6571374"/>
              <a:gd name="connsiteX554" fmla="*/ 5399870 w 12192000"/>
              <a:gd name="connsiteY554" fmla="*/ 5582873 h 6571374"/>
              <a:gd name="connsiteX555" fmla="*/ 5469483 w 12192000"/>
              <a:gd name="connsiteY555" fmla="*/ 5513260 h 6571374"/>
              <a:gd name="connsiteX556" fmla="*/ 5051807 w 12192000"/>
              <a:gd name="connsiteY556" fmla="*/ 5513260 h 6571374"/>
              <a:gd name="connsiteX557" fmla="*/ 5121419 w 12192000"/>
              <a:gd name="connsiteY557" fmla="*/ 5582873 h 6571374"/>
              <a:gd name="connsiteX558" fmla="*/ 5051807 w 12192000"/>
              <a:gd name="connsiteY558" fmla="*/ 5652486 h 6571374"/>
              <a:gd name="connsiteX559" fmla="*/ 4982194 w 12192000"/>
              <a:gd name="connsiteY559" fmla="*/ 5582873 h 6571374"/>
              <a:gd name="connsiteX560" fmla="*/ 5051807 w 12192000"/>
              <a:gd name="connsiteY560" fmla="*/ 5513260 h 6571374"/>
              <a:gd name="connsiteX561" fmla="*/ 4634130 w 12192000"/>
              <a:gd name="connsiteY561" fmla="*/ 5513260 h 6571374"/>
              <a:gd name="connsiteX562" fmla="*/ 4703743 w 12192000"/>
              <a:gd name="connsiteY562" fmla="*/ 5582873 h 6571374"/>
              <a:gd name="connsiteX563" fmla="*/ 4634130 w 12192000"/>
              <a:gd name="connsiteY563" fmla="*/ 5652486 h 6571374"/>
              <a:gd name="connsiteX564" fmla="*/ 4564517 w 12192000"/>
              <a:gd name="connsiteY564" fmla="*/ 5582873 h 6571374"/>
              <a:gd name="connsiteX565" fmla="*/ 4634130 w 12192000"/>
              <a:gd name="connsiteY565" fmla="*/ 5513260 h 6571374"/>
              <a:gd name="connsiteX566" fmla="*/ 4216501 w 12192000"/>
              <a:gd name="connsiteY566" fmla="*/ 5513260 h 6571374"/>
              <a:gd name="connsiteX567" fmla="*/ 4286066 w 12192000"/>
              <a:gd name="connsiteY567" fmla="*/ 5582873 h 6571374"/>
              <a:gd name="connsiteX568" fmla="*/ 4216501 w 12192000"/>
              <a:gd name="connsiteY568" fmla="*/ 5652486 h 6571374"/>
              <a:gd name="connsiteX569" fmla="*/ 4146889 w 12192000"/>
              <a:gd name="connsiteY569" fmla="*/ 5582873 h 6571374"/>
              <a:gd name="connsiteX570" fmla="*/ 4216501 w 12192000"/>
              <a:gd name="connsiteY570" fmla="*/ 5513260 h 6571374"/>
              <a:gd name="connsiteX571" fmla="*/ 3798826 w 12192000"/>
              <a:gd name="connsiteY571" fmla="*/ 5513260 h 6571374"/>
              <a:gd name="connsiteX572" fmla="*/ 3868437 w 12192000"/>
              <a:gd name="connsiteY572" fmla="*/ 5582873 h 6571374"/>
              <a:gd name="connsiteX573" fmla="*/ 3798826 w 12192000"/>
              <a:gd name="connsiteY573" fmla="*/ 5652486 h 6571374"/>
              <a:gd name="connsiteX574" fmla="*/ 3729213 w 12192000"/>
              <a:gd name="connsiteY574" fmla="*/ 5582873 h 6571374"/>
              <a:gd name="connsiteX575" fmla="*/ 3798826 w 12192000"/>
              <a:gd name="connsiteY575" fmla="*/ 5513260 h 6571374"/>
              <a:gd name="connsiteX576" fmla="*/ 3381152 w 12192000"/>
              <a:gd name="connsiteY576" fmla="*/ 5513260 h 6571374"/>
              <a:gd name="connsiteX577" fmla="*/ 3450765 w 12192000"/>
              <a:gd name="connsiteY577" fmla="*/ 5582873 h 6571374"/>
              <a:gd name="connsiteX578" fmla="*/ 3381152 w 12192000"/>
              <a:gd name="connsiteY578" fmla="*/ 5652486 h 6571374"/>
              <a:gd name="connsiteX579" fmla="*/ 3311538 w 12192000"/>
              <a:gd name="connsiteY579" fmla="*/ 5582873 h 6571374"/>
              <a:gd name="connsiteX580" fmla="*/ 3381152 w 12192000"/>
              <a:gd name="connsiteY580" fmla="*/ 5513260 h 6571374"/>
              <a:gd name="connsiteX581" fmla="*/ 2963472 w 12192000"/>
              <a:gd name="connsiteY581" fmla="*/ 5513260 h 6571374"/>
              <a:gd name="connsiteX582" fmla="*/ 3033084 w 12192000"/>
              <a:gd name="connsiteY582" fmla="*/ 5582873 h 6571374"/>
              <a:gd name="connsiteX583" fmla="*/ 2963472 w 12192000"/>
              <a:gd name="connsiteY583" fmla="*/ 5652486 h 6571374"/>
              <a:gd name="connsiteX584" fmla="*/ 2893857 w 12192000"/>
              <a:gd name="connsiteY584" fmla="*/ 5582873 h 6571374"/>
              <a:gd name="connsiteX585" fmla="*/ 2963472 w 12192000"/>
              <a:gd name="connsiteY585" fmla="*/ 5513260 h 6571374"/>
              <a:gd name="connsiteX586" fmla="*/ 2545791 w 12192000"/>
              <a:gd name="connsiteY586" fmla="*/ 5513260 h 6571374"/>
              <a:gd name="connsiteX587" fmla="*/ 2615403 w 12192000"/>
              <a:gd name="connsiteY587" fmla="*/ 5582873 h 6571374"/>
              <a:gd name="connsiteX588" fmla="*/ 2545791 w 12192000"/>
              <a:gd name="connsiteY588" fmla="*/ 5652486 h 6571374"/>
              <a:gd name="connsiteX589" fmla="*/ 2476178 w 12192000"/>
              <a:gd name="connsiteY589" fmla="*/ 5582873 h 6571374"/>
              <a:gd name="connsiteX590" fmla="*/ 2545791 w 12192000"/>
              <a:gd name="connsiteY590" fmla="*/ 5513260 h 6571374"/>
              <a:gd name="connsiteX591" fmla="*/ 2128108 w 12192000"/>
              <a:gd name="connsiteY591" fmla="*/ 5513260 h 6571374"/>
              <a:gd name="connsiteX592" fmla="*/ 2197722 w 12192000"/>
              <a:gd name="connsiteY592" fmla="*/ 5582873 h 6571374"/>
              <a:gd name="connsiteX593" fmla="*/ 2128108 w 12192000"/>
              <a:gd name="connsiteY593" fmla="*/ 5652486 h 6571374"/>
              <a:gd name="connsiteX594" fmla="*/ 2058495 w 12192000"/>
              <a:gd name="connsiteY594" fmla="*/ 5582873 h 6571374"/>
              <a:gd name="connsiteX595" fmla="*/ 2128108 w 12192000"/>
              <a:gd name="connsiteY595" fmla="*/ 5513260 h 6571374"/>
              <a:gd name="connsiteX596" fmla="*/ 1710427 w 12192000"/>
              <a:gd name="connsiteY596" fmla="*/ 5513260 h 6571374"/>
              <a:gd name="connsiteX597" fmla="*/ 1780039 w 12192000"/>
              <a:gd name="connsiteY597" fmla="*/ 5582873 h 6571374"/>
              <a:gd name="connsiteX598" fmla="*/ 1710427 w 12192000"/>
              <a:gd name="connsiteY598" fmla="*/ 5652486 h 6571374"/>
              <a:gd name="connsiteX599" fmla="*/ 1640810 w 12192000"/>
              <a:gd name="connsiteY599" fmla="*/ 5582873 h 6571374"/>
              <a:gd name="connsiteX600" fmla="*/ 1710427 w 12192000"/>
              <a:gd name="connsiteY600" fmla="*/ 5513260 h 6571374"/>
              <a:gd name="connsiteX601" fmla="*/ 1292745 w 12192000"/>
              <a:gd name="connsiteY601" fmla="*/ 5513260 h 6571374"/>
              <a:gd name="connsiteX602" fmla="*/ 1362358 w 12192000"/>
              <a:gd name="connsiteY602" fmla="*/ 5582873 h 6571374"/>
              <a:gd name="connsiteX603" fmla="*/ 1292745 w 12192000"/>
              <a:gd name="connsiteY603" fmla="*/ 5652486 h 6571374"/>
              <a:gd name="connsiteX604" fmla="*/ 1223132 w 12192000"/>
              <a:gd name="connsiteY604" fmla="*/ 5582873 h 6571374"/>
              <a:gd name="connsiteX605" fmla="*/ 1292745 w 12192000"/>
              <a:gd name="connsiteY605" fmla="*/ 5513260 h 6571374"/>
              <a:gd name="connsiteX606" fmla="*/ 875071 w 12192000"/>
              <a:gd name="connsiteY606" fmla="*/ 5513260 h 6571374"/>
              <a:gd name="connsiteX607" fmla="*/ 944684 w 12192000"/>
              <a:gd name="connsiteY607" fmla="*/ 5582873 h 6571374"/>
              <a:gd name="connsiteX608" fmla="*/ 875071 w 12192000"/>
              <a:gd name="connsiteY608" fmla="*/ 5652486 h 6571374"/>
              <a:gd name="connsiteX609" fmla="*/ 805459 w 12192000"/>
              <a:gd name="connsiteY609" fmla="*/ 5582873 h 6571374"/>
              <a:gd name="connsiteX610" fmla="*/ 875071 w 12192000"/>
              <a:gd name="connsiteY610" fmla="*/ 5513260 h 6571374"/>
              <a:gd name="connsiteX611" fmla="*/ 457395 w 12192000"/>
              <a:gd name="connsiteY611" fmla="*/ 5513260 h 6571374"/>
              <a:gd name="connsiteX612" fmla="*/ 527009 w 12192000"/>
              <a:gd name="connsiteY612" fmla="*/ 5582873 h 6571374"/>
              <a:gd name="connsiteX613" fmla="*/ 457395 w 12192000"/>
              <a:gd name="connsiteY613" fmla="*/ 5652486 h 6571374"/>
              <a:gd name="connsiteX614" fmla="*/ 387782 w 12192000"/>
              <a:gd name="connsiteY614" fmla="*/ 5582873 h 6571374"/>
              <a:gd name="connsiteX615" fmla="*/ 457395 w 12192000"/>
              <a:gd name="connsiteY615" fmla="*/ 5513260 h 6571374"/>
              <a:gd name="connsiteX616" fmla="*/ 39720 w 12192000"/>
              <a:gd name="connsiteY616" fmla="*/ 5513260 h 6571374"/>
              <a:gd name="connsiteX617" fmla="*/ 109332 w 12192000"/>
              <a:gd name="connsiteY617" fmla="*/ 5582873 h 6571374"/>
              <a:gd name="connsiteX618" fmla="*/ 39720 w 12192000"/>
              <a:gd name="connsiteY618" fmla="*/ 5652486 h 6571374"/>
              <a:gd name="connsiteX619" fmla="*/ 12623 w 12192000"/>
              <a:gd name="connsiteY619" fmla="*/ 5647015 h 6571374"/>
              <a:gd name="connsiteX620" fmla="*/ 0 w 12192000"/>
              <a:gd name="connsiteY620" fmla="*/ 5638505 h 6571374"/>
              <a:gd name="connsiteX621" fmla="*/ 0 w 12192000"/>
              <a:gd name="connsiteY621" fmla="*/ 5527242 h 6571374"/>
              <a:gd name="connsiteX622" fmla="*/ 12623 w 12192000"/>
              <a:gd name="connsiteY622" fmla="*/ 5518731 h 6571374"/>
              <a:gd name="connsiteX623" fmla="*/ 39720 w 12192000"/>
              <a:gd name="connsiteY623" fmla="*/ 5513260 h 6571374"/>
              <a:gd name="connsiteX624" fmla="*/ 12152306 w 12192000"/>
              <a:gd name="connsiteY624" fmla="*/ 5206964 h 6571374"/>
              <a:gd name="connsiteX625" fmla="*/ 12179402 w 12192000"/>
              <a:gd name="connsiteY625" fmla="*/ 5212435 h 6571374"/>
              <a:gd name="connsiteX626" fmla="*/ 12192000 w 12192000"/>
              <a:gd name="connsiteY626" fmla="*/ 5220928 h 6571374"/>
              <a:gd name="connsiteX627" fmla="*/ 12192000 w 12192000"/>
              <a:gd name="connsiteY627" fmla="*/ 5332226 h 6571374"/>
              <a:gd name="connsiteX628" fmla="*/ 12179402 w 12192000"/>
              <a:gd name="connsiteY628" fmla="*/ 5340719 h 6571374"/>
              <a:gd name="connsiteX629" fmla="*/ 12152306 w 12192000"/>
              <a:gd name="connsiteY629" fmla="*/ 5346190 h 6571374"/>
              <a:gd name="connsiteX630" fmla="*/ 12082694 w 12192000"/>
              <a:gd name="connsiteY630" fmla="*/ 5276577 h 6571374"/>
              <a:gd name="connsiteX631" fmla="*/ 12152306 w 12192000"/>
              <a:gd name="connsiteY631" fmla="*/ 5206964 h 6571374"/>
              <a:gd name="connsiteX632" fmla="*/ 11734630 w 12192000"/>
              <a:gd name="connsiteY632" fmla="*/ 5206964 h 6571374"/>
              <a:gd name="connsiteX633" fmla="*/ 11804243 w 12192000"/>
              <a:gd name="connsiteY633" fmla="*/ 5276577 h 6571374"/>
              <a:gd name="connsiteX634" fmla="*/ 11734630 w 12192000"/>
              <a:gd name="connsiteY634" fmla="*/ 5346190 h 6571374"/>
              <a:gd name="connsiteX635" fmla="*/ 11665017 w 12192000"/>
              <a:gd name="connsiteY635" fmla="*/ 5276577 h 6571374"/>
              <a:gd name="connsiteX636" fmla="*/ 11734630 w 12192000"/>
              <a:gd name="connsiteY636" fmla="*/ 5206964 h 6571374"/>
              <a:gd name="connsiteX637" fmla="*/ 11316953 w 12192000"/>
              <a:gd name="connsiteY637" fmla="*/ 5206964 h 6571374"/>
              <a:gd name="connsiteX638" fmla="*/ 11386566 w 12192000"/>
              <a:gd name="connsiteY638" fmla="*/ 5276577 h 6571374"/>
              <a:gd name="connsiteX639" fmla="*/ 11316953 w 12192000"/>
              <a:gd name="connsiteY639" fmla="*/ 5346190 h 6571374"/>
              <a:gd name="connsiteX640" fmla="*/ 11247341 w 12192000"/>
              <a:gd name="connsiteY640" fmla="*/ 5276577 h 6571374"/>
              <a:gd name="connsiteX641" fmla="*/ 11316953 w 12192000"/>
              <a:gd name="connsiteY641" fmla="*/ 5206964 h 6571374"/>
              <a:gd name="connsiteX642" fmla="*/ 10899277 w 12192000"/>
              <a:gd name="connsiteY642" fmla="*/ 5206964 h 6571374"/>
              <a:gd name="connsiteX643" fmla="*/ 10968890 w 12192000"/>
              <a:gd name="connsiteY643" fmla="*/ 5276577 h 6571374"/>
              <a:gd name="connsiteX644" fmla="*/ 10899277 w 12192000"/>
              <a:gd name="connsiteY644" fmla="*/ 5346190 h 6571374"/>
              <a:gd name="connsiteX645" fmla="*/ 10829664 w 12192000"/>
              <a:gd name="connsiteY645" fmla="*/ 5276577 h 6571374"/>
              <a:gd name="connsiteX646" fmla="*/ 10899277 w 12192000"/>
              <a:gd name="connsiteY646" fmla="*/ 5206964 h 6571374"/>
              <a:gd name="connsiteX647" fmla="*/ 10481600 w 12192000"/>
              <a:gd name="connsiteY647" fmla="*/ 5206964 h 6571374"/>
              <a:gd name="connsiteX648" fmla="*/ 10551213 w 12192000"/>
              <a:gd name="connsiteY648" fmla="*/ 5276577 h 6571374"/>
              <a:gd name="connsiteX649" fmla="*/ 10481600 w 12192000"/>
              <a:gd name="connsiteY649" fmla="*/ 5346190 h 6571374"/>
              <a:gd name="connsiteX650" fmla="*/ 10411988 w 12192000"/>
              <a:gd name="connsiteY650" fmla="*/ 5276577 h 6571374"/>
              <a:gd name="connsiteX651" fmla="*/ 10481600 w 12192000"/>
              <a:gd name="connsiteY651" fmla="*/ 5206964 h 6571374"/>
              <a:gd name="connsiteX652" fmla="*/ 10063924 w 12192000"/>
              <a:gd name="connsiteY652" fmla="*/ 5206964 h 6571374"/>
              <a:gd name="connsiteX653" fmla="*/ 10133537 w 12192000"/>
              <a:gd name="connsiteY653" fmla="*/ 5276577 h 6571374"/>
              <a:gd name="connsiteX654" fmla="*/ 10063924 w 12192000"/>
              <a:gd name="connsiteY654" fmla="*/ 5346190 h 6571374"/>
              <a:gd name="connsiteX655" fmla="*/ 9994311 w 12192000"/>
              <a:gd name="connsiteY655" fmla="*/ 5276577 h 6571374"/>
              <a:gd name="connsiteX656" fmla="*/ 10063924 w 12192000"/>
              <a:gd name="connsiteY656" fmla="*/ 5206964 h 6571374"/>
              <a:gd name="connsiteX657" fmla="*/ 9646247 w 12192000"/>
              <a:gd name="connsiteY657" fmla="*/ 5206964 h 6571374"/>
              <a:gd name="connsiteX658" fmla="*/ 9715860 w 12192000"/>
              <a:gd name="connsiteY658" fmla="*/ 5276577 h 6571374"/>
              <a:gd name="connsiteX659" fmla="*/ 9646247 w 12192000"/>
              <a:gd name="connsiteY659" fmla="*/ 5346190 h 6571374"/>
              <a:gd name="connsiteX660" fmla="*/ 9576635 w 12192000"/>
              <a:gd name="connsiteY660" fmla="*/ 5276577 h 6571374"/>
              <a:gd name="connsiteX661" fmla="*/ 9646247 w 12192000"/>
              <a:gd name="connsiteY661" fmla="*/ 5206964 h 6571374"/>
              <a:gd name="connsiteX662" fmla="*/ 9228571 w 12192000"/>
              <a:gd name="connsiteY662" fmla="*/ 5206964 h 6571374"/>
              <a:gd name="connsiteX663" fmla="*/ 9298184 w 12192000"/>
              <a:gd name="connsiteY663" fmla="*/ 5276577 h 6571374"/>
              <a:gd name="connsiteX664" fmla="*/ 9228571 w 12192000"/>
              <a:gd name="connsiteY664" fmla="*/ 5346190 h 6571374"/>
              <a:gd name="connsiteX665" fmla="*/ 9158958 w 12192000"/>
              <a:gd name="connsiteY665" fmla="*/ 5276577 h 6571374"/>
              <a:gd name="connsiteX666" fmla="*/ 9228571 w 12192000"/>
              <a:gd name="connsiteY666" fmla="*/ 5206964 h 6571374"/>
              <a:gd name="connsiteX667" fmla="*/ 8810895 w 12192000"/>
              <a:gd name="connsiteY667" fmla="*/ 5206964 h 6571374"/>
              <a:gd name="connsiteX668" fmla="*/ 8880507 w 12192000"/>
              <a:gd name="connsiteY668" fmla="*/ 5276577 h 6571374"/>
              <a:gd name="connsiteX669" fmla="*/ 8810895 w 12192000"/>
              <a:gd name="connsiteY669" fmla="*/ 5346190 h 6571374"/>
              <a:gd name="connsiteX670" fmla="*/ 8741282 w 12192000"/>
              <a:gd name="connsiteY670" fmla="*/ 5276577 h 6571374"/>
              <a:gd name="connsiteX671" fmla="*/ 8810895 w 12192000"/>
              <a:gd name="connsiteY671" fmla="*/ 5206964 h 6571374"/>
              <a:gd name="connsiteX672" fmla="*/ 8393218 w 12192000"/>
              <a:gd name="connsiteY672" fmla="*/ 5206964 h 6571374"/>
              <a:gd name="connsiteX673" fmla="*/ 8462831 w 12192000"/>
              <a:gd name="connsiteY673" fmla="*/ 5276577 h 6571374"/>
              <a:gd name="connsiteX674" fmla="*/ 8393218 w 12192000"/>
              <a:gd name="connsiteY674" fmla="*/ 5346190 h 6571374"/>
              <a:gd name="connsiteX675" fmla="*/ 8323606 w 12192000"/>
              <a:gd name="connsiteY675" fmla="*/ 5276577 h 6571374"/>
              <a:gd name="connsiteX676" fmla="*/ 8393218 w 12192000"/>
              <a:gd name="connsiteY676" fmla="*/ 5206964 h 6571374"/>
              <a:gd name="connsiteX677" fmla="*/ 7975542 w 12192000"/>
              <a:gd name="connsiteY677" fmla="*/ 5206964 h 6571374"/>
              <a:gd name="connsiteX678" fmla="*/ 8045155 w 12192000"/>
              <a:gd name="connsiteY678" fmla="*/ 5276577 h 6571374"/>
              <a:gd name="connsiteX679" fmla="*/ 7975542 w 12192000"/>
              <a:gd name="connsiteY679" fmla="*/ 5346190 h 6571374"/>
              <a:gd name="connsiteX680" fmla="*/ 7905929 w 12192000"/>
              <a:gd name="connsiteY680" fmla="*/ 5276577 h 6571374"/>
              <a:gd name="connsiteX681" fmla="*/ 7975542 w 12192000"/>
              <a:gd name="connsiteY681" fmla="*/ 5206964 h 6571374"/>
              <a:gd name="connsiteX682" fmla="*/ 7557865 w 12192000"/>
              <a:gd name="connsiteY682" fmla="*/ 5206964 h 6571374"/>
              <a:gd name="connsiteX683" fmla="*/ 7627478 w 12192000"/>
              <a:gd name="connsiteY683" fmla="*/ 5276577 h 6571374"/>
              <a:gd name="connsiteX684" fmla="*/ 7557865 w 12192000"/>
              <a:gd name="connsiteY684" fmla="*/ 5346190 h 6571374"/>
              <a:gd name="connsiteX685" fmla="*/ 7488253 w 12192000"/>
              <a:gd name="connsiteY685" fmla="*/ 5276577 h 6571374"/>
              <a:gd name="connsiteX686" fmla="*/ 7557865 w 12192000"/>
              <a:gd name="connsiteY686" fmla="*/ 5206964 h 6571374"/>
              <a:gd name="connsiteX687" fmla="*/ 7140189 w 12192000"/>
              <a:gd name="connsiteY687" fmla="*/ 5206964 h 6571374"/>
              <a:gd name="connsiteX688" fmla="*/ 7209802 w 12192000"/>
              <a:gd name="connsiteY688" fmla="*/ 5276577 h 6571374"/>
              <a:gd name="connsiteX689" fmla="*/ 7140189 w 12192000"/>
              <a:gd name="connsiteY689" fmla="*/ 5346190 h 6571374"/>
              <a:gd name="connsiteX690" fmla="*/ 7070576 w 12192000"/>
              <a:gd name="connsiteY690" fmla="*/ 5276577 h 6571374"/>
              <a:gd name="connsiteX691" fmla="*/ 7140189 w 12192000"/>
              <a:gd name="connsiteY691" fmla="*/ 5206964 h 6571374"/>
              <a:gd name="connsiteX692" fmla="*/ 6722513 w 12192000"/>
              <a:gd name="connsiteY692" fmla="*/ 5206964 h 6571374"/>
              <a:gd name="connsiteX693" fmla="*/ 6792125 w 12192000"/>
              <a:gd name="connsiteY693" fmla="*/ 5276577 h 6571374"/>
              <a:gd name="connsiteX694" fmla="*/ 6722513 w 12192000"/>
              <a:gd name="connsiteY694" fmla="*/ 5346190 h 6571374"/>
              <a:gd name="connsiteX695" fmla="*/ 6652900 w 12192000"/>
              <a:gd name="connsiteY695" fmla="*/ 5276577 h 6571374"/>
              <a:gd name="connsiteX696" fmla="*/ 6722513 w 12192000"/>
              <a:gd name="connsiteY696" fmla="*/ 5206964 h 6571374"/>
              <a:gd name="connsiteX697" fmla="*/ 6304836 w 12192000"/>
              <a:gd name="connsiteY697" fmla="*/ 5206964 h 6571374"/>
              <a:gd name="connsiteX698" fmla="*/ 6374449 w 12192000"/>
              <a:gd name="connsiteY698" fmla="*/ 5276577 h 6571374"/>
              <a:gd name="connsiteX699" fmla="*/ 6304836 w 12192000"/>
              <a:gd name="connsiteY699" fmla="*/ 5346190 h 6571374"/>
              <a:gd name="connsiteX700" fmla="*/ 6235223 w 12192000"/>
              <a:gd name="connsiteY700" fmla="*/ 5276577 h 6571374"/>
              <a:gd name="connsiteX701" fmla="*/ 6304836 w 12192000"/>
              <a:gd name="connsiteY701" fmla="*/ 5206964 h 6571374"/>
              <a:gd name="connsiteX702" fmla="*/ 5887160 w 12192000"/>
              <a:gd name="connsiteY702" fmla="*/ 5206964 h 6571374"/>
              <a:gd name="connsiteX703" fmla="*/ 5956772 w 12192000"/>
              <a:gd name="connsiteY703" fmla="*/ 5276577 h 6571374"/>
              <a:gd name="connsiteX704" fmla="*/ 5887160 w 12192000"/>
              <a:gd name="connsiteY704" fmla="*/ 5346190 h 6571374"/>
              <a:gd name="connsiteX705" fmla="*/ 5817547 w 12192000"/>
              <a:gd name="connsiteY705" fmla="*/ 5276577 h 6571374"/>
              <a:gd name="connsiteX706" fmla="*/ 5887160 w 12192000"/>
              <a:gd name="connsiteY706" fmla="*/ 5206964 h 6571374"/>
              <a:gd name="connsiteX707" fmla="*/ 5469483 w 12192000"/>
              <a:gd name="connsiteY707" fmla="*/ 5206964 h 6571374"/>
              <a:gd name="connsiteX708" fmla="*/ 5539096 w 12192000"/>
              <a:gd name="connsiteY708" fmla="*/ 5276577 h 6571374"/>
              <a:gd name="connsiteX709" fmla="*/ 5469483 w 12192000"/>
              <a:gd name="connsiteY709" fmla="*/ 5346190 h 6571374"/>
              <a:gd name="connsiteX710" fmla="*/ 5399870 w 12192000"/>
              <a:gd name="connsiteY710" fmla="*/ 5276577 h 6571374"/>
              <a:gd name="connsiteX711" fmla="*/ 5469483 w 12192000"/>
              <a:gd name="connsiteY711" fmla="*/ 5206964 h 6571374"/>
              <a:gd name="connsiteX712" fmla="*/ 5051807 w 12192000"/>
              <a:gd name="connsiteY712" fmla="*/ 5206964 h 6571374"/>
              <a:gd name="connsiteX713" fmla="*/ 5121419 w 12192000"/>
              <a:gd name="connsiteY713" fmla="*/ 5276577 h 6571374"/>
              <a:gd name="connsiteX714" fmla="*/ 5051807 w 12192000"/>
              <a:gd name="connsiteY714" fmla="*/ 5346190 h 6571374"/>
              <a:gd name="connsiteX715" fmla="*/ 4982194 w 12192000"/>
              <a:gd name="connsiteY715" fmla="*/ 5276577 h 6571374"/>
              <a:gd name="connsiteX716" fmla="*/ 5051807 w 12192000"/>
              <a:gd name="connsiteY716" fmla="*/ 5206964 h 6571374"/>
              <a:gd name="connsiteX717" fmla="*/ 4634130 w 12192000"/>
              <a:gd name="connsiteY717" fmla="*/ 5206964 h 6571374"/>
              <a:gd name="connsiteX718" fmla="*/ 4703743 w 12192000"/>
              <a:gd name="connsiteY718" fmla="*/ 5276577 h 6571374"/>
              <a:gd name="connsiteX719" fmla="*/ 4634130 w 12192000"/>
              <a:gd name="connsiteY719" fmla="*/ 5346190 h 6571374"/>
              <a:gd name="connsiteX720" fmla="*/ 4564517 w 12192000"/>
              <a:gd name="connsiteY720" fmla="*/ 5276577 h 6571374"/>
              <a:gd name="connsiteX721" fmla="*/ 4634130 w 12192000"/>
              <a:gd name="connsiteY721" fmla="*/ 5206964 h 6571374"/>
              <a:gd name="connsiteX722" fmla="*/ 4216509 w 12192000"/>
              <a:gd name="connsiteY722" fmla="*/ 5206964 h 6571374"/>
              <a:gd name="connsiteX723" fmla="*/ 4286066 w 12192000"/>
              <a:gd name="connsiteY723" fmla="*/ 5276577 h 6571374"/>
              <a:gd name="connsiteX724" fmla="*/ 4216509 w 12192000"/>
              <a:gd name="connsiteY724" fmla="*/ 5346190 h 6571374"/>
              <a:gd name="connsiteX725" fmla="*/ 4146896 w 12192000"/>
              <a:gd name="connsiteY725" fmla="*/ 5276577 h 6571374"/>
              <a:gd name="connsiteX726" fmla="*/ 4216509 w 12192000"/>
              <a:gd name="connsiteY726" fmla="*/ 5206964 h 6571374"/>
              <a:gd name="connsiteX727" fmla="*/ 3798835 w 12192000"/>
              <a:gd name="connsiteY727" fmla="*/ 5206964 h 6571374"/>
              <a:gd name="connsiteX728" fmla="*/ 3868446 w 12192000"/>
              <a:gd name="connsiteY728" fmla="*/ 5276577 h 6571374"/>
              <a:gd name="connsiteX729" fmla="*/ 3798835 w 12192000"/>
              <a:gd name="connsiteY729" fmla="*/ 5346190 h 6571374"/>
              <a:gd name="connsiteX730" fmla="*/ 3729223 w 12192000"/>
              <a:gd name="connsiteY730" fmla="*/ 5276577 h 6571374"/>
              <a:gd name="connsiteX731" fmla="*/ 3798835 w 12192000"/>
              <a:gd name="connsiteY731" fmla="*/ 5206964 h 6571374"/>
              <a:gd name="connsiteX732" fmla="*/ 3381161 w 12192000"/>
              <a:gd name="connsiteY732" fmla="*/ 5206964 h 6571374"/>
              <a:gd name="connsiteX733" fmla="*/ 3450775 w 12192000"/>
              <a:gd name="connsiteY733" fmla="*/ 5276577 h 6571374"/>
              <a:gd name="connsiteX734" fmla="*/ 3381161 w 12192000"/>
              <a:gd name="connsiteY734" fmla="*/ 5346190 h 6571374"/>
              <a:gd name="connsiteX735" fmla="*/ 3311547 w 12192000"/>
              <a:gd name="connsiteY735" fmla="*/ 5276577 h 6571374"/>
              <a:gd name="connsiteX736" fmla="*/ 3381161 w 12192000"/>
              <a:gd name="connsiteY736" fmla="*/ 5206964 h 6571374"/>
              <a:gd name="connsiteX737" fmla="*/ 2963479 w 12192000"/>
              <a:gd name="connsiteY737" fmla="*/ 5206964 h 6571374"/>
              <a:gd name="connsiteX738" fmla="*/ 3033092 w 12192000"/>
              <a:gd name="connsiteY738" fmla="*/ 5276577 h 6571374"/>
              <a:gd name="connsiteX739" fmla="*/ 2963479 w 12192000"/>
              <a:gd name="connsiteY739" fmla="*/ 5346190 h 6571374"/>
              <a:gd name="connsiteX740" fmla="*/ 2893865 w 12192000"/>
              <a:gd name="connsiteY740" fmla="*/ 5276577 h 6571374"/>
              <a:gd name="connsiteX741" fmla="*/ 2963479 w 12192000"/>
              <a:gd name="connsiteY741" fmla="*/ 5206964 h 6571374"/>
              <a:gd name="connsiteX742" fmla="*/ 2545798 w 12192000"/>
              <a:gd name="connsiteY742" fmla="*/ 5206964 h 6571374"/>
              <a:gd name="connsiteX743" fmla="*/ 2615411 w 12192000"/>
              <a:gd name="connsiteY743" fmla="*/ 5276577 h 6571374"/>
              <a:gd name="connsiteX744" fmla="*/ 2545798 w 12192000"/>
              <a:gd name="connsiteY744" fmla="*/ 5346190 h 6571374"/>
              <a:gd name="connsiteX745" fmla="*/ 2476185 w 12192000"/>
              <a:gd name="connsiteY745" fmla="*/ 5276577 h 6571374"/>
              <a:gd name="connsiteX746" fmla="*/ 2545798 w 12192000"/>
              <a:gd name="connsiteY746" fmla="*/ 5206964 h 6571374"/>
              <a:gd name="connsiteX747" fmla="*/ 2128115 w 12192000"/>
              <a:gd name="connsiteY747" fmla="*/ 5206964 h 6571374"/>
              <a:gd name="connsiteX748" fmla="*/ 2197728 w 12192000"/>
              <a:gd name="connsiteY748" fmla="*/ 5276577 h 6571374"/>
              <a:gd name="connsiteX749" fmla="*/ 2128115 w 12192000"/>
              <a:gd name="connsiteY749" fmla="*/ 5346190 h 6571374"/>
              <a:gd name="connsiteX750" fmla="*/ 2058501 w 12192000"/>
              <a:gd name="connsiteY750" fmla="*/ 5276577 h 6571374"/>
              <a:gd name="connsiteX751" fmla="*/ 2128115 w 12192000"/>
              <a:gd name="connsiteY751" fmla="*/ 5206964 h 6571374"/>
              <a:gd name="connsiteX752" fmla="*/ 1710431 w 12192000"/>
              <a:gd name="connsiteY752" fmla="*/ 5206964 h 6571374"/>
              <a:gd name="connsiteX753" fmla="*/ 1780046 w 12192000"/>
              <a:gd name="connsiteY753" fmla="*/ 5276577 h 6571374"/>
              <a:gd name="connsiteX754" fmla="*/ 1710431 w 12192000"/>
              <a:gd name="connsiteY754" fmla="*/ 5346190 h 6571374"/>
              <a:gd name="connsiteX755" fmla="*/ 1640815 w 12192000"/>
              <a:gd name="connsiteY755" fmla="*/ 5276577 h 6571374"/>
              <a:gd name="connsiteX756" fmla="*/ 1710431 w 12192000"/>
              <a:gd name="connsiteY756" fmla="*/ 5206964 h 6571374"/>
              <a:gd name="connsiteX757" fmla="*/ 1292750 w 12192000"/>
              <a:gd name="connsiteY757" fmla="*/ 5206964 h 6571374"/>
              <a:gd name="connsiteX758" fmla="*/ 1362363 w 12192000"/>
              <a:gd name="connsiteY758" fmla="*/ 5276577 h 6571374"/>
              <a:gd name="connsiteX759" fmla="*/ 1292750 w 12192000"/>
              <a:gd name="connsiteY759" fmla="*/ 5346190 h 6571374"/>
              <a:gd name="connsiteX760" fmla="*/ 1223137 w 12192000"/>
              <a:gd name="connsiteY760" fmla="*/ 5276577 h 6571374"/>
              <a:gd name="connsiteX761" fmla="*/ 1292750 w 12192000"/>
              <a:gd name="connsiteY761" fmla="*/ 5206964 h 6571374"/>
              <a:gd name="connsiteX762" fmla="*/ 875076 w 12192000"/>
              <a:gd name="connsiteY762" fmla="*/ 5206964 h 6571374"/>
              <a:gd name="connsiteX763" fmla="*/ 944689 w 12192000"/>
              <a:gd name="connsiteY763" fmla="*/ 5276577 h 6571374"/>
              <a:gd name="connsiteX764" fmla="*/ 875076 w 12192000"/>
              <a:gd name="connsiteY764" fmla="*/ 5346190 h 6571374"/>
              <a:gd name="connsiteX765" fmla="*/ 805463 w 12192000"/>
              <a:gd name="connsiteY765" fmla="*/ 5276577 h 6571374"/>
              <a:gd name="connsiteX766" fmla="*/ 875076 w 12192000"/>
              <a:gd name="connsiteY766" fmla="*/ 5206964 h 6571374"/>
              <a:gd name="connsiteX767" fmla="*/ 457400 w 12192000"/>
              <a:gd name="connsiteY767" fmla="*/ 5206964 h 6571374"/>
              <a:gd name="connsiteX768" fmla="*/ 527014 w 12192000"/>
              <a:gd name="connsiteY768" fmla="*/ 5276577 h 6571374"/>
              <a:gd name="connsiteX769" fmla="*/ 457400 w 12192000"/>
              <a:gd name="connsiteY769" fmla="*/ 5346190 h 6571374"/>
              <a:gd name="connsiteX770" fmla="*/ 387787 w 12192000"/>
              <a:gd name="connsiteY770" fmla="*/ 5276577 h 6571374"/>
              <a:gd name="connsiteX771" fmla="*/ 457400 w 12192000"/>
              <a:gd name="connsiteY771" fmla="*/ 5206964 h 6571374"/>
              <a:gd name="connsiteX772" fmla="*/ 39724 w 12192000"/>
              <a:gd name="connsiteY772" fmla="*/ 5206964 h 6571374"/>
              <a:gd name="connsiteX773" fmla="*/ 109337 w 12192000"/>
              <a:gd name="connsiteY773" fmla="*/ 5276577 h 6571374"/>
              <a:gd name="connsiteX774" fmla="*/ 39724 w 12192000"/>
              <a:gd name="connsiteY774" fmla="*/ 5346190 h 6571374"/>
              <a:gd name="connsiteX775" fmla="*/ 12628 w 12192000"/>
              <a:gd name="connsiteY775" fmla="*/ 5340719 h 6571374"/>
              <a:gd name="connsiteX776" fmla="*/ 0 w 12192000"/>
              <a:gd name="connsiteY776" fmla="*/ 5332205 h 6571374"/>
              <a:gd name="connsiteX777" fmla="*/ 0 w 12192000"/>
              <a:gd name="connsiteY777" fmla="*/ 5220949 h 6571374"/>
              <a:gd name="connsiteX778" fmla="*/ 12628 w 12192000"/>
              <a:gd name="connsiteY778" fmla="*/ 5212435 h 6571374"/>
              <a:gd name="connsiteX779" fmla="*/ 39724 w 12192000"/>
              <a:gd name="connsiteY779" fmla="*/ 5206964 h 6571374"/>
              <a:gd name="connsiteX780" fmla="*/ 12152306 w 12192000"/>
              <a:gd name="connsiteY780" fmla="*/ 4900668 h 6571374"/>
              <a:gd name="connsiteX781" fmla="*/ 12179402 w 12192000"/>
              <a:gd name="connsiteY781" fmla="*/ 4906139 h 6571374"/>
              <a:gd name="connsiteX782" fmla="*/ 12192000 w 12192000"/>
              <a:gd name="connsiteY782" fmla="*/ 4914632 h 6571374"/>
              <a:gd name="connsiteX783" fmla="*/ 12192000 w 12192000"/>
              <a:gd name="connsiteY783" fmla="*/ 5025930 h 6571374"/>
              <a:gd name="connsiteX784" fmla="*/ 12179402 w 12192000"/>
              <a:gd name="connsiteY784" fmla="*/ 5034423 h 6571374"/>
              <a:gd name="connsiteX785" fmla="*/ 12152306 w 12192000"/>
              <a:gd name="connsiteY785" fmla="*/ 5039894 h 6571374"/>
              <a:gd name="connsiteX786" fmla="*/ 12082694 w 12192000"/>
              <a:gd name="connsiteY786" fmla="*/ 4970281 h 6571374"/>
              <a:gd name="connsiteX787" fmla="*/ 12152306 w 12192000"/>
              <a:gd name="connsiteY787" fmla="*/ 4900668 h 6571374"/>
              <a:gd name="connsiteX788" fmla="*/ 11734630 w 12192000"/>
              <a:gd name="connsiteY788" fmla="*/ 4900668 h 6571374"/>
              <a:gd name="connsiteX789" fmla="*/ 11804243 w 12192000"/>
              <a:gd name="connsiteY789" fmla="*/ 4970281 h 6571374"/>
              <a:gd name="connsiteX790" fmla="*/ 11734630 w 12192000"/>
              <a:gd name="connsiteY790" fmla="*/ 5039894 h 6571374"/>
              <a:gd name="connsiteX791" fmla="*/ 11665017 w 12192000"/>
              <a:gd name="connsiteY791" fmla="*/ 4970281 h 6571374"/>
              <a:gd name="connsiteX792" fmla="*/ 11734630 w 12192000"/>
              <a:gd name="connsiteY792" fmla="*/ 4900668 h 6571374"/>
              <a:gd name="connsiteX793" fmla="*/ 11316953 w 12192000"/>
              <a:gd name="connsiteY793" fmla="*/ 4900668 h 6571374"/>
              <a:gd name="connsiteX794" fmla="*/ 11386566 w 12192000"/>
              <a:gd name="connsiteY794" fmla="*/ 4970281 h 6571374"/>
              <a:gd name="connsiteX795" fmla="*/ 11316953 w 12192000"/>
              <a:gd name="connsiteY795" fmla="*/ 5039894 h 6571374"/>
              <a:gd name="connsiteX796" fmla="*/ 11247341 w 12192000"/>
              <a:gd name="connsiteY796" fmla="*/ 4970281 h 6571374"/>
              <a:gd name="connsiteX797" fmla="*/ 11316953 w 12192000"/>
              <a:gd name="connsiteY797" fmla="*/ 4900668 h 6571374"/>
              <a:gd name="connsiteX798" fmla="*/ 10899277 w 12192000"/>
              <a:gd name="connsiteY798" fmla="*/ 4900668 h 6571374"/>
              <a:gd name="connsiteX799" fmla="*/ 10968890 w 12192000"/>
              <a:gd name="connsiteY799" fmla="*/ 4970281 h 6571374"/>
              <a:gd name="connsiteX800" fmla="*/ 10899277 w 12192000"/>
              <a:gd name="connsiteY800" fmla="*/ 5039894 h 6571374"/>
              <a:gd name="connsiteX801" fmla="*/ 10829664 w 12192000"/>
              <a:gd name="connsiteY801" fmla="*/ 4970281 h 6571374"/>
              <a:gd name="connsiteX802" fmla="*/ 10899277 w 12192000"/>
              <a:gd name="connsiteY802" fmla="*/ 4900668 h 6571374"/>
              <a:gd name="connsiteX803" fmla="*/ 10481600 w 12192000"/>
              <a:gd name="connsiteY803" fmla="*/ 4900668 h 6571374"/>
              <a:gd name="connsiteX804" fmla="*/ 10551213 w 12192000"/>
              <a:gd name="connsiteY804" fmla="*/ 4970281 h 6571374"/>
              <a:gd name="connsiteX805" fmla="*/ 10481600 w 12192000"/>
              <a:gd name="connsiteY805" fmla="*/ 5039894 h 6571374"/>
              <a:gd name="connsiteX806" fmla="*/ 10411988 w 12192000"/>
              <a:gd name="connsiteY806" fmla="*/ 4970281 h 6571374"/>
              <a:gd name="connsiteX807" fmla="*/ 10481600 w 12192000"/>
              <a:gd name="connsiteY807" fmla="*/ 4900668 h 6571374"/>
              <a:gd name="connsiteX808" fmla="*/ 10063924 w 12192000"/>
              <a:gd name="connsiteY808" fmla="*/ 4900668 h 6571374"/>
              <a:gd name="connsiteX809" fmla="*/ 10133537 w 12192000"/>
              <a:gd name="connsiteY809" fmla="*/ 4970281 h 6571374"/>
              <a:gd name="connsiteX810" fmla="*/ 10063924 w 12192000"/>
              <a:gd name="connsiteY810" fmla="*/ 5039894 h 6571374"/>
              <a:gd name="connsiteX811" fmla="*/ 9994311 w 12192000"/>
              <a:gd name="connsiteY811" fmla="*/ 4970281 h 6571374"/>
              <a:gd name="connsiteX812" fmla="*/ 10063924 w 12192000"/>
              <a:gd name="connsiteY812" fmla="*/ 4900668 h 6571374"/>
              <a:gd name="connsiteX813" fmla="*/ 9646247 w 12192000"/>
              <a:gd name="connsiteY813" fmla="*/ 4900668 h 6571374"/>
              <a:gd name="connsiteX814" fmla="*/ 9715860 w 12192000"/>
              <a:gd name="connsiteY814" fmla="*/ 4970281 h 6571374"/>
              <a:gd name="connsiteX815" fmla="*/ 9646247 w 12192000"/>
              <a:gd name="connsiteY815" fmla="*/ 5039894 h 6571374"/>
              <a:gd name="connsiteX816" fmla="*/ 9576635 w 12192000"/>
              <a:gd name="connsiteY816" fmla="*/ 4970281 h 6571374"/>
              <a:gd name="connsiteX817" fmla="*/ 9646247 w 12192000"/>
              <a:gd name="connsiteY817" fmla="*/ 4900668 h 6571374"/>
              <a:gd name="connsiteX818" fmla="*/ 9228571 w 12192000"/>
              <a:gd name="connsiteY818" fmla="*/ 4900668 h 6571374"/>
              <a:gd name="connsiteX819" fmla="*/ 9298184 w 12192000"/>
              <a:gd name="connsiteY819" fmla="*/ 4970281 h 6571374"/>
              <a:gd name="connsiteX820" fmla="*/ 9228571 w 12192000"/>
              <a:gd name="connsiteY820" fmla="*/ 5039894 h 6571374"/>
              <a:gd name="connsiteX821" fmla="*/ 9158958 w 12192000"/>
              <a:gd name="connsiteY821" fmla="*/ 4970281 h 6571374"/>
              <a:gd name="connsiteX822" fmla="*/ 9228571 w 12192000"/>
              <a:gd name="connsiteY822" fmla="*/ 4900668 h 6571374"/>
              <a:gd name="connsiteX823" fmla="*/ 8810895 w 12192000"/>
              <a:gd name="connsiteY823" fmla="*/ 4900668 h 6571374"/>
              <a:gd name="connsiteX824" fmla="*/ 8880507 w 12192000"/>
              <a:gd name="connsiteY824" fmla="*/ 4970281 h 6571374"/>
              <a:gd name="connsiteX825" fmla="*/ 8810895 w 12192000"/>
              <a:gd name="connsiteY825" fmla="*/ 5039894 h 6571374"/>
              <a:gd name="connsiteX826" fmla="*/ 8741282 w 12192000"/>
              <a:gd name="connsiteY826" fmla="*/ 4970281 h 6571374"/>
              <a:gd name="connsiteX827" fmla="*/ 8810895 w 12192000"/>
              <a:gd name="connsiteY827" fmla="*/ 4900668 h 6571374"/>
              <a:gd name="connsiteX828" fmla="*/ 8393218 w 12192000"/>
              <a:gd name="connsiteY828" fmla="*/ 4900668 h 6571374"/>
              <a:gd name="connsiteX829" fmla="*/ 8462831 w 12192000"/>
              <a:gd name="connsiteY829" fmla="*/ 4970281 h 6571374"/>
              <a:gd name="connsiteX830" fmla="*/ 8393218 w 12192000"/>
              <a:gd name="connsiteY830" fmla="*/ 5039894 h 6571374"/>
              <a:gd name="connsiteX831" fmla="*/ 8323606 w 12192000"/>
              <a:gd name="connsiteY831" fmla="*/ 4970281 h 6571374"/>
              <a:gd name="connsiteX832" fmla="*/ 8393218 w 12192000"/>
              <a:gd name="connsiteY832" fmla="*/ 4900668 h 6571374"/>
              <a:gd name="connsiteX833" fmla="*/ 7975542 w 12192000"/>
              <a:gd name="connsiteY833" fmla="*/ 4900668 h 6571374"/>
              <a:gd name="connsiteX834" fmla="*/ 8045155 w 12192000"/>
              <a:gd name="connsiteY834" fmla="*/ 4970281 h 6571374"/>
              <a:gd name="connsiteX835" fmla="*/ 7975542 w 12192000"/>
              <a:gd name="connsiteY835" fmla="*/ 5039894 h 6571374"/>
              <a:gd name="connsiteX836" fmla="*/ 7905929 w 12192000"/>
              <a:gd name="connsiteY836" fmla="*/ 4970281 h 6571374"/>
              <a:gd name="connsiteX837" fmla="*/ 7975542 w 12192000"/>
              <a:gd name="connsiteY837" fmla="*/ 4900668 h 6571374"/>
              <a:gd name="connsiteX838" fmla="*/ 7557865 w 12192000"/>
              <a:gd name="connsiteY838" fmla="*/ 4900668 h 6571374"/>
              <a:gd name="connsiteX839" fmla="*/ 7627478 w 12192000"/>
              <a:gd name="connsiteY839" fmla="*/ 4970281 h 6571374"/>
              <a:gd name="connsiteX840" fmla="*/ 7557865 w 12192000"/>
              <a:gd name="connsiteY840" fmla="*/ 5039894 h 6571374"/>
              <a:gd name="connsiteX841" fmla="*/ 7488253 w 12192000"/>
              <a:gd name="connsiteY841" fmla="*/ 4970281 h 6571374"/>
              <a:gd name="connsiteX842" fmla="*/ 7557865 w 12192000"/>
              <a:gd name="connsiteY842" fmla="*/ 4900668 h 6571374"/>
              <a:gd name="connsiteX843" fmla="*/ 7140189 w 12192000"/>
              <a:gd name="connsiteY843" fmla="*/ 4900668 h 6571374"/>
              <a:gd name="connsiteX844" fmla="*/ 7209802 w 12192000"/>
              <a:gd name="connsiteY844" fmla="*/ 4970281 h 6571374"/>
              <a:gd name="connsiteX845" fmla="*/ 7140189 w 12192000"/>
              <a:gd name="connsiteY845" fmla="*/ 5039894 h 6571374"/>
              <a:gd name="connsiteX846" fmla="*/ 7070576 w 12192000"/>
              <a:gd name="connsiteY846" fmla="*/ 4970281 h 6571374"/>
              <a:gd name="connsiteX847" fmla="*/ 7140189 w 12192000"/>
              <a:gd name="connsiteY847" fmla="*/ 4900668 h 6571374"/>
              <a:gd name="connsiteX848" fmla="*/ 6722513 w 12192000"/>
              <a:gd name="connsiteY848" fmla="*/ 4900668 h 6571374"/>
              <a:gd name="connsiteX849" fmla="*/ 6792125 w 12192000"/>
              <a:gd name="connsiteY849" fmla="*/ 4970281 h 6571374"/>
              <a:gd name="connsiteX850" fmla="*/ 6722513 w 12192000"/>
              <a:gd name="connsiteY850" fmla="*/ 5039894 h 6571374"/>
              <a:gd name="connsiteX851" fmla="*/ 6652900 w 12192000"/>
              <a:gd name="connsiteY851" fmla="*/ 4970281 h 6571374"/>
              <a:gd name="connsiteX852" fmla="*/ 6722513 w 12192000"/>
              <a:gd name="connsiteY852" fmla="*/ 4900668 h 6571374"/>
              <a:gd name="connsiteX853" fmla="*/ 6304836 w 12192000"/>
              <a:gd name="connsiteY853" fmla="*/ 4900668 h 6571374"/>
              <a:gd name="connsiteX854" fmla="*/ 6374449 w 12192000"/>
              <a:gd name="connsiteY854" fmla="*/ 4970281 h 6571374"/>
              <a:gd name="connsiteX855" fmla="*/ 6304836 w 12192000"/>
              <a:gd name="connsiteY855" fmla="*/ 5039894 h 6571374"/>
              <a:gd name="connsiteX856" fmla="*/ 6235223 w 12192000"/>
              <a:gd name="connsiteY856" fmla="*/ 4970281 h 6571374"/>
              <a:gd name="connsiteX857" fmla="*/ 6304836 w 12192000"/>
              <a:gd name="connsiteY857" fmla="*/ 4900668 h 6571374"/>
              <a:gd name="connsiteX858" fmla="*/ 5887160 w 12192000"/>
              <a:gd name="connsiteY858" fmla="*/ 4900668 h 6571374"/>
              <a:gd name="connsiteX859" fmla="*/ 5956772 w 12192000"/>
              <a:gd name="connsiteY859" fmla="*/ 4970281 h 6571374"/>
              <a:gd name="connsiteX860" fmla="*/ 5887160 w 12192000"/>
              <a:gd name="connsiteY860" fmla="*/ 5039894 h 6571374"/>
              <a:gd name="connsiteX861" fmla="*/ 5817547 w 12192000"/>
              <a:gd name="connsiteY861" fmla="*/ 4970281 h 6571374"/>
              <a:gd name="connsiteX862" fmla="*/ 5887160 w 12192000"/>
              <a:gd name="connsiteY862" fmla="*/ 4900668 h 6571374"/>
              <a:gd name="connsiteX863" fmla="*/ 5469483 w 12192000"/>
              <a:gd name="connsiteY863" fmla="*/ 4900668 h 6571374"/>
              <a:gd name="connsiteX864" fmla="*/ 5539096 w 12192000"/>
              <a:gd name="connsiteY864" fmla="*/ 4970281 h 6571374"/>
              <a:gd name="connsiteX865" fmla="*/ 5469483 w 12192000"/>
              <a:gd name="connsiteY865" fmla="*/ 5039894 h 6571374"/>
              <a:gd name="connsiteX866" fmla="*/ 5399870 w 12192000"/>
              <a:gd name="connsiteY866" fmla="*/ 4970281 h 6571374"/>
              <a:gd name="connsiteX867" fmla="*/ 5469483 w 12192000"/>
              <a:gd name="connsiteY867" fmla="*/ 4900668 h 6571374"/>
              <a:gd name="connsiteX868" fmla="*/ 5051807 w 12192000"/>
              <a:gd name="connsiteY868" fmla="*/ 4900668 h 6571374"/>
              <a:gd name="connsiteX869" fmla="*/ 5121419 w 12192000"/>
              <a:gd name="connsiteY869" fmla="*/ 4970281 h 6571374"/>
              <a:gd name="connsiteX870" fmla="*/ 5051807 w 12192000"/>
              <a:gd name="connsiteY870" fmla="*/ 5039894 h 6571374"/>
              <a:gd name="connsiteX871" fmla="*/ 4982194 w 12192000"/>
              <a:gd name="connsiteY871" fmla="*/ 4970281 h 6571374"/>
              <a:gd name="connsiteX872" fmla="*/ 5051807 w 12192000"/>
              <a:gd name="connsiteY872" fmla="*/ 4900668 h 6571374"/>
              <a:gd name="connsiteX873" fmla="*/ 4634130 w 12192000"/>
              <a:gd name="connsiteY873" fmla="*/ 4900668 h 6571374"/>
              <a:gd name="connsiteX874" fmla="*/ 4703743 w 12192000"/>
              <a:gd name="connsiteY874" fmla="*/ 4970281 h 6571374"/>
              <a:gd name="connsiteX875" fmla="*/ 4634130 w 12192000"/>
              <a:gd name="connsiteY875" fmla="*/ 5039894 h 6571374"/>
              <a:gd name="connsiteX876" fmla="*/ 4564517 w 12192000"/>
              <a:gd name="connsiteY876" fmla="*/ 4970281 h 6571374"/>
              <a:gd name="connsiteX877" fmla="*/ 4634130 w 12192000"/>
              <a:gd name="connsiteY877" fmla="*/ 4900668 h 6571374"/>
              <a:gd name="connsiteX878" fmla="*/ 4216517 w 12192000"/>
              <a:gd name="connsiteY878" fmla="*/ 4900668 h 6571374"/>
              <a:gd name="connsiteX879" fmla="*/ 4286066 w 12192000"/>
              <a:gd name="connsiteY879" fmla="*/ 4970281 h 6571374"/>
              <a:gd name="connsiteX880" fmla="*/ 4216517 w 12192000"/>
              <a:gd name="connsiteY880" fmla="*/ 5039894 h 6571374"/>
              <a:gd name="connsiteX881" fmla="*/ 4146904 w 12192000"/>
              <a:gd name="connsiteY881" fmla="*/ 4970281 h 6571374"/>
              <a:gd name="connsiteX882" fmla="*/ 4216517 w 12192000"/>
              <a:gd name="connsiteY882" fmla="*/ 4900668 h 6571374"/>
              <a:gd name="connsiteX883" fmla="*/ 3798843 w 12192000"/>
              <a:gd name="connsiteY883" fmla="*/ 4900668 h 6571374"/>
              <a:gd name="connsiteX884" fmla="*/ 3868454 w 12192000"/>
              <a:gd name="connsiteY884" fmla="*/ 4970281 h 6571374"/>
              <a:gd name="connsiteX885" fmla="*/ 3798843 w 12192000"/>
              <a:gd name="connsiteY885" fmla="*/ 5039894 h 6571374"/>
              <a:gd name="connsiteX886" fmla="*/ 3729230 w 12192000"/>
              <a:gd name="connsiteY886" fmla="*/ 4970281 h 6571374"/>
              <a:gd name="connsiteX887" fmla="*/ 3798843 w 12192000"/>
              <a:gd name="connsiteY887" fmla="*/ 4900668 h 6571374"/>
              <a:gd name="connsiteX888" fmla="*/ 3381170 w 12192000"/>
              <a:gd name="connsiteY888" fmla="*/ 4900668 h 6571374"/>
              <a:gd name="connsiteX889" fmla="*/ 3450783 w 12192000"/>
              <a:gd name="connsiteY889" fmla="*/ 4970281 h 6571374"/>
              <a:gd name="connsiteX890" fmla="*/ 3381170 w 12192000"/>
              <a:gd name="connsiteY890" fmla="*/ 5039894 h 6571374"/>
              <a:gd name="connsiteX891" fmla="*/ 3311555 w 12192000"/>
              <a:gd name="connsiteY891" fmla="*/ 4970281 h 6571374"/>
              <a:gd name="connsiteX892" fmla="*/ 3381170 w 12192000"/>
              <a:gd name="connsiteY892" fmla="*/ 4900668 h 6571374"/>
              <a:gd name="connsiteX893" fmla="*/ 2963488 w 12192000"/>
              <a:gd name="connsiteY893" fmla="*/ 4900668 h 6571374"/>
              <a:gd name="connsiteX894" fmla="*/ 3033100 w 12192000"/>
              <a:gd name="connsiteY894" fmla="*/ 4970281 h 6571374"/>
              <a:gd name="connsiteX895" fmla="*/ 2963488 w 12192000"/>
              <a:gd name="connsiteY895" fmla="*/ 5039894 h 6571374"/>
              <a:gd name="connsiteX896" fmla="*/ 2893873 w 12192000"/>
              <a:gd name="connsiteY896" fmla="*/ 4970281 h 6571374"/>
              <a:gd name="connsiteX897" fmla="*/ 2963488 w 12192000"/>
              <a:gd name="connsiteY897" fmla="*/ 4900668 h 6571374"/>
              <a:gd name="connsiteX898" fmla="*/ 2545805 w 12192000"/>
              <a:gd name="connsiteY898" fmla="*/ 4900668 h 6571374"/>
              <a:gd name="connsiteX899" fmla="*/ 2615418 w 12192000"/>
              <a:gd name="connsiteY899" fmla="*/ 4970281 h 6571374"/>
              <a:gd name="connsiteX900" fmla="*/ 2545805 w 12192000"/>
              <a:gd name="connsiteY900" fmla="*/ 5039894 h 6571374"/>
              <a:gd name="connsiteX901" fmla="*/ 2476191 w 12192000"/>
              <a:gd name="connsiteY901" fmla="*/ 4970281 h 6571374"/>
              <a:gd name="connsiteX902" fmla="*/ 2545805 w 12192000"/>
              <a:gd name="connsiteY902" fmla="*/ 4900668 h 6571374"/>
              <a:gd name="connsiteX903" fmla="*/ 2128121 w 12192000"/>
              <a:gd name="connsiteY903" fmla="*/ 4900668 h 6571374"/>
              <a:gd name="connsiteX904" fmla="*/ 2197734 w 12192000"/>
              <a:gd name="connsiteY904" fmla="*/ 4970281 h 6571374"/>
              <a:gd name="connsiteX905" fmla="*/ 2128121 w 12192000"/>
              <a:gd name="connsiteY905" fmla="*/ 5039894 h 6571374"/>
              <a:gd name="connsiteX906" fmla="*/ 2058509 w 12192000"/>
              <a:gd name="connsiteY906" fmla="*/ 4970281 h 6571374"/>
              <a:gd name="connsiteX907" fmla="*/ 2128121 w 12192000"/>
              <a:gd name="connsiteY907" fmla="*/ 4900668 h 6571374"/>
              <a:gd name="connsiteX908" fmla="*/ 1710438 w 12192000"/>
              <a:gd name="connsiteY908" fmla="*/ 4900668 h 6571374"/>
              <a:gd name="connsiteX909" fmla="*/ 1780050 w 12192000"/>
              <a:gd name="connsiteY909" fmla="*/ 4970281 h 6571374"/>
              <a:gd name="connsiteX910" fmla="*/ 1710438 w 12192000"/>
              <a:gd name="connsiteY910" fmla="*/ 5039894 h 6571374"/>
              <a:gd name="connsiteX911" fmla="*/ 1640821 w 12192000"/>
              <a:gd name="connsiteY911" fmla="*/ 4970281 h 6571374"/>
              <a:gd name="connsiteX912" fmla="*/ 1710438 w 12192000"/>
              <a:gd name="connsiteY912" fmla="*/ 4900668 h 6571374"/>
              <a:gd name="connsiteX913" fmla="*/ 1292755 w 12192000"/>
              <a:gd name="connsiteY913" fmla="*/ 4900668 h 6571374"/>
              <a:gd name="connsiteX914" fmla="*/ 1362367 w 12192000"/>
              <a:gd name="connsiteY914" fmla="*/ 4970281 h 6571374"/>
              <a:gd name="connsiteX915" fmla="*/ 1292755 w 12192000"/>
              <a:gd name="connsiteY915" fmla="*/ 5039894 h 6571374"/>
              <a:gd name="connsiteX916" fmla="*/ 1223141 w 12192000"/>
              <a:gd name="connsiteY916" fmla="*/ 4970281 h 6571374"/>
              <a:gd name="connsiteX917" fmla="*/ 1292755 w 12192000"/>
              <a:gd name="connsiteY917" fmla="*/ 4900668 h 6571374"/>
              <a:gd name="connsiteX918" fmla="*/ 875081 w 12192000"/>
              <a:gd name="connsiteY918" fmla="*/ 4900668 h 6571374"/>
              <a:gd name="connsiteX919" fmla="*/ 944694 w 12192000"/>
              <a:gd name="connsiteY919" fmla="*/ 4970281 h 6571374"/>
              <a:gd name="connsiteX920" fmla="*/ 875081 w 12192000"/>
              <a:gd name="connsiteY920" fmla="*/ 5039894 h 6571374"/>
              <a:gd name="connsiteX921" fmla="*/ 805468 w 12192000"/>
              <a:gd name="connsiteY921" fmla="*/ 4970281 h 6571374"/>
              <a:gd name="connsiteX922" fmla="*/ 875081 w 12192000"/>
              <a:gd name="connsiteY922" fmla="*/ 4900668 h 6571374"/>
              <a:gd name="connsiteX923" fmla="*/ 457406 w 12192000"/>
              <a:gd name="connsiteY923" fmla="*/ 4900668 h 6571374"/>
              <a:gd name="connsiteX924" fmla="*/ 527019 w 12192000"/>
              <a:gd name="connsiteY924" fmla="*/ 4970281 h 6571374"/>
              <a:gd name="connsiteX925" fmla="*/ 457406 w 12192000"/>
              <a:gd name="connsiteY925" fmla="*/ 5039894 h 6571374"/>
              <a:gd name="connsiteX926" fmla="*/ 387792 w 12192000"/>
              <a:gd name="connsiteY926" fmla="*/ 4970281 h 6571374"/>
              <a:gd name="connsiteX927" fmla="*/ 457406 w 12192000"/>
              <a:gd name="connsiteY927" fmla="*/ 4900668 h 6571374"/>
              <a:gd name="connsiteX928" fmla="*/ 39729 w 12192000"/>
              <a:gd name="connsiteY928" fmla="*/ 4900668 h 6571374"/>
              <a:gd name="connsiteX929" fmla="*/ 109342 w 12192000"/>
              <a:gd name="connsiteY929" fmla="*/ 4970281 h 6571374"/>
              <a:gd name="connsiteX930" fmla="*/ 39729 w 12192000"/>
              <a:gd name="connsiteY930" fmla="*/ 5039894 h 6571374"/>
              <a:gd name="connsiteX931" fmla="*/ 12633 w 12192000"/>
              <a:gd name="connsiteY931" fmla="*/ 5034423 h 6571374"/>
              <a:gd name="connsiteX932" fmla="*/ 0 w 12192000"/>
              <a:gd name="connsiteY932" fmla="*/ 5025906 h 6571374"/>
              <a:gd name="connsiteX933" fmla="*/ 0 w 12192000"/>
              <a:gd name="connsiteY933" fmla="*/ 4914656 h 6571374"/>
              <a:gd name="connsiteX934" fmla="*/ 12633 w 12192000"/>
              <a:gd name="connsiteY934" fmla="*/ 4906139 h 6571374"/>
              <a:gd name="connsiteX935" fmla="*/ 39729 w 12192000"/>
              <a:gd name="connsiteY935" fmla="*/ 4900668 h 6571374"/>
              <a:gd name="connsiteX936" fmla="*/ 12152306 w 12192000"/>
              <a:gd name="connsiteY936" fmla="*/ 4594372 h 6571374"/>
              <a:gd name="connsiteX937" fmla="*/ 12179402 w 12192000"/>
              <a:gd name="connsiteY937" fmla="*/ 4599843 h 6571374"/>
              <a:gd name="connsiteX938" fmla="*/ 12192000 w 12192000"/>
              <a:gd name="connsiteY938" fmla="*/ 4608336 h 6571374"/>
              <a:gd name="connsiteX939" fmla="*/ 12192000 w 12192000"/>
              <a:gd name="connsiteY939" fmla="*/ 4719634 h 6571374"/>
              <a:gd name="connsiteX940" fmla="*/ 12179402 w 12192000"/>
              <a:gd name="connsiteY940" fmla="*/ 4728127 h 6571374"/>
              <a:gd name="connsiteX941" fmla="*/ 12152306 w 12192000"/>
              <a:gd name="connsiteY941" fmla="*/ 4733598 h 6571374"/>
              <a:gd name="connsiteX942" fmla="*/ 12082694 w 12192000"/>
              <a:gd name="connsiteY942" fmla="*/ 4663985 h 6571374"/>
              <a:gd name="connsiteX943" fmla="*/ 12152306 w 12192000"/>
              <a:gd name="connsiteY943" fmla="*/ 4594372 h 6571374"/>
              <a:gd name="connsiteX944" fmla="*/ 11734630 w 12192000"/>
              <a:gd name="connsiteY944" fmla="*/ 4594372 h 6571374"/>
              <a:gd name="connsiteX945" fmla="*/ 11804243 w 12192000"/>
              <a:gd name="connsiteY945" fmla="*/ 4663985 h 6571374"/>
              <a:gd name="connsiteX946" fmla="*/ 11734630 w 12192000"/>
              <a:gd name="connsiteY946" fmla="*/ 4733598 h 6571374"/>
              <a:gd name="connsiteX947" fmla="*/ 11665017 w 12192000"/>
              <a:gd name="connsiteY947" fmla="*/ 4663985 h 6571374"/>
              <a:gd name="connsiteX948" fmla="*/ 11734630 w 12192000"/>
              <a:gd name="connsiteY948" fmla="*/ 4594372 h 6571374"/>
              <a:gd name="connsiteX949" fmla="*/ 11316953 w 12192000"/>
              <a:gd name="connsiteY949" fmla="*/ 4594372 h 6571374"/>
              <a:gd name="connsiteX950" fmla="*/ 11386566 w 12192000"/>
              <a:gd name="connsiteY950" fmla="*/ 4663985 h 6571374"/>
              <a:gd name="connsiteX951" fmla="*/ 11316953 w 12192000"/>
              <a:gd name="connsiteY951" fmla="*/ 4733598 h 6571374"/>
              <a:gd name="connsiteX952" fmla="*/ 11247341 w 12192000"/>
              <a:gd name="connsiteY952" fmla="*/ 4663985 h 6571374"/>
              <a:gd name="connsiteX953" fmla="*/ 11316953 w 12192000"/>
              <a:gd name="connsiteY953" fmla="*/ 4594372 h 6571374"/>
              <a:gd name="connsiteX954" fmla="*/ 10899277 w 12192000"/>
              <a:gd name="connsiteY954" fmla="*/ 4594372 h 6571374"/>
              <a:gd name="connsiteX955" fmla="*/ 10968890 w 12192000"/>
              <a:gd name="connsiteY955" fmla="*/ 4663985 h 6571374"/>
              <a:gd name="connsiteX956" fmla="*/ 10899277 w 12192000"/>
              <a:gd name="connsiteY956" fmla="*/ 4733598 h 6571374"/>
              <a:gd name="connsiteX957" fmla="*/ 10829664 w 12192000"/>
              <a:gd name="connsiteY957" fmla="*/ 4663985 h 6571374"/>
              <a:gd name="connsiteX958" fmla="*/ 10899277 w 12192000"/>
              <a:gd name="connsiteY958" fmla="*/ 4594372 h 6571374"/>
              <a:gd name="connsiteX959" fmla="*/ 10481600 w 12192000"/>
              <a:gd name="connsiteY959" fmla="*/ 4594372 h 6571374"/>
              <a:gd name="connsiteX960" fmla="*/ 10551213 w 12192000"/>
              <a:gd name="connsiteY960" fmla="*/ 4663985 h 6571374"/>
              <a:gd name="connsiteX961" fmla="*/ 10481600 w 12192000"/>
              <a:gd name="connsiteY961" fmla="*/ 4733598 h 6571374"/>
              <a:gd name="connsiteX962" fmla="*/ 10411988 w 12192000"/>
              <a:gd name="connsiteY962" fmla="*/ 4663985 h 6571374"/>
              <a:gd name="connsiteX963" fmla="*/ 10481600 w 12192000"/>
              <a:gd name="connsiteY963" fmla="*/ 4594372 h 6571374"/>
              <a:gd name="connsiteX964" fmla="*/ 10063924 w 12192000"/>
              <a:gd name="connsiteY964" fmla="*/ 4594372 h 6571374"/>
              <a:gd name="connsiteX965" fmla="*/ 10133537 w 12192000"/>
              <a:gd name="connsiteY965" fmla="*/ 4663985 h 6571374"/>
              <a:gd name="connsiteX966" fmla="*/ 10063924 w 12192000"/>
              <a:gd name="connsiteY966" fmla="*/ 4733598 h 6571374"/>
              <a:gd name="connsiteX967" fmla="*/ 9994311 w 12192000"/>
              <a:gd name="connsiteY967" fmla="*/ 4663985 h 6571374"/>
              <a:gd name="connsiteX968" fmla="*/ 10063924 w 12192000"/>
              <a:gd name="connsiteY968" fmla="*/ 4594372 h 6571374"/>
              <a:gd name="connsiteX969" fmla="*/ 9646247 w 12192000"/>
              <a:gd name="connsiteY969" fmla="*/ 4594372 h 6571374"/>
              <a:gd name="connsiteX970" fmla="*/ 9715860 w 12192000"/>
              <a:gd name="connsiteY970" fmla="*/ 4663985 h 6571374"/>
              <a:gd name="connsiteX971" fmla="*/ 9646247 w 12192000"/>
              <a:gd name="connsiteY971" fmla="*/ 4733598 h 6571374"/>
              <a:gd name="connsiteX972" fmla="*/ 9576635 w 12192000"/>
              <a:gd name="connsiteY972" fmla="*/ 4663985 h 6571374"/>
              <a:gd name="connsiteX973" fmla="*/ 9646247 w 12192000"/>
              <a:gd name="connsiteY973" fmla="*/ 4594372 h 6571374"/>
              <a:gd name="connsiteX974" fmla="*/ 9228571 w 12192000"/>
              <a:gd name="connsiteY974" fmla="*/ 4594372 h 6571374"/>
              <a:gd name="connsiteX975" fmla="*/ 9298184 w 12192000"/>
              <a:gd name="connsiteY975" fmla="*/ 4663985 h 6571374"/>
              <a:gd name="connsiteX976" fmla="*/ 9228571 w 12192000"/>
              <a:gd name="connsiteY976" fmla="*/ 4733598 h 6571374"/>
              <a:gd name="connsiteX977" fmla="*/ 9158958 w 12192000"/>
              <a:gd name="connsiteY977" fmla="*/ 4663985 h 6571374"/>
              <a:gd name="connsiteX978" fmla="*/ 9228571 w 12192000"/>
              <a:gd name="connsiteY978" fmla="*/ 4594372 h 6571374"/>
              <a:gd name="connsiteX979" fmla="*/ 8810895 w 12192000"/>
              <a:gd name="connsiteY979" fmla="*/ 4594372 h 6571374"/>
              <a:gd name="connsiteX980" fmla="*/ 8880507 w 12192000"/>
              <a:gd name="connsiteY980" fmla="*/ 4663985 h 6571374"/>
              <a:gd name="connsiteX981" fmla="*/ 8810895 w 12192000"/>
              <a:gd name="connsiteY981" fmla="*/ 4733598 h 6571374"/>
              <a:gd name="connsiteX982" fmla="*/ 8741282 w 12192000"/>
              <a:gd name="connsiteY982" fmla="*/ 4663985 h 6571374"/>
              <a:gd name="connsiteX983" fmla="*/ 8810895 w 12192000"/>
              <a:gd name="connsiteY983" fmla="*/ 4594372 h 6571374"/>
              <a:gd name="connsiteX984" fmla="*/ 8393218 w 12192000"/>
              <a:gd name="connsiteY984" fmla="*/ 4594372 h 6571374"/>
              <a:gd name="connsiteX985" fmla="*/ 8462831 w 12192000"/>
              <a:gd name="connsiteY985" fmla="*/ 4663985 h 6571374"/>
              <a:gd name="connsiteX986" fmla="*/ 8393218 w 12192000"/>
              <a:gd name="connsiteY986" fmla="*/ 4733598 h 6571374"/>
              <a:gd name="connsiteX987" fmla="*/ 8323606 w 12192000"/>
              <a:gd name="connsiteY987" fmla="*/ 4663985 h 6571374"/>
              <a:gd name="connsiteX988" fmla="*/ 8393218 w 12192000"/>
              <a:gd name="connsiteY988" fmla="*/ 4594372 h 6571374"/>
              <a:gd name="connsiteX989" fmla="*/ 7975542 w 12192000"/>
              <a:gd name="connsiteY989" fmla="*/ 4594372 h 6571374"/>
              <a:gd name="connsiteX990" fmla="*/ 8045155 w 12192000"/>
              <a:gd name="connsiteY990" fmla="*/ 4663985 h 6571374"/>
              <a:gd name="connsiteX991" fmla="*/ 7975542 w 12192000"/>
              <a:gd name="connsiteY991" fmla="*/ 4733598 h 6571374"/>
              <a:gd name="connsiteX992" fmla="*/ 7905929 w 12192000"/>
              <a:gd name="connsiteY992" fmla="*/ 4663985 h 6571374"/>
              <a:gd name="connsiteX993" fmla="*/ 7975542 w 12192000"/>
              <a:gd name="connsiteY993" fmla="*/ 4594372 h 6571374"/>
              <a:gd name="connsiteX994" fmla="*/ 7557865 w 12192000"/>
              <a:gd name="connsiteY994" fmla="*/ 4594372 h 6571374"/>
              <a:gd name="connsiteX995" fmla="*/ 7627478 w 12192000"/>
              <a:gd name="connsiteY995" fmla="*/ 4663985 h 6571374"/>
              <a:gd name="connsiteX996" fmla="*/ 7557865 w 12192000"/>
              <a:gd name="connsiteY996" fmla="*/ 4733598 h 6571374"/>
              <a:gd name="connsiteX997" fmla="*/ 7488253 w 12192000"/>
              <a:gd name="connsiteY997" fmla="*/ 4663985 h 6571374"/>
              <a:gd name="connsiteX998" fmla="*/ 7557865 w 12192000"/>
              <a:gd name="connsiteY998" fmla="*/ 4594372 h 6571374"/>
              <a:gd name="connsiteX999" fmla="*/ 7140189 w 12192000"/>
              <a:gd name="connsiteY999" fmla="*/ 4594372 h 6571374"/>
              <a:gd name="connsiteX1000" fmla="*/ 7209802 w 12192000"/>
              <a:gd name="connsiteY1000" fmla="*/ 4663985 h 6571374"/>
              <a:gd name="connsiteX1001" fmla="*/ 7140189 w 12192000"/>
              <a:gd name="connsiteY1001" fmla="*/ 4733598 h 6571374"/>
              <a:gd name="connsiteX1002" fmla="*/ 7070576 w 12192000"/>
              <a:gd name="connsiteY1002" fmla="*/ 4663985 h 6571374"/>
              <a:gd name="connsiteX1003" fmla="*/ 7140189 w 12192000"/>
              <a:gd name="connsiteY1003" fmla="*/ 4594372 h 6571374"/>
              <a:gd name="connsiteX1004" fmla="*/ 6722513 w 12192000"/>
              <a:gd name="connsiteY1004" fmla="*/ 4594372 h 6571374"/>
              <a:gd name="connsiteX1005" fmla="*/ 6792125 w 12192000"/>
              <a:gd name="connsiteY1005" fmla="*/ 4663985 h 6571374"/>
              <a:gd name="connsiteX1006" fmla="*/ 6722513 w 12192000"/>
              <a:gd name="connsiteY1006" fmla="*/ 4733598 h 6571374"/>
              <a:gd name="connsiteX1007" fmla="*/ 6652900 w 12192000"/>
              <a:gd name="connsiteY1007" fmla="*/ 4663985 h 6571374"/>
              <a:gd name="connsiteX1008" fmla="*/ 6722513 w 12192000"/>
              <a:gd name="connsiteY1008" fmla="*/ 4594372 h 6571374"/>
              <a:gd name="connsiteX1009" fmla="*/ 6304836 w 12192000"/>
              <a:gd name="connsiteY1009" fmla="*/ 4594372 h 6571374"/>
              <a:gd name="connsiteX1010" fmla="*/ 6374449 w 12192000"/>
              <a:gd name="connsiteY1010" fmla="*/ 4663985 h 6571374"/>
              <a:gd name="connsiteX1011" fmla="*/ 6304836 w 12192000"/>
              <a:gd name="connsiteY1011" fmla="*/ 4733598 h 6571374"/>
              <a:gd name="connsiteX1012" fmla="*/ 6235223 w 12192000"/>
              <a:gd name="connsiteY1012" fmla="*/ 4663985 h 6571374"/>
              <a:gd name="connsiteX1013" fmla="*/ 6304836 w 12192000"/>
              <a:gd name="connsiteY1013" fmla="*/ 4594372 h 6571374"/>
              <a:gd name="connsiteX1014" fmla="*/ 5887160 w 12192000"/>
              <a:gd name="connsiteY1014" fmla="*/ 4594372 h 6571374"/>
              <a:gd name="connsiteX1015" fmla="*/ 5956772 w 12192000"/>
              <a:gd name="connsiteY1015" fmla="*/ 4663985 h 6571374"/>
              <a:gd name="connsiteX1016" fmla="*/ 5887160 w 12192000"/>
              <a:gd name="connsiteY1016" fmla="*/ 4733598 h 6571374"/>
              <a:gd name="connsiteX1017" fmla="*/ 5817547 w 12192000"/>
              <a:gd name="connsiteY1017" fmla="*/ 4663985 h 6571374"/>
              <a:gd name="connsiteX1018" fmla="*/ 5887160 w 12192000"/>
              <a:gd name="connsiteY1018" fmla="*/ 4594372 h 6571374"/>
              <a:gd name="connsiteX1019" fmla="*/ 5469483 w 12192000"/>
              <a:gd name="connsiteY1019" fmla="*/ 4594372 h 6571374"/>
              <a:gd name="connsiteX1020" fmla="*/ 5539096 w 12192000"/>
              <a:gd name="connsiteY1020" fmla="*/ 4663985 h 6571374"/>
              <a:gd name="connsiteX1021" fmla="*/ 5469483 w 12192000"/>
              <a:gd name="connsiteY1021" fmla="*/ 4733598 h 6571374"/>
              <a:gd name="connsiteX1022" fmla="*/ 5399870 w 12192000"/>
              <a:gd name="connsiteY1022" fmla="*/ 4663985 h 6571374"/>
              <a:gd name="connsiteX1023" fmla="*/ 5469483 w 12192000"/>
              <a:gd name="connsiteY1023" fmla="*/ 4594372 h 6571374"/>
              <a:gd name="connsiteX1024" fmla="*/ 5051807 w 12192000"/>
              <a:gd name="connsiteY1024" fmla="*/ 4594372 h 6571374"/>
              <a:gd name="connsiteX1025" fmla="*/ 5121419 w 12192000"/>
              <a:gd name="connsiteY1025" fmla="*/ 4663985 h 6571374"/>
              <a:gd name="connsiteX1026" fmla="*/ 5051807 w 12192000"/>
              <a:gd name="connsiteY1026" fmla="*/ 4733598 h 6571374"/>
              <a:gd name="connsiteX1027" fmla="*/ 4982194 w 12192000"/>
              <a:gd name="connsiteY1027" fmla="*/ 4663985 h 6571374"/>
              <a:gd name="connsiteX1028" fmla="*/ 5051807 w 12192000"/>
              <a:gd name="connsiteY1028" fmla="*/ 4594372 h 6571374"/>
              <a:gd name="connsiteX1029" fmla="*/ 4634130 w 12192000"/>
              <a:gd name="connsiteY1029" fmla="*/ 4594372 h 6571374"/>
              <a:gd name="connsiteX1030" fmla="*/ 4703743 w 12192000"/>
              <a:gd name="connsiteY1030" fmla="*/ 4663985 h 6571374"/>
              <a:gd name="connsiteX1031" fmla="*/ 4634130 w 12192000"/>
              <a:gd name="connsiteY1031" fmla="*/ 4733598 h 6571374"/>
              <a:gd name="connsiteX1032" fmla="*/ 4564517 w 12192000"/>
              <a:gd name="connsiteY1032" fmla="*/ 4663985 h 6571374"/>
              <a:gd name="connsiteX1033" fmla="*/ 4634130 w 12192000"/>
              <a:gd name="connsiteY1033" fmla="*/ 4594372 h 6571374"/>
              <a:gd name="connsiteX1034" fmla="*/ 4216524 w 12192000"/>
              <a:gd name="connsiteY1034" fmla="*/ 4594372 h 6571374"/>
              <a:gd name="connsiteX1035" fmla="*/ 4286066 w 12192000"/>
              <a:gd name="connsiteY1035" fmla="*/ 4663985 h 6571374"/>
              <a:gd name="connsiteX1036" fmla="*/ 4216524 w 12192000"/>
              <a:gd name="connsiteY1036" fmla="*/ 4733598 h 6571374"/>
              <a:gd name="connsiteX1037" fmla="*/ 4146913 w 12192000"/>
              <a:gd name="connsiteY1037" fmla="*/ 4663985 h 6571374"/>
              <a:gd name="connsiteX1038" fmla="*/ 4216524 w 12192000"/>
              <a:gd name="connsiteY1038" fmla="*/ 4594372 h 6571374"/>
              <a:gd name="connsiteX1039" fmla="*/ 3798852 w 12192000"/>
              <a:gd name="connsiteY1039" fmla="*/ 4594372 h 6571374"/>
              <a:gd name="connsiteX1040" fmla="*/ 3868462 w 12192000"/>
              <a:gd name="connsiteY1040" fmla="*/ 4663985 h 6571374"/>
              <a:gd name="connsiteX1041" fmla="*/ 3798852 w 12192000"/>
              <a:gd name="connsiteY1041" fmla="*/ 4733598 h 6571374"/>
              <a:gd name="connsiteX1042" fmla="*/ 3729239 w 12192000"/>
              <a:gd name="connsiteY1042" fmla="*/ 4663985 h 6571374"/>
              <a:gd name="connsiteX1043" fmla="*/ 3798852 w 12192000"/>
              <a:gd name="connsiteY1043" fmla="*/ 4594372 h 6571374"/>
              <a:gd name="connsiteX1044" fmla="*/ 3381179 w 12192000"/>
              <a:gd name="connsiteY1044" fmla="*/ 4594372 h 6571374"/>
              <a:gd name="connsiteX1045" fmla="*/ 3450793 w 12192000"/>
              <a:gd name="connsiteY1045" fmla="*/ 4663985 h 6571374"/>
              <a:gd name="connsiteX1046" fmla="*/ 3381179 w 12192000"/>
              <a:gd name="connsiteY1046" fmla="*/ 4733598 h 6571374"/>
              <a:gd name="connsiteX1047" fmla="*/ 3311564 w 12192000"/>
              <a:gd name="connsiteY1047" fmla="*/ 4663985 h 6571374"/>
              <a:gd name="connsiteX1048" fmla="*/ 3381179 w 12192000"/>
              <a:gd name="connsiteY1048" fmla="*/ 4594372 h 6571374"/>
              <a:gd name="connsiteX1049" fmla="*/ 2963496 w 12192000"/>
              <a:gd name="connsiteY1049" fmla="*/ 4594372 h 6571374"/>
              <a:gd name="connsiteX1050" fmla="*/ 3033109 w 12192000"/>
              <a:gd name="connsiteY1050" fmla="*/ 4663985 h 6571374"/>
              <a:gd name="connsiteX1051" fmla="*/ 2963496 w 12192000"/>
              <a:gd name="connsiteY1051" fmla="*/ 4733598 h 6571374"/>
              <a:gd name="connsiteX1052" fmla="*/ 2893881 w 12192000"/>
              <a:gd name="connsiteY1052" fmla="*/ 4663985 h 6571374"/>
              <a:gd name="connsiteX1053" fmla="*/ 2963496 w 12192000"/>
              <a:gd name="connsiteY1053" fmla="*/ 4594372 h 6571374"/>
              <a:gd name="connsiteX1054" fmla="*/ 2545812 w 12192000"/>
              <a:gd name="connsiteY1054" fmla="*/ 4594372 h 6571374"/>
              <a:gd name="connsiteX1055" fmla="*/ 2615425 w 12192000"/>
              <a:gd name="connsiteY1055" fmla="*/ 4663985 h 6571374"/>
              <a:gd name="connsiteX1056" fmla="*/ 2545812 w 12192000"/>
              <a:gd name="connsiteY1056" fmla="*/ 4733598 h 6571374"/>
              <a:gd name="connsiteX1057" fmla="*/ 2476199 w 12192000"/>
              <a:gd name="connsiteY1057" fmla="*/ 4663985 h 6571374"/>
              <a:gd name="connsiteX1058" fmla="*/ 2545812 w 12192000"/>
              <a:gd name="connsiteY1058" fmla="*/ 4594372 h 6571374"/>
              <a:gd name="connsiteX1059" fmla="*/ 2128128 w 12192000"/>
              <a:gd name="connsiteY1059" fmla="*/ 4594372 h 6571374"/>
              <a:gd name="connsiteX1060" fmla="*/ 2197742 w 12192000"/>
              <a:gd name="connsiteY1060" fmla="*/ 4663985 h 6571374"/>
              <a:gd name="connsiteX1061" fmla="*/ 2128128 w 12192000"/>
              <a:gd name="connsiteY1061" fmla="*/ 4733598 h 6571374"/>
              <a:gd name="connsiteX1062" fmla="*/ 2058515 w 12192000"/>
              <a:gd name="connsiteY1062" fmla="*/ 4663985 h 6571374"/>
              <a:gd name="connsiteX1063" fmla="*/ 2128128 w 12192000"/>
              <a:gd name="connsiteY1063" fmla="*/ 4594372 h 6571374"/>
              <a:gd name="connsiteX1064" fmla="*/ 1710443 w 12192000"/>
              <a:gd name="connsiteY1064" fmla="*/ 4594372 h 6571374"/>
              <a:gd name="connsiteX1065" fmla="*/ 1780056 w 12192000"/>
              <a:gd name="connsiteY1065" fmla="*/ 4663985 h 6571374"/>
              <a:gd name="connsiteX1066" fmla="*/ 1710443 w 12192000"/>
              <a:gd name="connsiteY1066" fmla="*/ 4733598 h 6571374"/>
              <a:gd name="connsiteX1067" fmla="*/ 1640825 w 12192000"/>
              <a:gd name="connsiteY1067" fmla="*/ 4663985 h 6571374"/>
              <a:gd name="connsiteX1068" fmla="*/ 1710443 w 12192000"/>
              <a:gd name="connsiteY1068" fmla="*/ 4594372 h 6571374"/>
              <a:gd name="connsiteX1069" fmla="*/ 1292759 w 12192000"/>
              <a:gd name="connsiteY1069" fmla="*/ 4594372 h 6571374"/>
              <a:gd name="connsiteX1070" fmla="*/ 1362371 w 12192000"/>
              <a:gd name="connsiteY1070" fmla="*/ 4663985 h 6571374"/>
              <a:gd name="connsiteX1071" fmla="*/ 1292759 w 12192000"/>
              <a:gd name="connsiteY1071" fmla="*/ 4733598 h 6571374"/>
              <a:gd name="connsiteX1072" fmla="*/ 1223146 w 12192000"/>
              <a:gd name="connsiteY1072" fmla="*/ 4663985 h 6571374"/>
              <a:gd name="connsiteX1073" fmla="*/ 1292759 w 12192000"/>
              <a:gd name="connsiteY1073" fmla="*/ 4594372 h 6571374"/>
              <a:gd name="connsiteX1074" fmla="*/ 875086 w 12192000"/>
              <a:gd name="connsiteY1074" fmla="*/ 4594372 h 6571374"/>
              <a:gd name="connsiteX1075" fmla="*/ 944699 w 12192000"/>
              <a:gd name="connsiteY1075" fmla="*/ 4663985 h 6571374"/>
              <a:gd name="connsiteX1076" fmla="*/ 875086 w 12192000"/>
              <a:gd name="connsiteY1076" fmla="*/ 4733598 h 6571374"/>
              <a:gd name="connsiteX1077" fmla="*/ 805473 w 12192000"/>
              <a:gd name="connsiteY1077" fmla="*/ 4663985 h 6571374"/>
              <a:gd name="connsiteX1078" fmla="*/ 875086 w 12192000"/>
              <a:gd name="connsiteY1078" fmla="*/ 4594372 h 6571374"/>
              <a:gd name="connsiteX1079" fmla="*/ 457411 w 12192000"/>
              <a:gd name="connsiteY1079" fmla="*/ 4594372 h 6571374"/>
              <a:gd name="connsiteX1080" fmla="*/ 527025 w 12192000"/>
              <a:gd name="connsiteY1080" fmla="*/ 4663985 h 6571374"/>
              <a:gd name="connsiteX1081" fmla="*/ 457411 w 12192000"/>
              <a:gd name="connsiteY1081" fmla="*/ 4733598 h 6571374"/>
              <a:gd name="connsiteX1082" fmla="*/ 387797 w 12192000"/>
              <a:gd name="connsiteY1082" fmla="*/ 4663985 h 6571374"/>
              <a:gd name="connsiteX1083" fmla="*/ 457411 w 12192000"/>
              <a:gd name="connsiteY1083" fmla="*/ 4594372 h 6571374"/>
              <a:gd name="connsiteX1084" fmla="*/ 39735 w 12192000"/>
              <a:gd name="connsiteY1084" fmla="*/ 4594372 h 6571374"/>
              <a:gd name="connsiteX1085" fmla="*/ 109348 w 12192000"/>
              <a:gd name="connsiteY1085" fmla="*/ 4663985 h 6571374"/>
              <a:gd name="connsiteX1086" fmla="*/ 39735 w 12192000"/>
              <a:gd name="connsiteY1086" fmla="*/ 4733598 h 6571374"/>
              <a:gd name="connsiteX1087" fmla="*/ 12639 w 12192000"/>
              <a:gd name="connsiteY1087" fmla="*/ 4728127 h 6571374"/>
              <a:gd name="connsiteX1088" fmla="*/ 0 w 12192000"/>
              <a:gd name="connsiteY1088" fmla="*/ 4719606 h 6571374"/>
              <a:gd name="connsiteX1089" fmla="*/ 0 w 12192000"/>
              <a:gd name="connsiteY1089" fmla="*/ 4608364 h 6571374"/>
              <a:gd name="connsiteX1090" fmla="*/ 12639 w 12192000"/>
              <a:gd name="connsiteY1090" fmla="*/ 4599843 h 6571374"/>
              <a:gd name="connsiteX1091" fmla="*/ 39735 w 12192000"/>
              <a:gd name="connsiteY1091" fmla="*/ 4594372 h 6571374"/>
              <a:gd name="connsiteX1092" fmla="*/ 12152306 w 12192000"/>
              <a:gd name="connsiteY1092" fmla="*/ 4288076 h 6571374"/>
              <a:gd name="connsiteX1093" fmla="*/ 12179402 w 12192000"/>
              <a:gd name="connsiteY1093" fmla="*/ 4293546 h 6571374"/>
              <a:gd name="connsiteX1094" fmla="*/ 12192000 w 12192000"/>
              <a:gd name="connsiteY1094" fmla="*/ 4302040 h 6571374"/>
              <a:gd name="connsiteX1095" fmla="*/ 12192000 w 12192000"/>
              <a:gd name="connsiteY1095" fmla="*/ 4413337 h 6571374"/>
              <a:gd name="connsiteX1096" fmla="*/ 12179402 w 12192000"/>
              <a:gd name="connsiteY1096" fmla="*/ 4421831 h 6571374"/>
              <a:gd name="connsiteX1097" fmla="*/ 12152306 w 12192000"/>
              <a:gd name="connsiteY1097" fmla="*/ 4427301 h 6571374"/>
              <a:gd name="connsiteX1098" fmla="*/ 12082694 w 12192000"/>
              <a:gd name="connsiteY1098" fmla="*/ 4357689 h 6571374"/>
              <a:gd name="connsiteX1099" fmla="*/ 12152306 w 12192000"/>
              <a:gd name="connsiteY1099" fmla="*/ 4288076 h 6571374"/>
              <a:gd name="connsiteX1100" fmla="*/ 11734630 w 12192000"/>
              <a:gd name="connsiteY1100" fmla="*/ 4288076 h 6571374"/>
              <a:gd name="connsiteX1101" fmla="*/ 11804243 w 12192000"/>
              <a:gd name="connsiteY1101" fmla="*/ 4357689 h 6571374"/>
              <a:gd name="connsiteX1102" fmla="*/ 11734630 w 12192000"/>
              <a:gd name="connsiteY1102" fmla="*/ 4427301 h 6571374"/>
              <a:gd name="connsiteX1103" fmla="*/ 11665017 w 12192000"/>
              <a:gd name="connsiteY1103" fmla="*/ 4357689 h 6571374"/>
              <a:gd name="connsiteX1104" fmla="*/ 11734630 w 12192000"/>
              <a:gd name="connsiteY1104" fmla="*/ 4288076 h 6571374"/>
              <a:gd name="connsiteX1105" fmla="*/ 11316953 w 12192000"/>
              <a:gd name="connsiteY1105" fmla="*/ 4288076 h 6571374"/>
              <a:gd name="connsiteX1106" fmla="*/ 11386566 w 12192000"/>
              <a:gd name="connsiteY1106" fmla="*/ 4357689 h 6571374"/>
              <a:gd name="connsiteX1107" fmla="*/ 11316953 w 12192000"/>
              <a:gd name="connsiteY1107" fmla="*/ 4427301 h 6571374"/>
              <a:gd name="connsiteX1108" fmla="*/ 11247341 w 12192000"/>
              <a:gd name="connsiteY1108" fmla="*/ 4357689 h 6571374"/>
              <a:gd name="connsiteX1109" fmla="*/ 11316953 w 12192000"/>
              <a:gd name="connsiteY1109" fmla="*/ 4288076 h 6571374"/>
              <a:gd name="connsiteX1110" fmla="*/ 10899277 w 12192000"/>
              <a:gd name="connsiteY1110" fmla="*/ 4288076 h 6571374"/>
              <a:gd name="connsiteX1111" fmla="*/ 10968890 w 12192000"/>
              <a:gd name="connsiteY1111" fmla="*/ 4357689 h 6571374"/>
              <a:gd name="connsiteX1112" fmla="*/ 10899277 w 12192000"/>
              <a:gd name="connsiteY1112" fmla="*/ 4427301 h 6571374"/>
              <a:gd name="connsiteX1113" fmla="*/ 10829664 w 12192000"/>
              <a:gd name="connsiteY1113" fmla="*/ 4357689 h 6571374"/>
              <a:gd name="connsiteX1114" fmla="*/ 10899277 w 12192000"/>
              <a:gd name="connsiteY1114" fmla="*/ 4288076 h 6571374"/>
              <a:gd name="connsiteX1115" fmla="*/ 10481600 w 12192000"/>
              <a:gd name="connsiteY1115" fmla="*/ 4288076 h 6571374"/>
              <a:gd name="connsiteX1116" fmla="*/ 10551213 w 12192000"/>
              <a:gd name="connsiteY1116" fmla="*/ 4357689 h 6571374"/>
              <a:gd name="connsiteX1117" fmla="*/ 10481600 w 12192000"/>
              <a:gd name="connsiteY1117" fmla="*/ 4427301 h 6571374"/>
              <a:gd name="connsiteX1118" fmla="*/ 10411988 w 12192000"/>
              <a:gd name="connsiteY1118" fmla="*/ 4357689 h 6571374"/>
              <a:gd name="connsiteX1119" fmla="*/ 10481600 w 12192000"/>
              <a:gd name="connsiteY1119" fmla="*/ 4288076 h 6571374"/>
              <a:gd name="connsiteX1120" fmla="*/ 10063924 w 12192000"/>
              <a:gd name="connsiteY1120" fmla="*/ 4288076 h 6571374"/>
              <a:gd name="connsiteX1121" fmla="*/ 10133537 w 12192000"/>
              <a:gd name="connsiteY1121" fmla="*/ 4357689 h 6571374"/>
              <a:gd name="connsiteX1122" fmla="*/ 10063924 w 12192000"/>
              <a:gd name="connsiteY1122" fmla="*/ 4427301 h 6571374"/>
              <a:gd name="connsiteX1123" fmla="*/ 9994311 w 12192000"/>
              <a:gd name="connsiteY1123" fmla="*/ 4357689 h 6571374"/>
              <a:gd name="connsiteX1124" fmla="*/ 10063924 w 12192000"/>
              <a:gd name="connsiteY1124" fmla="*/ 4288076 h 6571374"/>
              <a:gd name="connsiteX1125" fmla="*/ 9646247 w 12192000"/>
              <a:gd name="connsiteY1125" fmla="*/ 4288076 h 6571374"/>
              <a:gd name="connsiteX1126" fmla="*/ 9715860 w 12192000"/>
              <a:gd name="connsiteY1126" fmla="*/ 4357689 h 6571374"/>
              <a:gd name="connsiteX1127" fmla="*/ 9646247 w 12192000"/>
              <a:gd name="connsiteY1127" fmla="*/ 4427301 h 6571374"/>
              <a:gd name="connsiteX1128" fmla="*/ 9576635 w 12192000"/>
              <a:gd name="connsiteY1128" fmla="*/ 4357689 h 6571374"/>
              <a:gd name="connsiteX1129" fmla="*/ 9646247 w 12192000"/>
              <a:gd name="connsiteY1129" fmla="*/ 4288076 h 6571374"/>
              <a:gd name="connsiteX1130" fmla="*/ 9228571 w 12192000"/>
              <a:gd name="connsiteY1130" fmla="*/ 4288076 h 6571374"/>
              <a:gd name="connsiteX1131" fmla="*/ 9298184 w 12192000"/>
              <a:gd name="connsiteY1131" fmla="*/ 4357689 h 6571374"/>
              <a:gd name="connsiteX1132" fmla="*/ 9228571 w 12192000"/>
              <a:gd name="connsiteY1132" fmla="*/ 4427301 h 6571374"/>
              <a:gd name="connsiteX1133" fmla="*/ 9158958 w 12192000"/>
              <a:gd name="connsiteY1133" fmla="*/ 4357689 h 6571374"/>
              <a:gd name="connsiteX1134" fmla="*/ 9228571 w 12192000"/>
              <a:gd name="connsiteY1134" fmla="*/ 4288076 h 6571374"/>
              <a:gd name="connsiteX1135" fmla="*/ 8810895 w 12192000"/>
              <a:gd name="connsiteY1135" fmla="*/ 4288076 h 6571374"/>
              <a:gd name="connsiteX1136" fmla="*/ 8880507 w 12192000"/>
              <a:gd name="connsiteY1136" fmla="*/ 4357689 h 6571374"/>
              <a:gd name="connsiteX1137" fmla="*/ 8810895 w 12192000"/>
              <a:gd name="connsiteY1137" fmla="*/ 4427301 h 6571374"/>
              <a:gd name="connsiteX1138" fmla="*/ 8741282 w 12192000"/>
              <a:gd name="connsiteY1138" fmla="*/ 4357689 h 6571374"/>
              <a:gd name="connsiteX1139" fmla="*/ 8810895 w 12192000"/>
              <a:gd name="connsiteY1139" fmla="*/ 4288076 h 6571374"/>
              <a:gd name="connsiteX1140" fmla="*/ 8393218 w 12192000"/>
              <a:gd name="connsiteY1140" fmla="*/ 4288076 h 6571374"/>
              <a:gd name="connsiteX1141" fmla="*/ 8462831 w 12192000"/>
              <a:gd name="connsiteY1141" fmla="*/ 4357689 h 6571374"/>
              <a:gd name="connsiteX1142" fmla="*/ 8393218 w 12192000"/>
              <a:gd name="connsiteY1142" fmla="*/ 4427301 h 6571374"/>
              <a:gd name="connsiteX1143" fmla="*/ 8323606 w 12192000"/>
              <a:gd name="connsiteY1143" fmla="*/ 4357689 h 6571374"/>
              <a:gd name="connsiteX1144" fmla="*/ 8393218 w 12192000"/>
              <a:gd name="connsiteY1144" fmla="*/ 4288076 h 6571374"/>
              <a:gd name="connsiteX1145" fmla="*/ 7975542 w 12192000"/>
              <a:gd name="connsiteY1145" fmla="*/ 4288076 h 6571374"/>
              <a:gd name="connsiteX1146" fmla="*/ 8045155 w 12192000"/>
              <a:gd name="connsiteY1146" fmla="*/ 4357689 h 6571374"/>
              <a:gd name="connsiteX1147" fmla="*/ 7975542 w 12192000"/>
              <a:gd name="connsiteY1147" fmla="*/ 4427301 h 6571374"/>
              <a:gd name="connsiteX1148" fmla="*/ 7905929 w 12192000"/>
              <a:gd name="connsiteY1148" fmla="*/ 4357689 h 6571374"/>
              <a:gd name="connsiteX1149" fmla="*/ 7975542 w 12192000"/>
              <a:gd name="connsiteY1149" fmla="*/ 4288076 h 6571374"/>
              <a:gd name="connsiteX1150" fmla="*/ 7557865 w 12192000"/>
              <a:gd name="connsiteY1150" fmla="*/ 4288076 h 6571374"/>
              <a:gd name="connsiteX1151" fmla="*/ 7627478 w 12192000"/>
              <a:gd name="connsiteY1151" fmla="*/ 4357689 h 6571374"/>
              <a:gd name="connsiteX1152" fmla="*/ 7557865 w 12192000"/>
              <a:gd name="connsiteY1152" fmla="*/ 4427301 h 6571374"/>
              <a:gd name="connsiteX1153" fmla="*/ 7488253 w 12192000"/>
              <a:gd name="connsiteY1153" fmla="*/ 4357689 h 6571374"/>
              <a:gd name="connsiteX1154" fmla="*/ 7557865 w 12192000"/>
              <a:gd name="connsiteY1154" fmla="*/ 4288076 h 6571374"/>
              <a:gd name="connsiteX1155" fmla="*/ 7140189 w 12192000"/>
              <a:gd name="connsiteY1155" fmla="*/ 4288076 h 6571374"/>
              <a:gd name="connsiteX1156" fmla="*/ 7209802 w 12192000"/>
              <a:gd name="connsiteY1156" fmla="*/ 4357689 h 6571374"/>
              <a:gd name="connsiteX1157" fmla="*/ 7140189 w 12192000"/>
              <a:gd name="connsiteY1157" fmla="*/ 4427301 h 6571374"/>
              <a:gd name="connsiteX1158" fmla="*/ 7070576 w 12192000"/>
              <a:gd name="connsiteY1158" fmla="*/ 4357689 h 6571374"/>
              <a:gd name="connsiteX1159" fmla="*/ 7140189 w 12192000"/>
              <a:gd name="connsiteY1159" fmla="*/ 4288076 h 6571374"/>
              <a:gd name="connsiteX1160" fmla="*/ 6722513 w 12192000"/>
              <a:gd name="connsiteY1160" fmla="*/ 4288076 h 6571374"/>
              <a:gd name="connsiteX1161" fmla="*/ 6792125 w 12192000"/>
              <a:gd name="connsiteY1161" fmla="*/ 4357689 h 6571374"/>
              <a:gd name="connsiteX1162" fmla="*/ 6722513 w 12192000"/>
              <a:gd name="connsiteY1162" fmla="*/ 4427301 h 6571374"/>
              <a:gd name="connsiteX1163" fmla="*/ 6652900 w 12192000"/>
              <a:gd name="connsiteY1163" fmla="*/ 4357689 h 6571374"/>
              <a:gd name="connsiteX1164" fmla="*/ 6722513 w 12192000"/>
              <a:gd name="connsiteY1164" fmla="*/ 4288076 h 6571374"/>
              <a:gd name="connsiteX1165" fmla="*/ 6304836 w 12192000"/>
              <a:gd name="connsiteY1165" fmla="*/ 4288076 h 6571374"/>
              <a:gd name="connsiteX1166" fmla="*/ 6374449 w 12192000"/>
              <a:gd name="connsiteY1166" fmla="*/ 4357689 h 6571374"/>
              <a:gd name="connsiteX1167" fmla="*/ 6304836 w 12192000"/>
              <a:gd name="connsiteY1167" fmla="*/ 4427301 h 6571374"/>
              <a:gd name="connsiteX1168" fmla="*/ 6235223 w 12192000"/>
              <a:gd name="connsiteY1168" fmla="*/ 4357689 h 6571374"/>
              <a:gd name="connsiteX1169" fmla="*/ 6304836 w 12192000"/>
              <a:gd name="connsiteY1169" fmla="*/ 4288076 h 6571374"/>
              <a:gd name="connsiteX1170" fmla="*/ 5887160 w 12192000"/>
              <a:gd name="connsiteY1170" fmla="*/ 4288076 h 6571374"/>
              <a:gd name="connsiteX1171" fmla="*/ 5956772 w 12192000"/>
              <a:gd name="connsiteY1171" fmla="*/ 4357689 h 6571374"/>
              <a:gd name="connsiteX1172" fmla="*/ 5887160 w 12192000"/>
              <a:gd name="connsiteY1172" fmla="*/ 4427301 h 6571374"/>
              <a:gd name="connsiteX1173" fmla="*/ 5817547 w 12192000"/>
              <a:gd name="connsiteY1173" fmla="*/ 4357689 h 6571374"/>
              <a:gd name="connsiteX1174" fmla="*/ 5887160 w 12192000"/>
              <a:gd name="connsiteY1174" fmla="*/ 4288076 h 6571374"/>
              <a:gd name="connsiteX1175" fmla="*/ 5469483 w 12192000"/>
              <a:gd name="connsiteY1175" fmla="*/ 4288076 h 6571374"/>
              <a:gd name="connsiteX1176" fmla="*/ 5539096 w 12192000"/>
              <a:gd name="connsiteY1176" fmla="*/ 4357689 h 6571374"/>
              <a:gd name="connsiteX1177" fmla="*/ 5469483 w 12192000"/>
              <a:gd name="connsiteY1177" fmla="*/ 4427301 h 6571374"/>
              <a:gd name="connsiteX1178" fmla="*/ 5399870 w 12192000"/>
              <a:gd name="connsiteY1178" fmla="*/ 4357689 h 6571374"/>
              <a:gd name="connsiteX1179" fmla="*/ 5469483 w 12192000"/>
              <a:gd name="connsiteY1179" fmla="*/ 4288076 h 6571374"/>
              <a:gd name="connsiteX1180" fmla="*/ 5051807 w 12192000"/>
              <a:gd name="connsiteY1180" fmla="*/ 4288076 h 6571374"/>
              <a:gd name="connsiteX1181" fmla="*/ 5121419 w 12192000"/>
              <a:gd name="connsiteY1181" fmla="*/ 4357689 h 6571374"/>
              <a:gd name="connsiteX1182" fmla="*/ 5051807 w 12192000"/>
              <a:gd name="connsiteY1182" fmla="*/ 4427301 h 6571374"/>
              <a:gd name="connsiteX1183" fmla="*/ 4982194 w 12192000"/>
              <a:gd name="connsiteY1183" fmla="*/ 4357689 h 6571374"/>
              <a:gd name="connsiteX1184" fmla="*/ 5051807 w 12192000"/>
              <a:gd name="connsiteY1184" fmla="*/ 4288076 h 6571374"/>
              <a:gd name="connsiteX1185" fmla="*/ 4634130 w 12192000"/>
              <a:gd name="connsiteY1185" fmla="*/ 4288076 h 6571374"/>
              <a:gd name="connsiteX1186" fmla="*/ 4703743 w 12192000"/>
              <a:gd name="connsiteY1186" fmla="*/ 4357689 h 6571374"/>
              <a:gd name="connsiteX1187" fmla="*/ 4634130 w 12192000"/>
              <a:gd name="connsiteY1187" fmla="*/ 4427301 h 6571374"/>
              <a:gd name="connsiteX1188" fmla="*/ 4564517 w 12192000"/>
              <a:gd name="connsiteY1188" fmla="*/ 4357689 h 6571374"/>
              <a:gd name="connsiteX1189" fmla="*/ 4634130 w 12192000"/>
              <a:gd name="connsiteY1189" fmla="*/ 4288076 h 6571374"/>
              <a:gd name="connsiteX1190" fmla="*/ 4216533 w 12192000"/>
              <a:gd name="connsiteY1190" fmla="*/ 4288076 h 6571374"/>
              <a:gd name="connsiteX1191" fmla="*/ 4286066 w 12192000"/>
              <a:gd name="connsiteY1191" fmla="*/ 4357689 h 6571374"/>
              <a:gd name="connsiteX1192" fmla="*/ 4216533 w 12192000"/>
              <a:gd name="connsiteY1192" fmla="*/ 4427301 h 6571374"/>
              <a:gd name="connsiteX1193" fmla="*/ 4146922 w 12192000"/>
              <a:gd name="connsiteY1193" fmla="*/ 4357689 h 6571374"/>
              <a:gd name="connsiteX1194" fmla="*/ 4216533 w 12192000"/>
              <a:gd name="connsiteY1194" fmla="*/ 4288076 h 6571374"/>
              <a:gd name="connsiteX1195" fmla="*/ 3798860 w 12192000"/>
              <a:gd name="connsiteY1195" fmla="*/ 4288076 h 6571374"/>
              <a:gd name="connsiteX1196" fmla="*/ 3868471 w 12192000"/>
              <a:gd name="connsiteY1196" fmla="*/ 4357689 h 6571374"/>
              <a:gd name="connsiteX1197" fmla="*/ 3798860 w 12192000"/>
              <a:gd name="connsiteY1197" fmla="*/ 4427301 h 6571374"/>
              <a:gd name="connsiteX1198" fmla="*/ 3729247 w 12192000"/>
              <a:gd name="connsiteY1198" fmla="*/ 4357689 h 6571374"/>
              <a:gd name="connsiteX1199" fmla="*/ 3798860 w 12192000"/>
              <a:gd name="connsiteY1199" fmla="*/ 4288076 h 6571374"/>
              <a:gd name="connsiteX1200" fmla="*/ 3381189 w 12192000"/>
              <a:gd name="connsiteY1200" fmla="*/ 4288076 h 6571374"/>
              <a:gd name="connsiteX1201" fmla="*/ 3450801 w 12192000"/>
              <a:gd name="connsiteY1201" fmla="*/ 4357689 h 6571374"/>
              <a:gd name="connsiteX1202" fmla="*/ 3381189 w 12192000"/>
              <a:gd name="connsiteY1202" fmla="*/ 4427301 h 6571374"/>
              <a:gd name="connsiteX1203" fmla="*/ 3311571 w 12192000"/>
              <a:gd name="connsiteY1203" fmla="*/ 4357689 h 6571374"/>
              <a:gd name="connsiteX1204" fmla="*/ 3381189 w 12192000"/>
              <a:gd name="connsiteY1204" fmla="*/ 4288076 h 6571374"/>
              <a:gd name="connsiteX1205" fmla="*/ 2963505 w 12192000"/>
              <a:gd name="connsiteY1205" fmla="*/ 4288076 h 6571374"/>
              <a:gd name="connsiteX1206" fmla="*/ 3033116 w 12192000"/>
              <a:gd name="connsiteY1206" fmla="*/ 4357689 h 6571374"/>
              <a:gd name="connsiteX1207" fmla="*/ 2963505 w 12192000"/>
              <a:gd name="connsiteY1207" fmla="*/ 4427301 h 6571374"/>
              <a:gd name="connsiteX1208" fmla="*/ 2893890 w 12192000"/>
              <a:gd name="connsiteY1208" fmla="*/ 4357689 h 6571374"/>
              <a:gd name="connsiteX1209" fmla="*/ 2963505 w 12192000"/>
              <a:gd name="connsiteY1209" fmla="*/ 4288076 h 6571374"/>
              <a:gd name="connsiteX1210" fmla="*/ 2545820 w 12192000"/>
              <a:gd name="connsiteY1210" fmla="*/ 4288076 h 6571374"/>
              <a:gd name="connsiteX1211" fmla="*/ 2615433 w 12192000"/>
              <a:gd name="connsiteY1211" fmla="*/ 4357689 h 6571374"/>
              <a:gd name="connsiteX1212" fmla="*/ 2545820 w 12192000"/>
              <a:gd name="connsiteY1212" fmla="*/ 4427301 h 6571374"/>
              <a:gd name="connsiteX1213" fmla="*/ 2476206 w 12192000"/>
              <a:gd name="connsiteY1213" fmla="*/ 4357689 h 6571374"/>
              <a:gd name="connsiteX1214" fmla="*/ 2545820 w 12192000"/>
              <a:gd name="connsiteY1214" fmla="*/ 4288076 h 6571374"/>
              <a:gd name="connsiteX1215" fmla="*/ 2128133 w 12192000"/>
              <a:gd name="connsiteY1215" fmla="*/ 4288076 h 6571374"/>
              <a:gd name="connsiteX1216" fmla="*/ 2197748 w 12192000"/>
              <a:gd name="connsiteY1216" fmla="*/ 4357689 h 6571374"/>
              <a:gd name="connsiteX1217" fmla="*/ 2128133 w 12192000"/>
              <a:gd name="connsiteY1217" fmla="*/ 4427301 h 6571374"/>
              <a:gd name="connsiteX1218" fmla="*/ 2058521 w 12192000"/>
              <a:gd name="connsiteY1218" fmla="*/ 4357689 h 6571374"/>
              <a:gd name="connsiteX1219" fmla="*/ 2128133 w 12192000"/>
              <a:gd name="connsiteY1219" fmla="*/ 4288076 h 6571374"/>
              <a:gd name="connsiteX1220" fmla="*/ 1710449 w 12192000"/>
              <a:gd name="connsiteY1220" fmla="*/ 4288076 h 6571374"/>
              <a:gd name="connsiteX1221" fmla="*/ 1780061 w 12192000"/>
              <a:gd name="connsiteY1221" fmla="*/ 4357689 h 6571374"/>
              <a:gd name="connsiteX1222" fmla="*/ 1710449 w 12192000"/>
              <a:gd name="connsiteY1222" fmla="*/ 4427301 h 6571374"/>
              <a:gd name="connsiteX1223" fmla="*/ 1640830 w 12192000"/>
              <a:gd name="connsiteY1223" fmla="*/ 4357689 h 6571374"/>
              <a:gd name="connsiteX1224" fmla="*/ 1710449 w 12192000"/>
              <a:gd name="connsiteY1224" fmla="*/ 4288076 h 6571374"/>
              <a:gd name="connsiteX1225" fmla="*/ 1292764 w 12192000"/>
              <a:gd name="connsiteY1225" fmla="*/ 4288076 h 6571374"/>
              <a:gd name="connsiteX1226" fmla="*/ 1362376 w 12192000"/>
              <a:gd name="connsiteY1226" fmla="*/ 4357689 h 6571374"/>
              <a:gd name="connsiteX1227" fmla="*/ 1292764 w 12192000"/>
              <a:gd name="connsiteY1227" fmla="*/ 4427301 h 6571374"/>
              <a:gd name="connsiteX1228" fmla="*/ 1223151 w 12192000"/>
              <a:gd name="connsiteY1228" fmla="*/ 4357689 h 6571374"/>
              <a:gd name="connsiteX1229" fmla="*/ 1292764 w 12192000"/>
              <a:gd name="connsiteY1229" fmla="*/ 4288076 h 6571374"/>
              <a:gd name="connsiteX1230" fmla="*/ 875091 w 12192000"/>
              <a:gd name="connsiteY1230" fmla="*/ 4288076 h 6571374"/>
              <a:gd name="connsiteX1231" fmla="*/ 944705 w 12192000"/>
              <a:gd name="connsiteY1231" fmla="*/ 4357689 h 6571374"/>
              <a:gd name="connsiteX1232" fmla="*/ 875091 w 12192000"/>
              <a:gd name="connsiteY1232" fmla="*/ 4427301 h 6571374"/>
              <a:gd name="connsiteX1233" fmla="*/ 805478 w 12192000"/>
              <a:gd name="connsiteY1233" fmla="*/ 4357689 h 6571374"/>
              <a:gd name="connsiteX1234" fmla="*/ 875091 w 12192000"/>
              <a:gd name="connsiteY1234" fmla="*/ 4288076 h 6571374"/>
              <a:gd name="connsiteX1235" fmla="*/ 457416 w 12192000"/>
              <a:gd name="connsiteY1235" fmla="*/ 4288076 h 6571374"/>
              <a:gd name="connsiteX1236" fmla="*/ 527029 w 12192000"/>
              <a:gd name="connsiteY1236" fmla="*/ 4357689 h 6571374"/>
              <a:gd name="connsiteX1237" fmla="*/ 457416 w 12192000"/>
              <a:gd name="connsiteY1237" fmla="*/ 4427301 h 6571374"/>
              <a:gd name="connsiteX1238" fmla="*/ 387801 w 12192000"/>
              <a:gd name="connsiteY1238" fmla="*/ 4357689 h 6571374"/>
              <a:gd name="connsiteX1239" fmla="*/ 457416 w 12192000"/>
              <a:gd name="connsiteY1239" fmla="*/ 4288076 h 6571374"/>
              <a:gd name="connsiteX1240" fmla="*/ 39740 w 12192000"/>
              <a:gd name="connsiteY1240" fmla="*/ 4288076 h 6571374"/>
              <a:gd name="connsiteX1241" fmla="*/ 109353 w 12192000"/>
              <a:gd name="connsiteY1241" fmla="*/ 4357689 h 6571374"/>
              <a:gd name="connsiteX1242" fmla="*/ 39740 w 12192000"/>
              <a:gd name="connsiteY1242" fmla="*/ 4427301 h 6571374"/>
              <a:gd name="connsiteX1243" fmla="*/ 12644 w 12192000"/>
              <a:gd name="connsiteY1243" fmla="*/ 4421831 h 6571374"/>
              <a:gd name="connsiteX1244" fmla="*/ 0 w 12192000"/>
              <a:gd name="connsiteY1244" fmla="*/ 4413306 h 6571374"/>
              <a:gd name="connsiteX1245" fmla="*/ 0 w 12192000"/>
              <a:gd name="connsiteY1245" fmla="*/ 4302071 h 6571374"/>
              <a:gd name="connsiteX1246" fmla="*/ 12644 w 12192000"/>
              <a:gd name="connsiteY1246" fmla="*/ 4293546 h 6571374"/>
              <a:gd name="connsiteX1247" fmla="*/ 39740 w 12192000"/>
              <a:gd name="connsiteY1247" fmla="*/ 4288076 h 6571374"/>
              <a:gd name="connsiteX1248" fmla="*/ 12152306 w 12192000"/>
              <a:gd name="connsiteY1248" fmla="*/ 3981780 h 6571374"/>
              <a:gd name="connsiteX1249" fmla="*/ 12179402 w 12192000"/>
              <a:gd name="connsiteY1249" fmla="*/ 3987250 h 6571374"/>
              <a:gd name="connsiteX1250" fmla="*/ 12192000 w 12192000"/>
              <a:gd name="connsiteY1250" fmla="*/ 3995744 h 6571374"/>
              <a:gd name="connsiteX1251" fmla="*/ 12192000 w 12192000"/>
              <a:gd name="connsiteY1251" fmla="*/ 4107041 h 6571374"/>
              <a:gd name="connsiteX1252" fmla="*/ 12179402 w 12192000"/>
              <a:gd name="connsiteY1252" fmla="*/ 4115535 h 6571374"/>
              <a:gd name="connsiteX1253" fmla="*/ 12152306 w 12192000"/>
              <a:gd name="connsiteY1253" fmla="*/ 4121005 h 6571374"/>
              <a:gd name="connsiteX1254" fmla="*/ 12082694 w 12192000"/>
              <a:gd name="connsiteY1254" fmla="*/ 4051393 h 6571374"/>
              <a:gd name="connsiteX1255" fmla="*/ 12152306 w 12192000"/>
              <a:gd name="connsiteY1255" fmla="*/ 3981780 h 6571374"/>
              <a:gd name="connsiteX1256" fmla="*/ 11734630 w 12192000"/>
              <a:gd name="connsiteY1256" fmla="*/ 3981780 h 6571374"/>
              <a:gd name="connsiteX1257" fmla="*/ 11804243 w 12192000"/>
              <a:gd name="connsiteY1257" fmla="*/ 4051393 h 6571374"/>
              <a:gd name="connsiteX1258" fmla="*/ 11734630 w 12192000"/>
              <a:gd name="connsiteY1258" fmla="*/ 4121005 h 6571374"/>
              <a:gd name="connsiteX1259" fmla="*/ 11665017 w 12192000"/>
              <a:gd name="connsiteY1259" fmla="*/ 4051393 h 6571374"/>
              <a:gd name="connsiteX1260" fmla="*/ 11734630 w 12192000"/>
              <a:gd name="connsiteY1260" fmla="*/ 3981780 h 6571374"/>
              <a:gd name="connsiteX1261" fmla="*/ 11316953 w 12192000"/>
              <a:gd name="connsiteY1261" fmla="*/ 3981780 h 6571374"/>
              <a:gd name="connsiteX1262" fmla="*/ 11386566 w 12192000"/>
              <a:gd name="connsiteY1262" fmla="*/ 4051393 h 6571374"/>
              <a:gd name="connsiteX1263" fmla="*/ 11316953 w 12192000"/>
              <a:gd name="connsiteY1263" fmla="*/ 4121005 h 6571374"/>
              <a:gd name="connsiteX1264" fmla="*/ 11247341 w 12192000"/>
              <a:gd name="connsiteY1264" fmla="*/ 4051393 h 6571374"/>
              <a:gd name="connsiteX1265" fmla="*/ 11316953 w 12192000"/>
              <a:gd name="connsiteY1265" fmla="*/ 3981780 h 6571374"/>
              <a:gd name="connsiteX1266" fmla="*/ 10899277 w 12192000"/>
              <a:gd name="connsiteY1266" fmla="*/ 3981780 h 6571374"/>
              <a:gd name="connsiteX1267" fmla="*/ 10968890 w 12192000"/>
              <a:gd name="connsiteY1267" fmla="*/ 4051393 h 6571374"/>
              <a:gd name="connsiteX1268" fmla="*/ 10899277 w 12192000"/>
              <a:gd name="connsiteY1268" fmla="*/ 4121005 h 6571374"/>
              <a:gd name="connsiteX1269" fmla="*/ 10829664 w 12192000"/>
              <a:gd name="connsiteY1269" fmla="*/ 4051393 h 6571374"/>
              <a:gd name="connsiteX1270" fmla="*/ 10899277 w 12192000"/>
              <a:gd name="connsiteY1270" fmla="*/ 3981780 h 6571374"/>
              <a:gd name="connsiteX1271" fmla="*/ 10481600 w 12192000"/>
              <a:gd name="connsiteY1271" fmla="*/ 3981780 h 6571374"/>
              <a:gd name="connsiteX1272" fmla="*/ 10551213 w 12192000"/>
              <a:gd name="connsiteY1272" fmla="*/ 4051393 h 6571374"/>
              <a:gd name="connsiteX1273" fmla="*/ 10481600 w 12192000"/>
              <a:gd name="connsiteY1273" fmla="*/ 4121005 h 6571374"/>
              <a:gd name="connsiteX1274" fmla="*/ 10411988 w 12192000"/>
              <a:gd name="connsiteY1274" fmla="*/ 4051393 h 6571374"/>
              <a:gd name="connsiteX1275" fmla="*/ 10481600 w 12192000"/>
              <a:gd name="connsiteY1275" fmla="*/ 3981780 h 6571374"/>
              <a:gd name="connsiteX1276" fmla="*/ 10063924 w 12192000"/>
              <a:gd name="connsiteY1276" fmla="*/ 3981780 h 6571374"/>
              <a:gd name="connsiteX1277" fmla="*/ 10133537 w 12192000"/>
              <a:gd name="connsiteY1277" fmla="*/ 4051393 h 6571374"/>
              <a:gd name="connsiteX1278" fmla="*/ 10063924 w 12192000"/>
              <a:gd name="connsiteY1278" fmla="*/ 4121005 h 6571374"/>
              <a:gd name="connsiteX1279" fmla="*/ 9994311 w 12192000"/>
              <a:gd name="connsiteY1279" fmla="*/ 4051393 h 6571374"/>
              <a:gd name="connsiteX1280" fmla="*/ 10063924 w 12192000"/>
              <a:gd name="connsiteY1280" fmla="*/ 3981780 h 6571374"/>
              <a:gd name="connsiteX1281" fmla="*/ 9646247 w 12192000"/>
              <a:gd name="connsiteY1281" fmla="*/ 3981780 h 6571374"/>
              <a:gd name="connsiteX1282" fmla="*/ 9715860 w 12192000"/>
              <a:gd name="connsiteY1282" fmla="*/ 4051393 h 6571374"/>
              <a:gd name="connsiteX1283" fmla="*/ 9646247 w 12192000"/>
              <a:gd name="connsiteY1283" fmla="*/ 4121005 h 6571374"/>
              <a:gd name="connsiteX1284" fmla="*/ 9576635 w 12192000"/>
              <a:gd name="connsiteY1284" fmla="*/ 4051393 h 6571374"/>
              <a:gd name="connsiteX1285" fmla="*/ 9646247 w 12192000"/>
              <a:gd name="connsiteY1285" fmla="*/ 3981780 h 6571374"/>
              <a:gd name="connsiteX1286" fmla="*/ 9228571 w 12192000"/>
              <a:gd name="connsiteY1286" fmla="*/ 3981780 h 6571374"/>
              <a:gd name="connsiteX1287" fmla="*/ 9298184 w 12192000"/>
              <a:gd name="connsiteY1287" fmla="*/ 4051393 h 6571374"/>
              <a:gd name="connsiteX1288" fmla="*/ 9228571 w 12192000"/>
              <a:gd name="connsiteY1288" fmla="*/ 4121005 h 6571374"/>
              <a:gd name="connsiteX1289" fmla="*/ 9158958 w 12192000"/>
              <a:gd name="connsiteY1289" fmla="*/ 4051393 h 6571374"/>
              <a:gd name="connsiteX1290" fmla="*/ 9228571 w 12192000"/>
              <a:gd name="connsiteY1290" fmla="*/ 3981780 h 6571374"/>
              <a:gd name="connsiteX1291" fmla="*/ 8810895 w 12192000"/>
              <a:gd name="connsiteY1291" fmla="*/ 3981780 h 6571374"/>
              <a:gd name="connsiteX1292" fmla="*/ 8880507 w 12192000"/>
              <a:gd name="connsiteY1292" fmla="*/ 4051393 h 6571374"/>
              <a:gd name="connsiteX1293" fmla="*/ 8810895 w 12192000"/>
              <a:gd name="connsiteY1293" fmla="*/ 4121005 h 6571374"/>
              <a:gd name="connsiteX1294" fmla="*/ 8741282 w 12192000"/>
              <a:gd name="connsiteY1294" fmla="*/ 4051393 h 6571374"/>
              <a:gd name="connsiteX1295" fmla="*/ 8810895 w 12192000"/>
              <a:gd name="connsiteY1295" fmla="*/ 3981780 h 6571374"/>
              <a:gd name="connsiteX1296" fmla="*/ 8393218 w 12192000"/>
              <a:gd name="connsiteY1296" fmla="*/ 3981780 h 6571374"/>
              <a:gd name="connsiteX1297" fmla="*/ 8462831 w 12192000"/>
              <a:gd name="connsiteY1297" fmla="*/ 4051393 h 6571374"/>
              <a:gd name="connsiteX1298" fmla="*/ 8393218 w 12192000"/>
              <a:gd name="connsiteY1298" fmla="*/ 4121005 h 6571374"/>
              <a:gd name="connsiteX1299" fmla="*/ 8323606 w 12192000"/>
              <a:gd name="connsiteY1299" fmla="*/ 4051393 h 6571374"/>
              <a:gd name="connsiteX1300" fmla="*/ 8393218 w 12192000"/>
              <a:gd name="connsiteY1300" fmla="*/ 3981780 h 6571374"/>
              <a:gd name="connsiteX1301" fmla="*/ 7975542 w 12192000"/>
              <a:gd name="connsiteY1301" fmla="*/ 3981780 h 6571374"/>
              <a:gd name="connsiteX1302" fmla="*/ 8045155 w 12192000"/>
              <a:gd name="connsiteY1302" fmla="*/ 4051393 h 6571374"/>
              <a:gd name="connsiteX1303" fmla="*/ 7975542 w 12192000"/>
              <a:gd name="connsiteY1303" fmla="*/ 4121005 h 6571374"/>
              <a:gd name="connsiteX1304" fmla="*/ 7905929 w 12192000"/>
              <a:gd name="connsiteY1304" fmla="*/ 4051393 h 6571374"/>
              <a:gd name="connsiteX1305" fmla="*/ 7975542 w 12192000"/>
              <a:gd name="connsiteY1305" fmla="*/ 3981780 h 6571374"/>
              <a:gd name="connsiteX1306" fmla="*/ 7557865 w 12192000"/>
              <a:gd name="connsiteY1306" fmla="*/ 3981780 h 6571374"/>
              <a:gd name="connsiteX1307" fmla="*/ 7627478 w 12192000"/>
              <a:gd name="connsiteY1307" fmla="*/ 4051393 h 6571374"/>
              <a:gd name="connsiteX1308" fmla="*/ 7557865 w 12192000"/>
              <a:gd name="connsiteY1308" fmla="*/ 4121005 h 6571374"/>
              <a:gd name="connsiteX1309" fmla="*/ 7488253 w 12192000"/>
              <a:gd name="connsiteY1309" fmla="*/ 4051393 h 6571374"/>
              <a:gd name="connsiteX1310" fmla="*/ 7557865 w 12192000"/>
              <a:gd name="connsiteY1310" fmla="*/ 3981780 h 6571374"/>
              <a:gd name="connsiteX1311" fmla="*/ 7140189 w 12192000"/>
              <a:gd name="connsiteY1311" fmla="*/ 3981780 h 6571374"/>
              <a:gd name="connsiteX1312" fmla="*/ 7209802 w 12192000"/>
              <a:gd name="connsiteY1312" fmla="*/ 4051393 h 6571374"/>
              <a:gd name="connsiteX1313" fmla="*/ 7140189 w 12192000"/>
              <a:gd name="connsiteY1313" fmla="*/ 4121005 h 6571374"/>
              <a:gd name="connsiteX1314" fmla="*/ 7070576 w 12192000"/>
              <a:gd name="connsiteY1314" fmla="*/ 4051393 h 6571374"/>
              <a:gd name="connsiteX1315" fmla="*/ 7140189 w 12192000"/>
              <a:gd name="connsiteY1315" fmla="*/ 3981780 h 6571374"/>
              <a:gd name="connsiteX1316" fmla="*/ 6722513 w 12192000"/>
              <a:gd name="connsiteY1316" fmla="*/ 3981780 h 6571374"/>
              <a:gd name="connsiteX1317" fmla="*/ 6792125 w 12192000"/>
              <a:gd name="connsiteY1317" fmla="*/ 4051393 h 6571374"/>
              <a:gd name="connsiteX1318" fmla="*/ 6722513 w 12192000"/>
              <a:gd name="connsiteY1318" fmla="*/ 4121005 h 6571374"/>
              <a:gd name="connsiteX1319" fmla="*/ 6652900 w 12192000"/>
              <a:gd name="connsiteY1319" fmla="*/ 4051393 h 6571374"/>
              <a:gd name="connsiteX1320" fmla="*/ 6722513 w 12192000"/>
              <a:gd name="connsiteY1320" fmla="*/ 3981780 h 6571374"/>
              <a:gd name="connsiteX1321" fmla="*/ 6304836 w 12192000"/>
              <a:gd name="connsiteY1321" fmla="*/ 3981780 h 6571374"/>
              <a:gd name="connsiteX1322" fmla="*/ 6374449 w 12192000"/>
              <a:gd name="connsiteY1322" fmla="*/ 4051393 h 6571374"/>
              <a:gd name="connsiteX1323" fmla="*/ 6304836 w 12192000"/>
              <a:gd name="connsiteY1323" fmla="*/ 4121005 h 6571374"/>
              <a:gd name="connsiteX1324" fmla="*/ 6235223 w 12192000"/>
              <a:gd name="connsiteY1324" fmla="*/ 4051393 h 6571374"/>
              <a:gd name="connsiteX1325" fmla="*/ 6304836 w 12192000"/>
              <a:gd name="connsiteY1325" fmla="*/ 3981780 h 6571374"/>
              <a:gd name="connsiteX1326" fmla="*/ 5887160 w 12192000"/>
              <a:gd name="connsiteY1326" fmla="*/ 3981780 h 6571374"/>
              <a:gd name="connsiteX1327" fmla="*/ 5956772 w 12192000"/>
              <a:gd name="connsiteY1327" fmla="*/ 4051393 h 6571374"/>
              <a:gd name="connsiteX1328" fmla="*/ 5887160 w 12192000"/>
              <a:gd name="connsiteY1328" fmla="*/ 4121005 h 6571374"/>
              <a:gd name="connsiteX1329" fmla="*/ 5817547 w 12192000"/>
              <a:gd name="connsiteY1329" fmla="*/ 4051393 h 6571374"/>
              <a:gd name="connsiteX1330" fmla="*/ 5887160 w 12192000"/>
              <a:gd name="connsiteY1330" fmla="*/ 3981780 h 6571374"/>
              <a:gd name="connsiteX1331" fmla="*/ 5469483 w 12192000"/>
              <a:gd name="connsiteY1331" fmla="*/ 3981780 h 6571374"/>
              <a:gd name="connsiteX1332" fmla="*/ 5539096 w 12192000"/>
              <a:gd name="connsiteY1332" fmla="*/ 4051393 h 6571374"/>
              <a:gd name="connsiteX1333" fmla="*/ 5469483 w 12192000"/>
              <a:gd name="connsiteY1333" fmla="*/ 4121005 h 6571374"/>
              <a:gd name="connsiteX1334" fmla="*/ 5399870 w 12192000"/>
              <a:gd name="connsiteY1334" fmla="*/ 4051393 h 6571374"/>
              <a:gd name="connsiteX1335" fmla="*/ 5469483 w 12192000"/>
              <a:gd name="connsiteY1335" fmla="*/ 3981780 h 6571374"/>
              <a:gd name="connsiteX1336" fmla="*/ 5051807 w 12192000"/>
              <a:gd name="connsiteY1336" fmla="*/ 3981780 h 6571374"/>
              <a:gd name="connsiteX1337" fmla="*/ 5121419 w 12192000"/>
              <a:gd name="connsiteY1337" fmla="*/ 4051393 h 6571374"/>
              <a:gd name="connsiteX1338" fmla="*/ 5051807 w 12192000"/>
              <a:gd name="connsiteY1338" fmla="*/ 4121005 h 6571374"/>
              <a:gd name="connsiteX1339" fmla="*/ 4982194 w 12192000"/>
              <a:gd name="connsiteY1339" fmla="*/ 4051393 h 6571374"/>
              <a:gd name="connsiteX1340" fmla="*/ 5051807 w 12192000"/>
              <a:gd name="connsiteY1340" fmla="*/ 3981780 h 6571374"/>
              <a:gd name="connsiteX1341" fmla="*/ 4634130 w 12192000"/>
              <a:gd name="connsiteY1341" fmla="*/ 3981780 h 6571374"/>
              <a:gd name="connsiteX1342" fmla="*/ 4703743 w 12192000"/>
              <a:gd name="connsiteY1342" fmla="*/ 4051393 h 6571374"/>
              <a:gd name="connsiteX1343" fmla="*/ 4634130 w 12192000"/>
              <a:gd name="connsiteY1343" fmla="*/ 4121005 h 6571374"/>
              <a:gd name="connsiteX1344" fmla="*/ 4564517 w 12192000"/>
              <a:gd name="connsiteY1344" fmla="*/ 4051393 h 6571374"/>
              <a:gd name="connsiteX1345" fmla="*/ 4634130 w 12192000"/>
              <a:gd name="connsiteY1345" fmla="*/ 3981780 h 6571374"/>
              <a:gd name="connsiteX1346" fmla="*/ 4216541 w 12192000"/>
              <a:gd name="connsiteY1346" fmla="*/ 3981780 h 6571374"/>
              <a:gd name="connsiteX1347" fmla="*/ 4286066 w 12192000"/>
              <a:gd name="connsiteY1347" fmla="*/ 4051393 h 6571374"/>
              <a:gd name="connsiteX1348" fmla="*/ 4216541 w 12192000"/>
              <a:gd name="connsiteY1348" fmla="*/ 4121005 h 6571374"/>
              <a:gd name="connsiteX1349" fmla="*/ 4146929 w 12192000"/>
              <a:gd name="connsiteY1349" fmla="*/ 4051393 h 6571374"/>
              <a:gd name="connsiteX1350" fmla="*/ 4216541 w 12192000"/>
              <a:gd name="connsiteY1350" fmla="*/ 3981780 h 6571374"/>
              <a:gd name="connsiteX1351" fmla="*/ 3798869 w 12192000"/>
              <a:gd name="connsiteY1351" fmla="*/ 3981780 h 6571374"/>
              <a:gd name="connsiteX1352" fmla="*/ 3868480 w 12192000"/>
              <a:gd name="connsiteY1352" fmla="*/ 4051393 h 6571374"/>
              <a:gd name="connsiteX1353" fmla="*/ 3798869 w 12192000"/>
              <a:gd name="connsiteY1353" fmla="*/ 4121005 h 6571374"/>
              <a:gd name="connsiteX1354" fmla="*/ 3729255 w 12192000"/>
              <a:gd name="connsiteY1354" fmla="*/ 4051393 h 6571374"/>
              <a:gd name="connsiteX1355" fmla="*/ 3798869 w 12192000"/>
              <a:gd name="connsiteY1355" fmla="*/ 3981780 h 6571374"/>
              <a:gd name="connsiteX1356" fmla="*/ 3381197 w 12192000"/>
              <a:gd name="connsiteY1356" fmla="*/ 3981780 h 6571374"/>
              <a:gd name="connsiteX1357" fmla="*/ 3450811 w 12192000"/>
              <a:gd name="connsiteY1357" fmla="*/ 4051393 h 6571374"/>
              <a:gd name="connsiteX1358" fmla="*/ 3381197 w 12192000"/>
              <a:gd name="connsiteY1358" fmla="*/ 4121005 h 6571374"/>
              <a:gd name="connsiteX1359" fmla="*/ 3311580 w 12192000"/>
              <a:gd name="connsiteY1359" fmla="*/ 4051393 h 6571374"/>
              <a:gd name="connsiteX1360" fmla="*/ 3381197 w 12192000"/>
              <a:gd name="connsiteY1360" fmla="*/ 3981780 h 6571374"/>
              <a:gd name="connsiteX1361" fmla="*/ 2963513 w 12192000"/>
              <a:gd name="connsiteY1361" fmla="*/ 3981780 h 6571374"/>
              <a:gd name="connsiteX1362" fmla="*/ 3033125 w 12192000"/>
              <a:gd name="connsiteY1362" fmla="*/ 4051393 h 6571374"/>
              <a:gd name="connsiteX1363" fmla="*/ 2963513 w 12192000"/>
              <a:gd name="connsiteY1363" fmla="*/ 4121005 h 6571374"/>
              <a:gd name="connsiteX1364" fmla="*/ 2893898 w 12192000"/>
              <a:gd name="connsiteY1364" fmla="*/ 4051393 h 6571374"/>
              <a:gd name="connsiteX1365" fmla="*/ 2963513 w 12192000"/>
              <a:gd name="connsiteY1365" fmla="*/ 3981780 h 6571374"/>
              <a:gd name="connsiteX1366" fmla="*/ 2545827 w 12192000"/>
              <a:gd name="connsiteY1366" fmla="*/ 3981780 h 6571374"/>
              <a:gd name="connsiteX1367" fmla="*/ 2615440 w 12192000"/>
              <a:gd name="connsiteY1367" fmla="*/ 4051393 h 6571374"/>
              <a:gd name="connsiteX1368" fmla="*/ 2545827 w 12192000"/>
              <a:gd name="connsiteY1368" fmla="*/ 4121005 h 6571374"/>
              <a:gd name="connsiteX1369" fmla="*/ 2476213 w 12192000"/>
              <a:gd name="connsiteY1369" fmla="*/ 4051393 h 6571374"/>
              <a:gd name="connsiteX1370" fmla="*/ 2545827 w 12192000"/>
              <a:gd name="connsiteY1370" fmla="*/ 3981780 h 6571374"/>
              <a:gd name="connsiteX1371" fmla="*/ 2128141 w 12192000"/>
              <a:gd name="connsiteY1371" fmla="*/ 3981780 h 6571374"/>
              <a:gd name="connsiteX1372" fmla="*/ 2197754 w 12192000"/>
              <a:gd name="connsiteY1372" fmla="*/ 4051393 h 6571374"/>
              <a:gd name="connsiteX1373" fmla="*/ 2128141 w 12192000"/>
              <a:gd name="connsiteY1373" fmla="*/ 4121005 h 6571374"/>
              <a:gd name="connsiteX1374" fmla="*/ 2058527 w 12192000"/>
              <a:gd name="connsiteY1374" fmla="*/ 4051393 h 6571374"/>
              <a:gd name="connsiteX1375" fmla="*/ 2128141 w 12192000"/>
              <a:gd name="connsiteY1375" fmla="*/ 3981780 h 6571374"/>
              <a:gd name="connsiteX1376" fmla="*/ 1710453 w 12192000"/>
              <a:gd name="connsiteY1376" fmla="*/ 3981780 h 6571374"/>
              <a:gd name="connsiteX1377" fmla="*/ 1780067 w 12192000"/>
              <a:gd name="connsiteY1377" fmla="*/ 4051393 h 6571374"/>
              <a:gd name="connsiteX1378" fmla="*/ 1710453 w 12192000"/>
              <a:gd name="connsiteY1378" fmla="*/ 4121005 h 6571374"/>
              <a:gd name="connsiteX1379" fmla="*/ 1640835 w 12192000"/>
              <a:gd name="connsiteY1379" fmla="*/ 4051393 h 6571374"/>
              <a:gd name="connsiteX1380" fmla="*/ 1710453 w 12192000"/>
              <a:gd name="connsiteY1380" fmla="*/ 3981780 h 6571374"/>
              <a:gd name="connsiteX1381" fmla="*/ 1292768 w 12192000"/>
              <a:gd name="connsiteY1381" fmla="*/ 3981780 h 6571374"/>
              <a:gd name="connsiteX1382" fmla="*/ 1362381 w 12192000"/>
              <a:gd name="connsiteY1382" fmla="*/ 4051393 h 6571374"/>
              <a:gd name="connsiteX1383" fmla="*/ 1292768 w 12192000"/>
              <a:gd name="connsiteY1383" fmla="*/ 4121005 h 6571374"/>
              <a:gd name="connsiteX1384" fmla="*/ 1223156 w 12192000"/>
              <a:gd name="connsiteY1384" fmla="*/ 4051393 h 6571374"/>
              <a:gd name="connsiteX1385" fmla="*/ 1292768 w 12192000"/>
              <a:gd name="connsiteY1385" fmla="*/ 3981780 h 6571374"/>
              <a:gd name="connsiteX1386" fmla="*/ 875096 w 12192000"/>
              <a:gd name="connsiteY1386" fmla="*/ 3981780 h 6571374"/>
              <a:gd name="connsiteX1387" fmla="*/ 944710 w 12192000"/>
              <a:gd name="connsiteY1387" fmla="*/ 4051393 h 6571374"/>
              <a:gd name="connsiteX1388" fmla="*/ 875096 w 12192000"/>
              <a:gd name="connsiteY1388" fmla="*/ 4121005 h 6571374"/>
              <a:gd name="connsiteX1389" fmla="*/ 805483 w 12192000"/>
              <a:gd name="connsiteY1389" fmla="*/ 4051393 h 6571374"/>
              <a:gd name="connsiteX1390" fmla="*/ 875096 w 12192000"/>
              <a:gd name="connsiteY1390" fmla="*/ 3981780 h 6571374"/>
              <a:gd name="connsiteX1391" fmla="*/ 457420 w 12192000"/>
              <a:gd name="connsiteY1391" fmla="*/ 3981780 h 6571374"/>
              <a:gd name="connsiteX1392" fmla="*/ 527034 w 12192000"/>
              <a:gd name="connsiteY1392" fmla="*/ 4051393 h 6571374"/>
              <a:gd name="connsiteX1393" fmla="*/ 457420 w 12192000"/>
              <a:gd name="connsiteY1393" fmla="*/ 4121005 h 6571374"/>
              <a:gd name="connsiteX1394" fmla="*/ 387806 w 12192000"/>
              <a:gd name="connsiteY1394" fmla="*/ 4051393 h 6571374"/>
              <a:gd name="connsiteX1395" fmla="*/ 457420 w 12192000"/>
              <a:gd name="connsiteY1395" fmla="*/ 3981780 h 6571374"/>
              <a:gd name="connsiteX1396" fmla="*/ 39745 w 12192000"/>
              <a:gd name="connsiteY1396" fmla="*/ 3981780 h 6571374"/>
              <a:gd name="connsiteX1397" fmla="*/ 109358 w 12192000"/>
              <a:gd name="connsiteY1397" fmla="*/ 4051393 h 6571374"/>
              <a:gd name="connsiteX1398" fmla="*/ 39745 w 12192000"/>
              <a:gd name="connsiteY1398" fmla="*/ 4121005 h 6571374"/>
              <a:gd name="connsiteX1399" fmla="*/ 12649 w 12192000"/>
              <a:gd name="connsiteY1399" fmla="*/ 4115535 h 6571374"/>
              <a:gd name="connsiteX1400" fmla="*/ 0 w 12192000"/>
              <a:gd name="connsiteY1400" fmla="*/ 4107007 h 6571374"/>
              <a:gd name="connsiteX1401" fmla="*/ 0 w 12192000"/>
              <a:gd name="connsiteY1401" fmla="*/ 3995778 h 6571374"/>
              <a:gd name="connsiteX1402" fmla="*/ 12649 w 12192000"/>
              <a:gd name="connsiteY1402" fmla="*/ 3987250 h 6571374"/>
              <a:gd name="connsiteX1403" fmla="*/ 39745 w 12192000"/>
              <a:gd name="connsiteY1403" fmla="*/ 3981780 h 6571374"/>
              <a:gd name="connsiteX1404" fmla="*/ 12152306 w 12192000"/>
              <a:gd name="connsiteY1404" fmla="*/ 3675484 h 6571374"/>
              <a:gd name="connsiteX1405" fmla="*/ 12179402 w 12192000"/>
              <a:gd name="connsiteY1405" fmla="*/ 3680954 h 6571374"/>
              <a:gd name="connsiteX1406" fmla="*/ 12192000 w 12192000"/>
              <a:gd name="connsiteY1406" fmla="*/ 3689448 h 6571374"/>
              <a:gd name="connsiteX1407" fmla="*/ 12192000 w 12192000"/>
              <a:gd name="connsiteY1407" fmla="*/ 3800745 h 6571374"/>
              <a:gd name="connsiteX1408" fmla="*/ 12179402 w 12192000"/>
              <a:gd name="connsiteY1408" fmla="*/ 3809239 h 6571374"/>
              <a:gd name="connsiteX1409" fmla="*/ 12152306 w 12192000"/>
              <a:gd name="connsiteY1409" fmla="*/ 3814709 h 6571374"/>
              <a:gd name="connsiteX1410" fmla="*/ 12082694 w 12192000"/>
              <a:gd name="connsiteY1410" fmla="*/ 3745097 h 6571374"/>
              <a:gd name="connsiteX1411" fmla="*/ 12152306 w 12192000"/>
              <a:gd name="connsiteY1411" fmla="*/ 3675484 h 6571374"/>
              <a:gd name="connsiteX1412" fmla="*/ 11734630 w 12192000"/>
              <a:gd name="connsiteY1412" fmla="*/ 3675484 h 6571374"/>
              <a:gd name="connsiteX1413" fmla="*/ 11804243 w 12192000"/>
              <a:gd name="connsiteY1413" fmla="*/ 3745097 h 6571374"/>
              <a:gd name="connsiteX1414" fmla="*/ 11734630 w 12192000"/>
              <a:gd name="connsiteY1414" fmla="*/ 3814709 h 6571374"/>
              <a:gd name="connsiteX1415" fmla="*/ 11665017 w 12192000"/>
              <a:gd name="connsiteY1415" fmla="*/ 3745097 h 6571374"/>
              <a:gd name="connsiteX1416" fmla="*/ 11734630 w 12192000"/>
              <a:gd name="connsiteY1416" fmla="*/ 3675484 h 6571374"/>
              <a:gd name="connsiteX1417" fmla="*/ 11316953 w 12192000"/>
              <a:gd name="connsiteY1417" fmla="*/ 3675484 h 6571374"/>
              <a:gd name="connsiteX1418" fmla="*/ 11386566 w 12192000"/>
              <a:gd name="connsiteY1418" fmla="*/ 3745097 h 6571374"/>
              <a:gd name="connsiteX1419" fmla="*/ 11316953 w 12192000"/>
              <a:gd name="connsiteY1419" fmla="*/ 3814709 h 6571374"/>
              <a:gd name="connsiteX1420" fmla="*/ 11247341 w 12192000"/>
              <a:gd name="connsiteY1420" fmla="*/ 3745097 h 6571374"/>
              <a:gd name="connsiteX1421" fmla="*/ 11316953 w 12192000"/>
              <a:gd name="connsiteY1421" fmla="*/ 3675484 h 6571374"/>
              <a:gd name="connsiteX1422" fmla="*/ 10899277 w 12192000"/>
              <a:gd name="connsiteY1422" fmla="*/ 3675484 h 6571374"/>
              <a:gd name="connsiteX1423" fmla="*/ 10968890 w 12192000"/>
              <a:gd name="connsiteY1423" fmla="*/ 3745097 h 6571374"/>
              <a:gd name="connsiteX1424" fmla="*/ 10899277 w 12192000"/>
              <a:gd name="connsiteY1424" fmla="*/ 3814709 h 6571374"/>
              <a:gd name="connsiteX1425" fmla="*/ 10829664 w 12192000"/>
              <a:gd name="connsiteY1425" fmla="*/ 3745097 h 6571374"/>
              <a:gd name="connsiteX1426" fmla="*/ 10899277 w 12192000"/>
              <a:gd name="connsiteY1426" fmla="*/ 3675484 h 6571374"/>
              <a:gd name="connsiteX1427" fmla="*/ 10481600 w 12192000"/>
              <a:gd name="connsiteY1427" fmla="*/ 3675484 h 6571374"/>
              <a:gd name="connsiteX1428" fmla="*/ 10551213 w 12192000"/>
              <a:gd name="connsiteY1428" fmla="*/ 3745097 h 6571374"/>
              <a:gd name="connsiteX1429" fmla="*/ 10481600 w 12192000"/>
              <a:gd name="connsiteY1429" fmla="*/ 3814709 h 6571374"/>
              <a:gd name="connsiteX1430" fmla="*/ 10411988 w 12192000"/>
              <a:gd name="connsiteY1430" fmla="*/ 3745097 h 6571374"/>
              <a:gd name="connsiteX1431" fmla="*/ 10481600 w 12192000"/>
              <a:gd name="connsiteY1431" fmla="*/ 3675484 h 6571374"/>
              <a:gd name="connsiteX1432" fmla="*/ 10063924 w 12192000"/>
              <a:gd name="connsiteY1432" fmla="*/ 3675484 h 6571374"/>
              <a:gd name="connsiteX1433" fmla="*/ 10133537 w 12192000"/>
              <a:gd name="connsiteY1433" fmla="*/ 3745097 h 6571374"/>
              <a:gd name="connsiteX1434" fmla="*/ 10063924 w 12192000"/>
              <a:gd name="connsiteY1434" fmla="*/ 3814709 h 6571374"/>
              <a:gd name="connsiteX1435" fmla="*/ 9994311 w 12192000"/>
              <a:gd name="connsiteY1435" fmla="*/ 3745097 h 6571374"/>
              <a:gd name="connsiteX1436" fmla="*/ 10063924 w 12192000"/>
              <a:gd name="connsiteY1436" fmla="*/ 3675484 h 6571374"/>
              <a:gd name="connsiteX1437" fmla="*/ 9646247 w 12192000"/>
              <a:gd name="connsiteY1437" fmla="*/ 3675484 h 6571374"/>
              <a:gd name="connsiteX1438" fmla="*/ 9715860 w 12192000"/>
              <a:gd name="connsiteY1438" fmla="*/ 3745097 h 6571374"/>
              <a:gd name="connsiteX1439" fmla="*/ 9646247 w 12192000"/>
              <a:gd name="connsiteY1439" fmla="*/ 3814709 h 6571374"/>
              <a:gd name="connsiteX1440" fmla="*/ 9576635 w 12192000"/>
              <a:gd name="connsiteY1440" fmla="*/ 3745097 h 6571374"/>
              <a:gd name="connsiteX1441" fmla="*/ 9646247 w 12192000"/>
              <a:gd name="connsiteY1441" fmla="*/ 3675484 h 6571374"/>
              <a:gd name="connsiteX1442" fmla="*/ 9228571 w 12192000"/>
              <a:gd name="connsiteY1442" fmla="*/ 3675484 h 6571374"/>
              <a:gd name="connsiteX1443" fmla="*/ 9298184 w 12192000"/>
              <a:gd name="connsiteY1443" fmla="*/ 3745097 h 6571374"/>
              <a:gd name="connsiteX1444" fmla="*/ 9228571 w 12192000"/>
              <a:gd name="connsiteY1444" fmla="*/ 3814709 h 6571374"/>
              <a:gd name="connsiteX1445" fmla="*/ 9158958 w 12192000"/>
              <a:gd name="connsiteY1445" fmla="*/ 3745097 h 6571374"/>
              <a:gd name="connsiteX1446" fmla="*/ 9228571 w 12192000"/>
              <a:gd name="connsiteY1446" fmla="*/ 3675484 h 6571374"/>
              <a:gd name="connsiteX1447" fmla="*/ 8810895 w 12192000"/>
              <a:gd name="connsiteY1447" fmla="*/ 3675484 h 6571374"/>
              <a:gd name="connsiteX1448" fmla="*/ 8880507 w 12192000"/>
              <a:gd name="connsiteY1448" fmla="*/ 3745097 h 6571374"/>
              <a:gd name="connsiteX1449" fmla="*/ 8810895 w 12192000"/>
              <a:gd name="connsiteY1449" fmla="*/ 3814709 h 6571374"/>
              <a:gd name="connsiteX1450" fmla="*/ 8741282 w 12192000"/>
              <a:gd name="connsiteY1450" fmla="*/ 3745097 h 6571374"/>
              <a:gd name="connsiteX1451" fmla="*/ 8810895 w 12192000"/>
              <a:gd name="connsiteY1451" fmla="*/ 3675484 h 6571374"/>
              <a:gd name="connsiteX1452" fmla="*/ 8393218 w 12192000"/>
              <a:gd name="connsiteY1452" fmla="*/ 3675484 h 6571374"/>
              <a:gd name="connsiteX1453" fmla="*/ 8462831 w 12192000"/>
              <a:gd name="connsiteY1453" fmla="*/ 3745097 h 6571374"/>
              <a:gd name="connsiteX1454" fmla="*/ 8393218 w 12192000"/>
              <a:gd name="connsiteY1454" fmla="*/ 3814709 h 6571374"/>
              <a:gd name="connsiteX1455" fmla="*/ 8323606 w 12192000"/>
              <a:gd name="connsiteY1455" fmla="*/ 3745097 h 6571374"/>
              <a:gd name="connsiteX1456" fmla="*/ 8393218 w 12192000"/>
              <a:gd name="connsiteY1456" fmla="*/ 3675484 h 6571374"/>
              <a:gd name="connsiteX1457" fmla="*/ 7975542 w 12192000"/>
              <a:gd name="connsiteY1457" fmla="*/ 3675484 h 6571374"/>
              <a:gd name="connsiteX1458" fmla="*/ 8045155 w 12192000"/>
              <a:gd name="connsiteY1458" fmla="*/ 3745097 h 6571374"/>
              <a:gd name="connsiteX1459" fmla="*/ 7975542 w 12192000"/>
              <a:gd name="connsiteY1459" fmla="*/ 3814709 h 6571374"/>
              <a:gd name="connsiteX1460" fmla="*/ 7905929 w 12192000"/>
              <a:gd name="connsiteY1460" fmla="*/ 3745097 h 6571374"/>
              <a:gd name="connsiteX1461" fmla="*/ 7975542 w 12192000"/>
              <a:gd name="connsiteY1461" fmla="*/ 3675484 h 6571374"/>
              <a:gd name="connsiteX1462" fmla="*/ 7557865 w 12192000"/>
              <a:gd name="connsiteY1462" fmla="*/ 3675484 h 6571374"/>
              <a:gd name="connsiteX1463" fmla="*/ 7627478 w 12192000"/>
              <a:gd name="connsiteY1463" fmla="*/ 3745097 h 6571374"/>
              <a:gd name="connsiteX1464" fmla="*/ 7557865 w 12192000"/>
              <a:gd name="connsiteY1464" fmla="*/ 3814709 h 6571374"/>
              <a:gd name="connsiteX1465" fmla="*/ 7488253 w 12192000"/>
              <a:gd name="connsiteY1465" fmla="*/ 3745097 h 6571374"/>
              <a:gd name="connsiteX1466" fmla="*/ 7557865 w 12192000"/>
              <a:gd name="connsiteY1466" fmla="*/ 3675484 h 6571374"/>
              <a:gd name="connsiteX1467" fmla="*/ 7140189 w 12192000"/>
              <a:gd name="connsiteY1467" fmla="*/ 3675484 h 6571374"/>
              <a:gd name="connsiteX1468" fmla="*/ 7209802 w 12192000"/>
              <a:gd name="connsiteY1468" fmla="*/ 3745097 h 6571374"/>
              <a:gd name="connsiteX1469" fmla="*/ 7140189 w 12192000"/>
              <a:gd name="connsiteY1469" fmla="*/ 3814709 h 6571374"/>
              <a:gd name="connsiteX1470" fmla="*/ 7070576 w 12192000"/>
              <a:gd name="connsiteY1470" fmla="*/ 3745097 h 6571374"/>
              <a:gd name="connsiteX1471" fmla="*/ 7140189 w 12192000"/>
              <a:gd name="connsiteY1471" fmla="*/ 3675484 h 6571374"/>
              <a:gd name="connsiteX1472" fmla="*/ 6722513 w 12192000"/>
              <a:gd name="connsiteY1472" fmla="*/ 3675484 h 6571374"/>
              <a:gd name="connsiteX1473" fmla="*/ 6792125 w 12192000"/>
              <a:gd name="connsiteY1473" fmla="*/ 3745097 h 6571374"/>
              <a:gd name="connsiteX1474" fmla="*/ 6722513 w 12192000"/>
              <a:gd name="connsiteY1474" fmla="*/ 3814709 h 6571374"/>
              <a:gd name="connsiteX1475" fmla="*/ 6652900 w 12192000"/>
              <a:gd name="connsiteY1475" fmla="*/ 3745097 h 6571374"/>
              <a:gd name="connsiteX1476" fmla="*/ 6722513 w 12192000"/>
              <a:gd name="connsiteY1476" fmla="*/ 3675484 h 6571374"/>
              <a:gd name="connsiteX1477" fmla="*/ 6304836 w 12192000"/>
              <a:gd name="connsiteY1477" fmla="*/ 3675484 h 6571374"/>
              <a:gd name="connsiteX1478" fmla="*/ 6374449 w 12192000"/>
              <a:gd name="connsiteY1478" fmla="*/ 3745097 h 6571374"/>
              <a:gd name="connsiteX1479" fmla="*/ 6304836 w 12192000"/>
              <a:gd name="connsiteY1479" fmla="*/ 3814709 h 6571374"/>
              <a:gd name="connsiteX1480" fmla="*/ 6235223 w 12192000"/>
              <a:gd name="connsiteY1480" fmla="*/ 3745097 h 6571374"/>
              <a:gd name="connsiteX1481" fmla="*/ 6304836 w 12192000"/>
              <a:gd name="connsiteY1481" fmla="*/ 3675484 h 6571374"/>
              <a:gd name="connsiteX1482" fmla="*/ 5887160 w 12192000"/>
              <a:gd name="connsiteY1482" fmla="*/ 3675484 h 6571374"/>
              <a:gd name="connsiteX1483" fmla="*/ 5956772 w 12192000"/>
              <a:gd name="connsiteY1483" fmla="*/ 3745097 h 6571374"/>
              <a:gd name="connsiteX1484" fmla="*/ 5887160 w 12192000"/>
              <a:gd name="connsiteY1484" fmla="*/ 3814709 h 6571374"/>
              <a:gd name="connsiteX1485" fmla="*/ 5817547 w 12192000"/>
              <a:gd name="connsiteY1485" fmla="*/ 3745097 h 6571374"/>
              <a:gd name="connsiteX1486" fmla="*/ 5887160 w 12192000"/>
              <a:gd name="connsiteY1486" fmla="*/ 3675484 h 6571374"/>
              <a:gd name="connsiteX1487" fmla="*/ 5469483 w 12192000"/>
              <a:gd name="connsiteY1487" fmla="*/ 3675484 h 6571374"/>
              <a:gd name="connsiteX1488" fmla="*/ 5539096 w 12192000"/>
              <a:gd name="connsiteY1488" fmla="*/ 3745097 h 6571374"/>
              <a:gd name="connsiteX1489" fmla="*/ 5469483 w 12192000"/>
              <a:gd name="connsiteY1489" fmla="*/ 3814709 h 6571374"/>
              <a:gd name="connsiteX1490" fmla="*/ 5399870 w 12192000"/>
              <a:gd name="connsiteY1490" fmla="*/ 3745097 h 6571374"/>
              <a:gd name="connsiteX1491" fmla="*/ 5469483 w 12192000"/>
              <a:gd name="connsiteY1491" fmla="*/ 3675484 h 6571374"/>
              <a:gd name="connsiteX1492" fmla="*/ 5051807 w 12192000"/>
              <a:gd name="connsiteY1492" fmla="*/ 3675484 h 6571374"/>
              <a:gd name="connsiteX1493" fmla="*/ 5121419 w 12192000"/>
              <a:gd name="connsiteY1493" fmla="*/ 3745097 h 6571374"/>
              <a:gd name="connsiteX1494" fmla="*/ 5051807 w 12192000"/>
              <a:gd name="connsiteY1494" fmla="*/ 3814709 h 6571374"/>
              <a:gd name="connsiteX1495" fmla="*/ 4982194 w 12192000"/>
              <a:gd name="connsiteY1495" fmla="*/ 3745097 h 6571374"/>
              <a:gd name="connsiteX1496" fmla="*/ 5051807 w 12192000"/>
              <a:gd name="connsiteY1496" fmla="*/ 3675484 h 6571374"/>
              <a:gd name="connsiteX1497" fmla="*/ 4634130 w 12192000"/>
              <a:gd name="connsiteY1497" fmla="*/ 3675484 h 6571374"/>
              <a:gd name="connsiteX1498" fmla="*/ 4703743 w 12192000"/>
              <a:gd name="connsiteY1498" fmla="*/ 3745097 h 6571374"/>
              <a:gd name="connsiteX1499" fmla="*/ 4634130 w 12192000"/>
              <a:gd name="connsiteY1499" fmla="*/ 3814709 h 6571374"/>
              <a:gd name="connsiteX1500" fmla="*/ 4564517 w 12192000"/>
              <a:gd name="connsiteY1500" fmla="*/ 3745097 h 6571374"/>
              <a:gd name="connsiteX1501" fmla="*/ 4634130 w 12192000"/>
              <a:gd name="connsiteY1501" fmla="*/ 3675484 h 6571374"/>
              <a:gd name="connsiteX1502" fmla="*/ 4216550 w 12192000"/>
              <a:gd name="connsiteY1502" fmla="*/ 3675484 h 6571374"/>
              <a:gd name="connsiteX1503" fmla="*/ 4286066 w 12192000"/>
              <a:gd name="connsiteY1503" fmla="*/ 3745097 h 6571374"/>
              <a:gd name="connsiteX1504" fmla="*/ 4216550 w 12192000"/>
              <a:gd name="connsiteY1504" fmla="*/ 3814709 h 6571374"/>
              <a:gd name="connsiteX1505" fmla="*/ 4146937 w 12192000"/>
              <a:gd name="connsiteY1505" fmla="*/ 3745097 h 6571374"/>
              <a:gd name="connsiteX1506" fmla="*/ 4216550 w 12192000"/>
              <a:gd name="connsiteY1506" fmla="*/ 3675484 h 6571374"/>
              <a:gd name="connsiteX1507" fmla="*/ 3798877 w 12192000"/>
              <a:gd name="connsiteY1507" fmla="*/ 3675484 h 6571374"/>
              <a:gd name="connsiteX1508" fmla="*/ 3868488 w 12192000"/>
              <a:gd name="connsiteY1508" fmla="*/ 3745097 h 6571374"/>
              <a:gd name="connsiteX1509" fmla="*/ 3798877 w 12192000"/>
              <a:gd name="connsiteY1509" fmla="*/ 3814709 h 6571374"/>
              <a:gd name="connsiteX1510" fmla="*/ 3729263 w 12192000"/>
              <a:gd name="connsiteY1510" fmla="*/ 3745097 h 6571374"/>
              <a:gd name="connsiteX1511" fmla="*/ 3798877 w 12192000"/>
              <a:gd name="connsiteY1511" fmla="*/ 3675484 h 6571374"/>
              <a:gd name="connsiteX1512" fmla="*/ 3381207 w 12192000"/>
              <a:gd name="connsiteY1512" fmla="*/ 3675484 h 6571374"/>
              <a:gd name="connsiteX1513" fmla="*/ 3450819 w 12192000"/>
              <a:gd name="connsiteY1513" fmla="*/ 3745097 h 6571374"/>
              <a:gd name="connsiteX1514" fmla="*/ 3381207 w 12192000"/>
              <a:gd name="connsiteY1514" fmla="*/ 3814709 h 6571374"/>
              <a:gd name="connsiteX1515" fmla="*/ 3311589 w 12192000"/>
              <a:gd name="connsiteY1515" fmla="*/ 3745097 h 6571374"/>
              <a:gd name="connsiteX1516" fmla="*/ 3381207 w 12192000"/>
              <a:gd name="connsiteY1516" fmla="*/ 3675484 h 6571374"/>
              <a:gd name="connsiteX1517" fmla="*/ 2963521 w 12192000"/>
              <a:gd name="connsiteY1517" fmla="*/ 3675484 h 6571374"/>
              <a:gd name="connsiteX1518" fmla="*/ 3033133 w 12192000"/>
              <a:gd name="connsiteY1518" fmla="*/ 3745097 h 6571374"/>
              <a:gd name="connsiteX1519" fmla="*/ 2963521 w 12192000"/>
              <a:gd name="connsiteY1519" fmla="*/ 3814709 h 6571374"/>
              <a:gd name="connsiteX1520" fmla="*/ 2893905 w 12192000"/>
              <a:gd name="connsiteY1520" fmla="*/ 3745097 h 6571374"/>
              <a:gd name="connsiteX1521" fmla="*/ 2963521 w 12192000"/>
              <a:gd name="connsiteY1521" fmla="*/ 3675484 h 6571374"/>
              <a:gd name="connsiteX1522" fmla="*/ 2545834 w 12192000"/>
              <a:gd name="connsiteY1522" fmla="*/ 3675484 h 6571374"/>
              <a:gd name="connsiteX1523" fmla="*/ 2615447 w 12192000"/>
              <a:gd name="connsiteY1523" fmla="*/ 3745097 h 6571374"/>
              <a:gd name="connsiteX1524" fmla="*/ 2545834 w 12192000"/>
              <a:gd name="connsiteY1524" fmla="*/ 3814709 h 6571374"/>
              <a:gd name="connsiteX1525" fmla="*/ 2476220 w 12192000"/>
              <a:gd name="connsiteY1525" fmla="*/ 3745097 h 6571374"/>
              <a:gd name="connsiteX1526" fmla="*/ 2545834 w 12192000"/>
              <a:gd name="connsiteY1526" fmla="*/ 3675484 h 6571374"/>
              <a:gd name="connsiteX1527" fmla="*/ 2128147 w 12192000"/>
              <a:gd name="connsiteY1527" fmla="*/ 3675484 h 6571374"/>
              <a:gd name="connsiteX1528" fmla="*/ 2197760 w 12192000"/>
              <a:gd name="connsiteY1528" fmla="*/ 3745097 h 6571374"/>
              <a:gd name="connsiteX1529" fmla="*/ 2128147 w 12192000"/>
              <a:gd name="connsiteY1529" fmla="*/ 3814709 h 6571374"/>
              <a:gd name="connsiteX1530" fmla="*/ 2058534 w 12192000"/>
              <a:gd name="connsiteY1530" fmla="*/ 3745097 h 6571374"/>
              <a:gd name="connsiteX1531" fmla="*/ 2128147 w 12192000"/>
              <a:gd name="connsiteY1531" fmla="*/ 3675484 h 6571374"/>
              <a:gd name="connsiteX1532" fmla="*/ 1710460 w 12192000"/>
              <a:gd name="connsiteY1532" fmla="*/ 3675484 h 6571374"/>
              <a:gd name="connsiteX1533" fmla="*/ 1780072 w 12192000"/>
              <a:gd name="connsiteY1533" fmla="*/ 3745097 h 6571374"/>
              <a:gd name="connsiteX1534" fmla="*/ 1710460 w 12192000"/>
              <a:gd name="connsiteY1534" fmla="*/ 3814709 h 6571374"/>
              <a:gd name="connsiteX1535" fmla="*/ 1640839 w 12192000"/>
              <a:gd name="connsiteY1535" fmla="*/ 3745097 h 6571374"/>
              <a:gd name="connsiteX1536" fmla="*/ 1710460 w 12192000"/>
              <a:gd name="connsiteY1536" fmla="*/ 3675484 h 6571374"/>
              <a:gd name="connsiteX1537" fmla="*/ 1292773 w 12192000"/>
              <a:gd name="connsiteY1537" fmla="*/ 3675484 h 6571374"/>
              <a:gd name="connsiteX1538" fmla="*/ 1362385 w 12192000"/>
              <a:gd name="connsiteY1538" fmla="*/ 3745097 h 6571374"/>
              <a:gd name="connsiteX1539" fmla="*/ 1292773 w 12192000"/>
              <a:gd name="connsiteY1539" fmla="*/ 3814709 h 6571374"/>
              <a:gd name="connsiteX1540" fmla="*/ 1223159 w 12192000"/>
              <a:gd name="connsiteY1540" fmla="*/ 3745097 h 6571374"/>
              <a:gd name="connsiteX1541" fmla="*/ 1292773 w 12192000"/>
              <a:gd name="connsiteY1541" fmla="*/ 3675484 h 6571374"/>
              <a:gd name="connsiteX1542" fmla="*/ 875102 w 12192000"/>
              <a:gd name="connsiteY1542" fmla="*/ 3675484 h 6571374"/>
              <a:gd name="connsiteX1543" fmla="*/ 944715 w 12192000"/>
              <a:gd name="connsiteY1543" fmla="*/ 3745097 h 6571374"/>
              <a:gd name="connsiteX1544" fmla="*/ 875102 w 12192000"/>
              <a:gd name="connsiteY1544" fmla="*/ 3814709 h 6571374"/>
              <a:gd name="connsiteX1545" fmla="*/ 805488 w 12192000"/>
              <a:gd name="connsiteY1545" fmla="*/ 3745097 h 6571374"/>
              <a:gd name="connsiteX1546" fmla="*/ 875102 w 12192000"/>
              <a:gd name="connsiteY1546" fmla="*/ 3675484 h 6571374"/>
              <a:gd name="connsiteX1547" fmla="*/ 457425 w 12192000"/>
              <a:gd name="connsiteY1547" fmla="*/ 3675484 h 6571374"/>
              <a:gd name="connsiteX1548" fmla="*/ 527040 w 12192000"/>
              <a:gd name="connsiteY1548" fmla="*/ 3745097 h 6571374"/>
              <a:gd name="connsiteX1549" fmla="*/ 457425 w 12192000"/>
              <a:gd name="connsiteY1549" fmla="*/ 3814709 h 6571374"/>
              <a:gd name="connsiteX1550" fmla="*/ 387811 w 12192000"/>
              <a:gd name="connsiteY1550" fmla="*/ 3745097 h 6571374"/>
              <a:gd name="connsiteX1551" fmla="*/ 457425 w 12192000"/>
              <a:gd name="connsiteY1551" fmla="*/ 3675484 h 6571374"/>
              <a:gd name="connsiteX1552" fmla="*/ 39750 w 12192000"/>
              <a:gd name="connsiteY1552" fmla="*/ 3675484 h 6571374"/>
              <a:gd name="connsiteX1553" fmla="*/ 109363 w 12192000"/>
              <a:gd name="connsiteY1553" fmla="*/ 3745097 h 6571374"/>
              <a:gd name="connsiteX1554" fmla="*/ 39750 w 12192000"/>
              <a:gd name="connsiteY1554" fmla="*/ 3814709 h 6571374"/>
              <a:gd name="connsiteX1555" fmla="*/ 12654 w 12192000"/>
              <a:gd name="connsiteY1555" fmla="*/ 3809239 h 6571374"/>
              <a:gd name="connsiteX1556" fmla="*/ 0 w 12192000"/>
              <a:gd name="connsiteY1556" fmla="*/ 3800707 h 6571374"/>
              <a:gd name="connsiteX1557" fmla="*/ 0 w 12192000"/>
              <a:gd name="connsiteY1557" fmla="*/ 3689485 h 6571374"/>
              <a:gd name="connsiteX1558" fmla="*/ 12654 w 12192000"/>
              <a:gd name="connsiteY1558" fmla="*/ 3680954 h 6571374"/>
              <a:gd name="connsiteX1559" fmla="*/ 39750 w 12192000"/>
              <a:gd name="connsiteY1559" fmla="*/ 3675484 h 6571374"/>
              <a:gd name="connsiteX1560" fmla="*/ 12152306 w 12192000"/>
              <a:gd name="connsiteY1560" fmla="*/ 3369188 h 6571374"/>
              <a:gd name="connsiteX1561" fmla="*/ 12179402 w 12192000"/>
              <a:gd name="connsiteY1561" fmla="*/ 3374658 h 6571374"/>
              <a:gd name="connsiteX1562" fmla="*/ 12192000 w 12192000"/>
              <a:gd name="connsiteY1562" fmla="*/ 3383152 h 6571374"/>
              <a:gd name="connsiteX1563" fmla="*/ 12192000 w 12192000"/>
              <a:gd name="connsiteY1563" fmla="*/ 3494449 h 6571374"/>
              <a:gd name="connsiteX1564" fmla="*/ 12179402 w 12192000"/>
              <a:gd name="connsiteY1564" fmla="*/ 3502943 h 6571374"/>
              <a:gd name="connsiteX1565" fmla="*/ 12152306 w 12192000"/>
              <a:gd name="connsiteY1565" fmla="*/ 3508413 h 6571374"/>
              <a:gd name="connsiteX1566" fmla="*/ 12082694 w 12192000"/>
              <a:gd name="connsiteY1566" fmla="*/ 3438800 h 6571374"/>
              <a:gd name="connsiteX1567" fmla="*/ 12152306 w 12192000"/>
              <a:gd name="connsiteY1567" fmla="*/ 3369188 h 6571374"/>
              <a:gd name="connsiteX1568" fmla="*/ 11734630 w 12192000"/>
              <a:gd name="connsiteY1568" fmla="*/ 3369188 h 6571374"/>
              <a:gd name="connsiteX1569" fmla="*/ 11804243 w 12192000"/>
              <a:gd name="connsiteY1569" fmla="*/ 3438800 h 6571374"/>
              <a:gd name="connsiteX1570" fmla="*/ 11734630 w 12192000"/>
              <a:gd name="connsiteY1570" fmla="*/ 3508413 h 6571374"/>
              <a:gd name="connsiteX1571" fmla="*/ 11665017 w 12192000"/>
              <a:gd name="connsiteY1571" fmla="*/ 3438800 h 6571374"/>
              <a:gd name="connsiteX1572" fmla="*/ 11734630 w 12192000"/>
              <a:gd name="connsiteY1572" fmla="*/ 3369188 h 6571374"/>
              <a:gd name="connsiteX1573" fmla="*/ 11316953 w 12192000"/>
              <a:gd name="connsiteY1573" fmla="*/ 3369188 h 6571374"/>
              <a:gd name="connsiteX1574" fmla="*/ 11386566 w 12192000"/>
              <a:gd name="connsiteY1574" fmla="*/ 3438800 h 6571374"/>
              <a:gd name="connsiteX1575" fmla="*/ 11316953 w 12192000"/>
              <a:gd name="connsiteY1575" fmla="*/ 3508413 h 6571374"/>
              <a:gd name="connsiteX1576" fmla="*/ 11247341 w 12192000"/>
              <a:gd name="connsiteY1576" fmla="*/ 3438800 h 6571374"/>
              <a:gd name="connsiteX1577" fmla="*/ 11316953 w 12192000"/>
              <a:gd name="connsiteY1577" fmla="*/ 3369188 h 6571374"/>
              <a:gd name="connsiteX1578" fmla="*/ 10899277 w 12192000"/>
              <a:gd name="connsiteY1578" fmla="*/ 3369188 h 6571374"/>
              <a:gd name="connsiteX1579" fmla="*/ 10968890 w 12192000"/>
              <a:gd name="connsiteY1579" fmla="*/ 3438800 h 6571374"/>
              <a:gd name="connsiteX1580" fmla="*/ 10899277 w 12192000"/>
              <a:gd name="connsiteY1580" fmla="*/ 3508413 h 6571374"/>
              <a:gd name="connsiteX1581" fmla="*/ 10829664 w 12192000"/>
              <a:gd name="connsiteY1581" fmla="*/ 3438800 h 6571374"/>
              <a:gd name="connsiteX1582" fmla="*/ 10899277 w 12192000"/>
              <a:gd name="connsiteY1582" fmla="*/ 3369188 h 6571374"/>
              <a:gd name="connsiteX1583" fmla="*/ 10481600 w 12192000"/>
              <a:gd name="connsiteY1583" fmla="*/ 3369188 h 6571374"/>
              <a:gd name="connsiteX1584" fmla="*/ 10551213 w 12192000"/>
              <a:gd name="connsiteY1584" fmla="*/ 3438800 h 6571374"/>
              <a:gd name="connsiteX1585" fmla="*/ 10481600 w 12192000"/>
              <a:gd name="connsiteY1585" fmla="*/ 3508413 h 6571374"/>
              <a:gd name="connsiteX1586" fmla="*/ 10411988 w 12192000"/>
              <a:gd name="connsiteY1586" fmla="*/ 3438800 h 6571374"/>
              <a:gd name="connsiteX1587" fmla="*/ 10481600 w 12192000"/>
              <a:gd name="connsiteY1587" fmla="*/ 3369188 h 6571374"/>
              <a:gd name="connsiteX1588" fmla="*/ 10063924 w 12192000"/>
              <a:gd name="connsiteY1588" fmla="*/ 3369188 h 6571374"/>
              <a:gd name="connsiteX1589" fmla="*/ 10133537 w 12192000"/>
              <a:gd name="connsiteY1589" fmla="*/ 3438800 h 6571374"/>
              <a:gd name="connsiteX1590" fmla="*/ 10063924 w 12192000"/>
              <a:gd name="connsiteY1590" fmla="*/ 3508413 h 6571374"/>
              <a:gd name="connsiteX1591" fmla="*/ 9994311 w 12192000"/>
              <a:gd name="connsiteY1591" fmla="*/ 3438800 h 6571374"/>
              <a:gd name="connsiteX1592" fmla="*/ 10063924 w 12192000"/>
              <a:gd name="connsiteY1592" fmla="*/ 3369188 h 6571374"/>
              <a:gd name="connsiteX1593" fmla="*/ 9646247 w 12192000"/>
              <a:gd name="connsiteY1593" fmla="*/ 3369188 h 6571374"/>
              <a:gd name="connsiteX1594" fmla="*/ 9715860 w 12192000"/>
              <a:gd name="connsiteY1594" fmla="*/ 3438800 h 6571374"/>
              <a:gd name="connsiteX1595" fmla="*/ 9646247 w 12192000"/>
              <a:gd name="connsiteY1595" fmla="*/ 3508413 h 6571374"/>
              <a:gd name="connsiteX1596" fmla="*/ 9576635 w 12192000"/>
              <a:gd name="connsiteY1596" fmla="*/ 3438800 h 6571374"/>
              <a:gd name="connsiteX1597" fmla="*/ 9646247 w 12192000"/>
              <a:gd name="connsiteY1597" fmla="*/ 3369188 h 6571374"/>
              <a:gd name="connsiteX1598" fmla="*/ 9228571 w 12192000"/>
              <a:gd name="connsiteY1598" fmla="*/ 3369188 h 6571374"/>
              <a:gd name="connsiteX1599" fmla="*/ 9298184 w 12192000"/>
              <a:gd name="connsiteY1599" fmla="*/ 3438800 h 6571374"/>
              <a:gd name="connsiteX1600" fmla="*/ 9228571 w 12192000"/>
              <a:gd name="connsiteY1600" fmla="*/ 3508413 h 6571374"/>
              <a:gd name="connsiteX1601" fmla="*/ 9158958 w 12192000"/>
              <a:gd name="connsiteY1601" fmla="*/ 3438800 h 6571374"/>
              <a:gd name="connsiteX1602" fmla="*/ 9228571 w 12192000"/>
              <a:gd name="connsiteY1602" fmla="*/ 3369188 h 6571374"/>
              <a:gd name="connsiteX1603" fmla="*/ 8810895 w 12192000"/>
              <a:gd name="connsiteY1603" fmla="*/ 3369188 h 6571374"/>
              <a:gd name="connsiteX1604" fmla="*/ 8880507 w 12192000"/>
              <a:gd name="connsiteY1604" fmla="*/ 3438800 h 6571374"/>
              <a:gd name="connsiteX1605" fmla="*/ 8810895 w 12192000"/>
              <a:gd name="connsiteY1605" fmla="*/ 3508413 h 6571374"/>
              <a:gd name="connsiteX1606" fmla="*/ 8741282 w 12192000"/>
              <a:gd name="connsiteY1606" fmla="*/ 3438800 h 6571374"/>
              <a:gd name="connsiteX1607" fmla="*/ 8810895 w 12192000"/>
              <a:gd name="connsiteY1607" fmla="*/ 3369188 h 6571374"/>
              <a:gd name="connsiteX1608" fmla="*/ 8393218 w 12192000"/>
              <a:gd name="connsiteY1608" fmla="*/ 3369188 h 6571374"/>
              <a:gd name="connsiteX1609" fmla="*/ 8462831 w 12192000"/>
              <a:gd name="connsiteY1609" fmla="*/ 3438800 h 6571374"/>
              <a:gd name="connsiteX1610" fmla="*/ 8393218 w 12192000"/>
              <a:gd name="connsiteY1610" fmla="*/ 3508413 h 6571374"/>
              <a:gd name="connsiteX1611" fmla="*/ 8323606 w 12192000"/>
              <a:gd name="connsiteY1611" fmla="*/ 3438800 h 6571374"/>
              <a:gd name="connsiteX1612" fmla="*/ 8393218 w 12192000"/>
              <a:gd name="connsiteY1612" fmla="*/ 3369188 h 6571374"/>
              <a:gd name="connsiteX1613" fmla="*/ 7975542 w 12192000"/>
              <a:gd name="connsiteY1613" fmla="*/ 3369188 h 6571374"/>
              <a:gd name="connsiteX1614" fmla="*/ 8045155 w 12192000"/>
              <a:gd name="connsiteY1614" fmla="*/ 3438800 h 6571374"/>
              <a:gd name="connsiteX1615" fmla="*/ 7975542 w 12192000"/>
              <a:gd name="connsiteY1615" fmla="*/ 3508413 h 6571374"/>
              <a:gd name="connsiteX1616" fmla="*/ 7905929 w 12192000"/>
              <a:gd name="connsiteY1616" fmla="*/ 3438800 h 6571374"/>
              <a:gd name="connsiteX1617" fmla="*/ 7975542 w 12192000"/>
              <a:gd name="connsiteY1617" fmla="*/ 3369188 h 6571374"/>
              <a:gd name="connsiteX1618" fmla="*/ 7557865 w 12192000"/>
              <a:gd name="connsiteY1618" fmla="*/ 3369188 h 6571374"/>
              <a:gd name="connsiteX1619" fmla="*/ 7627478 w 12192000"/>
              <a:gd name="connsiteY1619" fmla="*/ 3438800 h 6571374"/>
              <a:gd name="connsiteX1620" fmla="*/ 7557865 w 12192000"/>
              <a:gd name="connsiteY1620" fmla="*/ 3508413 h 6571374"/>
              <a:gd name="connsiteX1621" fmla="*/ 7488253 w 12192000"/>
              <a:gd name="connsiteY1621" fmla="*/ 3438800 h 6571374"/>
              <a:gd name="connsiteX1622" fmla="*/ 7557865 w 12192000"/>
              <a:gd name="connsiteY1622" fmla="*/ 3369188 h 6571374"/>
              <a:gd name="connsiteX1623" fmla="*/ 7140189 w 12192000"/>
              <a:gd name="connsiteY1623" fmla="*/ 3369188 h 6571374"/>
              <a:gd name="connsiteX1624" fmla="*/ 7209802 w 12192000"/>
              <a:gd name="connsiteY1624" fmla="*/ 3438800 h 6571374"/>
              <a:gd name="connsiteX1625" fmla="*/ 7140189 w 12192000"/>
              <a:gd name="connsiteY1625" fmla="*/ 3508413 h 6571374"/>
              <a:gd name="connsiteX1626" fmla="*/ 7070576 w 12192000"/>
              <a:gd name="connsiteY1626" fmla="*/ 3438800 h 6571374"/>
              <a:gd name="connsiteX1627" fmla="*/ 7140189 w 12192000"/>
              <a:gd name="connsiteY1627" fmla="*/ 3369188 h 6571374"/>
              <a:gd name="connsiteX1628" fmla="*/ 6722513 w 12192000"/>
              <a:gd name="connsiteY1628" fmla="*/ 3369188 h 6571374"/>
              <a:gd name="connsiteX1629" fmla="*/ 6792125 w 12192000"/>
              <a:gd name="connsiteY1629" fmla="*/ 3438800 h 6571374"/>
              <a:gd name="connsiteX1630" fmla="*/ 6722513 w 12192000"/>
              <a:gd name="connsiteY1630" fmla="*/ 3508413 h 6571374"/>
              <a:gd name="connsiteX1631" fmla="*/ 6652900 w 12192000"/>
              <a:gd name="connsiteY1631" fmla="*/ 3438800 h 6571374"/>
              <a:gd name="connsiteX1632" fmla="*/ 6722513 w 12192000"/>
              <a:gd name="connsiteY1632" fmla="*/ 3369188 h 6571374"/>
              <a:gd name="connsiteX1633" fmla="*/ 6304836 w 12192000"/>
              <a:gd name="connsiteY1633" fmla="*/ 3369188 h 6571374"/>
              <a:gd name="connsiteX1634" fmla="*/ 6374449 w 12192000"/>
              <a:gd name="connsiteY1634" fmla="*/ 3438800 h 6571374"/>
              <a:gd name="connsiteX1635" fmla="*/ 6304836 w 12192000"/>
              <a:gd name="connsiteY1635" fmla="*/ 3508413 h 6571374"/>
              <a:gd name="connsiteX1636" fmla="*/ 6235223 w 12192000"/>
              <a:gd name="connsiteY1636" fmla="*/ 3438800 h 6571374"/>
              <a:gd name="connsiteX1637" fmla="*/ 6304836 w 12192000"/>
              <a:gd name="connsiteY1637" fmla="*/ 3369188 h 6571374"/>
              <a:gd name="connsiteX1638" fmla="*/ 5887160 w 12192000"/>
              <a:gd name="connsiteY1638" fmla="*/ 3369188 h 6571374"/>
              <a:gd name="connsiteX1639" fmla="*/ 5956772 w 12192000"/>
              <a:gd name="connsiteY1639" fmla="*/ 3438800 h 6571374"/>
              <a:gd name="connsiteX1640" fmla="*/ 5887160 w 12192000"/>
              <a:gd name="connsiteY1640" fmla="*/ 3508413 h 6571374"/>
              <a:gd name="connsiteX1641" fmla="*/ 5817547 w 12192000"/>
              <a:gd name="connsiteY1641" fmla="*/ 3438800 h 6571374"/>
              <a:gd name="connsiteX1642" fmla="*/ 5887160 w 12192000"/>
              <a:gd name="connsiteY1642" fmla="*/ 3369188 h 6571374"/>
              <a:gd name="connsiteX1643" fmla="*/ 5469483 w 12192000"/>
              <a:gd name="connsiteY1643" fmla="*/ 3369188 h 6571374"/>
              <a:gd name="connsiteX1644" fmla="*/ 5539096 w 12192000"/>
              <a:gd name="connsiteY1644" fmla="*/ 3438800 h 6571374"/>
              <a:gd name="connsiteX1645" fmla="*/ 5469483 w 12192000"/>
              <a:gd name="connsiteY1645" fmla="*/ 3508413 h 6571374"/>
              <a:gd name="connsiteX1646" fmla="*/ 5399870 w 12192000"/>
              <a:gd name="connsiteY1646" fmla="*/ 3438800 h 6571374"/>
              <a:gd name="connsiteX1647" fmla="*/ 5469483 w 12192000"/>
              <a:gd name="connsiteY1647" fmla="*/ 3369188 h 6571374"/>
              <a:gd name="connsiteX1648" fmla="*/ 5051807 w 12192000"/>
              <a:gd name="connsiteY1648" fmla="*/ 3369188 h 6571374"/>
              <a:gd name="connsiteX1649" fmla="*/ 5121419 w 12192000"/>
              <a:gd name="connsiteY1649" fmla="*/ 3438800 h 6571374"/>
              <a:gd name="connsiteX1650" fmla="*/ 5051807 w 12192000"/>
              <a:gd name="connsiteY1650" fmla="*/ 3508413 h 6571374"/>
              <a:gd name="connsiteX1651" fmla="*/ 4982194 w 12192000"/>
              <a:gd name="connsiteY1651" fmla="*/ 3438800 h 6571374"/>
              <a:gd name="connsiteX1652" fmla="*/ 5051807 w 12192000"/>
              <a:gd name="connsiteY1652" fmla="*/ 3369188 h 6571374"/>
              <a:gd name="connsiteX1653" fmla="*/ 4634130 w 12192000"/>
              <a:gd name="connsiteY1653" fmla="*/ 3369188 h 6571374"/>
              <a:gd name="connsiteX1654" fmla="*/ 4703743 w 12192000"/>
              <a:gd name="connsiteY1654" fmla="*/ 3438800 h 6571374"/>
              <a:gd name="connsiteX1655" fmla="*/ 4634130 w 12192000"/>
              <a:gd name="connsiteY1655" fmla="*/ 3508413 h 6571374"/>
              <a:gd name="connsiteX1656" fmla="*/ 4564517 w 12192000"/>
              <a:gd name="connsiteY1656" fmla="*/ 3438800 h 6571374"/>
              <a:gd name="connsiteX1657" fmla="*/ 4634130 w 12192000"/>
              <a:gd name="connsiteY1657" fmla="*/ 3369188 h 6571374"/>
              <a:gd name="connsiteX1658" fmla="*/ 4216557 w 12192000"/>
              <a:gd name="connsiteY1658" fmla="*/ 3369188 h 6571374"/>
              <a:gd name="connsiteX1659" fmla="*/ 4286066 w 12192000"/>
              <a:gd name="connsiteY1659" fmla="*/ 3438800 h 6571374"/>
              <a:gd name="connsiteX1660" fmla="*/ 4216557 w 12192000"/>
              <a:gd name="connsiteY1660" fmla="*/ 3508413 h 6571374"/>
              <a:gd name="connsiteX1661" fmla="*/ 4146946 w 12192000"/>
              <a:gd name="connsiteY1661" fmla="*/ 3438800 h 6571374"/>
              <a:gd name="connsiteX1662" fmla="*/ 4216557 w 12192000"/>
              <a:gd name="connsiteY1662" fmla="*/ 3369188 h 6571374"/>
              <a:gd name="connsiteX1663" fmla="*/ 3798886 w 12192000"/>
              <a:gd name="connsiteY1663" fmla="*/ 3369188 h 6571374"/>
              <a:gd name="connsiteX1664" fmla="*/ 3868496 w 12192000"/>
              <a:gd name="connsiteY1664" fmla="*/ 3438800 h 6571374"/>
              <a:gd name="connsiteX1665" fmla="*/ 3798886 w 12192000"/>
              <a:gd name="connsiteY1665" fmla="*/ 3508413 h 6571374"/>
              <a:gd name="connsiteX1666" fmla="*/ 3729273 w 12192000"/>
              <a:gd name="connsiteY1666" fmla="*/ 3438800 h 6571374"/>
              <a:gd name="connsiteX1667" fmla="*/ 3798886 w 12192000"/>
              <a:gd name="connsiteY1667" fmla="*/ 3369188 h 6571374"/>
              <a:gd name="connsiteX1668" fmla="*/ 3381215 w 12192000"/>
              <a:gd name="connsiteY1668" fmla="*/ 3369188 h 6571374"/>
              <a:gd name="connsiteX1669" fmla="*/ 3450828 w 12192000"/>
              <a:gd name="connsiteY1669" fmla="*/ 3438800 h 6571374"/>
              <a:gd name="connsiteX1670" fmla="*/ 3381215 w 12192000"/>
              <a:gd name="connsiteY1670" fmla="*/ 3508413 h 6571374"/>
              <a:gd name="connsiteX1671" fmla="*/ 3311598 w 12192000"/>
              <a:gd name="connsiteY1671" fmla="*/ 3438800 h 6571374"/>
              <a:gd name="connsiteX1672" fmla="*/ 3381215 w 12192000"/>
              <a:gd name="connsiteY1672" fmla="*/ 3369188 h 6571374"/>
              <a:gd name="connsiteX1673" fmla="*/ 2963529 w 12192000"/>
              <a:gd name="connsiteY1673" fmla="*/ 3369188 h 6571374"/>
              <a:gd name="connsiteX1674" fmla="*/ 3033142 w 12192000"/>
              <a:gd name="connsiteY1674" fmla="*/ 3438800 h 6571374"/>
              <a:gd name="connsiteX1675" fmla="*/ 2963529 w 12192000"/>
              <a:gd name="connsiteY1675" fmla="*/ 3508413 h 6571374"/>
              <a:gd name="connsiteX1676" fmla="*/ 2893913 w 12192000"/>
              <a:gd name="connsiteY1676" fmla="*/ 3438800 h 6571374"/>
              <a:gd name="connsiteX1677" fmla="*/ 2963529 w 12192000"/>
              <a:gd name="connsiteY1677" fmla="*/ 3369188 h 6571374"/>
              <a:gd name="connsiteX1678" fmla="*/ 2545842 w 12192000"/>
              <a:gd name="connsiteY1678" fmla="*/ 3369188 h 6571374"/>
              <a:gd name="connsiteX1679" fmla="*/ 2615455 w 12192000"/>
              <a:gd name="connsiteY1679" fmla="*/ 3438800 h 6571374"/>
              <a:gd name="connsiteX1680" fmla="*/ 2545842 w 12192000"/>
              <a:gd name="connsiteY1680" fmla="*/ 3508413 h 6571374"/>
              <a:gd name="connsiteX1681" fmla="*/ 2476228 w 12192000"/>
              <a:gd name="connsiteY1681" fmla="*/ 3438800 h 6571374"/>
              <a:gd name="connsiteX1682" fmla="*/ 2545842 w 12192000"/>
              <a:gd name="connsiteY1682" fmla="*/ 3369188 h 6571374"/>
              <a:gd name="connsiteX1683" fmla="*/ 2128153 w 12192000"/>
              <a:gd name="connsiteY1683" fmla="*/ 3369188 h 6571374"/>
              <a:gd name="connsiteX1684" fmla="*/ 2197767 w 12192000"/>
              <a:gd name="connsiteY1684" fmla="*/ 3438800 h 6571374"/>
              <a:gd name="connsiteX1685" fmla="*/ 2128153 w 12192000"/>
              <a:gd name="connsiteY1685" fmla="*/ 3508413 h 6571374"/>
              <a:gd name="connsiteX1686" fmla="*/ 2058540 w 12192000"/>
              <a:gd name="connsiteY1686" fmla="*/ 3438800 h 6571374"/>
              <a:gd name="connsiteX1687" fmla="*/ 2128153 w 12192000"/>
              <a:gd name="connsiteY1687" fmla="*/ 3369188 h 6571374"/>
              <a:gd name="connsiteX1688" fmla="*/ 1710466 w 12192000"/>
              <a:gd name="connsiteY1688" fmla="*/ 3369188 h 6571374"/>
              <a:gd name="connsiteX1689" fmla="*/ 1780078 w 12192000"/>
              <a:gd name="connsiteY1689" fmla="*/ 3438800 h 6571374"/>
              <a:gd name="connsiteX1690" fmla="*/ 1710466 w 12192000"/>
              <a:gd name="connsiteY1690" fmla="*/ 3508413 h 6571374"/>
              <a:gd name="connsiteX1691" fmla="*/ 1640843 w 12192000"/>
              <a:gd name="connsiteY1691" fmla="*/ 3438800 h 6571374"/>
              <a:gd name="connsiteX1692" fmla="*/ 1710466 w 12192000"/>
              <a:gd name="connsiteY1692" fmla="*/ 3369188 h 6571374"/>
              <a:gd name="connsiteX1693" fmla="*/ 1292778 w 12192000"/>
              <a:gd name="connsiteY1693" fmla="*/ 3369188 h 6571374"/>
              <a:gd name="connsiteX1694" fmla="*/ 1362390 w 12192000"/>
              <a:gd name="connsiteY1694" fmla="*/ 3438800 h 6571374"/>
              <a:gd name="connsiteX1695" fmla="*/ 1292778 w 12192000"/>
              <a:gd name="connsiteY1695" fmla="*/ 3508413 h 6571374"/>
              <a:gd name="connsiteX1696" fmla="*/ 1223164 w 12192000"/>
              <a:gd name="connsiteY1696" fmla="*/ 3438800 h 6571374"/>
              <a:gd name="connsiteX1697" fmla="*/ 1292778 w 12192000"/>
              <a:gd name="connsiteY1697" fmla="*/ 3369188 h 6571374"/>
              <a:gd name="connsiteX1698" fmla="*/ 875107 w 12192000"/>
              <a:gd name="connsiteY1698" fmla="*/ 3369188 h 6571374"/>
              <a:gd name="connsiteX1699" fmla="*/ 944719 w 12192000"/>
              <a:gd name="connsiteY1699" fmla="*/ 3438800 h 6571374"/>
              <a:gd name="connsiteX1700" fmla="*/ 875107 w 12192000"/>
              <a:gd name="connsiteY1700" fmla="*/ 3508413 h 6571374"/>
              <a:gd name="connsiteX1701" fmla="*/ 805493 w 12192000"/>
              <a:gd name="connsiteY1701" fmla="*/ 3438800 h 6571374"/>
              <a:gd name="connsiteX1702" fmla="*/ 875107 w 12192000"/>
              <a:gd name="connsiteY1702" fmla="*/ 3369188 h 6571374"/>
              <a:gd name="connsiteX1703" fmla="*/ 457430 w 12192000"/>
              <a:gd name="connsiteY1703" fmla="*/ 3369188 h 6571374"/>
              <a:gd name="connsiteX1704" fmla="*/ 527045 w 12192000"/>
              <a:gd name="connsiteY1704" fmla="*/ 3438800 h 6571374"/>
              <a:gd name="connsiteX1705" fmla="*/ 457430 w 12192000"/>
              <a:gd name="connsiteY1705" fmla="*/ 3508413 h 6571374"/>
              <a:gd name="connsiteX1706" fmla="*/ 387816 w 12192000"/>
              <a:gd name="connsiteY1706" fmla="*/ 3438800 h 6571374"/>
              <a:gd name="connsiteX1707" fmla="*/ 457430 w 12192000"/>
              <a:gd name="connsiteY1707" fmla="*/ 3369188 h 6571374"/>
              <a:gd name="connsiteX1708" fmla="*/ 39755 w 12192000"/>
              <a:gd name="connsiteY1708" fmla="*/ 3369188 h 6571374"/>
              <a:gd name="connsiteX1709" fmla="*/ 109368 w 12192000"/>
              <a:gd name="connsiteY1709" fmla="*/ 3438800 h 6571374"/>
              <a:gd name="connsiteX1710" fmla="*/ 39755 w 12192000"/>
              <a:gd name="connsiteY1710" fmla="*/ 3508413 h 6571374"/>
              <a:gd name="connsiteX1711" fmla="*/ 12658 w 12192000"/>
              <a:gd name="connsiteY1711" fmla="*/ 3502943 h 6571374"/>
              <a:gd name="connsiteX1712" fmla="*/ 0 w 12192000"/>
              <a:gd name="connsiteY1712" fmla="*/ 3494408 h 6571374"/>
              <a:gd name="connsiteX1713" fmla="*/ 0 w 12192000"/>
              <a:gd name="connsiteY1713" fmla="*/ 3383193 h 6571374"/>
              <a:gd name="connsiteX1714" fmla="*/ 12658 w 12192000"/>
              <a:gd name="connsiteY1714" fmla="*/ 3374658 h 6571374"/>
              <a:gd name="connsiteX1715" fmla="*/ 39755 w 12192000"/>
              <a:gd name="connsiteY1715" fmla="*/ 3369188 h 6571374"/>
              <a:gd name="connsiteX1716" fmla="*/ 3798894 w 12192000"/>
              <a:gd name="connsiteY1716" fmla="*/ 3062907 h 6571374"/>
              <a:gd name="connsiteX1717" fmla="*/ 3868506 w 12192000"/>
              <a:gd name="connsiteY1717" fmla="*/ 3132523 h 6571374"/>
              <a:gd name="connsiteX1718" fmla="*/ 3798894 w 12192000"/>
              <a:gd name="connsiteY1718" fmla="*/ 3202138 h 6571374"/>
              <a:gd name="connsiteX1719" fmla="*/ 3729282 w 12192000"/>
              <a:gd name="connsiteY1719" fmla="*/ 3132523 h 6571374"/>
              <a:gd name="connsiteX1720" fmla="*/ 3798894 w 12192000"/>
              <a:gd name="connsiteY1720" fmla="*/ 3062907 h 6571374"/>
              <a:gd name="connsiteX1721" fmla="*/ 3381224 w 12192000"/>
              <a:gd name="connsiteY1721" fmla="*/ 3062907 h 6571374"/>
              <a:gd name="connsiteX1722" fmla="*/ 3450838 w 12192000"/>
              <a:gd name="connsiteY1722" fmla="*/ 3132523 h 6571374"/>
              <a:gd name="connsiteX1723" fmla="*/ 3381224 w 12192000"/>
              <a:gd name="connsiteY1723" fmla="*/ 3202138 h 6571374"/>
              <a:gd name="connsiteX1724" fmla="*/ 3311608 w 12192000"/>
              <a:gd name="connsiteY1724" fmla="*/ 3132523 h 6571374"/>
              <a:gd name="connsiteX1725" fmla="*/ 3381224 w 12192000"/>
              <a:gd name="connsiteY1725" fmla="*/ 3062907 h 6571374"/>
              <a:gd name="connsiteX1726" fmla="*/ 2963538 w 12192000"/>
              <a:gd name="connsiteY1726" fmla="*/ 3062907 h 6571374"/>
              <a:gd name="connsiteX1727" fmla="*/ 3033151 w 12192000"/>
              <a:gd name="connsiteY1727" fmla="*/ 3132523 h 6571374"/>
              <a:gd name="connsiteX1728" fmla="*/ 2963538 w 12192000"/>
              <a:gd name="connsiteY1728" fmla="*/ 3202139 h 6571374"/>
              <a:gd name="connsiteX1729" fmla="*/ 2893920 w 12192000"/>
              <a:gd name="connsiteY1729" fmla="*/ 3132523 h 6571374"/>
              <a:gd name="connsiteX1730" fmla="*/ 2963538 w 12192000"/>
              <a:gd name="connsiteY1730" fmla="*/ 3062907 h 6571374"/>
              <a:gd name="connsiteX1731" fmla="*/ 2545849 w 12192000"/>
              <a:gd name="connsiteY1731" fmla="*/ 3062907 h 6571374"/>
              <a:gd name="connsiteX1732" fmla="*/ 2615462 w 12192000"/>
              <a:gd name="connsiteY1732" fmla="*/ 3132523 h 6571374"/>
              <a:gd name="connsiteX1733" fmla="*/ 2545849 w 12192000"/>
              <a:gd name="connsiteY1733" fmla="*/ 3202139 h 6571374"/>
              <a:gd name="connsiteX1734" fmla="*/ 2476235 w 12192000"/>
              <a:gd name="connsiteY1734" fmla="*/ 3132523 h 6571374"/>
              <a:gd name="connsiteX1735" fmla="*/ 2545849 w 12192000"/>
              <a:gd name="connsiteY1735" fmla="*/ 3062907 h 6571374"/>
              <a:gd name="connsiteX1736" fmla="*/ 2128160 w 12192000"/>
              <a:gd name="connsiteY1736" fmla="*/ 3062907 h 6571374"/>
              <a:gd name="connsiteX1737" fmla="*/ 2197773 w 12192000"/>
              <a:gd name="connsiteY1737" fmla="*/ 3132523 h 6571374"/>
              <a:gd name="connsiteX1738" fmla="*/ 2128160 w 12192000"/>
              <a:gd name="connsiteY1738" fmla="*/ 3202139 h 6571374"/>
              <a:gd name="connsiteX1739" fmla="*/ 2058546 w 12192000"/>
              <a:gd name="connsiteY1739" fmla="*/ 3132523 h 6571374"/>
              <a:gd name="connsiteX1740" fmla="*/ 2128160 w 12192000"/>
              <a:gd name="connsiteY1740" fmla="*/ 3062907 h 6571374"/>
              <a:gd name="connsiteX1741" fmla="*/ 1710470 w 12192000"/>
              <a:gd name="connsiteY1741" fmla="*/ 3062907 h 6571374"/>
              <a:gd name="connsiteX1742" fmla="*/ 1780083 w 12192000"/>
              <a:gd name="connsiteY1742" fmla="*/ 3132523 h 6571374"/>
              <a:gd name="connsiteX1743" fmla="*/ 1710470 w 12192000"/>
              <a:gd name="connsiteY1743" fmla="*/ 3202139 h 6571374"/>
              <a:gd name="connsiteX1744" fmla="*/ 1640848 w 12192000"/>
              <a:gd name="connsiteY1744" fmla="*/ 3132523 h 6571374"/>
              <a:gd name="connsiteX1745" fmla="*/ 1710470 w 12192000"/>
              <a:gd name="connsiteY1745" fmla="*/ 3062907 h 6571374"/>
              <a:gd name="connsiteX1746" fmla="*/ 1292782 w 12192000"/>
              <a:gd name="connsiteY1746" fmla="*/ 3062907 h 6571374"/>
              <a:gd name="connsiteX1747" fmla="*/ 1362395 w 12192000"/>
              <a:gd name="connsiteY1747" fmla="*/ 3132525 h 6571374"/>
              <a:gd name="connsiteX1748" fmla="*/ 1292782 w 12192000"/>
              <a:gd name="connsiteY1748" fmla="*/ 3202139 h 6571374"/>
              <a:gd name="connsiteX1749" fmla="*/ 1223169 w 12192000"/>
              <a:gd name="connsiteY1749" fmla="*/ 3132525 h 6571374"/>
              <a:gd name="connsiteX1750" fmla="*/ 1292782 w 12192000"/>
              <a:gd name="connsiteY1750" fmla="*/ 3062907 h 6571374"/>
              <a:gd name="connsiteX1751" fmla="*/ 875112 w 12192000"/>
              <a:gd name="connsiteY1751" fmla="*/ 3062907 h 6571374"/>
              <a:gd name="connsiteX1752" fmla="*/ 944724 w 12192000"/>
              <a:gd name="connsiteY1752" fmla="*/ 3132525 h 6571374"/>
              <a:gd name="connsiteX1753" fmla="*/ 875112 w 12192000"/>
              <a:gd name="connsiteY1753" fmla="*/ 3202139 h 6571374"/>
              <a:gd name="connsiteX1754" fmla="*/ 805497 w 12192000"/>
              <a:gd name="connsiteY1754" fmla="*/ 3132525 h 6571374"/>
              <a:gd name="connsiteX1755" fmla="*/ 875112 w 12192000"/>
              <a:gd name="connsiteY1755" fmla="*/ 3062907 h 6571374"/>
              <a:gd name="connsiteX1756" fmla="*/ 457435 w 12192000"/>
              <a:gd name="connsiteY1756" fmla="*/ 3062907 h 6571374"/>
              <a:gd name="connsiteX1757" fmla="*/ 527050 w 12192000"/>
              <a:gd name="connsiteY1757" fmla="*/ 3132525 h 6571374"/>
              <a:gd name="connsiteX1758" fmla="*/ 457435 w 12192000"/>
              <a:gd name="connsiteY1758" fmla="*/ 3202139 h 6571374"/>
              <a:gd name="connsiteX1759" fmla="*/ 387821 w 12192000"/>
              <a:gd name="connsiteY1759" fmla="*/ 3132525 h 6571374"/>
              <a:gd name="connsiteX1760" fmla="*/ 457435 w 12192000"/>
              <a:gd name="connsiteY1760" fmla="*/ 3062907 h 6571374"/>
              <a:gd name="connsiteX1761" fmla="*/ 39761 w 12192000"/>
              <a:gd name="connsiteY1761" fmla="*/ 3062907 h 6571374"/>
              <a:gd name="connsiteX1762" fmla="*/ 109374 w 12192000"/>
              <a:gd name="connsiteY1762" fmla="*/ 3132525 h 6571374"/>
              <a:gd name="connsiteX1763" fmla="*/ 39761 w 12192000"/>
              <a:gd name="connsiteY1763" fmla="*/ 3202139 h 6571374"/>
              <a:gd name="connsiteX1764" fmla="*/ 12665 w 12192000"/>
              <a:gd name="connsiteY1764" fmla="*/ 3196668 h 6571374"/>
              <a:gd name="connsiteX1765" fmla="*/ 0 w 12192000"/>
              <a:gd name="connsiteY1765" fmla="*/ 3188129 h 6571374"/>
              <a:gd name="connsiteX1766" fmla="*/ 0 w 12192000"/>
              <a:gd name="connsiteY1766" fmla="*/ 3076919 h 6571374"/>
              <a:gd name="connsiteX1767" fmla="*/ 12665 w 12192000"/>
              <a:gd name="connsiteY1767" fmla="*/ 3068379 h 6571374"/>
              <a:gd name="connsiteX1768" fmla="*/ 39761 w 12192000"/>
              <a:gd name="connsiteY1768" fmla="*/ 3062907 h 6571374"/>
              <a:gd name="connsiteX1769" fmla="*/ 12152306 w 12192000"/>
              <a:gd name="connsiteY1769" fmla="*/ 3062905 h 6571374"/>
              <a:gd name="connsiteX1770" fmla="*/ 12179402 w 12192000"/>
              <a:gd name="connsiteY1770" fmla="*/ 3068376 h 6571374"/>
              <a:gd name="connsiteX1771" fmla="*/ 12192000 w 12192000"/>
              <a:gd name="connsiteY1771" fmla="*/ 3076871 h 6571374"/>
              <a:gd name="connsiteX1772" fmla="*/ 12192000 w 12192000"/>
              <a:gd name="connsiteY1772" fmla="*/ 3188173 h 6571374"/>
              <a:gd name="connsiteX1773" fmla="*/ 12179402 w 12192000"/>
              <a:gd name="connsiteY1773" fmla="*/ 3196667 h 6571374"/>
              <a:gd name="connsiteX1774" fmla="*/ 12152306 w 12192000"/>
              <a:gd name="connsiteY1774" fmla="*/ 3202138 h 6571374"/>
              <a:gd name="connsiteX1775" fmla="*/ 12082694 w 12192000"/>
              <a:gd name="connsiteY1775" fmla="*/ 3132523 h 6571374"/>
              <a:gd name="connsiteX1776" fmla="*/ 12152306 w 12192000"/>
              <a:gd name="connsiteY1776" fmla="*/ 3062905 h 6571374"/>
              <a:gd name="connsiteX1777" fmla="*/ 11734630 w 12192000"/>
              <a:gd name="connsiteY1777" fmla="*/ 3062905 h 6571374"/>
              <a:gd name="connsiteX1778" fmla="*/ 11804243 w 12192000"/>
              <a:gd name="connsiteY1778" fmla="*/ 3132523 h 6571374"/>
              <a:gd name="connsiteX1779" fmla="*/ 11734630 w 12192000"/>
              <a:gd name="connsiteY1779" fmla="*/ 3202138 h 6571374"/>
              <a:gd name="connsiteX1780" fmla="*/ 11665017 w 12192000"/>
              <a:gd name="connsiteY1780" fmla="*/ 3132523 h 6571374"/>
              <a:gd name="connsiteX1781" fmla="*/ 11734630 w 12192000"/>
              <a:gd name="connsiteY1781" fmla="*/ 3062905 h 6571374"/>
              <a:gd name="connsiteX1782" fmla="*/ 11316953 w 12192000"/>
              <a:gd name="connsiteY1782" fmla="*/ 3062905 h 6571374"/>
              <a:gd name="connsiteX1783" fmla="*/ 11386566 w 12192000"/>
              <a:gd name="connsiteY1783" fmla="*/ 3132523 h 6571374"/>
              <a:gd name="connsiteX1784" fmla="*/ 11316953 w 12192000"/>
              <a:gd name="connsiteY1784" fmla="*/ 3202138 h 6571374"/>
              <a:gd name="connsiteX1785" fmla="*/ 11247341 w 12192000"/>
              <a:gd name="connsiteY1785" fmla="*/ 3132523 h 6571374"/>
              <a:gd name="connsiteX1786" fmla="*/ 11316953 w 12192000"/>
              <a:gd name="connsiteY1786" fmla="*/ 3062905 h 6571374"/>
              <a:gd name="connsiteX1787" fmla="*/ 10899277 w 12192000"/>
              <a:gd name="connsiteY1787" fmla="*/ 3062905 h 6571374"/>
              <a:gd name="connsiteX1788" fmla="*/ 10968890 w 12192000"/>
              <a:gd name="connsiteY1788" fmla="*/ 3132523 h 6571374"/>
              <a:gd name="connsiteX1789" fmla="*/ 10899277 w 12192000"/>
              <a:gd name="connsiteY1789" fmla="*/ 3202138 h 6571374"/>
              <a:gd name="connsiteX1790" fmla="*/ 10829664 w 12192000"/>
              <a:gd name="connsiteY1790" fmla="*/ 3132523 h 6571374"/>
              <a:gd name="connsiteX1791" fmla="*/ 10899277 w 12192000"/>
              <a:gd name="connsiteY1791" fmla="*/ 3062905 h 6571374"/>
              <a:gd name="connsiteX1792" fmla="*/ 10481600 w 12192000"/>
              <a:gd name="connsiteY1792" fmla="*/ 3062905 h 6571374"/>
              <a:gd name="connsiteX1793" fmla="*/ 10551213 w 12192000"/>
              <a:gd name="connsiteY1793" fmla="*/ 3132523 h 6571374"/>
              <a:gd name="connsiteX1794" fmla="*/ 10481600 w 12192000"/>
              <a:gd name="connsiteY1794" fmla="*/ 3202138 h 6571374"/>
              <a:gd name="connsiteX1795" fmla="*/ 10411988 w 12192000"/>
              <a:gd name="connsiteY1795" fmla="*/ 3132523 h 6571374"/>
              <a:gd name="connsiteX1796" fmla="*/ 10481600 w 12192000"/>
              <a:gd name="connsiteY1796" fmla="*/ 3062905 h 6571374"/>
              <a:gd name="connsiteX1797" fmla="*/ 10063924 w 12192000"/>
              <a:gd name="connsiteY1797" fmla="*/ 3062905 h 6571374"/>
              <a:gd name="connsiteX1798" fmla="*/ 10133537 w 12192000"/>
              <a:gd name="connsiteY1798" fmla="*/ 3132523 h 6571374"/>
              <a:gd name="connsiteX1799" fmla="*/ 10063924 w 12192000"/>
              <a:gd name="connsiteY1799" fmla="*/ 3202138 h 6571374"/>
              <a:gd name="connsiteX1800" fmla="*/ 9994311 w 12192000"/>
              <a:gd name="connsiteY1800" fmla="*/ 3132523 h 6571374"/>
              <a:gd name="connsiteX1801" fmla="*/ 10063924 w 12192000"/>
              <a:gd name="connsiteY1801" fmla="*/ 3062905 h 6571374"/>
              <a:gd name="connsiteX1802" fmla="*/ 9646247 w 12192000"/>
              <a:gd name="connsiteY1802" fmla="*/ 3062905 h 6571374"/>
              <a:gd name="connsiteX1803" fmla="*/ 9715860 w 12192000"/>
              <a:gd name="connsiteY1803" fmla="*/ 3132523 h 6571374"/>
              <a:gd name="connsiteX1804" fmla="*/ 9646247 w 12192000"/>
              <a:gd name="connsiteY1804" fmla="*/ 3202138 h 6571374"/>
              <a:gd name="connsiteX1805" fmla="*/ 9576635 w 12192000"/>
              <a:gd name="connsiteY1805" fmla="*/ 3132523 h 6571374"/>
              <a:gd name="connsiteX1806" fmla="*/ 9646247 w 12192000"/>
              <a:gd name="connsiteY1806" fmla="*/ 3062905 h 6571374"/>
              <a:gd name="connsiteX1807" fmla="*/ 9228571 w 12192000"/>
              <a:gd name="connsiteY1807" fmla="*/ 3062905 h 6571374"/>
              <a:gd name="connsiteX1808" fmla="*/ 9298184 w 12192000"/>
              <a:gd name="connsiteY1808" fmla="*/ 3132523 h 6571374"/>
              <a:gd name="connsiteX1809" fmla="*/ 9228571 w 12192000"/>
              <a:gd name="connsiteY1809" fmla="*/ 3202138 h 6571374"/>
              <a:gd name="connsiteX1810" fmla="*/ 9158958 w 12192000"/>
              <a:gd name="connsiteY1810" fmla="*/ 3132523 h 6571374"/>
              <a:gd name="connsiteX1811" fmla="*/ 9228571 w 12192000"/>
              <a:gd name="connsiteY1811" fmla="*/ 3062905 h 6571374"/>
              <a:gd name="connsiteX1812" fmla="*/ 8810895 w 12192000"/>
              <a:gd name="connsiteY1812" fmla="*/ 3062905 h 6571374"/>
              <a:gd name="connsiteX1813" fmla="*/ 8880507 w 12192000"/>
              <a:gd name="connsiteY1813" fmla="*/ 3132523 h 6571374"/>
              <a:gd name="connsiteX1814" fmla="*/ 8810895 w 12192000"/>
              <a:gd name="connsiteY1814" fmla="*/ 3202138 h 6571374"/>
              <a:gd name="connsiteX1815" fmla="*/ 8741282 w 12192000"/>
              <a:gd name="connsiteY1815" fmla="*/ 3132523 h 6571374"/>
              <a:gd name="connsiteX1816" fmla="*/ 8810895 w 12192000"/>
              <a:gd name="connsiteY1816" fmla="*/ 3062905 h 6571374"/>
              <a:gd name="connsiteX1817" fmla="*/ 8393218 w 12192000"/>
              <a:gd name="connsiteY1817" fmla="*/ 3062905 h 6571374"/>
              <a:gd name="connsiteX1818" fmla="*/ 8462831 w 12192000"/>
              <a:gd name="connsiteY1818" fmla="*/ 3132523 h 6571374"/>
              <a:gd name="connsiteX1819" fmla="*/ 8393218 w 12192000"/>
              <a:gd name="connsiteY1819" fmla="*/ 3202138 h 6571374"/>
              <a:gd name="connsiteX1820" fmla="*/ 8323606 w 12192000"/>
              <a:gd name="connsiteY1820" fmla="*/ 3132523 h 6571374"/>
              <a:gd name="connsiteX1821" fmla="*/ 8393218 w 12192000"/>
              <a:gd name="connsiteY1821" fmla="*/ 3062905 h 6571374"/>
              <a:gd name="connsiteX1822" fmla="*/ 7975542 w 12192000"/>
              <a:gd name="connsiteY1822" fmla="*/ 3062905 h 6571374"/>
              <a:gd name="connsiteX1823" fmla="*/ 8045155 w 12192000"/>
              <a:gd name="connsiteY1823" fmla="*/ 3132523 h 6571374"/>
              <a:gd name="connsiteX1824" fmla="*/ 7975542 w 12192000"/>
              <a:gd name="connsiteY1824" fmla="*/ 3202138 h 6571374"/>
              <a:gd name="connsiteX1825" fmla="*/ 7905929 w 12192000"/>
              <a:gd name="connsiteY1825" fmla="*/ 3132523 h 6571374"/>
              <a:gd name="connsiteX1826" fmla="*/ 7975542 w 12192000"/>
              <a:gd name="connsiteY1826" fmla="*/ 3062905 h 6571374"/>
              <a:gd name="connsiteX1827" fmla="*/ 7557865 w 12192000"/>
              <a:gd name="connsiteY1827" fmla="*/ 3062905 h 6571374"/>
              <a:gd name="connsiteX1828" fmla="*/ 7627478 w 12192000"/>
              <a:gd name="connsiteY1828" fmla="*/ 3132523 h 6571374"/>
              <a:gd name="connsiteX1829" fmla="*/ 7557865 w 12192000"/>
              <a:gd name="connsiteY1829" fmla="*/ 3202138 h 6571374"/>
              <a:gd name="connsiteX1830" fmla="*/ 7488253 w 12192000"/>
              <a:gd name="connsiteY1830" fmla="*/ 3132523 h 6571374"/>
              <a:gd name="connsiteX1831" fmla="*/ 7557865 w 12192000"/>
              <a:gd name="connsiteY1831" fmla="*/ 3062905 h 6571374"/>
              <a:gd name="connsiteX1832" fmla="*/ 7140189 w 12192000"/>
              <a:gd name="connsiteY1832" fmla="*/ 3062905 h 6571374"/>
              <a:gd name="connsiteX1833" fmla="*/ 7209802 w 12192000"/>
              <a:gd name="connsiteY1833" fmla="*/ 3132523 h 6571374"/>
              <a:gd name="connsiteX1834" fmla="*/ 7140189 w 12192000"/>
              <a:gd name="connsiteY1834" fmla="*/ 3202138 h 6571374"/>
              <a:gd name="connsiteX1835" fmla="*/ 7070576 w 12192000"/>
              <a:gd name="connsiteY1835" fmla="*/ 3132523 h 6571374"/>
              <a:gd name="connsiteX1836" fmla="*/ 7140189 w 12192000"/>
              <a:gd name="connsiteY1836" fmla="*/ 3062905 h 6571374"/>
              <a:gd name="connsiteX1837" fmla="*/ 6722513 w 12192000"/>
              <a:gd name="connsiteY1837" fmla="*/ 3062905 h 6571374"/>
              <a:gd name="connsiteX1838" fmla="*/ 6792125 w 12192000"/>
              <a:gd name="connsiteY1838" fmla="*/ 3132523 h 6571374"/>
              <a:gd name="connsiteX1839" fmla="*/ 6722513 w 12192000"/>
              <a:gd name="connsiteY1839" fmla="*/ 3202138 h 6571374"/>
              <a:gd name="connsiteX1840" fmla="*/ 6652900 w 12192000"/>
              <a:gd name="connsiteY1840" fmla="*/ 3132523 h 6571374"/>
              <a:gd name="connsiteX1841" fmla="*/ 6722513 w 12192000"/>
              <a:gd name="connsiteY1841" fmla="*/ 3062905 h 6571374"/>
              <a:gd name="connsiteX1842" fmla="*/ 6304836 w 12192000"/>
              <a:gd name="connsiteY1842" fmla="*/ 3062905 h 6571374"/>
              <a:gd name="connsiteX1843" fmla="*/ 6374449 w 12192000"/>
              <a:gd name="connsiteY1843" fmla="*/ 3132523 h 6571374"/>
              <a:gd name="connsiteX1844" fmla="*/ 6304836 w 12192000"/>
              <a:gd name="connsiteY1844" fmla="*/ 3202138 h 6571374"/>
              <a:gd name="connsiteX1845" fmla="*/ 6235223 w 12192000"/>
              <a:gd name="connsiteY1845" fmla="*/ 3132523 h 6571374"/>
              <a:gd name="connsiteX1846" fmla="*/ 6304836 w 12192000"/>
              <a:gd name="connsiteY1846" fmla="*/ 3062905 h 6571374"/>
              <a:gd name="connsiteX1847" fmla="*/ 5887160 w 12192000"/>
              <a:gd name="connsiteY1847" fmla="*/ 3062905 h 6571374"/>
              <a:gd name="connsiteX1848" fmla="*/ 5956772 w 12192000"/>
              <a:gd name="connsiteY1848" fmla="*/ 3132523 h 6571374"/>
              <a:gd name="connsiteX1849" fmla="*/ 5887160 w 12192000"/>
              <a:gd name="connsiteY1849" fmla="*/ 3202138 h 6571374"/>
              <a:gd name="connsiteX1850" fmla="*/ 5817547 w 12192000"/>
              <a:gd name="connsiteY1850" fmla="*/ 3132523 h 6571374"/>
              <a:gd name="connsiteX1851" fmla="*/ 5887160 w 12192000"/>
              <a:gd name="connsiteY1851" fmla="*/ 3062905 h 6571374"/>
              <a:gd name="connsiteX1852" fmla="*/ 5469483 w 12192000"/>
              <a:gd name="connsiteY1852" fmla="*/ 3062905 h 6571374"/>
              <a:gd name="connsiteX1853" fmla="*/ 5539096 w 12192000"/>
              <a:gd name="connsiteY1853" fmla="*/ 3132523 h 6571374"/>
              <a:gd name="connsiteX1854" fmla="*/ 5469483 w 12192000"/>
              <a:gd name="connsiteY1854" fmla="*/ 3202138 h 6571374"/>
              <a:gd name="connsiteX1855" fmla="*/ 5399870 w 12192000"/>
              <a:gd name="connsiteY1855" fmla="*/ 3132523 h 6571374"/>
              <a:gd name="connsiteX1856" fmla="*/ 5469483 w 12192000"/>
              <a:gd name="connsiteY1856" fmla="*/ 3062905 h 6571374"/>
              <a:gd name="connsiteX1857" fmla="*/ 5051807 w 12192000"/>
              <a:gd name="connsiteY1857" fmla="*/ 3062905 h 6571374"/>
              <a:gd name="connsiteX1858" fmla="*/ 5121419 w 12192000"/>
              <a:gd name="connsiteY1858" fmla="*/ 3132523 h 6571374"/>
              <a:gd name="connsiteX1859" fmla="*/ 5051807 w 12192000"/>
              <a:gd name="connsiteY1859" fmla="*/ 3202138 h 6571374"/>
              <a:gd name="connsiteX1860" fmla="*/ 4982194 w 12192000"/>
              <a:gd name="connsiteY1860" fmla="*/ 3132523 h 6571374"/>
              <a:gd name="connsiteX1861" fmla="*/ 5051807 w 12192000"/>
              <a:gd name="connsiteY1861" fmla="*/ 3062905 h 6571374"/>
              <a:gd name="connsiteX1862" fmla="*/ 4634130 w 12192000"/>
              <a:gd name="connsiteY1862" fmla="*/ 3062905 h 6571374"/>
              <a:gd name="connsiteX1863" fmla="*/ 4703743 w 12192000"/>
              <a:gd name="connsiteY1863" fmla="*/ 3132523 h 6571374"/>
              <a:gd name="connsiteX1864" fmla="*/ 4634130 w 12192000"/>
              <a:gd name="connsiteY1864" fmla="*/ 3202138 h 6571374"/>
              <a:gd name="connsiteX1865" fmla="*/ 4564517 w 12192000"/>
              <a:gd name="connsiteY1865" fmla="*/ 3132523 h 6571374"/>
              <a:gd name="connsiteX1866" fmla="*/ 4634130 w 12192000"/>
              <a:gd name="connsiteY1866" fmla="*/ 3062905 h 6571374"/>
              <a:gd name="connsiteX1867" fmla="*/ 4216566 w 12192000"/>
              <a:gd name="connsiteY1867" fmla="*/ 3062905 h 6571374"/>
              <a:gd name="connsiteX1868" fmla="*/ 4286066 w 12192000"/>
              <a:gd name="connsiteY1868" fmla="*/ 3132523 h 6571374"/>
              <a:gd name="connsiteX1869" fmla="*/ 4216566 w 12192000"/>
              <a:gd name="connsiteY1869" fmla="*/ 3202138 h 6571374"/>
              <a:gd name="connsiteX1870" fmla="*/ 4146954 w 12192000"/>
              <a:gd name="connsiteY1870" fmla="*/ 3132523 h 6571374"/>
              <a:gd name="connsiteX1871" fmla="*/ 4216566 w 12192000"/>
              <a:gd name="connsiteY1871" fmla="*/ 3062905 h 6571374"/>
              <a:gd name="connsiteX1872" fmla="*/ 6722513 w 12192000"/>
              <a:gd name="connsiteY1872" fmla="*/ 2756630 h 6571374"/>
              <a:gd name="connsiteX1873" fmla="*/ 6792125 w 12192000"/>
              <a:gd name="connsiteY1873" fmla="*/ 2826233 h 6571374"/>
              <a:gd name="connsiteX1874" fmla="*/ 6722513 w 12192000"/>
              <a:gd name="connsiteY1874" fmla="*/ 2895837 h 6571374"/>
              <a:gd name="connsiteX1875" fmla="*/ 6652900 w 12192000"/>
              <a:gd name="connsiteY1875" fmla="*/ 2826233 h 6571374"/>
              <a:gd name="connsiteX1876" fmla="*/ 6722513 w 12192000"/>
              <a:gd name="connsiteY1876" fmla="*/ 2756630 h 6571374"/>
              <a:gd name="connsiteX1877" fmla="*/ 6304836 w 12192000"/>
              <a:gd name="connsiteY1877" fmla="*/ 2756630 h 6571374"/>
              <a:gd name="connsiteX1878" fmla="*/ 6374449 w 12192000"/>
              <a:gd name="connsiteY1878" fmla="*/ 2826233 h 6571374"/>
              <a:gd name="connsiteX1879" fmla="*/ 6304836 w 12192000"/>
              <a:gd name="connsiteY1879" fmla="*/ 2895837 h 6571374"/>
              <a:gd name="connsiteX1880" fmla="*/ 6235223 w 12192000"/>
              <a:gd name="connsiteY1880" fmla="*/ 2826233 h 6571374"/>
              <a:gd name="connsiteX1881" fmla="*/ 6304836 w 12192000"/>
              <a:gd name="connsiteY1881" fmla="*/ 2756630 h 6571374"/>
              <a:gd name="connsiteX1882" fmla="*/ 5887160 w 12192000"/>
              <a:gd name="connsiteY1882" fmla="*/ 2756630 h 6571374"/>
              <a:gd name="connsiteX1883" fmla="*/ 5956772 w 12192000"/>
              <a:gd name="connsiteY1883" fmla="*/ 2826233 h 6571374"/>
              <a:gd name="connsiteX1884" fmla="*/ 5887160 w 12192000"/>
              <a:gd name="connsiteY1884" fmla="*/ 2895837 h 6571374"/>
              <a:gd name="connsiteX1885" fmla="*/ 5817547 w 12192000"/>
              <a:gd name="connsiteY1885" fmla="*/ 2826233 h 6571374"/>
              <a:gd name="connsiteX1886" fmla="*/ 5887160 w 12192000"/>
              <a:gd name="connsiteY1886" fmla="*/ 2756630 h 6571374"/>
              <a:gd name="connsiteX1887" fmla="*/ 5469483 w 12192000"/>
              <a:gd name="connsiteY1887" fmla="*/ 2756630 h 6571374"/>
              <a:gd name="connsiteX1888" fmla="*/ 5539096 w 12192000"/>
              <a:gd name="connsiteY1888" fmla="*/ 2826233 h 6571374"/>
              <a:gd name="connsiteX1889" fmla="*/ 5469483 w 12192000"/>
              <a:gd name="connsiteY1889" fmla="*/ 2895837 h 6571374"/>
              <a:gd name="connsiteX1890" fmla="*/ 5399870 w 12192000"/>
              <a:gd name="connsiteY1890" fmla="*/ 2826233 h 6571374"/>
              <a:gd name="connsiteX1891" fmla="*/ 5469483 w 12192000"/>
              <a:gd name="connsiteY1891" fmla="*/ 2756630 h 6571374"/>
              <a:gd name="connsiteX1892" fmla="*/ 5051807 w 12192000"/>
              <a:gd name="connsiteY1892" fmla="*/ 2756630 h 6571374"/>
              <a:gd name="connsiteX1893" fmla="*/ 5121419 w 12192000"/>
              <a:gd name="connsiteY1893" fmla="*/ 2826234 h 6571374"/>
              <a:gd name="connsiteX1894" fmla="*/ 5051807 w 12192000"/>
              <a:gd name="connsiteY1894" fmla="*/ 2895838 h 6571374"/>
              <a:gd name="connsiteX1895" fmla="*/ 4982194 w 12192000"/>
              <a:gd name="connsiteY1895" fmla="*/ 2826234 h 6571374"/>
              <a:gd name="connsiteX1896" fmla="*/ 5051807 w 12192000"/>
              <a:gd name="connsiteY1896" fmla="*/ 2756630 h 6571374"/>
              <a:gd name="connsiteX1897" fmla="*/ 4634130 w 12192000"/>
              <a:gd name="connsiteY1897" fmla="*/ 2756630 h 6571374"/>
              <a:gd name="connsiteX1898" fmla="*/ 4703743 w 12192000"/>
              <a:gd name="connsiteY1898" fmla="*/ 2826234 h 6571374"/>
              <a:gd name="connsiteX1899" fmla="*/ 4634130 w 12192000"/>
              <a:gd name="connsiteY1899" fmla="*/ 2895838 h 6571374"/>
              <a:gd name="connsiteX1900" fmla="*/ 4564517 w 12192000"/>
              <a:gd name="connsiteY1900" fmla="*/ 2826234 h 6571374"/>
              <a:gd name="connsiteX1901" fmla="*/ 4634130 w 12192000"/>
              <a:gd name="connsiteY1901" fmla="*/ 2756630 h 6571374"/>
              <a:gd name="connsiteX1902" fmla="*/ 4216574 w 12192000"/>
              <a:gd name="connsiteY1902" fmla="*/ 2756630 h 6571374"/>
              <a:gd name="connsiteX1903" fmla="*/ 4286066 w 12192000"/>
              <a:gd name="connsiteY1903" fmla="*/ 2826234 h 6571374"/>
              <a:gd name="connsiteX1904" fmla="*/ 4216574 w 12192000"/>
              <a:gd name="connsiteY1904" fmla="*/ 2895838 h 6571374"/>
              <a:gd name="connsiteX1905" fmla="*/ 4146963 w 12192000"/>
              <a:gd name="connsiteY1905" fmla="*/ 2826234 h 6571374"/>
              <a:gd name="connsiteX1906" fmla="*/ 4216574 w 12192000"/>
              <a:gd name="connsiteY1906" fmla="*/ 2756630 h 6571374"/>
              <a:gd name="connsiteX1907" fmla="*/ 3798903 w 12192000"/>
              <a:gd name="connsiteY1907" fmla="*/ 2756630 h 6571374"/>
              <a:gd name="connsiteX1908" fmla="*/ 3868513 w 12192000"/>
              <a:gd name="connsiteY1908" fmla="*/ 2826234 h 6571374"/>
              <a:gd name="connsiteX1909" fmla="*/ 3798903 w 12192000"/>
              <a:gd name="connsiteY1909" fmla="*/ 2895838 h 6571374"/>
              <a:gd name="connsiteX1910" fmla="*/ 3729291 w 12192000"/>
              <a:gd name="connsiteY1910" fmla="*/ 2826234 h 6571374"/>
              <a:gd name="connsiteX1911" fmla="*/ 3798903 w 12192000"/>
              <a:gd name="connsiteY1911" fmla="*/ 2756630 h 6571374"/>
              <a:gd name="connsiteX1912" fmla="*/ 3381232 w 12192000"/>
              <a:gd name="connsiteY1912" fmla="*/ 2756630 h 6571374"/>
              <a:gd name="connsiteX1913" fmla="*/ 3450846 w 12192000"/>
              <a:gd name="connsiteY1913" fmla="*/ 2826234 h 6571374"/>
              <a:gd name="connsiteX1914" fmla="*/ 3381232 w 12192000"/>
              <a:gd name="connsiteY1914" fmla="*/ 2895838 h 6571374"/>
              <a:gd name="connsiteX1915" fmla="*/ 3311616 w 12192000"/>
              <a:gd name="connsiteY1915" fmla="*/ 2826234 h 6571374"/>
              <a:gd name="connsiteX1916" fmla="*/ 3381232 w 12192000"/>
              <a:gd name="connsiteY1916" fmla="*/ 2756630 h 6571374"/>
              <a:gd name="connsiteX1917" fmla="*/ 2963546 w 12192000"/>
              <a:gd name="connsiteY1917" fmla="*/ 2756630 h 6571374"/>
              <a:gd name="connsiteX1918" fmla="*/ 3033158 w 12192000"/>
              <a:gd name="connsiteY1918" fmla="*/ 2826234 h 6571374"/>
              <a:gd name="connsiteX1919" fmla="*/ 2963546 w 12192000"/>
              <a:gd name="connsiteY1919" fmla="*/ 2895838 h 6571374"/>
              <a:gd name="connsiteX1920" fmla="*/ 2893929 w 12192000"/>
              <a:gd name="connsiteY1920" fmla="*/ 2826234 h 6571374"/>
              <a:gd name="connsiteX1921" fmla="*/ 2963546 w 12192000"/>
              <a:gd name="connsiteY1921" fmla="*/ 2756630 h 6571374"/>
              <a:gd name="connsiteX1922" fmla="*/ 2545856 w 12192000"/>
              <a:gd name="connsiteY1922" fmla="*/ 2756630 h 6571374"/>
              <a:gd name="connsiteX1923" fmla="*/ 2615469 w 12192000"/>
              <a:gd name="connsiteY1923" fmla="*/ 2826234 h 6571374"/>
              <a:gd name="connsiteX1924" fmla="*/ 2545856 w 12192000"/>
              <a:gd name="connsiteY1924" fmla="*/ 2895838 h 6571374"/>
              <a:gd name="connsiteX1925" fmla="*/ 2476242 w 12192000"/>
              <a:gd name="connsiteY1925" fmla="*/ 2826234 h 6571374"/>
              <a:gd name="connsiteX1926" fmla="*/ 2545856 w 12192000"/>
              <a:gd name="connsiteY1926" fmla="*/ 2756630 h 6571374"/>
              <a:gd name="connsiteX1927" fmla="*/ 2128167 w 12192000"/>
              <a:gd name="connsiteY1927" fmla="*/ 2756630 h 6571374"/>
              <a:gd name="connsiteX1928" fmla="*/ 2197779 w 12192000"/>
              <a:gd name="connsiteY1928" fmla="*/ 2826234 h 6571374"/>
              <a:gd name="connsiteX1929" fmla="*/ 2128167 w 12192000"/>
              <a:gd name="connsiteY1929" fmla="*/ 2895838 h 6571374"/>
              <a:gd name="connsiteX1930" fmla="*/ 2058553 w 12192000"/>
              <a:gd name="connsiteY1930" fmla="*/ 2826234 h 6571374"/>
              <a:gd name="connsiteX1931" fmla="*/ 2128167 w 12192000"/>
              <a:gd name="connsiteY1931" fmla="*/ 2756630 h 6571374"/>
              <a:gd name="connsiteX1932" fmla="*/ 1710477 w 12192000"/>
              <a:gd name="connsiteY1932" fmla="*/ 2756630 h 6571374"/>
              <a:gd name="connsiteX1933" fmla="*/ 1780089 w 12192000"/>
              <a:gd name="connsiteY1933" fmla="*/ 2826234 h 6571374"/>
              <a:gd name="connsiteX1934" fmla="*/ 1710477 w 12192000"/>
              <a:gd name="connsiteY1934" fmla="*/ 2895838 h 6571374"/>
              <a:gd name="connsiteX1935" fmla="*/ 1640854 w 12192000"/>
              <a:gd name="connsiteY1935" fmla="*/ 2826234 h 6571374"/>
              <a:gd name="connsiteX1936" fmla="*/ 1710477 w 12192000"/>
              <a:gd name="connsiteY1936" fmla="*/ 2756630 h 6571374"/>
              <a:gd name="connsiteX1937" fmla="*/ 1292787 w 12192000"/>
              <a:gd name="connsiteY1937" fmla="*/ 2756630 h 6571374"/>
              <a:gd name="connsiteX1938" fmla="*/ 1362400 w 12192000"/>
              <a:gd name="connsiteY1938" fmla="*/ 2826234 h 6571374"/>
              <a:gd name="connsiteX1939" fmla="*/ 1292787 w 12192000"/>
              <a:gd name="connsiteY1939" fmla="*/ 2895838 h 6571374"/>
              <a:gd name="connsiteX1940" fmla="*/ 1223174 w 12192000"/>
              <a:gd name="connsiteY1940" fmla="*/ 2826234 h 6571374"/>
              <a:gd name="connsiteX1941" fmla="*/ 1292787 w 12192000"/>
              <a:gd name="connsiteY1941" fmla="*/ 2756630 h 6571374"/>
              <a:gd name="connsiteX1942" fmla="*/ 875116 w 12192000"/>
              <a:gd name="connsiteY1942" fmla="*/ 2756630 h 6571374"/>
              <a:gd name="connsiteX1943" fmla="*/ 944729 w 12192000"/>
              <a:gd name="connsiteY1943" fmla="*/ 2826234 h 6571374"/>
              <a:gd name="connsiteX1944" fmla="*/ 875116 w 12192000"/>
              <a:gd name="connsiteY1944" fmla="*/ 2895838 h 6571374"/>
              <a:gd name="connsiteX1945" fmla="*/ 805502 w 12192000"/>
              <a:gd name="connsiteY1945" fmla="*/ 2826234 h 6571374"/>
              <a:gd name="connsiteX1946" fmla="*/ 875116 w 12192000"/>
              <a:gd name="connsiteY1946" fmla="*/ 2756630 h 6571374"/>
              <a:gd name="connsiteX1947" fmla="*/ 457440 w 12192000"/>
              <a:gd name="connsiteY1947" fmla="*/ 2756630 h 6571374"/>
              <a:gd name="connsiteX1948" fmla="*/ 527055 w 12192000"/>
              <a:gd name="connsiteY1948" fmla="*/ 2826234 h 6571374"/>
              <a:gd name="connsiteX1949" fmla="*/ 457440 w 12192000"/>
              <a:gd name="connsiteY1949" fmla="*/ 2895838 h 6571374"/>
              <a:gd name="connsiteX1950" fmla="*/ 387826 w 12192000"/>
              <a:gd name="connsiteY1950" fmla="*/ 2826234 h 6571374"/>
              <a:gd name="connsiteX1951" fmla="*/ 457440 w 12192000"/>
              <a:gd name="connsiteY1951" fmla="*/ 2756630 h 6571374"/>
              <a:gd name="connsiteX1952" fmla="*/ 39766 w 12192000"/>
              <a:gd name="connsiteY1952" fmla="*/ 2756630 h 6571374"/>
              <a:gd name="connsiteX1953" fmla="*/ 109379 w 12192000"/>
              <a:gd name="connsiteY1953" fmla="*/ 2826234 h 6571374"/>
              <a:gd name="connsiteX1954" fmla="*/ 39766 w 12192000"/>
              <a:gd name="connsiteY1954" fmla="*/ 2895838 h 6571374"/>
              <a:gd name="connsiteX1955" fmla="*/ 12669 w 12192000"/>
              <a:gd name="connsiteY1955" fmla="*/ 2890368 h 6571374"/>
              <a:gd name="connsiteX1956" fmla="*/ 0 w 12192000"/>
              <a:gd name="connsiteY1956" fmla="*/ 2881827 h 6571374"/>
              <a:gd name="connsiteX1957" fmla="*/ 0 w 12192000"/>
              <a:gd name="connsiteY1957" fmla="*/ 2770641 h 6571374"/>
              <a:gd name="connsiteX1958" fmla="*/ 12669 w 12192000"/>
              <a:gd name="connsiteY1958" fmla="*/ 2762100 h 6571374"/>
              <a:gd name="connsiteX1959" fmla="*/ 39766 w 12192000"/>
              <a:gd name="connsiteY1959" fmla="*/ 2756630 h 6571374"/>
              <a:gd name="connsiteX1960" fmla="*/ 12152306 w 12192000"/>
              <a:gd name="connsiteY1960" fmla="*/ 2756629 h 6571374"/>
              <a:gd name="connsiteX1961" fmla="*/ 12179402 w 12192000"/>
              <a:gd name="connsiteY1961" fmla="*/ 2762098 h 6571374"/>
              <a:gd name="connsiteX1962" fmla="*/ 12192000 w 12192000"/>
              <a:gd name="connsiteY1962" fmla="*/ 2770590 h 6571374"/>
              <a:gd name="connsiteX1963" fmla="*/ 12192000 w 12192000"/>
              <a:gd name="connsiteY1963" fmla="*/ 2881875 h 6571374"/>
              <a:gd name="connsiteX1964" fmla="*/ 12179402 w 12192000"/>
              <a:gd name="connsiteY1964" fmla="*/ 2890367 h 6571374"/>
              <a:gd name="connsiteX1965" fmla="*/ 12152306 w 12192000"/>
              <a:gd name="connsiteY1965" fmla="*/ 2895837 h 6571374"/>
              <a:gd name="connsiteX1966" fmla="*/ 12082694 w 12192000"/>
              <a:gd name="connsiteY1966" fmla="*/ 2826233 h 6571374"/>
              <a:gd name="connsiteX1967" fmla="*/ 12152306 w 12192000"/>
              <a:gd name="connsiteY1967" fmla="*/ 2756629 h 6571374"/>
              <a:gd name="connsiteX1968" fmla="*/ 11734630 w 12192000"/>
              <a:gd name="connsiteY1968" fmla="*/ 2756629 h 6571374"/>
              <a:gd name="connsiteX1969" fmla="*/ 11804243 w 12192000"/>
              <a:gd name="connsiteY1969" fmla="*/ 2826233 h 6571374"/>
              <a:gd name="connsiteX1970" fmla="*/ 11734630 w 12192000"/>
              <a:gd name="connsiteY1970" fmla="*/ 2895837 h 6571374"/>
              <a:gd name="connsiteX1971" fmla="*/ 11665017 w 12192000"/>
              <a:gd name="connsiteY1971" fmla="*/ 2826233 h 6571374"/>
              <a:gd name="connsiteX1972" fmla="*/ 11734630 w 12192000"/>
              <a:gd name="connsiteY1972" fmla="*/ 2756629 h 6571374"/>
              <a:gd name="connsiteX1973" fmla="*/ 11316953 w 12192000"/>
              <a:gd name="connsiteY1973" fmla="*/ 2756629 h 6571374"/>
              <a:gd name="connsiteX1974" fmla="*/ 11386566 w 12192000"/>
              <a:gd name="connsiteY1974" fmla="*/ 2826233 h 6571374"/>
              <a:gd name="connsiteX1975" fmla="*/ 11316953 w 12192000"/>
              <a:gd name="connsiteY1975" fmla="*/ 2895837 h 6571374"/>
              <a:gd name="connsiteX1976" fmla="*/ 11247341 w 12192000"/>
              <a:gd name="connsiteY1976" fmla="*/ 2826233 h 6571374"/>
              <a:gd name="connsiteX1977" fmla="*/ 11316953 w 12192000"/>
              <a:gd name="connsiteY1977" fmla="*/ 2756629 h 6571374"/>
              <a:gd name="connsiteX1978" fmla="*/ 10899277 w 12192000"/>
              <a:gd name="connsiteY1978" fmla="*/ 2756629 h 6571374"/>
              <a:gd name="connsiteX1979" fmla="*/ 10968890 w 12192000"/>
              <a:gd name="connsiteY1979" fmla="*/ 2826233 h 6571374"/>
              <a:gd name="connsiteX1980" fmla="*/ 10899277 w 12192000"/>
              <a:gd name="connsiteY1980" fmla="*/ 2895837 h 6571374"/>
              <a:gd name="connsiteX1981" fmla="*/ 10829664 w 12192000"/>
              <a:gd name="connsiteY1981" fmla="*/ 2826233 h 6571374"/>
              <a:gd name="connsiteX1982" fmla="*/ 10899277 w 12192000"/>
              <a:gd name="connsiteY1982" fmla="*/ 2756629 h 6571374"/>
              <a:gd name="connsiteX1983" fmla="*/ 10481600 w 12192000"/>
              <a:gd name="connsiteY1983" fmla="*/ 2756629 h 6571374"/>
              <a:gd name="connsiteX1984" fmla="*/ 10551213 w 12192000"/>
              <a:gd name="connsiteY1984" fmla="*/ 2826233 h 6571374"/>
              <a:gd name="connsiteX1985" fmla="*/ 10481600 w 12192000"/>
              <a:gd name="connsiteY1985" fmla="*/ 2895837 h 6571374"/>
              <a:gd name="connsiteX1986" fmla="*/ 10411988 w 12192000"/>
              <a:gd name="connsiteY1986" fmla="*/ 2826233 h 6571374"/>
              <a:gd name="connsiteX1987" fmla="*/ 10481600 w 12192000"/>
              <a:gd name="connsiteY1987" fmla="*/ 2756629 h 6571374"/>
              <a:gd name="connsiteX1988" fmla="*/ 10063924 w 12192000"/>
              <a:gd name="connsiteY1988" fmla="*/ 2756629 h 6571374"/>
              <a:gd name="connsiteX1989" fmla="*/ 10133537 w 12192000"/>
              <a:gd name="connsiteY1989" fmla="*/ 2826233 h 6571374"/>
              <a:gd name="connsiteX1990" fmla="*/ 10063924 w 12192000"/>
              <a:gd name="connsiteY1990" fmla="*/ 2895837 h 6571374"/>
              <a:gd name="connsiteX1991" fmla="*/ 9994311 w 12192000"/>
              <a:gd name="connsiteY1991" fmla="*/ 2826233 h 6571374"/>
              <a:gd name="connsiteX1992" fmla="*/ 10063924 w 12192000"/>
              <a:gd name="connsiteY1992" fmla="*/ 2756629 h 6571374"/>
              <a:gd name="connsiteX1993" fmla="*/ 9646247 w 12192000"/>
              <a:gd name="connsiteY1993" fmla="*/ 2756629 h 6571374"/>
              <a:gd name="connsiteX1994" fmla="*/ 9715860 w 12192000"/>
              <a:gd name="connsiteY1994" fmla="*/ 2826233 h 6571374"/>
              <a:gd name="connsiteX1995" fmla="*/ 9646247 w 12192000"/>
              <a:gd name="connsiteY1995" fmla="*/ 2895837 h 6571374"/>
              <a:gd name="connsiteX1996" fmla="*/ 9576635 w 12192000"/>
              <a:gd name="connsiteY1996" fmla="*/ 2826233 h 6571374"/>
              <a:gd name="connsiteX1997" fmla="*/ 9646247 w 12192000"/>
              <a:gd name="connsiteY1997" fmla="*/ 2756629 h 6571374"/>
              <a:gd name="connsiteX1998" fmla="*/ 9228571 w 12192000"/>
              <a:gd name="connsiteY1998" fmla="*/ 2756629 h 6571374"/>
              <a:gd name="connsiteX1999" fmla="*/ 9298184 w 12192000"/>
              <a:gd name="connsiteY1999" fmla="*/ 2826233 h 6571374"/>
              <a:gd name="connsiteX2000" fmla="*/ 9228571 w 12192000"/>
              <a:gd name="connsiteY2000" fmla="*/ 2895837 h 6571374"/>
              <a:gd name="connsiteX2001" fmla="*/ 9158958 w 12192000"/>
              <a:gd name="connsiteY2001" fmla="*/ 2826233 h 6571374"/>
              <a:gd name="connsiteX2002" fmla="*/ 9228571 w 12192000"/>
              <a:gd name="connsiteY2002" fmla="*/ 2756629 h 6571374"/>
              <a:gd name="connsiteX2003" fmla="*/ 8810895 w 12192000"/>
              <a:gd name="connsiteY2003" fmla="*/ 2756629 h 6571374"/>
              <a:gd name="connsiteX2004" fmla="*/ 8880507 w 12192000"/>
              <a:gd name="connsiteY2004" fmla="*/ 2826233 h 6571374"/>
              <a:gd name="connsiteX2005" fmla="*/ 8810895 w 12192000"/>
              <a:gd name="connsiteY2005" fmla="*/ 2895837 h 6571374"/>
              <a:gd name="connsiteX2006" fmla="*/ 8741282 w 12192000"/>
              <a:gd name="connsiteY2006" fmla="*/ 2826233 h 6571374"/>
              <a:gd name="connsiteX2007" fmla="*/ 8810895 w 12192000"/>
              <a:gd name="connsiteY2007" fmla="*/ 2756629 h 6571374"/>
              <a:gd name="connsiteX2008" fmla="*/ 8393218 w 12192000"/>
              <a:gd name="connsiteY2008" fmla="*/ 2756629 h 6571374"/>
              <a:gd name="connsiteX2009" fmla="*/ 8462831 w 12192000"/>
              <a:gd name="connsiteY2009" fmla="*/ 2826233 h 6571374"/>
              <a:gd name="connsiteX2010" fmla="*/ 8393218 w 12192000"/>
              <a:gd name="connsiteY2010" fmla="*/ 2895837 h 6571374"/>
              <a:gd name="connsiteX2011" fmla="*/ 8323606 w 12192000"/>
              <a:gd name="connsiteY2011" fmla="*/ 2826233 h 6571374"/>
              <a:gd name="connsiteX2012" fmla="*/ 8393218 w 12192000"/>
              <a:gd name="connsiteY2012" fmla="*/ 2756629 h 6571374"/>
              <a:gd name="connsiteX2013" fmla="*/ 7975542 w 12192000"/>
              <a:gd name="connsiteY2013" fmla="*/ 2756629 h 6571374"/>
              <a:gd name="connsiteX2014" fmla="*/ 8045155 w 12192000"/>
              <a:gd name="connsiteY2014" fmla="*/ 2826233 h 6571374"/>
              <a:gd name="connsiteX2015" fmla="*/ 7975542 w 12192000"/>
              <a:gd name="connsiteY2015" fmla="*/ 2895837 h 6571374"/>
              <a:gd name="connsiteX2016" fmla="*/ 7905929 w 12192000"/>
              <a:gd name="connsiteY2016" fmla="*/ 2826233 h 6571374"/>
              <a:gd name="connsiteX2017" fmla="*/ 7975542 w 12192000"/>
              <a:gd name="connsiteY2017" fmla="*/ 2756629 h 6571374"/>
              <a:gd name="connsiteX2018" fmla="*/ 7557865 w 12192000"/>
              <a:gd name="connsiteY2018" fmla="*/ 2756629 h 6571374"/>
              <a:gd name="connsiteX2019" fmla="*/ 7627478 w 12192000"/>
              <a:gd name="connsiteY2019" fmla="*/ 2826233 h 6571374"/>
              <a:gd name="connsiteX2020" fmla="*/ 7557865 w 12192000"/>
              <a:gd name="connsiteY2020" fmla="*/ 2895837 h 6571374"/>
              <a:gd name="connsiteX2021" fmla="*/ 7488253 w 12192000"/>
              <a:gd name="connsiteY2021" fmla="*/ 2826233 h 6571374"/>
              <a:gd name="connsiteX2022" fmla="*/ 7557865 w 12192000"/>
              <a:gd name="connsiteY2022" fmla="*/ 2756629 h 6571374"/>
              <a:gd name="connsiteX2023" fmla="*/ 7140189 w 12192000"/>
              <a:gd name="connsiteY2023" fmla="*/ 2756629 h 6571374"/>
              <a:gd name="connsiteX2024" fmla="*/ 7209802 w 12192000"/>
              <a:gd name="connsiteY2024" fmla="*/ 2826233 h 6571374"/>
              <a:gd name="connsiteX2025" fmla="*/ 7140189 w 12192000"/>
              <a:gd name="connsiteY2025" fmla="*/ 2895837 h 6571374"/>
              <a:gd name="connsiteX2026" fmla="*/ 7070576 w 12192000"/>
              <a:gd name="connsiteY2026" fmla="*/ 2826233 h 6571374"/>
              <a:gd name="connsiteX2027" fmla="*/ 7140189 w 12192000"/>
              <a:gd name="connsiteY2027" fmla="*/ 2756629 h 6571374"/>
              <a:gd name="connsiteX2028" fmla="*/ 5051807 w 12192000"/>
              <a:gd name="connsiteY2028" fmla="*/ 2450339 h 6571374"/>
              <a:gd name="connsiteX2029" fmla="*/ 5121419 w 12192000"/>
              <a:gd name="connsiteY2029" fmla="*/ 2519957 h 6571374"/>
              <a:gd name="connsiteX2030" fmla="*/ 5051807 w 12192000"/>
              <a:gd name="connsiteY2030" fmla="*/ 2589582 h 6571374"/>
              <a:gd name="connsiteX2031" fmla="*/ 4982194 w 12192000"/>
              <a:gd name="connsiteY2031" fmla="*/ 2519957 h 6571374"/>
              <a:gd name="connsiteX2032" fmla="*/ 5051807 w 12192000"/>
              <a:gd name="connsiteY2032" fmla="*/ 2450339 h 6571374"/>
              <a:gd name="connsiteX2033" fmla="*/ 4634130 w 12192000"/>
              <a:gd name="connsiteY2033" fmla="*/ 2450339 h 6571374"/>
              <a:gd name="connsiteX2034" fmla="*/ 4703743 w 12192000"/>
              <a:gd name="connsiteY2034" fmla="*/ 2519957 h 6571374"/>
              <a:gd name="connsiteX2035" fmla="*/ 4634130 w 12192000"/>
              <a:gd name="connsiteY2035" fmla="*/ 2589582 h 6571374"/>
              <a:gd name="connsiteX2036" fmla="*/ 4564517 w 12192000"/>
              <a:gd name="connsiteY2036" fmla="*/ 2519957 h 6571374"/>
              <a:gd name="connsiteX2037" fmla="*/ 4634130 w 12192000"/>
              <a:gd name="connsiteY2037" fmla="*/ 2450339 h 6571374"/>
              <a:gd name="connsiteX2038" fmla="*/ 4216583 w 12192000"/>
              <a:gd name="connsiteY2038" fmla="*/ 2450339 h 6571374"/>
              <a:gd name="connsiteX2039" fmla="*/ 4286066 w 12192000"/>
              <a:gd name="connsiteY2039" fmla="*/ 2519957 h 6571374"/>
              <a:gd name="connsiteX2040" fmla="*/ 4216583 w 12192000"/>
              <a:gd name="connsiteY2040" fmla="*/ 2589582 h 6571374"/>
              <a:gd name="connsiteX2041" fmla="*/ 4146970 w 12192000"/>
              <a:gd name="connsiteY2041" fmla="*/ 2519957 h 6571374"/>
              <a:gd name="connsiteX2042" fmla="*/ 4216583 w 12192000"/>
              <a:gd name="connsiteY2042" fmla="*/ 2450339 h 6571374"/>
              <a:gd name="connsiteX2043" fmla="*/ 3798911 w 12192000"/>
              <a:gd name="connsiteY2043" fmla="*/ 2450339 h 6571374"/>
              <a:gd name="connsiteX2044" fmla="*/ 3868520 w 12192000"/>
              <a:gd name="connsiteY2044" fmla="*/ 2519957 h 6571374"/>
              <a:gd name="connsiteX2045" fmla="*/ 3798911 w 12192000"/>
              <a:gd name="connsiteY2045" fmla="*/ 2589582 h 6571374"/>
              <a:gd name="connsiteX2046" fmla="*/ 3729300 w 12192000"/>
              <a:gd name="connsiteY2046" fmla="*/ 2519957 h 6571374"/>
              <a:gd name="connsiteX2047" fmla="*/ 3798911 w 12192000"/>
              <a:gd name="connsiteY2047" fmla="*/ 2450339 h 6571374"/>
              <a:gd name="connsiteX2048" fmla="*/ 3381242 w 12192000"/>
              <a:gd name="connsiteY2048" fmla="*/ 2450339 h 6571374"/>
              <a:gd name="connsiteX2049" fmla="*/ 3450856 w 12192000"/>
              <a:gd name="connsiteY2049" fmla="*/ 2519957 h 6571374"/>
              <a:gd name="connsiteX2050" fmla="*/ 3381242 w 12192000"/>
              <a:gd name="connsiteY2050" fmla="*/ 2589582 h 6571374"/>
              <a:gd name="connsiteX2051" fmla="*/ 3311624 w 12192000"/>
              <a:gd name="connsiteY2051" fmla="*/ 2519957 h 6571374"/>
              <a:gd name="connsiteX2052" fmla="*/ 3381242 w 12192000"/>
              <a:gd name="connsiteY2052" fmla="*/ 2450339 h 6571374"/>
              <a:gd name="connsiteX2053" fmla="*/ 2963554 w 12192000"/>
              <a:gd name="connsiteY2053" fmla="*/ 2450339 h 6571374"/>
              <a:gd name="connsiteX2054" fmla="*/ 3033166 w 12192000"/>
              <a:gd name="connsiteY2054" fmla="*/ 2519957 h 6571374"/>
              <a:gd name="connsiteX2055" fmla="*/ 2963554 w 12192000"/>
              <a:gd name="connsiteY2055" fmla="*/ 2589582 h 6571374"/>
              <a:gd name="connsiteX2056" fmla="*/ 2893936 w 12192000"/>
              <a:gd name="connsiteY2056" fmla="*/ 2519957 h 6571374"/>
              <a:gd name="connsiteX2057" fmla="*/ 2963554 w 12192000"/>
              <a:gd name="connsiteY2057" fmla="*/ 2450339 h 6571374"/>
              <a:gd name="connsiteX2058" fmla="*/ 2545864 w 12192000"/>
              <a:gd name="connsiteY2058" fmla="*/ 2450339 h 6571374"/>
              <a:gd name="connsiteX2059" fmla="*/ 2615476 w 12192000"/>
              <a:gd name="connsiteY2059" fmla="*/ 2519957 h 6571374"/>
              <a:gd name="connsiteX2060" fmla="*/ 2545864 w 12192000"/>
              <a:gd name="connsiteY2060" fmla="*/ 2589582 h 6571374"/>
              <a:gd name="connsiteX2061" fmla="*/ 2476250 w 12192000"/>
              <a:gd name="connsiteY2061" fmla="*/ 2519957 h 6571374"/>
              <a:gd name="connsiteX2062" fmla="*/ 2545864 w 12192000"/>
              <a:gd name="connsiteY2062" fmla="*/ 2450339 h 6571374"/>
              <a:gd name="connsiteX2063" fmla="*/ 2128173 w 12192000"/>
              <a:gd name="connsiteY2063" fmla="*/ 2450339 h 6571374"/>
              <a:gd name="connsiteX2064" fmla="*/ 2197785 w 12192000"/>
              <a:gd name="connsiteY2064" fmla="*/ 2519957 h 6571374"/>
              <a:gd name="connsiteX2065" fmla="*/ 2128173 w 12192000"/>
              <a:gd name="connsiteY2065" fmla="*/ 2589582 h 6571374"/>
              <a:gd name="connsiteX2066" fmla="*/ 2058560 w 12192000"/>
              <a:gd name="connsiteY2066" fmla="*/ 2519957 h 6571374"/>
              <a:gd name="connsiteX2067" fmla="*/ 2128173 w 12192000"/>
              <a:gd name="connsiteY2067" fmla="*/ 2450339 h 6571374"/>
              <a:gd name="connsiteX2068" fmla="*/ 1710481 w 12192000"/>
              <a:gd name="connsiteY2068" fmla="*/ 2450339 h 6571374"/>
              <a:gd name="connsiteX2069" fmla="*/ 1780094 w 12192000"/>
              <a:gd name="connsiteY2069" fmla="*/ 2519957 h 6571374"/>
              <a:gd name="connsiteX2070" fmla="*/ 1710481 w 12192000"/>
              <a:gd name="connsiteY2070" fmla="*/ 2589582 h 6571374"/>
              <a:gd name="connsiteX2071" fmla="*/ 1640859 w 12192000"/>
              <a:gd name="connsiteY2071" fmla="*/ 2519957 h 6571374"/>
              <a:gd name="connsiteX2072" fmla="*/ 1710481 w 12192000"/>
              <a:gd name="connsiteY2072" fmla="*/ 2450339 h 6571374"/>
              <a:gd name="connsiteX2073" fmla="*/ 1292792 w 12192000"/>
              <a:gd name="connsiteY2073" fmla="*/ 2450339 h 6571374"/>
              <a:gd name="connsiteX2074" fmla="*/ 1362403 w 12192000"/>
              <a:gd name="connsiteY2074" fmla="*/ 2519957 h 6571374"/>
              <a:gd name="connsiteX2075" fmla="*/ 1292792 w 12192000"/>
              <a:gd name="connsiteY2075" fmla="*/ 2589582 h 6571374"/>
              <a:gd name="connsiteX2076" fmla="*/ 1223179 w 12192000"/>
              <a:gd name="connsiteY2076" fmla="*/ 2519957 h 6571374"/>
              <a:gd name="connsiteX2077" fmla="*/ 1292792 w 12192000"/>
              <a:gd name="connsiteY2077" fmla="*/ 2450339 h 6571374"/>
              <a:gd name="connsiteX2078" fmla="*/ 875121 w 12192000"/>
              <a:gd name="connsiteY2078" fmla="*/ 2450339 h 6571374"/>
              <a:gd name="connsiteX2079" fmla="*/ 944734 w 12192000"/>
              <a:gd name="connsiteY2079" fmla="*/ 2519957 h 6571374"/>
              <a:gd name="connsiteX2080" fmla="*/ 875121 w 12192000"/>
              <a:gd name="connsiteY2080" fmla="*/ 2589582 h 6571374"/>
              <a:gd name="connsiteX2081" fmla="*/ 805508 w 12192000"/>
              <a:gd name="connsiteY2081" fmla="*/ 2519957 h 6571374"/>
              <a:gd name="connsiteX2082" fmla="*/ 875121 w 12192000"/>
              <a:gd name="connsiteY2082" fmla="*/ 2450339 h 6571374"/>
              <a:gd name="connsiteX2083" fmla="*/ 457445 w 12192000"/>
              <a:gd name="connsiteY2083" fmla="*/ 2450339 h 6571374"/>
              <a:gd name="connsiteX2084" fmla="*/ 527061 w 12192000"/>
              <a:gd name="connsiteY2084" fmla="*/ 2519957 h 6571374"/>
              <a:gd name="connsiteX2085" fmla="*/ 457445 w 12192000"/>
              <a:gd name="connsiteY2085" fmla="*/ 2589582 h 6571374"/>
              <a:gd name="connsiteX2086" fmla="*/ 387831 w 12192000"/>
              <a:gd name="connsiteY2086" fmla="*/ 2519957 h 6571374"/>
              <a:gd name="connsiteX2087" fmla="*/ 457445 w 12192000"/>
              <a:gd name="connsiteY2087" fmla="*/ 2450339 h 6571374"/>
              <a:gd name="connsiteX2088" fmla="*/ 39771 w 12192000"/>
              <a:gd name="connsiteY2088" fmla="*/ 2450339 h 6571374"/>
              <a:gd name="connsiteX2089" fmla="*/ 109383 w 12192000"/>
              <a:gd name="connsiteY2089" fmla="*/ 2519957 h 6571374"/>
              <a:gd name="connsiteX2090" fmla="*/ 39771 w 12192000"/>
              <a:gd name="connsiteY2090" fmla="*/ 2589582 h 6571374"/>
              <a:gd name="connsiteX2091" fmla="*/ 12674 w 12192000"/>
              <a:gd name="connsiteY2091" fmla="*/ 2584110 h 6571374"/>
              <a:gd name="connsiteX2092" fmla="*/ 0 w 12192000"/>
              <a:gd name="connsiteY2092" fmla="*/ 2575563 h 6571374"/>
              <a:gd name="connsiteX2093" fmla="*/ 0 w 12192000"/>
              <a:gd name="connsiteY2093" fmla="*/ 2464357 h 6571374"/>
              <a:gd name="connsiteX2094" fmla="*/ 12674 w 12192000"/>
              <a:gd name="connsiteY2094" fmla="*/ 2455810 h 6571374"/>
              <a:gd name="connsiteX2095" fmla="*/ 39771 w 12192000"/>
              <a:gd name="connsiteY2095" fmla="*/ 2450339 h 6571374"/>
              <a:gd name="connsiteX2096" fmla="*/ 12152306 w 12192000"/>
              <a:gd name="connsiteY2096" fmla="*/ 2450335 h 6571374"/>
              <a:gd name="connsiteX2097" fmla="*/ 12179402 w 12192000"/>
              <a:gd name="connsiteY2097" fmla="*/ 2455807 h 6571374"/>
              <a:gd name="connsiteX2098" fmla="*/ 12192000 w 12192000"/>
              <a:gd name="connsiteY2098" fmla="*/ 2464303 h 6571374"/>
              <a:gd name="connsiteX2099" fmla="*/ 12192000 w 12192000"/>
              <a:gd name="connsiteY2099" fmla="*/ 2575615 h 6571374"/>
              <a:gd name="connsiteX2100" fmla="*/ 12179402 w 12192000"/>
              <a:gd name="connsiteY2100" fmla="*/ 2584110 h 6571374"/>
              <a:gd name="connsiteX2101" fmla="*/ 12152306 w 12192000"/>
              <a:gd name="connsiteY2101" fmla="*/ 2589582 h 6571374"/>
              <a:gd name="connsiteX2102" fmla="*/ 12082694 w 12192000"/>
              <a:gd name="connsiteY2102" fmla="*/ 2519957 h 6571374"/>
              <a:gd name="connsiteX2103" fmla="*/ 12152306 w 12192000"/>
              <a:gd name="connsiteY2103" fmla="*/ 2450335 h 6571374"/>
              <a:gd name="connsiteX2104" fmla="*/ 11734630 w 12192000"/>
              <a:gd name="connsiteY2104" fmla="*/ 2450335 h 6571374"/>
              <a:gd name="connsiteX2105" fmla="*/ 11804243 w 12192000"/>
              <a:gd name="connsiteY2105" fmla="*/ 2519957 h 6571374"/>
              <a:gd name="connsiteX2106" fmla="*/ 11734630 w 12192000"/>
              <a:gd name="connsiteY2106" fmla="*/ 2589582 h 6571374"/>
              <a:gd name="connsiteX2107" fmla="*/ 11665017 w 12192000"/>
              <a:gd name="connsiteY2107" fmla="*/ 2519957 h 6571374"/>
              <a:gd name="connsiteX2108" fmla="*/ 11734630 w 12192000"/>
              <a:gd name="connsiteY2108" fmla="*/ 2450335 h 6571374"/>
              <a:gd name="connsiteX2109" fmla="*/ 11316953 w 12192000"/>
              <a:gd name="connsiteY2109" fmla="*/ 2450335 h 6571374"/>
              <a:gd name="connsiteX2110" fmla="*/ 11386566 w 12192000"/>
              <a:gd name="connsiteY2110" fmla="*/ 2519957 h 6571374"/>
              <a:gd name="connsiteX2111" fmla="*/ 11316953 w 12192000"/>
              <a:gd name="connsiteY2111" fmla="*/ 2589582 h 6571374"/>
              <a:gd name="connsiteX2112" fmla="*/ 11247341 w 12192000"/>
              <a:gd name="connsiteY2112" fmla="*/ 2519957 h 6571374"/>
              <a:gd name="connsiteX2113" fmla="*/ 11316953 w 12192000"/>
              <a:gd name="connsiteY2113" fmla="*/ 2450335 h 6571374"/>
              <a:gd name="connsiteX2114" fmla="*/ 10899277 w 12192000"/>
              <a:gd name="connsiteY2114" fmla="*/ 2450335 h 6571374"/>
              <a:gd name="connsiteX2115" fmla="*/ 10968890 w 12192000"/>
              <a:gd name="connsiteY2115" fmla="*/ 2519957 h 6571374"/>
              <a:gd name="connsiteX2116" fmla="*/ 10899277 w 12192000"/>
              <a:gd name="connsiteY2116" fmla="*/ 2589582 h 6571374"/>
              <a:gd name="connsiteX2117" fmla="*/ 10829664 w 12192000"/>
              <a:gd name="connsiteY2117" fmla="*/ 2519957 h 6571374"/>
              <a:gd name="connsiteX2118" fmla="*/ 10899277 w 12192000"/>
              <a:gd name="connsiteY2118" fmla="*/ 2450335 h 6571374"/>
              <a:gd name="connsiteX2119" fmla="*/ 10481600 w 12192000"/>
              <a:gd name="connsiteY2119" fmla="*/ 2450335 h 6571374"/>
              <a:gd name="connsiteX2120" fmla="*/ 10551213 w 12192000"/>
              <a:gd name="connsiteY2120" fmla="*/ 2519957 h 6571374"/>
              <a:gd name="connsiteX2121" fmla="*/ 10481600 w 12192000"/>
              <a:gd name="connsiteY2121" fmla="*/ 2589582 h 6571374"/>
              <a:gd name="connsiteX2122" fmla="*/ 10411988 w 12192000"/>
              <a:gd name="connsiteY2122" fmla="*/ 2519957 h 6571374"/>
              <a:gd name="connsiteX2123" fmla="*/ 10481600 w 12192000"/>
              <a:gd name="connsiteY2123" fmla="*/ 2450335 h 6571374"/>
              <a:gd name="connsiteX2124" fmla="*/ 10063924 w 12192000"/>
              <a:gd name="connsiteY2124" fmla="*/ 2450335 h 6571374"/>
              <a:gd name="connsiteX2125" fmla="*/ 10133537 w 12192000"/>
              <a:gd name="connsiteY2125" fmla="*/ 2519957 h 6571374"/>
              <a:gd name="connsiteX2126" fmla="*/ 10063924 w 12192000"/>
              <a:gd name="connsiteY2126" fmla="*/ 2589582 h 6571374"/>
              <a:gd name="connsiteX2127" fmla="*/ 9994311 w 12192000"/>
              <a:gd name="connsiteY2127" fmla="*/ 2519957 h 6571374"/>
              <a:gd name="connsiteX2128" fmla="*/ 10063924 w 12192000"/>
              <a:gd name="connsiteY2128" fmla="*/ 2450335 h 6571374"/>
              <a:gd name="connsiteX2129" fmla="*/ 9646247 w 12192000"/>
              <a:gd name="connsiteY2129" fmla="*/ 2450335 h 6571374"/>
              <a:gd name="connsiteX2130" fmla="*/ 9715860 w 12192000"/>
              <a:gd name="connsiteY2130" fmla="*/ 2519957 h 6571374"/>
              <a:gd name="connsiteX2131" fmla="*/ 9646247 w 12192000"/>
              <a:gd name="connsiteY2131" fmla="*/ 2589582 h 6571374"/>
              <a:gd name="connsiteX2132" fmla="*/ 9576635 w 12192000"/>
              <a:gd name="connsiteY2132" fmla="*/ 2519957 h 6571374"/>
              <a:gd name="connsiteX2133" fmla="*/ 9646247 w 12192000"/>
              <a:gd name="connsiteY2133" fmla="*/ 2450335 h 6571374"/>
              <a:gd name="connsiteX2134" fmla="*/ 9228571 w 12192000"/>
              <a:gd name="connsiteY2134" fmla="*/ 2450335 h 6571374"/>
              <a:gd name="connsiteX2135" fmla="*/ 9298184 w 12192000"/>
              <a:gd name="connsiteY2135" fmla="*/ 2519957 h 6571374"/>
              <a:gd name="connsiteX2136" fmla="*/ 9228571 w 12192000"/>
              <a:gd name="connsiteY2136" fmla="*/ 2589582 h 6571374"/>
              <a:gd name="connsiteX2137" fmla="*/ 9158958 w 12192000"/>
              <a:gd name="connsiteY2137" fmla="*/ 2519957 h 6571374"/>
              <a:gd name="connsiteX2138" fmla="*/ 9228571 w 12192000"/>
              <a:gd name="connsiteY2138" fmla="*/ 2450335 h 6571374"/>
              <a:gd name="connsiteX2139" fmla="*/ 8810895 w 12192000"/>
              <a:gd name="connsiteY2139" fmla="*/ 2450335 h 6571374"/>
              <a:gd name="connsiteX2140" fmla="*/ 8880507 w 12192000"/>
              <a:gd name="connsiteY2140" fmla="*/ 2519957 h 6571374"/>
              <a:gd name="connsiteX2141" fmla="*/ 8810895 w 12192000"/>
              <a:gd name="connsiteY2141" fmla="*/ 2589582 h 6571374"/>
              <a:gd name="connsiteX2142" fmla="*/ 8741282 w 12192000"/>
              <a:gd name="connsiteY2142" fmla="*/ 2519957 h 6571374"/>
              <a:gd name="connsiteX2143" fmla="*/ 8810895 w 12192000"/>
              <a:gd name="connsiteY2143" fmla="*/ 2450335 h 6571374"/>
              <a:gd name="connsiteX2144" fmla="*/ 8393218 w 12192000"/>
              <a:gd name="connsiteY2144" fmla="*/ 2450335 h 6571374"/>
              <a:gd name="connsiteX2145" fmla="*/ 8462831 w 12192000"/>
              <a:gd name="connsiteY2145" fmla="*/ 2519957 h 6571374"/>
              <a:gd name="connsiteX2146" fmla="*/ 8393218 w 12192000"/>
              <a:gd name="connsiteY2146" fmla="*/ 2589582 h 6571374"/>
              <a:gd name="connsiteX2147" fmla="*/ 8323606 w 12192000"/>
              <a:gd name="connsiteY2147" fmla="*/ 2519957 h 6571374"/>
              <a:gd name="connsiteX2148" fmla="*/ 8393218 w 12192000"/>
              <a:gd name="connsiteY2148" fmla="*/ 2450335 h 6571374"/>
              <a:gd name="connsiteX2149" fmla="*/ 7975542 w 12192000"/>
              <a:gd name="connsiteY2149" fmla="*/ 2450335 h 6571374"/>
              <a:gd name="connsiteX2150" fmla="*/ 8045155 w 12192000"/>
              <a:gd name="connsiteY2150" fmla="*/ 2519957 h 6571374"/>
              <a:gd name="connsiteX2151" fmla="*/ 7975542 w 12192000"/>
              <a:gd name="connsiteY2151" fmla="*/ 2589582 h 6571374"/>
              <a:gd name="connsiteX2152" fmla="*/ 7905929 w 12192000"/>
              <a:gd name="connsiteY2152" fmla="*/ 2519957 h 6571374"/>
              <a:gd name="connsiteX2153" fmla="*/ 7975542 w 12192000"/>
              <a:gd name="connsiteY2153" fmla="*/ 2450335 h 6571374"/>
              <a:gd name="connsiteX2154" fmla="*/ 7557865 w 12192000"/>
              <a:gd name="connsiteY2154" fmla="*/ 2450335 h 6571374"/>
              <a:gd name="connsiteX2155" fmla="*/ 7627478 w 12192000"/>
              <a:gd name="connsiteY2155" fmla="*/ 2519957 h 6571374"/>
              <a:gd name="connsiteX2156" fmla="*/ 7557865 w 12192000"/>
              <a:gd name="connsiteY2156" fmla="*/ 2589582 h 6571374"/>
              <a:gd name="connsiteX2157" fmla="*/ 7488253 w 12192000"/>
              <a:gd name="connsiteY2157" fmla="*/ 2519957 h 6571374"/>
              <a:gd name="connsiteX2158" fmla="*/ 7557865 w 12192000"/>
              <a:gd name="connsiteY2158" fmla="*/ 2450335 h 6571374"/>
              <a:gd name="connsiteX2159" fmla="*/ 7140189 w 12192000"/>
              <a:gd name="connsiteY2159" fmla="*/ 2450335 h 6571374"/>
              <a:gd name="connsiteX2160" fmla="*/ 7209802 w 12192000"/>
              <a:gd name="connsiteY2160" fmla="*/ 2519957 h 6571374"/>
              <a:gd name="connsiteX2161" fmla="*/ 7140189 w 12192000"/>
              <a:gd name="connsiteY2161" fmla="*/ 2589582 h 6571374"/>
              <a:gd name="connsiteX2162" fmla="*/ 7070576 w 12192000"/>
              <a:gd name="connsiteY2162" fmla="*/ 2519957 h 6571374"/>
              <a:gd name="connsiteX2163" fmla="*/ 7140189 w 12192000"/>
              <a:gd name="connsiteY2163" fmla="*/ 2450335 h 6571374"/>
              <a:gd name="connsiteX2164" fmla="*/ 6722513 w 12192000"/>
              <a:gd name="connsiteY2164" fmla="*/ 2450335 h 6571374"/>
              <a:gd name="connsiteX2165" fmla="*/ 6792125 w 12192000"/>
              <a:gd name="connsiteY2165" fmla="*/ 2519957 h 6571374"/>
              <a:gd name="connsiteX2166" fmla="*/ 6722513 w 12192000"/>
              <a:gd name="connsiteY2166" fmla="*/ 2589582 h 6571374"/>
              <a:gd name="connsiteX2167" fmla="*/ 6652900 w 12192000"/>
              <a:gd name="connsiteY2167" fmla="*/ 2519957 h 6571374"/>
              <a:gd name="connsiteX2168" fmla="*/ 6722513 w 12192000"/>
              <a:gd name="connsiteY2168" fmla="*/ 2450335 h 6571374"/>
              <a:gd name="connsiteX2169" fmla="*/ 6304836 w 12192000"/>
              <a:gd name="connsiteY2169" fmla="*/ 2450335 h 6571374"/>
              <a:gd name="connsiteX2170" fmla="*/ 6374449 w 12192000"/>
              <a:gd name="connsiteY2170" fmla="*/ 2519957 h 6571374"/>
              <a:gd name="connsiteX2171" fmla="*/ 6304836 w 12192000"/>
              <a:gd name="connsiteY2171" fmla="*/ 2589582 h 6571374"/>
              <a:gd name="connsiteX2172" fmla="*/ 6235223 w 12192000"/>
              <a:gd name="connsiteY2172" fmla="*/ 2519957 h 6571374"/>
              <a:gd name="connsiteX2173" fmla="*/ 6304836 w 12192000"/>
              <a:gd name="connsiteY2173" fmla="*/ 2450335 h 6571374"/>
              <a:gd name="connsiteX2174" fmla="*/ 5887160 w 12192000"/>
              <a:gd name="connsiteY2174" fmla="*/ 2450335 h 6571374"/>
              <a:gd name="connsiteX2175" fmla="*/ 5956772 w 12192000"/>
              <a:gd name="connsiteY2175" fmla="*/ 2519957 h 6571374"/>
              <a:gd name="connsiteX2176" fmla="*/ 5887160 w 12192000"/>
              <a:gd name="connsiteY2176" fmla="*/ 2589582 h 6571374"/>
              <a:gd name="connsiteX2177" fmla="*/ 5817547 w 12192000"/>
              <a:gd name="connsiteY2177" fmla="*/ 2519957 h 6571374"/>
              <a:gd name="connsiteX2178" fmla="*/ 5887160 w 12192000"/>
              <a:gd name="connsiteY2178" fmla="*/ 2450335 h 6571374"/>
              <a:gd name="connsiteX2179" fmla="*/ 5469483 w 12192000"/>
              <a:gd name="connsiteY2179" fmla="*/ 2450335 h 6571374"/>
              <a:gd name="connsiteX2180" fmla="*/ 5539096 w 12192000"/>
              <a:gd name="connsiteY2180" fmla="*/ 2519957 h 6571374"/>
              <a:gd name="connsiteX2181" fmla="*/ 5469483 w 12192000"/>
              <a:gd name="connsiteY2181" fmla="*/ 2589582 h 6571374"/>
              <a:gd name="connsiteX2182" fmla="*/ 5399870 w 12192000"/>
              <a:gd name="connsiteY2182" fmla="*/ 2519957 h 6571374"/>
              <a:gd name="connsiteX2183" fmla="*/ 5469483 w 12192000"/>
              <a:gd name="connsiteY2183" fmla="*/ 2450335 h 6571374"/>
              <a:gd name="connsiteX2184" fmla="*/ 10481600 w 12192000"/>
              <a:gd name="connsiteY2184" fmla="*/ 2144050 h 6571374"/>
              <a:gd name="connsiteX2185" fmla="*/ 10551213 w 12192000"/>
              <a:gd name="connsiteY2185" fmla="*/ 2213688 h 6571374"/>
              <a:gd name="connsiteX2186" fmla="*/ 10481600 w 12192000"/>
              <a:gd name="connsiteY2186" fmla="*/ 2283285 h 6571374"/>
              <a:gd name="connsiteX2187" fmla="*/ 10411988 w 12192000"/>
              <a:gd name="connsiteY2187" fmla="*/ 2213688 h 6571374"/>
              <a:gd name="connsiteX2188" fmla="*/ 10481600 w 12192000"/>
              <a:gd name="connsiteY2188" fmla="*/ 2144050 h 6571374"/>
              <a:gd name="connsiteX2189" fmla="*/ 10063924 w 12192000"/>
              <a:gd name="connsiteY2189" fmla="*/ 2144050 h 6571374"/>
              <a:gd name="connsiteX2190" fmla="*/ 10133537 w 12192000"/>
              <a:gd name="connsiteY2190" fmla="*/ 2213688 h 6571374"/>
              <a:gd name="connsiteX2191" fmla="*/ 10063924 w 12192000"/>
              <a:gd name="connsiteY2191" fmla="*/ 2283285 h 6571374"/>
              <a:gd name="connsiteX2192" fmla="*/ 9994311 w 12192000"/>
              <a:gd name="connsiteY2192" fmla="*/ 2213688 h 6571374"/>
              <a:gd name="connsiteX2193" fmla="*/ 10063924 w 12192000"/>
              <a:gd name="connsiteY2193" fmla="*/ 2144050 h 6571374"/>
              <a:gd name="connsiteX2194" fmla="*/ 9646247 w 12192000"/>
              <a:gd name="connsiteY2194" fmla="*/ 2144050 h 6571374"/>
              <a:gd name="connsiteX2195" fmla="*/ 9715860 w 12192000"/>
              <a:gd name="connsiteY2195" fmla="*/ 2213688 h 6571374"/>
              <a:gd name="connsiteX2196" fmla="*/ 9646247 w 12192000"/>
              <a:gd name="connsiteY2196" fmla="*/ 2283285 h 6571374"/>
              <a:gd name="connsiteX2197" fmla="*/ 9576635 w 12192000"/>
              <a:gd name="connsiteY2197" fmla="*/ 2213688 h 6571374"/>
              <a:gd name="connsiteX2198" fmla="*/ 9646247 w 12192000"/>
              <a:gd name="connsiteY2198" fmla="*/ 2144050 h 6571374"/>
              <a:gd name="connsiteX2199" fmla="*/ 9228571 w 12192000"/>
              <a:gd name="connsiteY2199" fmla="*/ 2144050 h 6571374"/>
              <a:gd name="connsiteX2200" fmla="*/ 9298184 w 12192000"/>
              <a:gd name="connsiteY2200" fmla="*/ 2213688 h 6571374"/>
              <a:gd name="connsiteX2201" fmla="*/ 9228571 w 12192000"/>
              <a:gd name="connsiteY2201" fmla="*/ 2283285 h 6571374"/>
              <a:gd name="connsiteX2202" fmla="*/ 9158958 w 12192000"/>
              <a:gd name="connsiteY2202" fmla="*/ 2213688 h 6571374"/>
              <a:gd name="connsiteX2203" fmla="*/ 9228571 w 12192000"/>
              <a:gd name="connsiteY2203" fmla="*/ 2144050 h 6571374"/>
              <a:gd name="connsiteX2204" fmla="*/ 8810895 w 12192000"/>
              <a:gd name="connsiteY2204" fmla="*/ 2144050 h 6571374"/>
              <a:gd name="connsiteX2205" fmla="*/ 8880507 w 12192000"/>
              <a:gd name="connsiteY2205" fmla="*/ 2213688 h 6571374"/>
              <a:gd name="connsiteX2206" fmla="*/ 8810895 w 12192000"/>
              <a:gd name="connsiteY2206" fmla="*/ 2283285 h 6571374"/>
              <a:gd name="connsiteX2207" fmla="*/ 8741282 w 12192000"/>
              <a:gd name="connsiteY2207" fmla="*/ 2213688 h 6571374"/>
              <a:gd name="connsiteX2208" fmla="*/ 8810895 w 12192000"/>
              <a:gd name="connsiteY2208" fmla="*/ 2144050 h 6571374"/>
              <a:gd name="connsiteX2209" fmla="*/ 8393218 w 12192000"/>
              <a:gd name="connsiteY2209" fmla="*/ 2144050 h 6571374"/>
              <a:gd name="connsiteX2210" fmla="*/ 8462831 w 12192000"/>
              <a:gd name="connsiteY2210" fmla="*/ 2213688 h 6571374"/>
              <a:gd name="connsiteX2211" fmla="*/ 8393218 w 12192000"/>
              <a:gd name="connsiteY2211" fmla="*/ 2283285 h 6571374"/>
              <a:gd name="connsiteX2212" fmla="*/ 8323606 w 12192000"/>
              <a:gd name="connsiteY2212" fmla="*/ 2213688 h 6571374"/>
              <a:gd name="connsiteX2213" fmla="*/ 8393218 w 12192000"/>
              <a:gd name="connsiteY2213" fmla="*/ 2144050 h 6571374"/>
              <a:gd name="connsiteX2214" fmla="*/ 7975542 w 12192000"/>
              <a:gd name="connsiteY2214" fmla="*/ 2144050 h 6571374"/>
              <a:gd name="connsiteX2215" fmla="*/ 8045155 w 12192000"/>
              <a:gd name="connsiteY2215" fmla="*/ 2213688 h 6571374"/>
              <a:gd name="connsiteX2216" fmla="*/ 7975542 w 12192000"/>
              <a:gd name="connsiteY2216" fmla="*/ 2283285 h 6571374"/>
              <a:gd name="connsiteX2217" fmla="*/ 7905929 w 12192000"/>
              <a:gd name="connsiteY2217" fmla="*/ 2213688 h 6571374"/>
              <a:gd name="connsiteX2218" fmla="*/ 7975542 w 12192000"/>
              <a:gd name="connsiteY2218" fmla="*/ 2144050 h 6571374"/>
              <a:gd name="connsiteX2219" fmla="*/ 7557865 w 12192000"/>
              <a:gd name="connsiteY2219" fmla="*/ 2144050 h 6571374"/>
              <a:gd name="connsiteX2220" fmla="*/ 7627478 w 12192000"/>
              <a:gd name="connsiteY2220" fmla="*/ 2213688 h 6571374"/>
              <a:gd name="connsiteX2221" fmla="*/ 7557865 w 12192000"/>
              <a:gd name="connsiteY2221" fmla="*/ 2283285 h 6571374"/>
              <a:gd name="connsiteX2222" fmla="*/ 7488253 w 12192000"/>
              <a:gd name="connsiteY2222" fmla="*/ 2213688 h 6571374"/>
              <a:gd name="connsiteX2223" fmla="*/ 7557865 w 12192000"/>
              <a:gd name="connsiteY2223" fmla="*/ 2144050 h 6571374"/>
              <a:gd name="connsiteX2224" fmla="*/ 7140189 w 12192000"/>
              <a:gd name="connsiteY2224" fmla="*/ 2144050 h 6571374"/>
              <a:gd name="connsiteX2225" fmla="*/ 7209802 w 12192000"/>
              <a:gd name="connsiteY2225" fmla="*/ 2213688 h 6571374"/>
              <a:gd name="connsiteX2226" fmla="*/ 7140189 w 12192000"/>
              <a:gd name="connsiteY2226" fmla="*/ 2283285 h 6571374"/>
              <a:gd name="connsiteX2227" fmla="*/ 7070576 w 12192000"/>
              <a:gd name="connsiteY2227" fmla="*/ 2213688 h 6571374"/>
              <a:gd name="connsiteX2228" fmla="*/ 7140189 w 12192000"/>
              <a:gd name="connsiteY2228" fmla="*/ 2144050 h 6571374"/>
              <a:gd name="connsiteX2229" fmla="*/ 6722513 w 12192000"/>
              <a:gd name="connsiteY2229" fmla="*/ 2144050 h 6571374"/>
              <a:gd name="connsiteX2230" fmla="*/ 6792125 w 12192000"/>
              <a:gd name="connsiteY2230" fmla="*/ 2213688 h 6571374"/>
              <a:gd name="connsiteX2231" fmla="*/ 6722513 w 12192000"/>
              <a:gd name="connsiteY2231" fmla="*/ 2283285 h 6571374"/>
              <a:gd name="connsiteX2232" fmla="*/ 6652900 w 12192000"/>
              <a:gd name="connsiteY2232" fmla="*/ 2213688 h 6571374"/>
              <a:gd name="connsiteX2233" fmla="*/ 6722513 w 12192000"/>
              <a:gd name="connsiteY2233" fmla="*/ 2144050 h 6571374"/>
              <a:gd name="connsiteX2234" fmla="*/ 6304836 w 12192000"/>
              <a:gd name="connsiteY2234" fmla="*/ 2144050 h 6571374"/>
              <a:gd name="connsiteX2235" fmla="*/ 6374449 w 12192000"/>
              <a:gd name="connsiteY2235" fmla="*/ 2213688 h 6571374"/>
              <a:gd name="connsiteX2236" fmla="*/ 6304836 w 12192000"/>
              <a:gd name="connsiteY2236" fmla="*/ 2283285 h 6571374"/>
              <a:gd name="connsiteX2237" fmla="*/ 6235223 w 12192000"/>
              <a:gd name="connsiteY2237" fmla="*/ 2213688 h 6571374"/>
              <a:gd name="connsiteX2238" fmla="*/ 6304836 w 12192000"/>
              <a:gd name="connsiteY2238" fmla="*/ 2144050 h 6571374"/>
              <a:gd name="connsiteX2239" fmla="*/ 5887160 w 12192000"/>
              <a:gd name="connsiteY2239" fmla="*/ 2144050 h 6571374"/>
              <a:gd name="connsiteX2240" fmla="*/ 5956772 w 12192000"/>
              <a:gd name="connsiteY2240" fmla="*/ 2213688 h 6571374"/>
              <a:gd name="connsiteX2241" fmla="*/ 5887160 w 12192000"/>
              <a:gd name="connsiteY2241" fmla="*/ 2283285 h 6571374"/>
              <a:gd name="connsiteX2242" fmla="*/ 5817547 w 12192000"/>
              <a:gd name="connsiteY2242" fmla="*/ 2213688 h 6571374"/>
              <a:gd name="connsiteX2243" fmla="*/ 5887160 w 12192000"/>
              <a:gd name="connsiteY2243" fmla="*/ 2144050 h 6571374"/>
              <a:gd name="connsiteX2244" fmla="*/ 5469483 w 12192000"/>
              <a:gd name="connsiteY2244" fmla="*/ 2144050 h 6571374"/>
              <a:gd name="connsiteX2245" fmla="*/ 5539096 w 12192000"/>
              <a:gd name="connsiteY2245" fmla="*/ 2213688 h 6571374"/>
              <a:gd name="connsiteX2246" fmla="*/ 5469483 w 12192000"/>
              <a:gd name="connsiteY2246" fmla="*/ 2283285 h 6571374"/>
              <a:gd name="connsiteX2247" fmla="*/ 5399870 w 12192000"/>
              <a:gd name="connsiteY2247" fmla="*/ 2213688 h 6571374"/>
              <a:gd name="connsiteX2248" fmla="*/ 5469483 w 12192000"/>
              <a:gd name="connsiteY2248" fmla="*/ 2144050 h 6571374"/>
              <a:gd name="connsiteX2249" fmla="*/ 5051807 w 12192000"/>
              <a:gd name="connsiteY2249" fmla="*/ 2144050 h 6571374"/>
              <a:gd name="connsiteX2250" fmla="*/ 5121419 w 12192000"/>
              <a:gd name="connsiteY2250" fmla="*/ 2213688 h 6571374"/>
              <a:gd name="connsiteX2251" fmla="*/ 5051807 w 12192000"/>
              <a:gd name="connsiteY2251" fmla="*/ 2283285 h 6571374"/>
              <a:gd name="connsiteX2252" fmla="*/ 4982194 w 12192000"/>
              <a:gd name="connsiteY2252" fmla="*/ 2213688 h 6571374"/>
              <a:gd name="connsiteX2253" fmla="*/ 5051807 w 12192000"/>
              <a:gd name="connsiteY2253" fmla="*/ 2144050 h 6571374"/>
              <a:gd name="connsiteX2254" fmla="*/ 4634130 w 12192000"/>
              <a:gd name="connsiteY2254" fmla="*/ 2144050 h 6571374"/>
              <a:gd name="connsiteX2255" fmla="*/ 4703743 w 12192000"/>
              <a:gd name="connsiteY2255" fmla="*/ 2213689 h 6571374"/>
              <a:gd name="connsiteX2256" fmla="*/ 4634130 w 12192000"/>
              <a:gd name="connsiteY2256" fmla="*/ 2283285 h 6571374"/>
              <a:gd name="connsiteX2257" fmla="*/ 4564517 w 12192000"/>
              <a:gd name="connsiteY2257" fmla="*/ 2213689 h 6571374"/>
              <a:gd name="connsiteX2258" fmla="*/ 4634130 w 12192000"/>
              <a:gd name="connsiteY2258" fmla="*/ 2144050 h 6571374"/>
              <a:gd name="connsiteX2259" fmla="*/ 4216591 w 12192000"/>
              <a:gd name="connsiteY2259" fmla="*/ 2144050 h 6571374"/>
              <a:gd name="connsiteX2260" fmla="*/ 4286066 w 12192000"/>
              <a:gd name="connsiteY2260" fmla="*/ 2213689 h 6571374"/>
              <a:gd name="connsiteX2261" fmla="*/ 4216591 w 12192000"/>
              <a:gd name="connsiteY2261" fmla="*/ 2283285 h 6571374"/>
              <a:gd name="connsiteX2262" fmla="*/ 4146979 w 12192000"/>
              <a:gd name="connsiteY2262" fmla="*/ 2213689 h 6571374"/>
              <a:gd name="connsiteX2263" fmla="*/ 4216591 w 12192000"/>
              <a:gd name="connsiteY2263" fmla="*/ 2144050 h 6571374"/>
              <a:gd name="connsiteX2264" fmla="*/ 3798920 w 12192000"/>
              <a:gd name="connsiteY2264" fmla="*/ 2144050 h 6571374"/>
              <a:gd name="connsiteX2265" fmla="*/ 3868529 w 12192000"/>
              <a:gd name="connsiteY2265" fmla="*/ 2213689 h 6571374"/>
              <a:gd name="connsiteX2266" fmla="*/ 3798920 w 12192000"/>
              <a:gd name="connsiteY2266" fmla="*/ 2283285 h 6571374"/>
              <a:gd name="connsiteX2267" fmla="*/ 3729308 w 12192000"/>
              <a:gd name="connsiteY2267" fmla="*/ 2213689 h 6571374"/>
              <a:gd name="connsiteX2268" fmla="*/ 3798920 w 12192000"/>
              <a:gd name="connsiteY2268" fmla="*/ 2144050 h 6571374"/>
              <a:gd name="connsiteX2269" fmla="*/ 3381251 w 12192000"/>
              <a:gd name="connsiteY2269" fmla="*/ 2144050 h 6571374"/>
              <a:gd name="connsiteX2270" fmla="*/ 3450865 w 12192000"/>
              <a:gd name="connsiteY2270" fmla="*/ 2213689 h 6571374"/>
              <a:gd name="connsiteX2271" fmla="*/ 3381251 w 12192000"/>
              <a:gd name="connsiteY2271" fmla="*/ 2283285 h 6571374"/>
              <a:gd name="connsiteX2272" fmla="*/ 3311633 w 12192000"/>
              <a:gd name="connsiteY2272" fmla="*/ 2213689 h 6571374"/>
              <a:gd name="connsiteX2273" fmla="*/ 3381251 w 12192000"/>
              <a:gd name="connsiteY2273" fmla="*/ 2144050 h 6571374"/>
              <a:gd name="connsiteX2274" fmla="*/ 2963562 w 12192000"/>
              <a:gd name="connsiteY2274" fmla="*/ 2144050 h 6571374"/>
              <a:gd name="connsiteX2275" fmla="*/ 3033175 w 12192000"/>
              <a:gd name="connsiteY2275" fmla="*/ 2213689 h 6571374"/>
              <a:gd name="connsiteX2276" fmla="*/ 2963562 w 12192000"/>
              <a:gd name="connsiteY2276" fmla="*/ 2283285 h 6571374"/>
              <a:gd name="connsiteX2277" fmla="*/ 2893945 w 12192000"/>
              <a:gd name="connsiteY2277" fmla="*/ 2213689 h 6571374"/>
              <a:gd name="connsiteX2278" fmla="*/ 2963562 w 12192000"/>
              <a:gd name="connsiteY2278" fmla="*/ 2144050 h 6571374"/>
              <a:gd name="connsiteX2279" fmla="*/ 2545871 w 12192000"/>
              <a:gd name="connsiteY2279" fmla="*/ 2144050 h 6571374"/>
              <a:gd name="connsiteX2280" fmla="*/ 2615484 w 12192000"/>
              <a:gd name="connsiteY2280" fmla="*/ 2213689 h 6571374"/>
              <a:gd name="connsiteX2281" fmla="*/ 2545871 w 12192000"/>
              <a:gd name="connsiteY2281" fmla="*/ 2283285 h 6571374"/>
              <a:gd name="connsiteX2282" fmla="*/ 2476257 w 12192000"/>
              <a:gd name="connsiteY2282" fmla="*/ 2213689 h 6571374"/>
              <a:gd name="connsiteX2283" fmla="*/ 2545871 w 12192000"/>
              <a:gd name="connsiteY2283" fmla="*/ 2144050 h 6571374"/>
              <a:gd name="connsiteX2284" fmla="*/ 2128179 w 12192000"/>
              <a:gd name="connsiteY2284" fmla="*/ 2144050 h 6571374"/>
              <a:gd name="connsiteX2285" fmla="*/ 2197793 w 12192000"/>
              <a:gd name="connsiteY2285" fmla="*/ 2213689 h 6571374"/>
              <a:gd name="connsiteX2286" fmla="*/ 2128179 w 12192000"/>
              <a:gd name="connsiteY2286" fmla="*/ 2283285 h 6571374"/>
              <a:gd name="connsiteX2287" fmla="*/ 2058566 w 12192000"/>
              <a:gd name="connsiteY2287" fmla="*/ 2213689 h 6571374"/>
              <a:gd name="connsiteX2288" fmla="*/ 2128179 w 12192000"/>
              <a:gd name="connsiteY2288" fmla="*/ 2144050 h 6571374"/>
              <a:gd name="connsiteX2289" fmla="*/ 1710487 w 12192000"/>
              <a:gd name="connsiteY2289" fmla="*/ 2144050 h 6571374"/>
              <a:gd name="connsiteX2290" fmla="*/ 1780100 w 12192000"/>
              <a:gd name="connsiteY2290" fmla="*/ 2213689 h 6571374"/>
              <a:gd name="connsiteX2291" fmla="*/ 1710487 w 12192000"/>
              <a:gd name="connsiteY2291" fmla="*/ 2283285 h 6571374"/>
              <a:gd name="connsiteX2292" fmla="*/ 1640864 w 12192000"/>
              <a:gd name="connsiteY2292" fmla="*/ 2213689 h 6571374"/>
              <a:gd name="connsiteX2293" fmla="*/ 1710487 w 12192000"/>
              <a:gd name="connsiteY2293" fmla="*/ 2144050 h 6571374"/>
              <a:gd name="connsiteX2294" fmla="*/ 1292796 w 12192000"/>
              <a:gd name="connsiteY2294" fmla="*/ 2144050 h 6571374"/>
              <a:gd name="connsiteX2295" fmla="*/ 1362408 w 12192000"/>
              <a:gd name="connsiteY2295" fmla="*/ 2213689 h 6571374"/>
              <a:gd name="connsiteX2296" fmla="*/ 1292796 w 12192000"/>
              <a:gd name="connsiteY2296" fmla="*/ 2283285 h 6571374"/>
              <a:gd name="connsiteX2297" fmla="*/ 1223182 w 12192000"/>
              <a:gd name="connsiteY2297" fmla="*/ 2213689 h 6571374"/>
              <a:gd name="connsiteX2298" fmla="*/ 1292796 w 12192000"/>
              <a:gd name="connsiteY2298" fmla="*/ 2144050 h 6571374"/>
              <a:gd name="connsiteX2299" fmla="*/ 875126 w 12192000"/>
              <a:gd name="connsiteY2299" fmla="*/ 2144050 h 6571374"/>
              <a:gd name="connsiteX2300" fmla="*/ 944739 w 12192000"/>
              <a:gd name="connsiteY2300" fmla="*/ 2213689 h 6571374"/>
              <a:gd name="connsiteX2301" fmla="*/ 875126 w 12192000"/>
              <a:gd name="connsiteY2301" fmla="*/ 2283285 h 6571374"/>
              <a:gd name="connsiteX2302" fmla="*/ 805513 w 12192000"/>
              <a:gd name="connsiteY2302" fmla="*/ 2213689 h 6571374"/>
              <a:gd name="connsiteX2303" fmla="*/ 875126 w 12192000"/>
              <a:gd name="connsiteY2303" fmla="*/ 2144050 h 6571374"/>
              <a:gd name="connsiteX2304" fmla="*/ 457450 w 12192000"/>
              <a:gd name="connsiteY2304" fmla="*/ 2144050 h 6571374"/>
              <a:gd name="connsiteX2305" fmla="*/ 527066 w 12192000"/>
              <a:gd name="connsiteY2305" fmla="*/ 2213692 h 6571374"/>
              <a:gd name="connsiteX2306" fmla="*/ 457450 w 12192000"/>
              <a:gd name="connsiteY2306" fmla="*/ 2283285 h 6571374"/>
              <a:gd name="connsiteX2307" fmla="*/ 387836 w 12192000"/>
              <a:gd name="connsiteY2307" fmla="*/ 2213692 h 6571374"/>
              <a:gd name="connsiteX2308" fmla="*/ 457450 w 12192000"/>
              <a:gd name="connsiteY2308" fmla="*/ 2144050 h 6571374"/>
              <a:gd name="connsiteX2309" fmla="*/ 39776 w 12192000"/>
              <a:gd name="connsiteY2309" fmla="*/ 2144050 h 6571374"/>
              <a:gd name="connsiteX2310" fmla="*/ 109388 w 12192000"/>
              <a:gd name="connsiteY2310" fmla="*/ 2213692 h 6571374"/>
              <a:gd name="connsiteX2311" fmla="*/ 39776 w 12192000"/>
              <a:gd name="connsiteY2311" fmla="*/ 2283285 h 6571374"/>
              <a:gd name="connsiteX2312" fmla="*/ 12679 w 12192000"/>
              <a:gd name="connsiteY2312" fmla="*/ 2277818 h 6571374"/>
              <a:gd name="connsiteX2313" fmla="*/ 0 w 12192000"/>
              <a:gd name="connsiteY2313" fmla="*/ 2269275 h 6571374"/>
              <a:gd name="connsiteX2314" fmla="*/ 0 w 12192000"/>
              <a:gd name="connsiteY2314" fmla="*/ 2158075 h 6571374"/>
              <a:gd name="connsiteX2315" fmla="*/ 12679 w 12192000"/>
              <a:gd name="connsiteY2315" fmla="*/ 2149523 h 6571374"/>
              <a:gd name="connsiteX2316" fmla="*/ 39776 w 12192000"/>
              <a:gd name="connsiteY2316" fmla="*/ 2144050 h 6571374"/>
              <a:gd name="connsiteX2317" fmla="*/ 12152306 w 12192000"/>
              <a:gd name="connsiteY2317" fmla="*/ 2144047 h 6571374"/>
              <a:gd name="connsiteX2318" fmla="*/ 12179402 w 12192000"/>
              <a:gd name="connsiteY2318" fmla="*/ 2149520 h 6571374"/>
              <a:gd name="connsiteX2319" fmla="*/ 12192000 w 12192000"/>
              <a:gd name="connsiteY2319" fmla="*/ 2158016 h 6571374"/>
              <a:gd name="connsiteX2320" fmla="*/ 12192000 w 12192000"/>
              <a:gd name="connsiteY2320" fmla="*/ 2269329 h 6571374"/>
              <a:gd name="connsiteX2321" fmla="*/ 12179402 w 12192000"/>
              <a:gd name="connsiteY2321" fmla="*/ 2277818 h 6571374"/>
              <a:gd name="connsiteX2322" fmla="*/ 12152306 w 12192000"/>
              <a:gd name="connsiteY2322" fmla="*/ 2283285 h 6571374"/>
              <a:gd name="connsiteX2323" fmla="*/ 12082694 w 12192000"/>
              <a:gd name="connsiteY2323" fmla="*/ 2213685 h 6571374"/>
              <a:gd name="connsiteX2324" fmla="*/ 12152306 w 12192000"/>
              <a:gd name="connsiteY2324" fmla="*/ 2144047 h 6571374"/>
              <a:gd name="connsiteX2325" fmla="*/ 11734630 w 12192000"/>
              <a:gd name="connsiteY2325" fmla="*/ 2144047 h 6571374"/>
              <a:gd name="connsiteX2326" fmla="*/ 11804243 w 12192000"/>
              <a:gd name="connsiteY2326" fmla="*/ 2213685 h 6571374"/>
              <a:gd name="connsiteX2327" fmla="*/ 11734630 w 12192000"/>
              <a:gd name="connsiteY2327" fmla="*/ 2283285 h 6571374"/>
              <a:gd name="connsiteX2328" fmla="*/ 11665017 w 12192000"/>
              <a:gd name="connsiteY2328" fmla="*/ 2213685 h 6571374"/>
              <a:gd name="connsiteX2329" fmla="*/ 11734630 w 12192000"/>
              <a:gd name="connsiteY2329" fmla="*/ 2144047 h 6571374"/>
              <a:gd name="connsiteX2330" fmla="*/ 11316953 w 12192000"/>
              <a:gd name="connsiteY2330" fmla="*/ 2144047 h 6571374"/>
              <a:gd name="connsiteX2331" fmla="*/ 11386566 w 12192000"/>
              <a:gd name="connsiteY2331" fmla="*/ 2213685 h 6571374"/>
              <a:gd name="connsiteX2332" fmla="*/ 11316953 w 12192000"/>
              <a:gd name="connsiteY2332" fmla="*/ 2283285 h 6571374"/>
              <a:gd name="connsiteX2333" fmla="*/ 11247341 w 12192000"/>
              <a:gd name="connsiteY2333" fmla="*/ 2213685 h 6571374"/>
              <a:gd name="connsiteX2334" fmla="*/ 11316953 w 12192000"/>
              <a:gd name="connsiteY2334" fmla="*/ 2144047 h 6571374"/>
              <a:gd name="connsiteX2335" fmla="*/ 10899277 w 12192000"/>
              <a:gd name="connsiteY2335" fmla="*/ 2144047 h 6571374"/>
              <a:gd name="connsiteX2336" fmla="*/ 10968890 w 12192000"/>
              <a:gd name="connsiteY2336" fmla="*/ 2213688 h 6571374"/>
              <a:gd name="connsiteX2337" fmla="*/ 10899277 w 12192000"/>
              <a:gd name="connsiteY2337" fmla="*/ 2283285 h 6571374"/>
              <a:gd name="connsiteX2338" fmla="*/ 10829664 w 12192000"/>
              <a:gd name="connsiteY2338" fmla="*/ 2213688 h 6571374"/>
              <a:gd name="connsiteX2339" fmla="*/ 10899277 w 12192000"/>
              <a:gd name="connsiteY2339" fmla="*/ 2144047 h 6571374"/>
              <a:gd name="connsiteX2340" fmla="*/ 2545878 w 12192000"/>
              <a:gd name="connsiteY2340" fmla="*/ 1837797 h 6571374"/>
              <a:gd name="connsiteX2341" fmla="*/ 2615491 w 12192000"/>
              <a:gd name="connsiteY2341" fmla="*/ 1907438 h 6571374"/>
              <a:gd name="connsiteX2342" fmla="*/ 2545878 w 12192000"/>
              <a:gd name="connsiteY2342" fmla="*/ 1977045 h 6571374"/>
              <a:gd name="connsiteX2343" fmla="*/ 2476264 w 12192000"/>
              <a:gd name="connsiteY2343" fmla="*/ 1907438 h 6571374"/>
              <a:gd name="connsiteX2344" fmla="*/ 2545878 w 12192000"/>
              <a:gd name="connsiteY2344" fmla="*/ 1837797 h 6571374"/>
              <a:gd name="connsiteX2345" fmla="*/ 2128186 w 12192000"/>
              <a:gd name="connsiteY2345" fmla="*/ 1837797 h 6571374"/>
              <a:gd name="connsiteX2346" fmla="*/ 2197799 w 12192000"/>
              <a:gd name="connsiteY2346" fmla="*/ 1907438 h 6571374"/>
              <a:gd name="connsiteX2347" fmla="*/ 2128186 w 12192000"/>
              <a:gd name="connsiteY2347" fmla="*/ 1977045 h 6571374"/>
              <a:gd name="connsiteX2348" fmla="*/ 2058572 w 12192000"/>
              <a:gd name="connsiteY2348" fmla="*/ 1907438 h 6571374"/>
              <a:gd name="connsiteX2349" fmla="*/ 2128186 w 12192000"/>
              <a:gd name="connsiteY2349" fmla="*/ 1837797 h 6571374"/>
              <a:gd name="connsiteX2350" fmla="*/ 1710492 w 12192000"/>
              <a:gd name="connsiteY2350" fmla="*/ 1837797 h 6571374"/>
              <a:gd name="connsiteX2351" fmla="*/ 1780105 w 12192000"/>
              <a:gd name="connsiteY2351" fmla="*/ 1907438 h 6571374"/>
              <a:gd name="connsiteX2352" fmla="*/ 1710492 w 12192000"/>
              <a:gd name="connsiteY2352" fmla="*/ 1977045 h 6571374"/>
              <a:gd name="connsiteX2353" fmla="*/ 1640869 w 12192000"/>
              <a:gd name="connsiteY2353" fmla="*/ 1907438 h 6571374"/>
              <a:gd name="connsiteX2354" fmla="*/ 1710492 w 12192000"/>
              <a:gd name="connsiteY2354" fmla="*/ 1837797 h 6571374"/>
              <a:gd name="connsiteX2355" fmla="*/ 1292800 w 12192000"/>
              <a:gd name="connsiteY2355" fmla="*/ 1837797 h 6571374"/>
              <a:gd name="connsiteX2356" fmla="*/ 1362413 w 12192000"/>
              <a:gd name="connsiteY2356" fmla="*/ 1907438 h 6571374"/>
              <a:gd name="connsiteX2357" fmla="*/ 1292800 w 12192000"/>
              <a:gd name="connsiteY2357" fmla="*/ 1977045 h 6571374"/>
              <a:gd name="connsiteX2358" fmla="*/ 1223187 w 12192000"/>
              <a:gd name="connsiteY2358" fmla="*/ 1907438 h 6571374"/>
              <a:gd name="connsiteX2359" fmla="*/ 1292800 w 12192000"/>
              <a:gd name="connsiteY2359" fmla="*/ 1837797 h 6571374"/>
              <a:gd name="connsiteX2360" fmla="*/ 875131 w 12192000"/>
              <a:gd name="connsiteY2360" fmla="*/ 1837797 h 6571374"/>
              <a:gd name="connsiteX2361" fmla="*/ 944744 w 12192000"/>
              <a:gd name="connsiteY2361" fmla="*/ 1907438 h 6571374"/>
              <a:gd name="connsiteX2362" fmla="*/ 875131 w 12192000"/>
              <a:gd name="connsiteY2362" fmla="*/ 1977045 h 6571374"/>
              <a:gd name="connsiteX2363" fmla="*/ 805518 w 12192000"/>
              <a:gd name="connsiteY2363" fmla="*/ 1907438 h 6571374"/>
              <a:gd name="connsiteX2364" fmla="*/ 875131 w 12192000"/>
              <a:gd name="connsiteY2364" fmla="*/ 1837797 h 6571374"/>
              <a:gd name="connsiteX2365" fmla="*/ 457454 w 12192000"/>
              <a:gd name="connsiteY2365" fmla="*/ 1837797 h 6571374"/>
              <a:gd name="connsiteX2366" fmla="*/ 527071 w 12192000"/>
              <a:gd name="connsiteY2366" fmla="*/ 1907438 h 6571374"/>
              <a:gd name="connsiteX2367" fmla="*/ 457454 w 12192000"/>
              <a:gd name="connsiteY2367" fmla="*/ 1977045 h 6571374"/>
              <a:gd name="connsiteX2368" fmla="*/ 387842 w 12192000"/>
              <a:gd name="connsiteY2368" fmla="*/ 1907438 h 6571374"/>
              <a:gd name="connsiteX2369" fmla="*/ 457454 w 12192000"/>
              <a:gd name="connsiteY2369" fmla="*/ 1837797 h 6571374"/>
              <a:gd name="connsiteX2370" fmla="*/ 39780 w 12192000"/>
              <a:gd name="connsiteY2370" fmla="*/ 1837797 h 6571374"/>
              <a:gd name="connsiteX2371" fmla="*/ 109393 w 12192000"/>
              <a:gd name="connsiteY2371" fmla="*/ 1907441 h 6571374"/>
              <a:gd name="connsiteX2372" fmla="*/ 39780 w 12192000"/>
              <a:gd name="connsiteY2372" fmla="*/ 1977045 h 6571374"/>
              <a:gd name="connsiteX2373" fmla="*/ 12684 w 12192000"/>
              <a:gd name="connsiteY2373" fmla="*/ 1971575 h 6571374"/>
              <a:gd name="connsiteX2374" fmla="*/ 0 w 12192000"/>
              <a:gd name="connsiteY2374" fmla="*/ 1963024 h 6571374"/>
              <a:gd name="connsiteX2375" fmla="*/ 0 w 12192000"/>
              <a:gd name="connsiteY2375" fmla="*/ 1851826 h 6571374"/>
              <a:gd name="connsiteX2376" fmla="*/ 12684 w 12192000"/>
              <a:gd name="connsiteY2376" fmla="*/ 1843270 h 6571374"/>
              <a:gd name="connsiteX2377" fmla="*/ 39780 w 12192000"/>
              <a:gd name="connsiteY2377" fmla="*/ 1837797 h 6571374"/>
              <a:gd name="connsiteX2378" fmla="*/ 8393218 w 12192000"/>
              <a:gd name="connsiteY2378" fmla="*/ 1837795 h 6571374"/>
              <a:gd name="connsiteX2379" fmla="*/ 8462831 w 12192000"/>
              <a:gd name="connsiteY2379" fmla="*/ 1907436 h 6571374"/>
              <a:gd name="connsiteX2380" fmla="*/ 8393218 w 12192000"/>
              <a:gd name="connsiteY2380" fmla="*/ 1977040 h 6571374"/>
              <a:gd name="connsiteX2381" fmla="*/ 8323606 w 12192000"/>
              <a:gd name="connsiteY2381" fmla="*/ 1907436 h 6571374"/>
              <a:gd name="connsiteX2382" fmla="*/ 8393218 w 12192000"/>
              <a:gd name="connsiteY2382" fmla="*/ 1837795 h 6571374"/>
              <a:gd name="connsiteX2383" fmla="*/ 7975542 w 12192000"/>
              <a:gd name="connsiteY2383" fmla="*/ 1837795 h 6571374"/>
              <a:gd name="connsiteX2384" fmla="*/ 8045155 w 12192000"/>
              <a:gd name="connsiteY2384" fmla="*/ 1907436 h 6571374"/>
              <a:gd name="connsiteX2385" fmla="*/ 7975542 w 12192000"/>
              <a:gd name="connsiteY2385" fmla="*/ 1977040 h 6571374"/>
              <a:gd name="connsiteX2386" fmla="*/ 7905929 w 12192000"/>
              <a:gd name="connsiteY2386" fmla="*/ 1907436 h 6571374"/>
              <a:gd name="connsiteX2387" fmla="*/ 7975542 w 12192000"/>
              <a:gd name="connsiteY2387" fmla="*/ 1837795 h 6571374"/>
              <a:gd name="connsiteX2388" fmla="*/ 7557865 w 12192000"/>
              <a:gd name="connsiteY2388" fmla="*/ 1837795 h 6571374"/>
              <a:gd name="connsiteX2389" fmla="*/ 7627478 w 12192000"/>
              <a:gd name="connsiteY2389" fmla="*/ 1907436 h 6571374"/>
              <a:gd name="connsiteX2390" fmla="*/ 7557865 w 12192000"/>
              <a:gd name="connsiteY2390" fmla="*/ 1977040 h 6571374"/>
              <a:gd name="connsiteX2391" fmla="*/ 7488253 w 12192000"/>
              <a:gd name="connsiteY2391" fmla="*/ 1907436 h 6571374"/>
              <a:gd name="connsiteX2392" fmla="*/ 7557865 w 12192000"/>
              <a:gd name="connsiteY2392" fmla="*/ 1837795 h 6571374"/>
              <a:gd name="connsiteX2393" fmla="*/ 7140189 w 12192000"/>
              <a:gd name="connsiteY2393" fmla="*/ 1837795 h 6571374"/>
              <a:gd name="connsiteX2394" fmla="*/ 7209802 w 12192000"/>
              <a:gd name="connsiteY2394" fmla="*/ 1907436 h 6571374"/>
              <a:gd name="connsiteX2395" fmla="*/ 7140189 w 12192000"/>
              <a:gd name="connsiteY2395" fmla="*/ 1977040 h 6571374"/>
              <a:gd name="connsiteX2396" fmla="*/ 7070576 w 12192000"/>
              <a:gd name="connsiteY2396" fmla="*/ 1907436 h 6571374"/>
              <a:gd name="connsiteX2397" fmla="*/ 7140189 w 12192000"/>
              <a:gd name="connsiteY2397" fmla="*/ 1837795 h 6571374"/>
              <a:gd name="connsiteX2398" fmla="*/ 6722513 w 12192000"/>
              <a:gd name="connsiteY2398" fmla="*/ 1837795 h 6571374"/>
              <a:gd name="connsiteX2399" fmla="*/ 6792125 w 12192000"/>
              <a:gd name="connsiteY2399" fmla="*/ 1907436 h 6571374"/>
              <a:gd name="connsiteX2400" fmla="*/ 6722513 w 12192000"/>
              <a:gd name="connsiteY2400" fmla="*/ 1977040 h 6571374"/>
              <a:gd name="connsiteX2401" fmla="*/ 6652900 w 12192000"/>
              <a:gd name="connsiteY2401" fmla="*/ 1907436 h 6571374"/>
              <a:gd name="connsiteX2402" fmla="*/ 6722513 w 12192000"/>
              <a:gd name="connsiteY2402" fmla="*/ 1837795 h 6571374"/>
              <a:gd name="connsiteX2403" fmla="*/ 6304836 w 12192000"/>
              <a:gd name="connsiteY2403" fmla="*/ 1837795 h 6571374"/>
              <a:gd name="connsiteX2404" fmla="*/ 6374449 w 12192000"/>
              <a:gd name="connsiteY2404" fmla="*/ 1907436 h 6571374"/>
              <a:gd name="connsiteX2405" fmla="*/ 6304836 w 12192000"/>
              <a:gd name="connsiteY2405" fmla="*/ 1977040 h 6571374"/>
              <a:gd name="connsiteX2406" fmla="*/ 6235223 w 12192000"/>
              <a:gd name="connsiteY2406" fmla="*/ 1907436 h 6571374"/>
              <a:gd name="connsiteX2407" fmla="*/ 6304836 w 12192000"/>
              <a:gd name="connsiteY2407" fmla="*/ 1837795 h 6571374"/>
              <a:gd name="connsiteX2408" fmla="*/ 5887160 w 12192000"/>
              <a:gd name="connsiteY2408" fmla="*/ 1837795 h 6571374"/>
              <a:gd name="connsiteX2409" fmla="*/ 5956772 w 12192000"/>
              <a:gd name="connsiteY2409" fmla="*/ 1907436 h 6571374"/>
              <a:gd name="connsiteX2410" fmla="*/ 5887160 w 12192000"/>
              <a:gd name="connsiteY2410" fmla="*/ 1977040 h 6571374"/>
              <a:gd name="connsiteX2411" fmla="*/ 5817547 w 12192000"/>
              <a:gd name="connsiteY2411" fmla="*/ 1907436 h 6571374"/>
              <a:gd name="connsiteX2412" fmla="*/ 5887160 w 12192000"/>
              <a:gd name="connsiteY2412" fmla="*/ 1837795 h 6571374"/>
              <a:gd name="connsiteX2413" fmla="*/ 5469483 w 12192000"/>
              <a:gd name="connsiteY2413" fmla="*/ 1837795 h 6571374"/>
              <a:gd name="connsiteX2414" fmla="*/ 5539096 w 12192000"/>
              <a:gd name="connsiteY2414" fmla="*/ 1907436 h 6571374"/>
              <a:gd name="connsiteX2415" fmla="*/ 5469483 w 12192000"/>
              <a:gd name="connsiteY2415" fmla="*/ 1977040 h 6571374"/>
              <a:gd name="connsiteX2416" fmla="*/ 5399870 w 12192000"/>
              <a:gd name="connsiteY2416" fmla="*/ 1907436 h 6571374"/>
              <a:gd name="connsiteX2417" fmla="*/ 5469483 w 12192000"/>
              <a:gd name="connsiteY2417" fmla="*/ 1837795 h 6571374"/>
              <a:gd name="connsiteX2418" fmla="*/ 5051807 w 12192000"/>
              <a:gd name="connsiteY2418" fmla="*/ 1837795 h 6571374"/>
              <a:gd name="connsiteX2419" fmla="*/ 5121419 w 12192000"/>
              <a:gd name="connsiteY2419" fmla="*/ 1907436 h 6571374"/>
              <a:gd name="connsiteX2420" fmla="*/ 5051807 w 12192000"/>
              <a:gd name="connsiteY2420" fmla="*/ 1977040 h 6571374"/>
              <a:gd name="connsiteX2421" fmla="*/ 4982194 w 12192000"/>
              <a:gd name="connsiteY2421" fmla="*/ 1907436 h 6571374"/>
              <a:gd name="connsiteX2422" fmla="*/ 5051807 w 12192000"/>
              <a:gd name="connsiteY2422" fmla="*/ 1837795 h 6571374"/>
              <a:gd name="connsiteX2423" fmla="*/ 4634130 w 12192000"/>
              <a:gd name="connsiteY2423" fmla="*/ 1837795 h 6571374"/>
              <a:gd name="connsiteX2424" fmla="*/ 4703743 w 12192000"/>
              <a:gd name="connsiteY2424" fmla="*/ 1907438 h 6571374"/>
              <a:gd name="connsiteX2425" fmla="*/ 4634130 w 12192000"/>
              <a:gd name="connsiteY2425" fmla="*/ 1977040 h 6571374"/>
              <a:gd name="connsiteX2426" fmla="*/ 4564517 w 12192000"/>
              <a:gd name="connsiteY2426" fmla="*/ 1907438 h 6571374"/>
              <a:gd name="connsiteX2427" fmla="*/ 4634130 w 12192000"/>
              <a:gd name="connsiteY2427" fmla="*/ 1837795 h 6571374"/>
              <a:gd name="connsiteX2428" fmla="*/ 4216599 w 12192000"/>
              <a:gd name="connsiteY2428" fmla="*/ 1837795 h 6571374"/>
              <a:gd name="connsiteX2429" fmla="*/ 4286066 w 12192000"/>
              <a:gd name="connsiteY2429" fmla="*/ 1907438 h 6571374"/>
              <a:gd name="connsiteX2430" fmla="*/ 4216599 w 12192000"/>
              <a:gd name="connsiteY2430" fmla="*/ 1977040 h 6571374"/>
              <a:gd name="connsiteX2431" fmla="*/ 4146987 w 12192000"/>
              <a:gd name="connsiteY2431" fmla="*/ 1907438 h 6571374"/>
              <a:gd name="connsiteX2432" fmla="*/ 4216599 w 12192000"/>
              <a:gd name="connsiteY2432" fmla="*/ 1837795 h 6571374"/>
              <a:gd name="connsiteX2433" fmla="*/ 3798928 w 12192000"/>
              <a:gd name="connsiteY2433" fmla="*/ 1837795 h 6571374"/>
              <a:gd name="connsiteX2434" fmla="*/ 3868538 w 12192000"/>
              <a:gd name="connsiteY2434" fmla="*/ 1907438 h 6571374"/>
              <a:gd name="connsiteX2435" fmla="*/ 3798928 w 12192000"/>
              <a:gd name="connsiteY2435" fmla="*/ 1977040 h 6571374"/>
              <a:gd name="connsiteX2436" fmla="*/ 3729316 w 12192000"/>
              <a:gd name="connsiteY2436" fmla="*/ 1907438 h 6571374"/>
              <a:gd name="connsiteX2437" fmla="*/ 3798928 w 12192000"/>
              <a:gd name="connsiteY2437" fmla="*/ 1837795 h 6571374"/>
              <a:gd name="connsiteX2438" fmla="*/ 3381260 w 12192000"/>
              <a:gd name="connsiteY2438" fmla="*/ 1837795 h 6571374"/>
              <a:gd name="connsiteX2439" fmla="*/ 3450874 w 12192000"/>
              <a:gd name="connsiteY2439" fmla="*/ 1907438 h 6571374"/>
              <a:gd name="connsiteX2440" fmla="*/ 3381260 w 12192000"/>
              <a:gd name="connsiteY2440" fmla="*/ 1977045 h 6571374"/>
              <a:gd name="connsiteX2441" fmla="*/ 3311642 w 12192000"/>
              <a:gd name="connsiteY2441" fmla="*/ 1907438 h 6571374"/>
              <a:gd name="connsiteX2442" fmla="*/ 3381260 w 12192000"/>
              <a:gd name="connsiteY2442" fmla="*/ 1837795 h 6571374"/>
              <a:gd name="connsiteX2443" fmla="*/ 2963571 w 12192000"/>
              <a:gd name="connsiteY2443" fmla="*/ 1837795 h 6571374"/>
              <a:gd name="connsiteX2444" fmla="*/ 3033183 w 12192000"/>
              <a:gd name="connsiteY2444" fmla="*/ 1907438 h 6571374"/>
              <a:gd name="connsiteX2445" fmla="*/ 2963571 w 12192000"/>
              <a:gd name="connsiteY2445" fmla="*/ 1977045 h 6571374"/>
              <a:gd name="connsiteX2446" fmla="*/ 2893953 w 12192000"/>
              <a:gd name="connsiteY2446" fmla="*/ 1907438 h 6571374"/>
              <a:gd name="connsiteX2447" fmla="*/ 2963571 w 12192000"/>
              <a:gd name="connsiteY2447" fmla="*/ 1837795 h 6571374"/>
              <a:gd name="connsiteX2448" fmla="*/ 12152306 w 12192000"/>
              <a:gd name="connsiteY2448" fmla="*/ 1837792 h 6571374"/>
              <a:gd name="connsiteX2449" fmla="*/ 12179402 w 12192000"/>
              <a:gd name="connsiteY2449" fmla="*/ 1843265 h 6571374"/>
              <a:gd name="connsiteX2450" fmla="*/ 12192000 w 12192000"/>
              <a:gd name="connsiteY2450" fmla="*/ 1851762 h 6571374"/>
              <a:gd name="connsiteX2451" fmla="*/ 12192000 w 12192000"/>
              <a:gd name="connsiteY2451" fmla="*/ 1963077 h 6571374"/>
              <a:gd name="connsiteX2452" fmla="*/ 12179402 w 12192000"/>
              <a:gd name="connsiteY2452" fmla="*/ 1971569 h 6571374"/>
              <a:gd name="connsiteX2453" fmla="*/ 12152306 w 12192000"/>
              <a:gd name="connsiteY2453" fmla="*/ 1977039 h 6571374"/>
              <a:gd name="connsiteX2454" fmla="*/ 12082694 w 12192000"/>
              <a:gd name="connsiteY2454" fmla="*/ 1907433 h 6571374"/>
              <a:gd name="connsiteX2455" fmla="*/ 12152306 w 12192000"/>
              <a:gd name="connsiteY2455" fmla="*/ 1837792 h 6571374"/>
              <a:gd name="connsiteX2456" fmla="*/ 11734630 w 12192000"/>
              <a:gd name="connsiteY2456" fmla="*/ 1837792 h 6571374"/>
              <a:gd name="connsiteX2457" fmla="*/ 11804243 w 12192000"/>
              <a:gd name="connsiteY2457" fmla="*/ 1907433 h 6571374"/>
              <a:gd name="connsiteX2458" fmla="*/ 11734630 w 12192000"/>
              <a:gd name="connsiteY2458" fmla="*/ 1977039 h 6571374"/>
              <a:gd name="connsiteX2459" fmla="*/ 11665017 w 12192000"/>
              <a:gd name="connsiteY2459" fmla="*/ 1907433 h 6571374"/>
              <a:gd name="connsiteX2460" fmla="*/ 11734630 w 12192000"/>
              <a:gd name="connsiteY2460" fmla="*/ 1837792 h 6571374"/>
              <a:gd name="connsiteX2461" fmla="*/ 11316953 w 12192000"/>
              <a:gd name="connsiteY2461" fmla="*/ 1837792 h 6571374"/>
              <a:gd name="connsiteX2462" fmla="*/ 11386566 w 12192000"/>
              <a:gd name="connsiteY2462" fmla="*/ 1907433 h 6571374"/>
              <a:gd name="connsiteX2463" fmla="*/ 11316953 w 12192000"/>
              <a:gd name="connsiteY2463" fmla="*/ 1977039 h 6571374"/>
              <a:gd name="connsiteX2464" fmla="*/ 11247341 w 12192000"/>
              <a:gd name="connsiteY2464" fmla="*/ 1907433 h 6571374"/>
              <a:gd name="connsiteX2465" fmla="*/ 11316953 w 12192000"/>
              <a:gd name="connsiteY2465" fmla="*/ 1837792 h 6571374"/>
              <a:gd name="connsiteX2466" fmla="*/ 10899277 w 12192000"/>
              <a:gd name="connsiteY2466" fmla="*/ 1837792 h 6571374"/>
              <a:gd name="connsiteX2467" fmla="*/ 10968890 w 12192000"/>
              <a:gd name="connsiteY2467" fmla="*/ 1907433 h 6571374"/>
              <a:gd name="connsiteX2468" fmla="*/ 10899277 w 12192000"/>
              <a:gd name="connsiteY2468" fmla="*/ 1977039 h 6571374"/>
              <a:gd name="connsiteX2469" fmla="*/ 10829664 w 12192000"/>
              <a:gd name="connsiteY2469" fmla="*/ 1907433 h 6571374"/>
              <a:gd name="connsiteX2470" fmla="*/ 10899277 w 12192000"/>
              <a:gd name="connsiteY2470" fmla="*/ 1837792 h 6571374"/>
              <a:gd name="connsiteX2471" fmla="*/ 10481600 w 12192000"/>
              <a:gd name="connsiteY2471" fmla="*/ 1837792 h 6571374"/>
              <a:gd name="connsiteX2472" fmla="*/ 10551213 w 12192000"/>
              <a:gd name="connsiteY2472" fmla="*/ 1907433 h 6571374"/>
              <a:gd name="connsiteX2473" fmla="*/ 10481600 w 12192000"/>
              <a:gd name="connsiteY2473" fmla="*/ 1977039 h 6571374"/>
              <a:gd name="connsiteX2474" fmla="*/ 10411988 w 12192000"/>
              <a:gd name="connsiteY2474" fmla="*/ 1907433 h 6571374"/>
              <a:gd name="connsiteX2475" fmla="*/ 10481600 w 12192000"/>
              <a:gd name="connsiteY2475" fmla="*/ 1837792 h 6571374"/>
              <a:gd name="connsiteX2476" fmla="*/ 10063924 w 12192000"/>
              <a:gd name="connsiteY2476" fmla="*/ 1837792 h 6571374"/>
              <a:gd name="connsiteX2477" fmla="*/ 10133537 w 12192000"/>
              <a:gd name="connsiteY2477" fmla="*/ 1907433 h 6571374"/>
              <a:gd name="connsiteX2478" fmla="*/ 10063924 w 12192000"/>
              <a:gd name="connsiteY2478" fmla="*/ 1977039 h 6571374"/>
              <a:gd name="connsiteX2479" fmla="*/ 9994311 w 12192000"/>
              <a:gd name="connsiteY2479" fmla="*/ 1907433 h 6571374"/>
              <a:gd name="connsiteX2480" fmla="*/ 10063924 w 12192000"/>
              <a:gd name="connsiteY2480" fmla="*/ 1837792 h 6571374"/>
              <a:gd name="connsiteX2481" fmla="*/ 9646247 w 12192000"/>
              <a:gd name="connsiteY2481" fmla="*/ 1837792 h 6571374"/>
              <a:gd name="connsiteX2482" fmla="*/ 9715860 w 12192000"/>
              <a:gd name="connsiteY2482" fmla="*/ 1907433 h 6571374"/>
              <a:gd name="connsiteX2483" fmla="*/ 9646247 w 12192000"/>
              <a:gd name="connsiteY2483" fmla="*/ 1977039 h 6571374"/>
              <a:gd name="connsiteX2484" fmla="*/ 9576635 w 12192000"/>
              <a:gd name="connsiteY2484" fmla="*/ 1907433 h 6571374"/>
              <a:gd name="connsiteX2485" fmla="*/ 9646247 w 12192000"/>
              <a:gd name="connsiteY2485" fmla="*/ 1837792 h 6571374"/>
              <a:gd name="connsiteX2486" fmla="*/ 9228571 w 12192000"/>
              <a:gd name="connsiteY2486" fmla="*/ 1837792 h 6571374"/>
              <a:gd name="connsiteX2487" fmla="*/ 9298184 w 12192000"/>
              <a:gd name="connsiteY2487" fmla="*/ 1907436 h 6571374"/>
              <a:gd name="connsiteX2488" fmla="*/ 9228571 w 12192000"/>
              <a:gd name="connsiteY2488" fmla="*/ 1977039 h 6571374"/>
              <a:gd name="connsiteX2489" fmla="*/ 9158958 w 12192000"/>
              <a:gd name="connsiteY2489" fmla="*/ 1907436 h 6571374"/>
              <a:gd name="connsiteX2490" fmla="*/ 9228571 w 12192000"/>
              <a:gd name="connsiteY2490" fmla="*/ 1837792 h 6571374"/>
              <a:gd name="connsiteX2491" fmla="*/ 8810895 w 12192000"/>
              <a:gd name="connsiteY2491" fmla="*/ 1837792 h 6571374"/>
              <a:gd name="connsiteX2492" fmla="*/ 8880507 w 12192000"/>
              <a:gd name="connsiteY2492" fmla="*/ 1907436 h 6571374"/>
              <a:gd name="connsiteX2493" fmla="*/ 8810895 w 12192000"/>
              <a:gd name="connsiteY2493" fmla="*/ 1977040 h 6571374"/>
              <a:gd name="connsiteX2494" fmla="*/ 8741282 w 12192000"/>
              <a:gd name="connsiteY2494" fmla="*/ 1907436 h 6571374"/>
              <a:gd name="connsiteX2495" fmla="*/ 8810895 w 12192000"/>
              <a:gd name="connsiteY2495" fmla="*/ 1837792 h 6571374"/>
              <a:gd name="connsiteX2496" fmla="*/ 7975542 w 12192000"/>
              <a:gd name="connsiteY2496" fmla="*/ 1531460 h 6571374"/>
              <a:gd name="connsiteX2497" fmla="*/ 8045155 w 12192000"/>
              <a:gd name="connsiteY2497" fmla="*/ 1601076 h 6571374"/>
              <a:gd name="connsiteX2498" fmla="*/ 7975542 w 12192000"/>
              <a:gd name="connsiteY2498" fmla="*/ 1670655 h 6571374"/>
              <a:gd name="connsiteX2499" fmla="*/ 7905929 w 12192000"/>
              <a:gd name="connsiteY2499" fmla="*/ 1601076 h 6571374"/>
              <a:gd name="connsiteX2500" fmla="*/ 7975542 w 12192000"/>
              <a:gd name="connsiteY2500" fmla="*/ 1531460 h 6571374"/>
              <a:gd name="connsiteX2501" fmla="*/ 7557865 w 12192000"/>
              <a:gd name="connsiteY2501" fmla="*/ 1531460 h 6571374"/>
              <a:gd name="connsiteX2502" fmla="*/ 7627478 w 12192000"/>
              <a:gd name="connsiteY2502" fmla="*/ 1601076 h 6571374"/>
              <a:gd name="connsiteX2503" fmla="*/ 7557865 w 12192000"/>
              <a:gd name="connsiteY2503" fmla="*/ 1670655 h 6571374"/>
              <a:gd name="connsiteX2504" fmla="*/ 7488253 w 12192000"/>
              <a:gd name="connsiteY2504" fmla="*/ 1601076 h 6571374"/>
              <a:gd name="connsiteX2505" fmla="*/ 7557865 w 12192000"/>
              <a:gd name="connsiteY2505" fmla="*/ 1531460 h 6571374"/>
              <a:gd name="connsiteX2506" fmla="*/ 7140189 w 12192000"/>
              <a:gd name="connsiteY2506" fmla="*/ 1531460 h 6571374"/>
              <a:gd name="connsiteX2507" fmla="*/ 7209802 w 12192000"/>
              <a:gd name="connsiteY2507" fmla="*/ 1601076 h 6571374"/>
              <a:gd name="connsiteX2508" fmla="*/ 7140189 w 12192000"/>
              <a:gd name="connsiteY2508" fmla="*/ 1670655 h 6571374"/>
              <a:gd name="connsiteX2509" fmla="*/ 7070576 w 12192000"/>
              <a:gd name="connsiteY2509" fmla="*/ 1601076 h 6571374"/>
              <a:gd name="connsiteX2510" fmla="*/ 7140189 w 12192000"/>
              <a:gd name="connsiteY2510" fmla="*/ 1531460 h 6571374"/>
              <a:gd name="connsiteX2511" fmla="*/ 6722513 w 12192000"/>
              <a:gd name="connsiteY2511" fmla="*/ 1531460 h 6571374"/>
              <a:gd name="connsiteX2512" fmla="*/ 6792125 w 12192000"/>
              <a:gd name="connsiteY2512" fmla="*/ 1601076 h 6571374"/>
              <a:gd name="connsiteX2513" fmla="*/ 6722513 w 12192000"/>
              <a:gd name="connsiteY2513" fmla="*/ 1670655 h 6571374"/>
              <a:gd name="connsiteX2514" fmla="*/ 6652900 w 12192000"/>
              <a:gd name="connsiteY2514" fmla="*/ 1601076 h 6571374"/>
              <a:gd name="connsiteX2515" fmla="*/ 6722513 w 12192000"/>
              <a:gd name="connsiteY2515" fmla="*/ 1531460 h 6571374"/>
              <a:gd name="connsiteX2516" fmla="*/ 6304836 w 12192000"/>
              <a:gd name="connsiteY2516" fmla="*/ 1531460 h 6571374"/>
              <a:gd name="connsiteX2517" fmla="*/ 6374449 w 12192000"/>
              <a:gd name="connsiteY2517" fmla="*/ 1601076 h 6571374"/>
              <a:gd name="connsiteX2518" fmla="*/ 6304836 w 12192000"/>
              <a:gd name="connsiteY2518" fmla="*/ 1670655 h 6571374"/>
              <a:gd name="connsiteX2519" fmla="*/ 6235223 w 12192000"/>
              <a:gd name="connsiteY2519" fmla="*/ 1601076 h 6571374"/>
              <a:gd name="connsiteX2520" fmla="*/ 6304836 w 12192000"/>
              <a:gd name="connsiteY2520" fmla="*/ 1531460 h 6571374"/>
              <a:gd name="connsiteX2521" fmla="*/ 5887160 w 12192000"/>
              <a:gd name="connsiteY2521" fmla="*/ 1531460 h 6571374"/>
              <a:gd name="connsiteX2522" fmla="*/ 5956772 w 12192000"/>
              <a:gd name="connsiteY2522" fmla="*/ 1601076 h 6571374"/>
              <a:gd name="connsiteX2523" fmla="*/ 5887160 w 12192000"/>
              <a:gd name="connsiteY2523" fmla="*/ 1670655 h 6571374"/>
              <a:gd name="connsiteX2524" fmla="*/ 5817547 w 12192000"/>
              <a:gd name="connsiteY2524" fmla="*/ 1601076 h 6571374"/>
              <a:gd name="connsiteX2525" fmla="*/ 5887160 w 12192000"/>
              <a:gd name="connsiteY2525" fmla="*/ 1531460 h 6571374"/>
              <a:gd name="connsiteX2526" fmla="*/ 5469483 w 12192000"/>
              <a:gd name="connsiteY2526" fmla="*/ 1531460 h 6571374"/>
              <a:gd name="connsiteX2527" fmla="*/ 5539096 w 12192000"/>
              <a:gd name="connsiteY2527" fmla="*/ 1601076 h 6571374"/>
              <a:gd name="connsiteX2528" fmla="*/ 5469483 w 12192000"/>
              <a:gd name="connsiteY2528" fmla="*/ 1670655 h 6571374"/>
              <a:gd name="connsiteX2529" fmla="*/ 5399870 w 12192000"/>
              <a:gd name="connsiteY2529" fmla="*/ 1601076 h 6571374"/>
              <a:gd name="connsiteX2530" fmla="*/ 5469483 w 12192000"/>
              <a:gd name="connsiteY2530" fmla="*/ 1531460 h 6571374"/>
              <a:gd name="connsiteX2531" fmla="*/ 5051807 w 12192000"/>
              <a:gd name="connsiteY2531" fmla="*/ 1531460 h 6571374"/>
              <a:gd name="connsiteX2532" fmla="*/ 5121419 w 12192000"/>
              <a:gd name="connsiteY2532" fmla="*/ 1601076 h 6571374"/>
              <a:gd name="connsiteX2533" fmla="*/ 5051807 w 12192000"/>
              <a:gd name="connsiteY2533" fmla="*/ 1670655 h 6571374"/>
              <a:gd name="connsiteX2534" fmla="*/ 4982194 w 12192000"/>
              <a:gd name="connsiteY2534" fmla="*/ 1601076 h 6571374"/>
              <a:gd name="connsiteX2535" fmla="*/ 5051807 w 12192000"/>
              <a:gd name="connsiteY2535" fmla="*/ 1531460 h 6571374"/>
              <a:gd name="connsiteX2536" fmla="*/ 4634130 w 12192000"/>
              <a:gd name="connsiteY2536" fmla="*/ 1531460 h 6571374"/>
              <a:gd name="connsiteX2537" fmla="*/ 4703743 w 12192000"/>
              <a:gd name="connsiteY2537" fmla="*/ 1601076 h 6571374"/>
              <a:gd name="connsiteX2538" fmla="*/ 4634130 w 12192000"/>
              <a:gd name="connsiteY2538" fmla="*/ 1670655 h 6571374"/>
              <a:gd name="connsiteX2539" fmla="*/ 4564517 w 12192000"/>
              <a:gd name="connsiteY2539" fmla="*/ 1601076 h 6571374"/>
              <a:gd name="connsiteX2540" fmla="*/ 4634130 w 12192000"/>
              <a:gd name="connsiteY2540" fmla="*/ 1531460 h 6571374"/>
              <a:gd name="connsiteX2541" fmla="*/ 4216607 w 12192000"/>
              <a:gd name="connsiteY2541" fmla="*/ 1531460 h 6571374"/>
              <a:gd name="connsiteX2542" fmla="*/ 4286066 w 12192000"/>
              <a:gd name="connsiteY2542" fmla="*/ 1601076 h 6571374"/>
              <a:gd name="connsiteX2543" fmla="*/ 4216607 w 12192000"/>
              <a:gd name="connsiteY2543" fmla="*/ 1670655 h 6571374"/>
              <a:gd name="connsiteX2544" fmla="*/ 4146996 w 12192000"/>
              <a:gd name="connsiteY2544" fmla="*/ 1601076 h 6571374"/>
              <a:gd name="connsiteX2545" fmla="*/ 4216607 w 12192000"/>
              <a:gd name="connsiteY2545" fmla="*/ 1531460 h 6571374"/>
              <a:gd name="connsiteX2546" fmla="*/ 3798937 w 12192000"/>
              <a:gd name="connsiteY2546" fmla="*/ 1531460 h 6571374"/>
              <a:gd name="connsiteX2547" fmla="*/ 3868546 w 12192000"/>
              <a:gd name="connsiteY2547" fmla="*/ 1601076 h 6571374"/>
              <a:gd name="connsiteX2548" fmla="*/ 3798937 w 12192000"/>
              <a:gd name="connsiteY2548" fmla="*/ 1670655 h 6571374"/>
              <a:gd name="connsiteX2549" fmla="*/ 3729324 w 12192000"/>
              <a:gd name="connsiteY2549" fmla="*/ 1601076 h 6571374"/>
              <a:gd name="connsiteX2550" fmla="*/ 3798937 w 12192000"/>
              <a:gd name="connsiteY2550" fmla="*/ 1531460 h 6571374"/>
              <a:gd name="connsiteX2551" fmla="*/ 3381269 w 12192000"/>
              <a:gd name="connsiteY2551" fmla="*/ 1531460 h 6571374"/>
              <a:gd name="connsiteX2552" fmla="*/ 3450883 w 12192000"/>
              <a:gd name="connsiteY2552" fmla="*/ 1601076 h 6571374"/>
              <a:gd name="connsiteX2553" fmla="*/ 3381269 w 12192000"/>
              <a:gd name="connsiteY2553" fmla="*/ 1670655 h 6571374"/>
              <a:gd name="connsiteX2554" fmla="*/ 3311649 w 12192000"/>
              <a:gd name="connsiteY2554" fmla="*/ 1601076 h 6571374"/>
              <a:gd name="connsiteX2555" fmla="*/ 3381269 w 12192000"/>
              <a:gd name="connsiteY2555" fmla="*/ 1531460 h 6571374"/>
              <a:gd name="connsiteX2556" fmla="*/ 2963579 w 12192000"/>
              <a:gd name="connsiteY2556" fmla="*/ 1531460 h 6571374"/>
              <a:gd name="connsiteX2557" fmla="*/ 3033190 w 12192000"/>
              <a:gd name="connsiteY2557" fmla="*/ 1601076 h 6571374"/>
              <a:gd name="connsiteX2558" fmla="*/ 2963579 w 12192000"/>
              <a:gd name="connsiteY2558" fmla="*/ 1670655 h 6571374"/>
              <a:gd name="connsiteX2559" fmla="*/ 2893962 w 12192000"/>
              <a:gd name="connsiteY2559" fmla="*/ 1601076 h 6571374"/>
              <a:gd name="connsiteX2560" fmla="*/ 2963579 w 12192000"/>
              <a:gd name="connsiteY2560" fmla="*/ 1531460 h 6571374"/>
              <a:gd name="connsiteX2561" fmla="*/ 2545886 w 12192000"/>
              <a:gd name="connsiteY2561" fmla="*/ 1531460 h 6571374"/>
              <a:gd name="connsiteX2562" fmla="*/ 2615498 w 12192000"/>
              <a:gd name="connsiteY2562" fmla="*/ 1601076 h 6571374"/>
              <a:gd name="connsiteX2563" fmla="*/ 2545886 w 12192000"/>
              <a:gd name="connsiteY2563" fmla="*/ 1670655 h 6571374"/>
              <a:gd name="connsiteX2564" fmla="*/ 2476270 w 12192000"/>
              <a:gd name="connsiteY2564" fmla="*/ 1601076 h 6571374"/>
              <a:gd name="connsiteX2565" fmla="*/ 2545886 w 12192000"/>
              <a:gd name="connsiteY2565" fmla="*/ 1531460 h 6571374"/>
              <a:gd name="connsiteX2566" fmla="*/ 2128192 w 12192000"/>
              <a:gd name="connsiteY2566" fmla="*/ 1531460 h 6571374"/>
              <a:gd name="connsiteX2567" fmla="*/ 2197805 w 12192000"/>
              <a:gd name="connsiteY2567" fmla="*/ 1601076 h 6571374"/>
              <a:gd name="connsiteX2568" fmla="*/ 2128192 w 12192000"/>
              <a:gd name="connsiteY2568" fmla="*/ 1670655 h 6571374"/>
              <a:gd name="connsiteX2569" fmla="*/ 2058578 w 12192000"/>
              <a:gd name="connsiteY2569" fmla="*/ 1601076 h 6571374"/>
              <a:gd name="connsiteX2570" fmla="*/ 2128192 w 12192000"/>
              <a:gd name="connsiteY2570" fmla="*/ 1531460 h 6571374"/>
              <a:gd name="connsiteX2571" fmla="*/ 1710498 w 12192000"/>
              <a:gd name="connsiteY2571" fmla="*/ 1531460 h 6571374"/>
              <a:gd name="connsiteX2572" fmla="*/ 1780111 w 12192000"/>
              <a:gd name="connsiteY2572" fmla="*/ 1601080 h 6571374"/>
              <a:gd name="connsiteX2573" fmla="*/ 1710498 w 12192000"/>
              <a:gd name="connsiteY2573" fmla="*/ 1670655 h 6571374"/>
              <a:gd name="connsiteX2574" fmla="*/ 1640872 w 12192000"/>
              <a:gd name="connsiteY2574" fmla="*/ 1601080 h 6571374"/>
              <a:gd name="connsiteX2575" fmla="*/ 1710498 w 12192000"/>
              <a:gd name="connsiteY2575" fmla="*/ 1531460 h 6571374"/>
              <a:gd name="connsiteX2576" fmla="*/ 1292805 w 12192000"/>
              <a:gd name="connsiteY2576" fmla="*/ 1531460 h 6571374"/>
              <a:gd name="connsiteX2577" fmla="*/ 1362418 w 12192000"/>
              <a:gd name="connsiteY2577" fmla="*/ 1601080 h 6571374"/>
              <a:gd name="connsiteX2578" fmla="*/ 1292805 w 12192000"/>
              <a:gd name="connsiteY2578" fmla="*/ 1670655 h 6571374"/>
              <a:gd name="connsiteX2579" fmla="*/ 1223192 w 12192000"/>
              <a:gd name="connsiteY2579" fmla="*/ 1601080 h 6571374"/>
              <a:gd name="connsiteX2580" fmla="*/ 1292805 w 12192000"/>
              <a:gd name="connsiteY2580" fmla="*/ 1531460 h 6571374"/>
              <a:gd name="connsiteX2581" fmla="*/ 875136 w 12192000"/>
              <a:gd name="connsiteY2581" fmla="*/ 1531460 h 6571374"/>
              <a:gd name="connsiteX2582" fmla="*/ 944748 w 12192000"/>
              <a:gd name="connsiteY2582" fmla="*/ 1601080 h 6571374"/>
              <a:gd name="connsiteX2583" fmla="*/ 875136 w 12192000"/>
              <a:gd name="connsiteY2583" fmla="*/ 1670655 h 6571374"/>
              <a:gd name="connsiteX2584" fmla="*/ 805523 w 12192000"/>
              <a:gd name="connsiteY2584" fmla="*/ 1601080 h 6571374"/>
              <a:gd name="connsiteX2585" fmla="*/ 875136 w 12192000"/>
              <a:gd name="connsiteY2585" fmla="*/ 1531460 h 6571374"/>
              <a:gd name="connsiteX2586" fmla="*/ 457460 w 12192000"/>
              <a:gd name="connsiteY2586" fmla="*/ 1531460 h 6571374"/>
              <a:gd name="connsiteX2587" fmla="*/ 527076 w 12192000"/>
              <a:gd name="connsiteY2587" fmla="*/ 1601080 h 6571374"/>
              <a:gd name="connsiteX2588" fmla="*/ 457460 w 12192000"/>
              <a:gd name="connsiteY2588" fmla="*/ 1670655 h 6571374"/>
              <a:gd name="connsiteX2589" fmla="*/ 387847 w 12192000"/>
              <a:gd name="connsiteY2589" fmla="*/ 1601080 h 6571374"/>
              <a:gd name="connsiteX2590" fmla="*/ 457460 w 12192000"/>
              <a:gd name="connsiteY2590" fmla="*/ 1531460 h 6571374"/>
              <a:gd name="connsiteX2591" fmla="*/ 39787 w 12192000"/>
              <a:gd name="connsiteY2591" fmla="*/ 1531460 h 6571374"/>
              <a:gd name="connsiteX2592" fmla="*/ 109399 w 12192000"/>
              <a:gd name="connsiteY2592" fmla="*/ 1601080 h 6571374"/>
              <a:gd name="connsiteX2593" fmla="*/ 39787 w 12192000"/>
              <a:gd name="connsiteY2593" fmla="*/ 1670655 h 6571374"/>
              <a:gd name="connsiteX2594" fmla="*/ 12690 w 12192000"/>
              <a:gd name="connsiteY2594" fmla="*/ 1665183 h 6571374"/>
              <a:gd name="connsiteX2595" fmla="*/ 0 w 12192000"/>
              <a:gd name="connsiteY2595" fmla="*/ 1656627 h 6571374"/>
              <a:gd name="connsiteX2596" fmla="*/ 0 w 12192000"/>
              <a:gd name="connsiteY2596" fmla="*/ 1545490 h 6571374"/>
              <a:gd name="connsiteX2597" fmla="*/ 12690 w 12192000"/>
              <a:gd name="connsiteY2597" fmla="*/ 1536932 h 6571374"/>
              <a:gd name="connsiteX2598" fmla="*/ 39787 w 12192000"/>
              <a:gd name="connsiteY2598" fmla="*/ 1531460 h 6571374"/>
              <a:gd name="connsiteX2599" fmla="*/ 12152306 w 12192000"/>
              <a:gd name="connsiteY2599" fmla="*/ 1531457 h 6571374"/>
              <a:gd name="connsiteX2600" fmla="*/ 12179402 w 12192000"/>
              <a:gd name="connsiteY2600" fmla="*/ 1536929 h 6571374"/>
              <a:gd name="connsiteX2601" fmla="*/ 12192000 w 12192000"/>
              <a:gd name="connsiteY2601" fmla="*/ 1545424 h 6571374"/>
              <a:gd name="connsiteX2602" fmla="*/ 12192000 w 12192000"/>
              <a:gd name="connsiteY2602" fmla="*/ 1656690 h 6571374"/>
              <a:gd name="connsiteX2603" fmla="*/ 12179402 w 12192000"/>
              <a:gd name="connsiteY2603" fmla="*/ 1665183 h 6571374"/>
              <a:gd name="connsiteX2604" fmla="*/ 12152306 w 12192000"/>
              <a:gd name="connsiteY2604" fmla="*/ 1670655 h 6571374"/>
              <a:gd name="connsiteX2605" fmla="*/ 12082694 w 12192000"/>
              <a:gd name="connsiteY2605" fmla="*/ 1601076 h 6571374"/>
              <a:gd name="connsiteX2606" fmla="*/ 12152306 w 12192000"/>
              <a:gd name="connsiteY2606" fmla="*/ 1531457 h 6571374"/>
              <a:gd name="connsiteX2607" fmla="*/ 11734630 w 12192000"/>
              <a:gd name="connsiteY2607" fmla="*/ 1531457 h 6571374"/>
              <a:gd name="connsiteX2608" fmla="*/ 11804243 w 12192000"/>
              <a:gd name="connsiteY2608" fmla="*/ 1601076 h 6571374"/>
              <a:gd name="connsiteX2609" fmla="*/ 11734630 w 12192000"/>
              <a:gd name="connsiteY2609" fmla="*/ 1670655 h 6571374"/>
              <a:gd name="connsiteX2610" fmla="*/ 11665017 w 12192000"/>
              <a:gd name="connsiteY2610" fmla="*/ 1601076 h 6571374"/>
              <a:gd name="connsiteX2611" fmla="*/ 11734630 w 12192000"/>
              <a:gd name="connsiteY2611" fmla="*/ 1531457 h 6571374"/>
              <a:gd name="connsiteX2612" fmla="*/ 11316953 w 12192000"/>
              <a:gd name="connsiteY2612" fmla="*/ 1531457 h 6571374"/>
              <a:gd name="connsiteX2613" fmla="*/ 11386566 w 12192000"/>
              <a:gd name="connsiteY2613" fmla="*/ 1601076 h 6571374"/>
              <a:gd name="connsiteX2614" fmla="*/ 11316953 w 12192000"/>
              <a:gd name="connsiteY2614" fmla="*/ 1670655 h 6571374"/>
              <a:gd name="connsiteX2615" fmla="*/ 11247341 w 12192000"/>
              <a:gd name="connsiteY2615" fmla="*/ 1601076 h 6571374"/>
              <a:gd name="connsiteX2616" fmla="*/ 11316953 w 12192000"/>
              <a:gd name="connsiteY2616" fmla="*/ 1531457 h 6571374"/>
              <a:gd name="connsiteX2617" fmla="*/ 10899277 w 12192000"/>
              <a:gd name="connsiteY2617" fmla="*/ 1531457 h 6571374"/>
              <a:gd name="connsiteX2618" fmla="*/ 10968890 w 12192000"/>
              <a:gd name="connsiteY2618" fmla="*/ 1601076 h 6571374"/>
              <a:gd name="connsiteX2619" fmla="*/ 10899277 w 12192000"/>
              <a:gd name="connsiteY2619" fmla="*/ 1670655 h 6571374"/>
              <a:gd name="connsiteX2620" fmla="*/ 10829664 w 12192000"/>
              <a:gd name="connsiteY2620" fmla="*/ 1601076 h 6571374"/>
              <a:gd name="connsiteX2621" fmla="*/ 10899277 w 12192000"/>
              <a:gd name="connsiteY2621" fmla="*/ 1531457 h 6571374"/>
              <a:gd name="connsiteX2622" fmla="*/ 10481600 w 12192000"/>
              <a:gd name="connsiteY2622" fmla="*/ 1531457 h 6571374"/>
              <a:gd name="connsiteX2623" fmla="*/ 10551213 w 12192000"/>
              <a:gd name="connsiteY2623" fmla="*/ 1601076 h 6571374"/>
              <a:gd name="connsiteX2624" fmla="*/ 10481600 w 12192000"/>
              <a:gd name="connsiteY2624" fmla="*/ 1670655 h 6571374"/>
              <a:gd name="connsiteX2625" fmla="*/ 10411988 w 12192000"/>
              <a:gd name="connsiteY2625" fmla="*/ 1601076 h 6571374"/>
              <a:gd name="connsiteX2626" fmla="*/ 10481600 w 12192000"/>
              <a:gd name="connsiteY2626" fmla="*/ 1531457 h 6571374"/>
              <a:gd name="connsiteX2627" fmla="*/ 10063924 w 12192000"/>
              <a:gd name="connsiteY2627" fmla="*/ 1531457 h 6571374"/>
              <a:gd name="connsiteX2628" fmla="*/ 10133537 w 12192000"/>
              <a:gd name="connsiteY2628" fmla="*/ 1601076 h 6571374"/>
              <a:gd name="connsiteX2629" fmla="*/ 10063924 w 12192000"/>
              <a:gd name="connsiteY2629" fmla="*/ 1670655 h 6571374"/>
              <a:gd name="connsiteX2630" fmla="*/ 9994311 w 12192000"/>
              <a:gd name="connsiteY2630" fmla="*/ 1601076 h 6571374"/>
              <a:gd name="connsiteX2631" fmla="*/ 10063924 w 12192000"/>
              <a:gd name="connsiteY2631" fmla="*/ 1531457 h 6571374"/>
              <a:gd name="connsiteX2632" fmla="*/ 9646247 w 12192000"/>
              <a:gd name="connsiteY2632" fmla="*/ 1531457 h 6571374"/>
              <a:gd name="connsiteX2633" fmla="*/ 9715860 w 12192000"/>
              <a:gd name="connsiteY2633" fmla="*/ 1601076 h 6571374"/>
              <a:gd name="connsiteX2634" fmla="*/ 9646247 w 12192000"/>
              <a:gd name="connsiteY2634" fmla="*/ 1670655 h 6571374"/>
              <a:gd name="connsiteX2635" fmla="*/ 9576635 w 12192000"/>
              <a:gd name="connsiteY2635" fmla="*/ 1601076 h 6571374"/>
              <a:gd name="connsiteX2636" fmla="*/ 9646247 w 12192000"/>
              <a:gd name="connsiteY2636" fmla="*/ 1531457 h 6571374"/>
              <a:gd name="connsiteX2637" fmla="*/ 9228571 w 12192000"/>
              <a:gd name="connsiteY2637" fmla="*/ 1531457 h 6571374"/>
              <a:gd name="connsiteX2638" fmla="*/ 9298184 w 12192000"/>
              <a:gd name="connsiteY2638" fmla="*/ 1601076 h 6571374"/>
              <a:gd name="connsiteX2639" fmla="*/ 9228571 w 12192000"/>
              <a:gd name="connsiteY2639" fmla="*/ 1670655 h 6571374"/>
              <a:gd name="connsiteX2640" fmla="*/ 9158958 w 12192000"/>
              <a:gd name="connsiteY2640" fmla="*/ 1601076 h 6571374"/>
              <a:gd name="connsiteX2641" fmla="*/ 9228571 w 12192000"/>
              <a:gd name="connsiteY2641" fmla="*/ 1531457 h 6571374"/>
              <a:gd name="connsiteX2642" fmla="*/ 8810895 w 12192000"/>
              <a:gd name="connsiteY2642" fmla="*/ 1531457 h 6571374"/>
              <a:gd name="connsiteX2643" fmla="*/ 8880507 w 12192000"/>
              <a:gd name="connsiteY2643" fmla="*/ 1601076 h 6571374"/>
              <a:gd name="connsiteX2644" fmla="*/ 8810895 w 12192000"/>
              <a:gd name="connsiteY2644" fmla="*/ 1670655 h 6571374"/>
              <a:gd name="connsiteX2645" fmla="*/ 8741282 w 12192000"/>
              <a:gd name="connsiteY2645" fmla="*/ 1601076 h 6571374"/>
              <a:gd name="connsiteX2646" fmla="*/ 8810895 w 12192000"/>
              <a:gd name="connsiteY2646" fmla="*/ 1531457 h 6571374"/>
              <a:gd name="connsiteX2647" fmla="*/ 8393218 w 12192000"/>
              <a:gd name="connsiteY2647" fmla="*/ 1531457 h 6571374"/>
              <a:gd name="connsiteX2648" fmla="*/ 8462831 w 12192000"/>
              <a:gd name="connsiteY2648" fmla="*/ 1601076 h 6571374"/>
              <a:gd name="connsiteX2649" fmla="*/ 8393218 w 12192000"/>
              <a:gd name="connsiteY2649" fmla="*/ 1670655 h 6571374"/>
              <a:gd name="connsiteX2650" fmla="*/ 8323606 w 12192000"/>
              <a:gd name="connsiteY2650" fmla="*/ 1601076 h 6571374"/>
              <a:gd name="connsiteX2651" fmla="*/ 8393218 w 12192000"/>
              <a:gd name="connsiteY2651" fmla="*/ 1531457 h 6571374"/>
              <a:gd name="connsiteX2652" fmla="*/ 3798945 w 12192000"/>
              <a:gd name="connsiteY2652" fmla="*/ 1225187 h 6571374"/>
              <a:gd name="connsiteX2653" fmla="*/ 3868555 w 12192000"/>
              <a:gd name="connsiteY2653" fmla="*/ 1294798 h 6571374"/>
              <a:gd name="connsiteX2654" fmla="*/ 3798945 w 12192000"/>
              <a:gd name="connsiteY2654" fmla="*/ 1364404 h 6571374"/>
              <a:gd name="connsiteX2655" fmla="*/ 3729333 w 12192000"/>
              <a:gd name="connsiteY2655" fmla="*/ 1294798 h 6571374"/>
              <a:gd name="connsiteX2656" fmla="*/ 3798945 w 12192000"/>
              <a:gd name="connsiteY2656" fmla="*/ 1225187 h 6571374"/>
              <a:gd name="connsiteX2657" fmla="*/ 3381279 w 12192000"/>
              <a:gd name="connsiteY2657" fmla="*/ 1225187 h 6571374"/>
              <a:gd name="connsiteX2658" fmla="*/ 3450892 w 12192000"/>
              <a:gd name="connsiteY2658" fmla="*/ 1294798 h 6571374"/>
              <a:gd name="connsiteX2659" fmla="*/ 3381279 w 12192000"/>
              <a:gd name="connsiteY2659" fmla="*/ 1364404 h 6571374"/>
              <a:gd name="connsiteX2660" fmla="*/ 3311658 w 12192000"/>
              <a:gd name="connsiteY2660" fmla="*/ 1294798 h 6571374"/>
              <a:gd name="connsiteX2661" fmla="*/ 3381279 w 12192000"/>
              <a:gd name="connsiteY2661" fmla="*/ 1225187 h 6571374"/>
              <a:gd name="connsiteX2662" fmla="*/ 2963588 w 12192000"/>
              <a:gd name="connsiteY2662" fmla="*/ 1225187 h 6571374"/>
              <a:gd name="connsiteX2663" fmla="*/ 3033199 w 12192000"/>
              <a:gd name="connsiteY2663" fmla="*/ 1294798 h 6571374"/>
              <a:gd name="connsiteX2664" fmla="*/ 2963588 w 12192000"/>
              <a:gd name="connsiteY2664" fmla="*/ 1364404 h 6571374"/>
              <a:gd name="connsiteX2665" fmla="*/ 2893969 w 12192000"/>
              <a:gd name="connsiteY2665" fmla="*/ 1294798 h 6571374"/>
              <a:gd name="connsiteX2666" fmla="*/ 2963588 w 12192000"/>
              <a:gd name="connsiteY2666" fmla="*/ 1225187 h 6571374"/>
              <a:gd name="connsiteX2667" fmla="*/ 2545893 w 12192000"/>
              <a:gd name="connsiteY2667" fmla="*/ 1225187 h 6571374"/>
              <a:gd name="connsiteX2668" fmla="*/ 2615505 w 12192000"/>
              <a:gd name="connsiteY2668" fmla="*/ 1294800 h 6571374"/>
              <a:gd name="connsiteX2669" fmla="*/ 2545893 w 12192000"/>
              <a:gd name="connsiteY2669" fmla="*/ 1364404 h 6571374"/>
              <a:gd name="connsiteX2670" fmla="*/ 2476278 w 12192000"/>
              <a:gd name="connsiteY2670" fmla="*/ 1294800 h 6571374"/>
              <a:gd name="connsiteX2671" fmla="*/ 2545893 w 12192000"/>
              <a:gd name="connsiteY2671" fmla="*/ 1225187 h 6571374"/>
              <a:gd name="connsiteX2672" fmla="*/ 2128198 w 12192000"/>
              <a:gd name="connsiteY2672" fmla="*/ 1225187 h 6571374"/>
              <a:gd name="connsiteX2673" fmla="*/ 2197812 w 12192000"/>
              <a:gd name="connsiteY2673" fmla="*/ 1294800 h 6571374"/>
              <a:gd name="connsiteX2674" fmla="*/ 2128198 w 12192000"/>
              <a:gd name="connsiteY2674" fmla="*/ 1364404 h 6571374"/>
              <a:gd name="connsiteX2675" fmla="*/ 2058585 w 12192000"/>
              <a:gd name="connsiteY2675" fmla="*/ 1294800 h 6571374"/>
              <a:gd name="connsiteX2676" fmla="*/ 2128198 w 12192000"/>
              <a:gd name="connsiteY2676" fmla="*/ 1225187 h 6571374"/>
              <a:gd name="connsiteX2677" fmla="*/ 1710503 w 12192000"/>
              <a:gd name="connsiteY2677" fmla="*/ 1225187 h 6571374"/>
              <a:gd name="connsiteX2678" fmla="*/ 1780116 w 12192000"/>
              <a:gd name="connsiteY2678" fmla="*/ 1294800 h 6571374"/>
              <a:gd name="connsiteX2679" fmla="*/ 1710503 w 12192000"/>
              <a:gd name="connsiteY2679" fmla="*/ 1364404 h 6571374"/>
              <a:gd name="connsiteX2680" fmla="*/ 1640877 w 12192000"/>
              <a:gd name="connsiteY2680" fmla="*/ 1294800 h 6571374"/>
              <a:gd name="connsiteX2681" fmla="*/ 1710503 w 12192000"/>
              <a:gd name="connsiteY2681" fmla="*/ 1225187 h 6571374"/>
              <a:gd name="connsiteX2682" fmla="*/ 1292810 w 12192000"/>
              <a:gd name="connsiteY2682" fmla="*/ 1225187 h 6571374"/>
              <a:gd name="connsiteX2683" fmla="*/ 1362421 w 12192000"/>
              <a:gd name="connsiteY2683" fmla="*/ 1294800 h 6571374"/>
              <a:gd name="connsiteX2684" fmla="*/ 1292810 w 12192000"/>
              <a:gd name="connsiteY2684" fmla="*/ 1364404 h 6571374"/>
              <a:gd name="connsiteX2685" fmla="*/ 1223197 w 12192000"/>
              <a:gd name="connsiteY2685" fmla="*/ 1294800 h 6571374"/>
              <a:gd name="connsiteX2686" fmla="*/ 1292810 w 12192000"/>
              <a:gd name="connsiteY2686" fmla="*/ 1225187 h 6571374"/>
              <a:gd name="connsiteX2687" fmla="*/ 875142 w 12192000"/>
              <a:gd name="connsiteY2687" fmla="*/ 1225187 h 6571374"/>
              <a:gd name="connsiteX2688" fmla="*/ 944753 w 12192000"/>
              <a:gd name="connsiteY2688" fmla="*/ 1294800 h 6571374"/>
              <a:gd name="connsiteX2689" fmla="*/ 875142 w 12192000"/>
              <a:gd name="connsiteY2689" fmla="*/ 1364404 h 6571374"/>
              <a:gd name="connsiteX2690" fmla="*/ 805528 w 12192000"/>
              <a:gd name="connsiteY2690" fmla="*/ 1294800 h 6571374"/>
              <a:gd name="connsiteX2691" fmla="*/ 875142 w 12192000"/>
              <a:gd name="connsiteY2691" fmla="*/ 1225187 h 6571374"/>
              <a:gd name="connsiteX2692" fmla="*/ 457465 w 12192000"/>
              <a:gd name="connsiteY2692" fmla="*/ 1225187 h 6571374"/>
              <a:gd name="connsiteX2693" fmla="*/ 527081 w 12192000"/>
              <a:gd name="connsiteY2693" fmla="*/ 1294800 h 6571374"/>
              <a:gd name="connsiteX2694" fmla="*/ 457465 w 12192000"/>
              <a:gd name="connsiteY2694" fmla="*/ 1364404 h 6571374"/>
              <a:gd name="connsiteX2695" fmla="*/ 387851 w 12192000"/>
              <a:gd name="connsiteY2695" fmla="*/ 1294800 h 6571374"/>
              <a:gd name="connsiteX2696" fmla="*/ 457465 w 12192000"/>
              <a:gd name="connsiteY2696" fmla="*/ 1225187 h 6571374"/>
              <a:gd name="connsiteX2697" fmla="*/ 39791 w 12192000"/>
              <a:gd name="connsiteY2697" fmla="*/ 1225187 h 6571374"/>
              <a:gd name="connsiteX2698" fmla="*/ 109404 w 12192000"/>
              <a:gd name="connsiteY2698" fmla="*/ 1294800 h 6571374"/>
              <a:gd name="connsiteX2699" fmla="*/ 39791 w 12192000"/>
              <a:gd name="connsiteY2699" fmla="*/ 1364404 h 6571374"/>
              <a:gd name="connsiteX2700" fmla="*/ 12695 w 12192000"/>
              <a:gd name="connsiteY2700" fmla="*/ 1358934 h 6571374"/>
              <a:gd name="connsiteX2701" fmla="*/ 0 w 12192000"/>
              <a:gd name="connsiteY2701" fmla="*/ 1350377 h 6571374"/>
              <a:gd name="connsiteX2702" fmla="*/ 0 w 12192000"/>
              <a:gd name="connsiteY2702" fmla="*/ 1239217 h 6571374"/>
              <a:gd name="connsiteX2703" fmla="*/ 12695 w 12192000"/>
              <a:gd name="connsiteY2703" fmla="*/ 1230658 h 6571374"/>
              <a:gd name="connsiteX2704" fmla="*/ 39791 w 12192000"/>
              <a:gd name="connsiteY2704" fmla="*/ 1225187 h 6571374"/>
              <a:gd name="connsiteX2705" fmla="*/ 7557865 w 12192000"/>
              <a:gd name="connsiteY2705" fmla="*/ 1225186 h 6571374"/>
              <a:gd name="connsiteX2706" fmla="*/ 7627478 w 12192000"/>
              <a:gd name="connsiteY2706" fmla="*/ 1294797 h 6571374"/>
              <a:gd name="connsiteX2707" fmla="*/ 7557865 w 12192000"/>
              <a:gd name="connsiteY2707" fmla="*/ 1364404 h 6571374"/>
              <a:gd name="connsiteX2708" fmla="*/ 7488253 w 12192000"/>
              <a:gd name="connsiteY2708" fmla="*/ 1294797 h 6571374"/>
              <a:gd name="connsiteX2709" fmla="*/ 7557865 w 12192000"/>
              <a:gd name="connsiteY2709" fmla="*/ 1225186 h 6571374"/>
              <a:gd name="connsiteX2710" fmla="*/ 7140189 w 12192000"/>
              <a:gd name="connsiteY2710" fmla="*/ 1225186 h 6571374"/>
              <a:gd name="connsiteX2711" fmla="*/ 7209802 w 12192000"/>
              <a:gd name="connsiteY2711" fmla="*/ 1294798 h 6571374"/>
              <a:gd name="connsiteX2712" fmla="*/ 7140189 w 12192000"/>
              <a:gd name="connsiteY2712" fmla="*/ 1364404 h 6571374"/>
              <a:gd name="connsiteX2713" fmla="*/ 7070576 w 12192000"/>
              <a:gd name="connsiteY2713" fmla="*/ 1294798 h 6571374"/>
              <a:gd name="connsiteX2714" fmla="*/ 7140189 w 12192000"/>
              <a:gd name="connsiteY2714" fmla="*/ 1225186 h 6571374"/>
              <a:gd name="connsiteX2715" fmla="*/ 6722513 w 12192000"/>
              <a:gd name="connsiteY2715" fmla="*/ 1225186 h 6571374"/>
              <a:gd name="connsiteX2716" fmla="*/ 6792125 w 12192000"/>
              <a:gd name="connsiteY2716" fmla="*/ 1294798 h 6571374"/>
              <a:gd name="connsiteX2717" fmla="*/ 6722513 w 12192000"/>
              <a:gd name="connsiteY2717" fmla="*/ 1364404 h 6571374"/>
              <a:gd name="connsiteX2718" fmla="*/ 6652900 w 12192000"/>
              <a:gd name="connsiteY2718" fmla="*/ 1294798 h 6571374"/>
              <a:gd name="connsiteX2719" fmla="*/ 6722513 w 12192000"/>
              <a:gd name="connsiteY2719" fmla="*/ 1225186 h 6571374"/>
              <a:gd name="connsiteX2720" fmla="*/ 6304836 w 12192000"/>
              <a:gd name="connsiteY2720" fmla="*/ 1225186 h 6571374"/>
              <a:gd name="connsiteX2721" fmla="*/ 6374449 w 12192000"/>
              <a:gd name="connsiteY2721" fmla="*/ 1294798 h 6571374"/>
              <a:gd name="connsiteX2722" fmla="*/ 6304836 w 12192000"/>
              <a:gd name="connsiteY2722" fmla="*/ 1364404 h 6571374"/>
              <a:gd name="connsiteX2723" fmla="*/ 6235223 w 12192000"/>
              <a:gd name="connsiteY2723" fmla="*/ 1294798 h 6571374"/>
              <a:gd name="connsiteX2724" fmla="*/ 6304836 w 12192000"/>
              <a:gd name="connsiteY2724" fmla="*/ 1225186 h 6571374"/>
              <a:gd name="connsiteX2725" fmla="*/ 5887160 w 12192000"/>
              <a:gd name="connsiteY2725" fmla="*/ 1225186 h 6571374"/>
              <a:gd name="connsiteX2726" fmla="*/ 5956772 w 12192000"/>
              <a:gd name="connsiteY2726" fmla="*/ 1294798 h 6571374"/>
              <a:gd name="connsiteX2727" fmla="*/ 5887160 w 12192000"/>
              <a:gd name="connsiteY2727" fmla="*/ 1364404 h 6571374"/>
              <a:gd name="connsiteX2728" fmla="*/ 5817547 w 12192000"/>
              <a:gd name="connsiteY2728" fmla="*/ 1294798 h 6571374"/>
              <a:gd name="connsiteX2729" fmla="*/ 5887160 w 12192000"/>
              <a:gd name="connsiteY2729" fmla="*/ 1225186 h 6571374"/>
              <a:gd name="connsiteX2730" fmla="*/ 5469483 w 12192000"/>
              <a:gd name="connsiteY2730" fmla="*/ 1225186 h 6571374"/>
              <a:gd name="connsiteX2731" fmla="*/ 5539096 w 12192000"/>
              <a:gd name="connsiteY2731" fmla="*/ 1294798 h 6571374"/>
              <a:gd name="connsiteX2732" fmla="*/ 5469483 w 12192000"/>
              <a:gd name="connsiteY2732" fmla="*/ 1364404 h 6571374"/>
              <a:gd name="connsiteX2733" fmla="*/ 5399870 w 12192000"/>
              <a:gd name="connsiteY2733" fmla="*/ 1294798 h 6571374"/>
              <a:gd name="connsiteX2734" fmla="*/ 5469483 w 12192000"/>
              <a:gd name="connsiteY2734" fmla="*/ 1225186 h 6571374"/>
              <a:gd name="connsiteX2735" fmla="*/ 5051807 w 12192000"/>
              <a:gd name="connsiteY2735" fmla="*/ 1225186 h 6571374"/>
              <a:gd name="connsiteX2736" fmla="*/ 5121419 w 12192000"/>
              <a:gd name="connsiteY2736" fmla="*/ 1294798 h 6571374"/>
              <a:gd name="connsiteX2737" fmla="*/ 5051807 w 12192000"/>
              <a:gd name="connsiteY2737" fmla="*/ 1364404 h 6571374"/>
              <a:gd name="connsiteX2738" fmla="*/ 4982194 w 12192000"/>
              <a:gd name="connsiteY2738" fmla="*/ 1294798 h 6571374"/>
              <a:gd name="connsiteX2739" fmla="*/ 5051807 w 12192000"/>
              <a:gd name="connsiteY2739" fmla="*/ 1225186 h 6571374"/>
              <a:gd name="connsiteX2740" fmla="*/ 4634130 w 12192000"/>
              <a:gd name="connsiteY2740" fmla="*/ 1225186 h 6571374"/>
              <a:gd name="connsiteX2741" fmla="*/ 4703743 w 12192000"/>
              <a:gd name="connsiteY2741" fmla="*/ 1294798 h 6571374"/>
              <a:gd name="connsiteX2742" fmla="*/ 4634130 w 12192000"/>
              <a:gd name="connsiteY2742" fmla="*/ 1364404 h 6571374"/>
              <a:gd name="connsiteX2743" fmla="*/ 4564517 w 12192000"/>
              <a:gd name="connsiteY2743" fmla="*/ 1294798 h 6571374"/>
              <a:gd name="connsiteX2744" fmla="*/ 4634130 w 12192000"/>
              <a:gd name="connsiteY2744" fmla="*/ 1225186 h 6571374"/>
              <a:gd name="connsiteX2745" fmla="*/ 4216616 w 12192000"/>
              <a:gd name="connsiteY2745" fmla="*/ 1225186 h 6571374"/>
              <a:gd name="connsiteX2746" fmla="*/ 4286066 w 12192000"/>
              <a:gd name="connsiteY2746" fmla="*/ 1294798 h 6571374"/>
              <a:gd name="connsiteX2747" fmla="*/ 4216616 w 12192000"/>
              <a:gd name="connsiteY2747" fmla="*/ 1364404 h 6571374"/>
              <a:gd name="connsiteX2748" fmla="*/ 4147003 w 12192000"/>
              <a:gd name="connsiteY2748" fmla="*/ 1294798 h 6571374"/>
              <a:gd name="connsiteX2749" fmla="*/ 4216616 w 12192000"/>
              <a:gd name="connsiteY2749" fmla="*/ 1225186 h 6571374"/>
              <a:gd name="connsiteX2750" fmla="*/ 11734630 w 12192000"/>
              <a:gd name="connsiteY2750" fmla="*/ 1225185 h 6571374"/>
              <a:gd name="connsiteX2751" fmla="*/ 11804243 w 12192000"/>
              <a:gd name="connsiteY2751" fmla="*/ 1294797 h 6571374"/>
              <a:gd name="connsiteX2752" fmla="*/ 11734630 w 12192000"/>
              <a:gd name="connsiteY2752" fmla="*/ 1364401 h 6571374"/>
              <a:gd name="connsiteX2753" fmla="*/ 11665017 w 12192000"/>
              <a:gd name="connsiteY2753" fmla="*/ 1294797 h 6571374"/>
              <a:gd name="connsiteX2754" fmla="*/ 11734630 w 12192000"/>
              <a:gd name="connsiteY2754" fmla="*/ 1225185 h 6571374"/>
              <a:gd name="connsiteX2755" fmla="*/ 11316953 w 12192000"/>
              <a:gd name="connsiteY2755" fmla="*/ 1225185 h 6571374"/>
              <a:gd name="connsiteX2756" fmla="*/ 11386566 w 12192000"/>
              <a:gd name="connsiteY2756" fmla="*/ 1294797 h 6571374"/>
              <a:gd name="connsiteX2757" fmla="*/ 11316953 w 12192000"/>
              <a:gd name="connsiteY2757" fmla="*/ 1364401 h 6571374"/>
              <a:gd name="connsiteX2758" fmla="*/ 11247341 w 12192000"/>
              <a:gd name="connsiteY2758" fmla="*/ 1294797 h 6571374"/>
              <a:gd name="connsiteX2759" fmla="*/ 11316953 w 12192000"/>
              <a:gd name="connsiteY2759" fmla="*/ 1225185 h 6571374"/>
              <a:gd name="connsiteX2760" fmla="*/ 10899277 w 12192000"/>
              <a:gd name="connsiteY2760" fmla="*/ 1225185 h 6571374"/>
              <a:gd name="connsiteX2761" fmla="*/ 10968890 w 12192000"/>
              <a:gd name="connsiteY2761" fmla="*/ 1294797 h 6571374"/>
              <a:gd name="connsiteX2762" fmla="*/ 10899277 w 12192000"/>
              <a:gd name="connsiteY2762" fmla="*/ 1364401 h 6571374"/>
              <a:gd name="connsiteX2763" fmla="*/ 10829664 w 12192000"/>
              <a:gd name="connsiteY2763" fmla="*/ 1294797 h 6571374"/>
              <a:gd name="connsiteX2764" fmla="*/ 10899277 w 12192000"/>
              <a:gd name="connsiteY2764" fmla="*/ 1225185 h 6571374"/>
              <a:gd name="connsiteX2765" fmla="*/ 10481600 w 12192000"/>
              <a:gd name="connsiteY2765" fmla="*/ 1225185 h 6571374"/>
              <a:gd name="connsiteX2766" fmla="*/ 10551213 w 12192000"/>
              <a:gd name="connsiteY2766" fmla="*/ 1294797 h 6571374"/>
              <a:gd name="connsiteX2767" fmla="*/ 10481600 w 12192000"/>
              <a:gd name="connsiteY2767" fmla="*/ 1364401 h 6571374"/>
              <a:gd name="connsiteX2768" fmla="*/ 10411988 w 12192000"/>
              <a:gd name="connsiteY2768" fmla="*/ 1294797 h 6571374"/>
              <a:gd name="connsiteX2769" fmla="*/ 10481600 w 12192000"/>
              <a:gd name="connsiteY2769" fmla="*/ 1225185 h 6571374"/>
              <a:gd name="connsiteX2770" fmla="*/ 10063924 w 12192000"/>
              <a:gd name="connsiteY2770" fmla="*/ 1225185 h 6571374"/>
              <a:gd name="connsiteX2771" fmla="*/ 10133537 w 12192000"/>
              <a:gd name="connsiteY2771" fmla="*/ 1294797 h 6571374"/>
              <a:gd name="connsiteX2772" fmla="*/ 10063924 w 12192000"/>
              <a:gd name="connsiteY2772" fmla="*/ 1364401 h 6571374"/>
              <a:gd name="connsiteX2773" fmla="*/ 9994311 w 12192000"/>
              <a:gd name="connsiteY2773" fmla="*/ 1294797 h 6571374"/>
              <a:gd name="connsiteX2774" fmla="*/ 10063924 w 12192000"/>
              <a:gd name="connsiteY2774" fmla="*/ 1225185 h 6571374"/>
              <a:gd name="connsiteX2775" fmla="*/ 9646247 w 12192000"/>
              <a:gd name="connsiteY2775" fmla="*/ 1225185 h 6571374"/>
              <a:gd name="connsiteX2776" fmla="*/ 9715860 w 12192000"/>
              <a:gd name="connsiteY2776" fmla="*/ 1294797 h 6571374"/>
              <a:gd name="connsiteX2777" fmla="*/ 9646247 w 12192000"/>
              <a:gd name="connsiteY2777" fmla="*/ 1364401 h 6571374"/>
              <a:gd name="connsiteX2778" fmla="*/ 9576635 w 12192000"/>
              <a:gd name="connsiteY2778" fmla="*/ 1294797 h 6571374"/>
              <a:gd name="connsiteX2779" fmla="*/ 9646247 w 12192000"/>
              <a:gd name="connsiteY2779" fmla="*/ 1225185 h 6571374"/>
              <a:gd name="connsiteX2780" fmla="*/ 9228571 w 12192000"/>
              <a:gd name="connsiteY2780" fmla="*/ 1225185 h 6571374"/>
              <a:gd name="connsiteX2781" fmla="*/ 9298184 w 12192000"/>
              <a:gd name="connsiteY2781" fmla="*/ 1294797 h 6571374"/>
              <a:gd name="connsiteX2782" fmla="*/ 9228571 w 12192000"/>
              <a:gd name="connsiteY2782" fmla="*/ 1364401 h 6571374"/>
              <a:gd name="connsiteX2783" fmla="*/ 9158958 w 12192000"/>
              <a:gd name="connsiteY2783" fmla="*/ 1294797 h 6571374"/>
              <a:gd name="connsiteX2784" fmla="*/ 9228571 w 12192000"/>
              <a:gd name="connsiteY2784" fmla="*/ 1225185 h 6571374"/>
              <a:gd name="connsiteX2785" fmla="*/ 8810895 w 12192000"/>
              <a:gd name="connsiteY2785" fmla="*/ 1225185 h 6571374"/>
              <a:gd name="connsiteX2786" fmla="*/ 8880507 w 12192000"/>
              <a:gd name="connsiteY2786" fmla="*/ 1294797 h 6571374"/>
              <a:gd name="connsiteX2787" fmla="*/ 8810895 w 12192000"/>
              <a:gd name="connsiteY2787" fmla="*/ 1364401 h 6571374"/>
              <a:gd name="connsiteX2788" fmla="*/ 8741282 w 12192000"/>
              <a:gd name="connsiteY2788" fmla="*/ 1294797 h 6571374"/>
              <a:gd name="connsiteX2789" fmla="*/ 8810895 w 12192000"/>
              <a:gd name="connsiteY2789" fmla="*/ 1225185 h 6571374"/>
              <a:gd name="connsiteX2790" fmla="*/ 8393218 w 12192000"/>
              <a:gd name="connsiteY2790" fmla="*/ 1225185 h 6571374"/>
              <a:gd name="connsiteX2791" fmla="*/ 8462831 w 12192000"/>
              <a:gd name="connsiteY2791" fmla="*/ 1294797 h 6571374"/>
              <a:gd name="connsiteX2792" fmla="*/ 8393218 w 12192000"/>
              <a:gd name="connsiteY2792" fmla="*/ 1364401 h 6571374"/>
              <a:gd name="connsiteX2793" fmla="*/ 8323606 w 12192000"/>
              <a:gd name="connsiteY2793" fmla="*/ 1294797 h 6571374"/>
              <a:gd name="connsiteX2794" fmla="*/ 8393218 w 12192000"/>
              <a:gd name="connsiteY2794" fmla="*/ 1225185 h 6571374"/>
              <a:gd name="connsiteX2795" fmla="*/ 7975542 w 12192000"/>
              <a:gd name="connsiteY2795" fmla="*/ 1225185 h 6571374"/>
              <a:gd name="connsiteX2796" fmla="*/ 8045155 w 12192000"/>
              <a:gd name="connsiteY2796" fmla="*/ 1294797 h 6571374"/>
              <a:gd name="connsiteX2797" fmla="*/ 7975542 w 12192000"/>
              <a:gd name="connsiteY2797" fmla="*/ 1364401 h 6571374"/>
              <a:gd name="connsiteX2798" fmla="*/ 7905929 w 12192000"/>
              <a:gd name="connsiteY2798" fmla="*/ 1294797 h 6571374"/>
              <a:gd name="connsiteX2799" fmla="*/ 7975542 w 12192000"/>
              <a:gd name="connsiteY2799" fmla="*/ 1225185 h 6571374"/>
              <a:gd name="connsiteX2800" fmla="*/ 12152306 w 12192000"/>
              <a:gd name="connsiteY2800" fmla="*/ 1225183 h 6571374"/>
              <a:gd name="connsiteX2801" fmla="*/ 12179402 w 12192000"/>
              <a:gd name="connsiteY2801" fmla="*/ 1230654 h 6571374"/>
              <a:gd name="connsiteX2802" fmla="*/ 12192000 w 12192000"/>
              <a:gd name="connsiteY2802" fmla="*/ 1239148 h 6571374"/>
              <a:gd name="connsiteX2803" fmla="*/ 12192000 w 12192000"/>
              <a:gd name="connsiteY2803" fmla="*/ 1350439 h 6571374"/>
              <a:gd name="connsiteX2804" fmla="*/ 12179402 w 12192000"/>
              <a:gd name="connsiteY2804" fmla="*/ 1358932 h 6571374"/>
              <a:gd name="connsiteX2805" fmla="*/ 12152306 w 12192000"/>
              <a:gd name="connsiteY2805" fmla="*/ 1364401 h 6571374"/>
              <a:gd name="connsiteX2806" fmla="*/ 12082694 w 12192000"/>
              <a:gd name="connsiteY2806" fmla="*/ 1294797 h 6571374"/>
              <a:gd name="connsiteX2807" fmla="*/ 12152306 w 12192000"/>
              <a:gd name="connsiteY2807" fmla="*/ 1225183 h 6571374"/>
              <a:gd name="connsiteX2808" fmla="*/ 457470 w 12192000"/>
              <a:gd name="connsiteY2808" fmla="*/ 918897 h 6571374"/>
              <a:gd name="connsiteX2809" fmla="*/ 527086 w 12192000"/>
              <a:gd name="connsiteY2809" fmla="*/ 988507 h 6571374"/>
              <a:gd name="connsiteX2810" fmla="*/ 457470 w 12192000"/>
              <a:gd name="connsiteY2810" fmla="*/ 1058118 h 6571374"/>
              <a:gd name="connsiteX2811" fmla="*/ 387856 w 12192000"/>
              <a:gd name="connsiteY2811" fmla="*/ 988507 h 6571374"/>
              <a:gd name="connsiteX2812" fmla="*/ 457470 w 12192000"/>
              <a:gd name="connsiteY2812" fmla="*/ 918897 h 6571374"/>
              <a:gd name="connsiteX2813" fmla="*/ 39796 w 12192000"/>
              <a:gd name="connsiteY2813" fmla="*/ 918897 h 6571374"/>
              <a:gd name="connsiteX2814" fmla="*/ 109409 w 12192000"/>
              <a:gd name="connsiteY2814" fmla="*/ 988507 h 6571374"/>
              <a:gd name="connsiteX2815" fmla="*/ 39796 w 12192000"/>
              <a:gd name="connsiteY2815" fmla="*/ 1058118 h 6571374"/>
              <a:gd name="connsiteX2816" fmla="*/ 12700 w 12192000"/>
              <a:gd name="connsiteY2816" fmla="*/ 1052648 h 6571374"/>
              <a:gd name="connsiteX2817" fmla="*/ 0 w 12192000"/>
              <a:gd name="connsiteY2817" fmla="*/ 1044087 h 6571374"/>
              <a:gd name="connsiteX2818" fmla="*/ 0 w 12192000"/>
              <a:gd name="connsiteY2818" fmla="*/ 932929 h 6571374"/>
              <a:gd name="connsiteX2819" fmla="*/ 12700 w 12192000"/>
              <a:gd name="connsiteY2819" fmla="*/ 924367 h 6571374"/>
              <a:gd name="connsiteX2820" fmla="*/ 39796 w 12192000"/>
              <a:gd name="connsiteY2820" fmla="*/ 918897 h 6571374"/>
              <a:gd name="connsiteX2821" fmla="*/ 5469483 w 12192000"/>
              <a:gd name="connsiteY2821" fmla="*/ 918896 h 6571374"/>
              <a:gd name="connsiteX2822" fmla="*/ 5539096 w 12192000"/>
              <a:gd name="connsiteY2822" fmla="*/ 988506 h 6571374"/>
              <a:gd name="connsiteX2823" fmla="*/ 5469483 w 12192000"/>
              <a:gd name="connsiteY2823" fmla="*/ 1058116 h 6571374"/>
              <a:gd name="connsiteX2824" fmla="*/ 5399870 w 12192000"/>
              <a:gd name="connsiteY2824" fmla="*/ 988506 h 6571374"/>
              <a:gd name="connsiteX2825" fmla="*/ 5469483 w 12192000"/>
              <a:gd name="connsiteY2825" fmla="*/ 918896 h 6571374"/>
              <a:gd name="connsiteX2826" fmla="*/ 5051807 w 12192000"/>
              <a:gd name="connsiteY2826" fmla="*/ 918896 h 6571374"/>
              <a:gd name="connsiteX2827" fmla="*/ 5121419 w 12192000"/>
              <a:gd name="connsiteY2827" fmla="*/ 988506 h 6571374"/>
              <a:gd name="connsiteX2828" fmla="*/ 5051807 w 12192000"/>
              <a:gd name="connsiteY2828" fmla="*/ 1058116 h 6571374"/>
              <a:gd name="connsiteX2829" fmla="*/ 4982194 w 12192000"/>
              <a:gd name="connsiteY2829" fmla="*/ 988506 h 6571374"/>
              <a:gd name="connsiteX2830" fmla="*/ 5051807 w 12192000"/>
              <a:gd name="connsiteY2830" fmla="*/ 918896 h 6571374"/>
              <a:gd name="connsiteX2831" fmla="*/ 4634130 w 12192000"/>
              <a:gd name="connsiteY2831" fmla="*/ 918896 h 6571374"/>
              <a:gd name="connsiteX2832" fmla="*/ 4703743 w 12192000"/>
              <a:gd name="connsiteY2832" fmla="*/ 988507 h 6571374"/>
              <a:gd name="connsiteX2833" fmla="*/ 4634130 w 12192000"/>
              <a:gd name="connsiteY2833" fmla="*/ 1058116 h 6571374"/>
              <a:gd name="connsiteX2834" fmla="*/ 4564517 w 12192000"/>
              <a:gd name="connsiteY2834" fmla="*/ 988507 h 6571374"/>
              <a:gd name="connsiteX2835" fmla="*/ 4634130 w 12192000"/>
              <a:gd name="connsiteY2835" fmla="*/ 918896 h 6571374"/>
              <a:gd name="connsiteX2836" fmla="*/ 4216624 w 12192000"/>
              <a:gd name="connsiteY2836" fmla="*/ 918896 h 6571374"/>
              <a:gd name="connsiteX2837" fmla="*/ 4286066 w 12192000"/>
              <a:gd name="connsiteY2837" fmla="*/ 988507 h 6571374"/>
              <a:gd name="connsiteX2838" fmla="*/ 4216624 w 12192000"/>
              <a:gd name="connsiteY2838" fmla="*/ 1058116 h 6571374"/>
              <a:gd name="connsiteX2839" fmla="*/ 4147012 w 12192000"/>
              <a:gd name="connsiteY2839" fmla="*/ 988507 h 6571374"/>
              <a:gd name="connsiteX2840" fmla="*/ 4216624 w 12192000"/>
              <a:gd name="connsiteY2840" fmla="*/ 918896 h 6571374"/>
              <a:gd name="connsiteX2841" fmla="*/ 3798954 w 12192000"/>
              <a:gd name="connsiteY2841" fmla="*/ 918896 h 6571374"/>
              <a:gd name="connsiteX2842" fmla="*/ 3868563 w 12192000"/>
              <a:gd name="connsiteY2842" fmla="*/ 988507 h 6571374"/>
              <a:gd name="connsiteX2843" fmla="*/ 3798954 w 12192000"/>
              <a:gd name="connsiteY2843" fmla="*/ 1058118 h 6571374"/>
              <a:gd name="connsiteX2844" fmla="*/ 3729341 w 12192000"/>
              <a:gd name="connsiteY2844" fmla="*/ 988507 h 6571374"/>
              <a:gd name="connsiteX2845" fmla="*/ 3798954 w 12192000"/>
              <a:gd name="connsiteY2845" fmla="*/ 918896 h 6571374"/>
              <a:gd name="connsiteX2846" fmla="*/ 3381287 w 12192000"/>
              <a:gd name="connsiteY2846" fmla="*/ 918896 h 6571374"/>
              <a:gd name="connsiteX2847" fmla="*/ 3450901 w 12192000"/>
              <a:gd name="connsiteY2847" fmla="*/ 988507 h 6571374"/>
              <a:gd name="connsiteX2848" fmla="*/ 3381287 w 12192000"/>
              <a:gd name="connsiteY2848" fmla="*/ 1058118 h 6571374"/>
              <a:gd name="connsiteX2849" fmla="*/ 3311667 w 12192000"/>
              <a:gd name="connsiteY2849" fmla="*/ 988507 h 6571374"/>
              <a:gd name="connsiteX2850" fmla="*/ 3381287 w 12192000"/>
              <a:gd name="connsiteY2850" fmla="*/ 918896 h 6571374"/>
              <a:gd name="connsiteX2851" fmla="*/ 2963595 w 12192000"/>
              <a:gd name="connsiteY2851" fmla="*/ 918896 h 6571374"/>
              <a:gd name="connsiteX2852" fmla="*/ 3033208 w 12192000"/>
              <a:gd name="connsiteY2852" fmla="*/ 988507 h 6571374"/>
              <a:gd name="connsiteX2853" fmla="*/ 2963595 w 12192000"/>
              <a:gd name="connsiteY2853" fmla="*/ 1058118 h 6571374"/>
              <a:gd name="connsiteX2854" fmla="*/ 2893977 w 12192000"/>
              <a:gd name="connsiteY2854" fmla="*/ 988507 h 6571374"/>
              <a:gd name="connsiteX2855" fmla="*/ 2963595 w 12192000"/>
              <a:gd name="connsiteY2855" fmla="*/ 918896 h 6571374"/>
              <a:gd name="connsiteX2856" fmla="*/ 2545900 w 12192000"/>
              <a:gd name="connsiteY2856" fmla="*/ 918896 h 6571374"/>
              <a:gd name="connsiteX2857" fmla="*/ 2615513 w 12192000"/>
              <a:gd name="connsiteY2857" fmla="*/ 988507 h 6571374"/>
              <a:gd name="connsiteX2858" fmla="*/ 2545900 w 12192000"/>
              <a:gd name="connsiteY2858" fmla="*/ 1058118 h 6571374"/>
              <a:gd name="connsiteX2859" fmla="*/ 2476285 w 12192000"/>
              <a:gd name="connsiteY2859" fmla="*/ 988507 h 6571374"/>
              <a:gd name="connsiteX2860" fmla="*/ 2545900 w 12192000"/>
              <a:gd name="connsiteY2860" fmla="*/ 918896 h 6571374"/>
              <a:gd name="connsiteX2861" fmla="*/ 2128204 w 12192000"/>
              <a:gd name="connsiteY2861" fmla="*/ 918896 h 6571374"/>
              <a:gd name="connsiteX2862" fmla="*/ 2197818 w 12192000"/>
              <a:gd name="connsiteY2862" fmla="*/ 988507 h 6571374"/>
              <a:gd name="connsiteX2863" fmla="*/ 2128204 w 12192000"/>
              <a:gd name="connsiteY2863" fmla="*/ 1058118 h 6571374"/>
              <a:gd name="connsiteX2864" fmla="*/ 2058591 w 12192000"/>
              <a:gd name="connsiteY2864" fmla="*/ 988507 h 6571374"/>
              <a:gd name="connsiteX2865" fmla="*/ 2128204 w 12192000"/>
              <a:gd name="connsiteY2865" fmla="*/ 918896 h 6571374"/>
              <a:gd name="connsiteX2866" fmla="*/ 1710510 w 12192000"/>
              <a:gd name="connsiteY2866" fmla="*/ 918896 h 6571374"/>
              <a:gd name="connsiteX2867" fmla="*/ 1780122 w 12192000"/>
              <a:gd name="connsiteY2867" fmla="*/ 988507 h 6571374"/>
              <a:gd name="connsiteX2868" fmla="*/ 1710510 w 12192000"/>
              <a:gd name="connsiteY2868" fmla="*/ 1058118 h 6571374"/>
              <a:gd name="connsiteX2869" fmla="*/ 1640882 w 12192000"/>
              <a:gd name="connsiteY2869" fmla="*/ 988507 h 6571374"/>
              <a:gd name="connsiteX2870" fmla="*/ 1710510 w 12192000"/>
              <a:gd name="connsiteY2870" fmla="*/ 918896 h 6571374"/>
              <a:gd name="connsiteX2871" fmla="*/ 1292815 w 12192000"/>
              <a:gd name="connsiteY2871" fmla="*/ 918896 h 6571374"/>
              <a:gd name="connsiteX2872" fmla="*/ 1362426 w 12192000"/>
              <a:gd name="connsiteY2872" fmla="*/ 988507 h 6571374"/>
              <a:gd name="connsiteX2873" fmla="*/ 1292815 w 12192000"/>
              <a:gd name="connsiteY2873" fmla="*/ 1058118 h 6571374"/>
              <a:gd name="connsiteX2874" fmla="*/ 1223201 w 12192000"/>
              <a:gd name="connsiteY2874" fmla="*/ 988507 h 6571374"/>
              <a:gd name="connsiteX2875" fmla="*/ 1292815 w 12192000"/>
              <a:gd name="connsiteY2875" fmla="*/ 918896 h 6571374"/>
              <a:gd name="connsiteX2876" fmla="*/ 875147 w 12192000"/>
              <a:gd name="connsiteY2876" fmla="*/ 918896 h 6571374"/>
              <a:gd name="connsiteX2877" fmla="*/ 944760 w 12192000"/>
              <a:gd name="connsiteY2877" fmla="*/ 988507 h 6571374"/>
              <a:gd name="connsiteX2878" fmla="*/ 875147 w 12192000"/>
              <a:gd name="connsiteY2878" fmla="*/ 1058118 h 6571374"/>
              <a:gd name="connsiteX2879" fmla="*/ 805533 w 12192000"/>
              <a:gd name="connsiteY2879" fmla="*/ 988507 h 6571374"/>
              <a:gd name="connsiteX2880" fmla="*/ 875147 w 12192000"/>
              <a:gd name="connsiteY2880" fmla="*/ 918896 h 6571374"/>
              <a:gd name="connsiteX2881" fmla="*/ 8810895 w 12192000"/>
              <a:gd name="connsiteY2881" fmla="*/ 918895 h 6571374"/>
              <a:gd name="connsiteX2882" fmla="*/ 8880507 w 12192000"/>
              <a:gd name="connsiteY2882" fmla="*/ 988506 h 6571374"/>
              <a:gd name="connsiteX2883" fmla="*/ 8810895 w 12192000"/>
              <a:gd name="connsiteY2883" fmla="*/ 1058115 h 6571374"/>
              <a:gd name="connsiteX2884" fmla="*/ 8741282 w 12192000"/>
              <a:gd name="connsiteY2884" fmla="*/ 988506 h 6571374"/>
              <a:gd name="connsiteX2885" fmla="*/ 8810895 w 12192000"/>
              <a:gd name="connsiteY2885" fmla="*/ 918895 h 6571374"/>
              <a:gd name="connsiteX2886" fmla="*/ 8393218 w 12192000"/>
              <a:gd name="connsiteY2886" fmla="*/ 918895 h 6571374"/>
              <a:gd name="connsiteX2887" fmla="*/ 8462831 w 12192000"/>
              <a:gd name="connsiteY2887" fmla="*/ 988506 h 6571374"/>
              <a:gd name="connsiteX2888" fmla="*/ 8393218 w 12192000"/>
              <a:gd name="connsiteY2888" fmla="*/ 1058115 h 6571374"/>
              <a:gd name="connsiteX2889" fmla="*/ 8323606 w 12192000"/>
              <a:gd name="connsiteY2889" fmla="*/ 988506 h 6571374"/>
              <a:gd name="connsiteX2890" fmla="*/ 8393218 w 12192000"/>
              <a:gd name="connsiteY2890" fmla="*/ 918895 h 6571374"/>
              <a:gd name="connsiteX2891" fmla="*/ 7975542 w 12192000"/>
              <a:gd name="connsiteY2891" fmla="*/ 918895 h 6571374"/>
              <a:gd name="connsiteX2892" fmla="*/ 8045155 w 12192000"/>
              <a:gd name="connsiteY2892" fmla="*/ 988506 h 6571374"/>
              <a:gd name="connsiteX2893" fmla="*/ 7975542 w 12192000"/>
              <a:gd name="connsiteY2893" fmla="*/ 1058115 h 6571374"/>
              <a:gd name="connsiteX2894" fmla="*/ 7905929 w 12192000"/>
              <a:gd name="connsiteY2894" fmla="*/ 988506 h 6571374"/>
              <a:gd name="connsiteX2895" fmla="*/ 7975542 w 12192000"/>
              <a:gd name="connsiteY2895" fmla="*/ 918895 h 6571374"/>
              <a:gd name="connsiteX2896" fmla="*/ 7557865 w 12192000"/>
              <a:gd name="connsiteY2896" fmla="*/ 918895 h 6571374"/>
              <a:gd name="connsiteX2897" fmla="*/ 7627478 w 12192000"/>
              <a:gd name="connsiteY2897" fmla="*/ 988506 h 6571374"/>
              <a:gd name="connsiteX2898" fmla="*/ 7557865 w 12192000"/>
              <a:gd name="connsiteY2898" fmla="*/ 1058115 h 6571374"/>
              <a:gd name="connsiteX2899" fmla="*/ 7488253 w 12192000"/>
              <a:gd name="connsiteY2899" fmla="*/ 988506 h 6571374"/>
              <a:gd name="connsiteX2900" fmla="*/ 7557865 w 12192000"/>
              <a:gd name="connsiteY2900" fmla="*/ 918895 h 6571374"/>
              <a:gd name="connsiteX2901" fmla="*/ 7140189 w 12192000"/>
              <a:gd name="connsiteY2901" fmla="*/ 918895 h 6571374"/>
              <a:gd name="connsiteX2902" fmla="*/ 7209802 w 12192000"/>
              <a:gd name="connsiteY2902" fmla="*/ 988506 h 6571374"/>
              <a:gd name="connsiteX2903" fmla="*/ 7140189 w 12192000"/>
              <a:gd name="connsiteY2903" fmla="*/ 1058116 h 6571374"/>
              <a:gd name="connsiteX2904" fmla="*/ 7070576 w 12192000"/>
              <a:gd name="connsiteY2904" fmla="*/ 988506 h 6571374"/>
              <a:gd name="connsiteX2905" fmla="*/ 7140189 w 12192000"/>
              <a:gd name="connsiteY2905" fmla="*/ 918895 h 6571374"/>
              <a:gd name="connsiteX2906" fmla="*/ 6722513 w 12192000"/>
              <a:gd name="connsiteY2906" fmla="*/ 918895 h 6571374"/>
              <a:gd name="connsiteX2907" fmla="*/ 6792125 w 12192000"/>
              <a:gd name="connsiteY2907" fmla="*/ 988506 h 6571374"/>
              <a:gd name="connsiteX2908" fmla="*/ 6722513 w 12192000"/>
              <a:gd name="connsiteY2908" fmla="*/ 1058116 h 6571374"/>
              <a:gd name="connsiteX2909" fmla="*/ 6652900 w 12192000"/>
              <a:gd name="connsiteY2909" fmla="*/ 988506 h 6571374"/>
              <a:gd name="connsiteX2910" fmla="*/ 6722513 w 12192000"/>
              <a:gd name="connsiteY2910" fmla="*/ 918895 h 6571374"/>
              <a:gd name="connsiteX2911" fmla="*/ 6304836 w 12192000"/>
              <a:gd name="connsiteY2911" fmla="*/ 918895 h 6571374"/>
              <a:gd name="connsiteX2912" fmla="*/ 6374449 w 12192000"/>
              <a:gd name="connsiteY2912" fmla="*/ 988506 h 6571374"/>
              <a:gd name="connsiteX2913" fmla="*/ 6304836 w 12192000"/>
              <a:gd name="connsiteY2913" fmla="*/ 1058116 h 6571374"/>
              <a:gd name="connsiteX2914" fmla="*/ 6235223 w 12192000"/>
              <a:gd name="connsiteY2914" fmla="*/ 988506 h 6571374"/>
              <a:gd name="connsiteX2915" fmla="*/ 6304836 w 12192000"/>
              <a:gd name="connsiteY2915" fmla="*/ 918895 h 6571374"/>
              <a:gd name="connsiteX2916" fmla="*/ 5887160 w 12192000"/>
              <a:gd name="connsiteY2916" fmla="*/ 918895 h 6571374"/>
              <a:gd name="connsiteX2917" fmla="*/ 5956772 w 12192000"/>
              <a:gd name="connsiteY2917" fmla="*/ 988506 h 6571374"/>
              <a:gd name="connsiteX2918" fmla="*/ 5887160 w 12192000"/>
              <a:gd name="connsiteY2918" fmla="*/ 1058116 h 6571374"/>
              <a:gd name="connsiteX2919" fmla="*/ 5817547 w 12192000"/>
              <a:gd name="connsiteY2919" fmla="*/ 988506 h 6571374"/>
              <a:gd name="connsiteX2920" fmla="*/ 5887160 w 12192000"/>
              <a:gd name="connsiteY2920" fmla="*/ 918895 h 6571374"/>
              <a:gd name="connsiteX2921" fmla="*/ 12152306 w 12192000"/>
              <a:gd name="connsiteY2921" fmla="*/ 918893 h 6571374"/>
              <a:gd name="connsiteX2922" fmla="*/ 12179402 w 12192000"/>
              <a:gd name="connsiteY2922" fmla="*/ 924364 h 6571374"/>
              <a:gd name="connsiteX2923" fmla="*/ 12192000 w 12192000"/>
              <a:gd name="connsiteY2923" fmla="*/ 932857 h 6571374"/>
              <a:gd name="connsiteX2924" fmla="*/ 12192000 w 12192000"/>
              <a:gd name="connsiteY2924" fmla="*/ 1044153 h 6571374"/>
              <a:gd name="connsiteX2925" fmla="*/ 12179402 w 12192000"/>
              <a:gd name="connsiteY2925" fmla="*/ 1052646 h 6571374"/>
              <a:gd name="connsiteX2926" fmla="*/ 12152306 w 12192000"/>
              <a:gd name="connsiteY2926" fmla="*/ 1058115 h 6571374"/>
              <a:gd name="connsiteX2927" fmla="*/ 12082694 w 12192000"/>
              <a:gd name="connsiteY2927" fmla="*/ 988505 h 6571374"/>
              <a:gd name="connsiteX2928" fmla="*/ 12152306 w 12192000"/>
              <a:gd name="connsiteY2928" fmla="*/ 918893 h 6571374"/>
              <a:gd name="connsiteX2929" fmla="*/ 11734630 w 12192000"/>
              <a:gd name="connsiteY2929" fmla="*/ 918893 h 6571374"/>
              <a:gd name="connsiteX2930" fmla="*/ 11804243 w 12192000"/>
              <a:gd name="connsiteY2930" fmla="*/ 988505 h 6571374"/>
              <a:gd name="connsiteX2931" fmla="*/ 11734630 w 12192000"/>
              <a:gd name="connsiteY2931" fmla="*/ 1058115 h 6571374"/>
              <a:gd name="connsiteX2932" fmla="*/ 11665017 w 12192000"/>
              <a:gd name="connsiteY2932" fmla="*/ 988505 h 6571374"/>
              <a:gd name="connsiteX2933" fmla="*/ 11734630 w 12192000"/>
              <a:gd name="connsiteY2933" fmla="*/ 918893 h 6571374"/>
              <a:gd name="connsiteX2934" fmla="*/ 11316953 w 12192000"/>
              <a:gd name="connsiteY2934" fmla="*/ 918893 h 6571374"/>
              <a:gd name="connsiteX2935" fmla="*/ 11386566 w 12192000"/>
              <a:gd name="connsiteY2935" fmla="*/ 988505 h 6571374"/>
              <a:gd name="connsiteX2936" fmla="*/ 11316953 w 12192000"/>
              <a:gd name="connsiteY2936" fmla="*/ 1058115 h 6571374"/>
              <a:gd name="connsiteX2937" fmla="*/ 11247341 w 12192000"/>
              <a:gd name="connsiteY2937" fmla="*/ 988505 h 6571374"/>
              <a:gd name="connsiteX2938" fmla="*/ 11316953 w 12192000"/>
              <a:gd name="connsiteY2938" fmla="*/ 918893 h 6571374"/>
              <a:gd name="connsiteX2939" fmla="*/ 10899277 w 12192000"/>
              <a:gd name="connsiteY2939" fmla="*/ 918893 h 6571374"/>
              <a:gd name="connsiteX2940" fmla="*/ 10968890 w 12192000"/>
              <a:gd name="connsiteY2940" fmla="*/ 988505 h 6571374"/>
              <a:gd name="connsiteX2941" fmla="*/ 10899277 w 12192000"/>
              <a:gd name="connsiteY2941" fmla="*/ 1058115 h 6571374"/>
              <a:gd name="connsiteX2942" fmla="*/ 10829664 w 12192000"/>
              <a:gd name="connsiteY2942" fmla="*/ 988505 h 6571374"/>
              <a:gd name="connsiteX2943" fmla="*/ 10899277 w 12192000"/>
              <a:gd name="connsiteY2943" fmla="*/ 918893 h 6571374"/>
              <a:gd name="connsiteX2944" fmla="*/ 10481600 w 12192000"/>
              <a:gd name="connsiteY2944" fmla="*/ 918893 h 6571374"/>
              <a:gd name="connsiteX2945" fmla="*/ 10551213 w 12192000"/>
              <a:gd name="connsiteY2945" fmla="*/ 988505 h 6571374"/>
              <a:gd name="connsiteX2946" fmla="*/ 10481600 w 12192000"/>
              <a:gd name="connsiteY2946" fmla="*/ 1058115 h 6571374"/>
              <a:gd name="connsiteX2947" fmla="*/ 10411988 w 12192000"/>
              <a:gd name="connsiteY2947" fmla="*/ 988505 h 6571374"/>
              <a:gd name="connsiteX2948" fmla="*/ 10481600 w 12192000"/>
              <a:gd name="connsiteY2948" fmla="*/ 918893 h 6571374"/>
              <a:gd name="connsiteX2949" fmla="*/ 10063924 w 12192000"/>
              <a:gd name="connsiteY2949" fmla="*/ 918893 h 6571374"/>
              <a:gd name="connsiteX2950" fmla="*/ 10133537 w 12192000"/>
              <a:gd name="connsiteY2950" fmla="*/ 988505 h 6571374"/>
              <a:gd name="connsiteX2951" fmla="*/ 10063924 w 12192000"/>
              <a:gd name="connsiteY2951" fmla="*/ 1058115 h 6571374"/>
              <a:gd name="connsiteX2952" fmla="*/ 9994311 w 12192000"/>
              <a:gd name="connsiteY2952" fmla="*/ 988505 h 6571374"/>
              <a:gd name="connsiteX2953" fmla="*/ 10063924 w 12192000"/>
              <a:gd name="connsiteY2953" fmla="*/ 918893 h 6571374"/>
              <a:gd name="connsiteX2954" fmla="*/ 9646247 w 12192000"/>
              <a:gd name="connsiteY2954" fmla="*/ 918893 h 6571374"/>
              <a:gd name="connsiteX2955" fmla="*/ 9715860 w 12192000"/>
              <a:gd name="connsiteY2955" fmla="*/ 988505 h 6571374"/>
              <a:gd name="connsiteX2956" fmla="*/ 9646247 w 12192000"/>
              <a:gd name="connsiteY2956" fmla="*/ 1058115 h 6571374"/>
              <a:gd name="connsiteX2957" fmla="*/ 9576635 w 12192000"/>
              <a:gd name="connsiteY2957" fmla="*/ 988505 h 6571374"/>
              <a:gd name="connsiteX2958" fmla="*/ 9646247 w 12192000"/>
              <a:gd name="connsiteY2958" fmla="*/ 918893 h 6571374"/>
              <a:gd name="connsiteX2959" fmla="*/ 9228571 w 12192000"/>
              <a:gd name="connsiteY2959" fmla="*/ 918893 h 6571374"/>
              <a:gd name="connsiteX2960" fmla="*/ 9298184 w 12192000"/>
              <a:gd name="connsiteY2960" fmla="*/ 988505 h 6571374"/>
              <a:gd name="connsiteX2961" fmla="*/ 9228571 w 12192000"/>
              <a:gd name="connsiteY2961" fmla="*/ 1058115 h 6571374"/>
              <a:gd name="connsiteX2962" fmla="*/ 9158958 w 12192000"/>
              <a:gd name="connsiteY2962" fmla="*/ 988505 h 6571374"/>
              <a:gd name="connsiteX2963" fmla="*/ 9228571 w 12192000"/>
              <a:gd name="connsiteY2963" fmla="*/ 918893 h 6571374"/>
              <a:gd name="connsiteX2964" fmla="*/ 3381297 w 12192000"/>
              <a:gd name="connsiteY2964" fmla="*/ 612615 h 6571374"/>
              <a:gd name="connsiteX2965" fmla="*/ 3450910 w 12192000"/>
              <a:gd name="connsiteY2965" fmla="*/ 682224 h 6571374"/>
              <a:gd name="connsiteX2966" fmla="*/ 3381297 w 12192000"/>
              <a:gd name="connsiteY2966" fmla="*/ 751835 h 6571374"/>
              <a:gd name="connsiteX2967" fmla="*/ 3311676 w 12192000"/>
              <a:gd name="connsiteY2967" fmla="*/ 682224 h 6571374"/>
              <a:gd name="connsiteX2968" fmla="*/ 3381297 w 12192000"/>
              <a:gd name="connsiteY2968" fmla="*/ 612615 h 6571374"/>
              <a:gd name="connsiteX2969" fmla="*/ 2963604 w 12192000"/>
              <a:gd name="connsiteY2969" fmla="*/ 612615 h 6571374"/>
              <a:gd name="connsiteX2970" fmla="*/ 3033216 w 12192000"/>
              <a:gd name="connsiteY2970" fmla="*/ 682226 h 6571374"/>
              <a:gd name="connsiteX2971" fmla="*/ 2963604 w 12192000"/>
              <a:gd name="connsiteY2971" fmla="*/ 751835 h 6571374"/>
              <a:gd name="connsiteX2972" fmla="*/ 2893985 w 12192000"/>
              <a:gd name="connsiteY2972" fmla="*/ 682226 h 6571374"/>
              <a:gd name="connsiteX2973" fmla="*/ 2963604 w 12192000"/>
              <a:gd name="connsiteY2973" fmla="*/ 612615 h 6571374"/>
              <a:gd name="connsiteX2974" fmla="*/ 2545908 w 12192000"/>
              <a:gd name="connsiteY2974" fmla="*/ 612615 h 6571374"/>
              <a:gd name="connsiteX2975" fmla="*/ 2615520 w 12192000"/>
              <a:gd name="connsiteY2975" fmla="*/ 682226 h 6571374"/>
              <a:gd name="connsiteX2976" fmla="*/ 2545908 w 12192000"/>
              <a:gd name="connsiteY2976" fmla="*/ 751835 h 6571374"/>
              <a:gd name="connsiteX2977" fmla="*/ 2476292 w 12192000"/>
              <a:gd name="connsiteY2977" fmla="*/ 682226 h 6571374"/>
              <a:gd name="connsiteX2978" fmla="*/ 2545908 w 12192000"/>
              <a:gd name="connsiteY2978" fmla="*/ 612615 h 6571374"/>
              <a:gd name="connsiteX2979" fmla="*/ 2128212 w 12192000"/>
              <a:gd name="connsiteY2979" fmla="*/ 612615 h 6571374"/>
              <a:gd name="connsiteX2980" fmla="*/ 2197824 w 12192000"/>
              <a:gd name="connsiteY2980" fmla="*/ 682226 h 6571374"/>
              <a:gd name="connsiteX2981" fmla="*/ 2128212 w 12192000"/>
              <a:gd name="connsiteY2981" fmla="*/ 751836 h 6571374"/>
              <a:gd name="connsiteX2982" fmla="*/ 2058597 w 12192000"/>
              <a:gd name="connsiteY2982" fmla="*/ 682226 h 6571374"/>
              <a:gd name="connsiteX2983" fmla="*/ 2128212 w 12192000"/>
              <a:gd name="connsiteY2983" fmla="*/ 612615 h 6571374"/>
              <a:gd name="connsiteX2984" fmla="*/ 1710514 w 12192000"/>
              <a:gd name="connsiteY2984" fmla="*/ 612615 h 6571374"/>
              <a:gd name="connsiteX2985" fmla="*/ 1780127 w 12192000"/>
              <a:gd name="connsiteY2985" fmla="*/ 682226 h 6571374"/>
              <a:gd name="connsiteX2986" fmla="*/ 1710514 w 12192000"/>
              <a:gd name="connsiteY2986" fmla="*/ 751836 h 6571374"/>
              <a:gd name="connsiteX2987" fmla="*/ 1640887 w 12192000"/>
              <a:gd name="connsiteY2987" fmla="*/ 682226 h 6571374"/>
              <a:gd name="connsiteX2988" fmla="*/ 1710514 w 12192000"/>
              <a:gd name="connsiteY2988" fmla="*/ 612615 h 6571374"/>
              <a:gd name="connsiteX2989" fmla="*/ 1292818 w 12192000"/>
              <a:gd name="connsiteY2989" fmla="*/ 612615 h 6571374"/>
              <a:gd name="connsiteX2990" fmla="*/ 1362431 w 12192000"/>
              <a:gd name="connsiteY2990" fmla="*/ 682226 h 6571374"/>
              <a:gd name="connsiteX2991" fmla="*/ 1292818 w 12192000"/>
              <a:gd name="connsiteY2991" fmla="*/ 751836 h 6571374"/>
              <a:gd name="connsiteX2992" fmla="*/ 1223206 w 12192000"/>
              <a:gd name="connsiteY2992" fmla="*/ 682226 h 6571374"/>
              <a:gd name="connsiteX2993" fmla="*/ 1292818 w 12192000"/>
              <a:gd name="connsiteY2993" fmla="*/ 612615 h 6571374"/>
              <a:gd name="connsiteX2994" fmla="*/ 875152 w 12192000"/>
              <a:gd name="connsiteY2994" fmla="*/ 612615 h 6571374"/>
              <a:gd name="connsiteX2995" fmla="*/ 944764 w 12192000"/>
              <a:gd name="connsiteY2995" fmla="*/ 682226 h 6571374"/>
              <a:gd name="connsiteX2996" fmla="*/ 875152 w 12192000"/>
              <a:gd name="connsiteY2996" fmla="*/ 751836 h 6571374"/>
              <a:gd name="connsiteX2997" fmla="*/ 805538 w 12192000"/>
              <a:gd name="connsiteY2997" fmla="*/ 682226 h 6571374"/>
              <a:gd name="connsiteX2998" fmla="*/ 875152 w 12192000"/>
              <a:gd name="connsiteY2998" fmla="*/ 612615 h 6571374"/>
              <a:gd name="connsiteX2999" fmla="*/ 457475 w 12192000"/>
              <a:gd name="connsiteY2999" fmla="*/ 612615 h 6571374"/>
              <a:gd name="connsiteX3000" fmla="*/ 527090 w 12192000"/>
              <a:gd name="connsiteY3000" fmla="*/ 682226 h 6571374"/>
              <a:gd name="connsiteX3001" fmla="*/ 457475 w 12192000"/>
              <a:gd name="connsiteY3001" fmla="*/ 751836 h 6571374"/>
              <a:gd name="connsiteX3002" fmla="*/ 387861 w 12192000"/>
              <a:gd name="connsiteY3002" fmla="*/ 682226 h 6571374"/>
              <a:gd name="connsiteX3003" fmla="*/ 457475 w 12192000"/>
              <a:gd name="connsiteY3003" fmla="*/ 612615 h 6571374"/>
              <a:gd name="connsiteX3004" fmla="*/ 39801 w 12192000"/>
              <a:gd name="connsiteY3004" fmla="*/ 612615 h 6571374"/>
              <a:gd name="connsiteX3005" fmla="*/ 109414 w 12192000"/>
              <a:gd name="connsiteY3005" fmla="*/ 682226 h 6571374"/>
              <a:gd name="connsiteX3006" fmla="*/ 39801 w 12192000"/>
              <a:gd name="connsiteY3006" fmla="*/ 751836 h 6571374"/>
              <a:gd name="connsiteX3007" fmla="*/ 12705 w 12192000"/>
              <a:gd name="connsiteY3007" fmla="*/ 746366 h 6571374"/>
              <a:gd name="connsiteX3008" fmla="*/ 0 w 12192000"/>
              <a:gd name="connsiteY3008" fmla="*/ 737800 h 6571374"/>
              <a:gd name="connsiteX3009" fmla="*/ 0 w 12192000"/>
              <a:gd name="connsiteY3009" fmla="*/ 626651 h 6571374"/>
              <a:gd name="connsiteX3010" fmla="*/ 12705 w 12192000"/>
              <a:gd name="connsiteY3010" fmla="*/ 618086 h 6571374"/>
              <a:gd name="connsiteX3011" fmla="*/ 39801 w 12192000"/>
              <a:gd name="connsiteY3011" fmla="*/ 612615 h 6571374"/>
              <a:gd name="connsiteX3012" fmla="*/ 6304836 w 12192000"/>
              <a:gd name="connsiteY3012" fmla="*/ 612614 h 6571374"/>
              <a:gd name="connsiteX3013" fmla="*/ 6374449 w 12192000"/>
              <a:gd name="connsiteY3013" fmla="*/ 682224 h 6571374"/>
              <a:gd name="connsiteX3014" fmla="*/ 6304836 w 12192000"/>
              <a:gd name="connsiteY3014" fmla="*/ 751835 h 6571374"/>
              <a:gd name="connsiteX3015" fmla="*/ 6235223 w 12192000"/>
              <a:gd name="connsiteY3015" fmla="*/ 682224 h 6571374"/>
              <a:gd name="connsiteX3016" fmla="*/ 6304836 w 12192000"/>
              <a:gd name="connsiteY3016" fmla="*/ 612614 h 6571374"/>
              <a:gd name="connsiteX3017" fmla="*/ 5887160 w 12192000"/>
              <a:gd name="connsiteY3017" fmla="*/ 612614 h 6571374"/>
              <a:gd name="connsiteX3018" fmla="*/ 5956772 w 12192000"/>
              <a:gd name="connsiteY3018" fmla="*/ 682224 h 6571374"/>
              <a:gd name="connsiteX3019" fmla="*/ 5887160 w 12192000"/>
              <a:gd name="connsiteY3019" fmla="*/ 751835 h 6571374"/>
              <a:gd name="connsiteX3020" fmla="*/ 5817547 w 12192000"/>
              <a:gd name="connsiteY3020" fmla="*/ 682224 h 6571374"/>
              <a:gd name="connsiteX3021" fmla="*/ 5887160 w 12192000"/>
              <a:gd name="connsiteY3021" fmla="*/ 612614 h 6571374"/>
              <a:gd name="connsiteX3022" fmla="*/ 5469483 w 12192000"/>
              <a:gd name="connsiteY3022" fmla="*/ 612614 h 6571374"/>
              <a:gd name="connsiteX3023" fmla="*/ 5539096 w 12192000"/>
              <a:gd name="connsiteY3023" fmla="*/ 682224 h 6571374"/>
              <a:gd name="connsiteX3024" fmla="*/ 5469483 w 12192000"/>
              <a:gd name="connsiteY3024" fmla="*/ 751835 h 6571374"/>
              <a:gd name="connsiteX3025" fmla="*/ 5399870 w 12192000"/>
              <a:gd name="connsiteY3025" fmla="*/ 682224 h 6571374"/>
              <a:gd name="connsiteX3026" fmla="*/ 5469483 w 12192000"/>
              <a:gd name="connsiteY3026" fmla="*/ 612614 h 6571374"/>
              <a:gd name="connsiteX3027" fmla="*/ 5051807 w 12192000"/>
              <a:gd name="connsiteY3027" fmla="*/ 612614 h 6571374"/>
              <a:gd name="connsiteX3028" fmla="*/ 5121419 w 12192000"/>
              <a:gd name="connsiteY3028" fmla="*/ 682224 h 6571374"/>
              <a:gd name="connsiteX3029" fmla="*/ 5051807 w 12192000"/>
              <a:gd name="connsiteY3029" fmla="*/ 751835 h 6571374"/>
              <a:gd name="connsiteX3030" fmla="*/ 4982194 w 12192000"/>
              <a:gd name="connsiteY3030" fmla="*/ 682224 h 6571374"/>
              <a:gd name="connsiteX3031" fmla="*/ 5051807 w 12192000"/>
              <a:gd name="connsiteY3031" fmla="*/ 612614 h 6571374"/>
              <a:gd name="connsiteX3032" fmla="*/ 4634130 w 12192000"/>
              <a:gd name="connsiteY3032" fmla="*/ 612614 h 6571374"/>
              <a:gd name="connsiteX3033" fmla="*/ 4703743 w 12192000"/>
              <a:gd name="connsiteY3033" fmla="*/ 682224 h 6571374"/>
              <a:gd name="connsiteX3034" fmla="*/ 4634130 w 12192000"/>
              <a:gd name="connsiteY3034" fmla="*/ 751835 h 6571374"/>
              <a:gd name="connsiteX3035" fmla="*/ 4564517 w 12192000"/>
              <a:gd name="connsiteY3035" fmla="*/ 682224 h 6571374"/>
              <a:gd name="connsiteX3036" fmla="*/ 4634130 w 12192000"/>
              <a:gd name="connsiteY3036" fmla="*/ 612614 h 6571374"/>
              <a:gd name="connsiteX3037" fmla="*/ 4216632 w 12192000"/>
              <a:gd name="connsiteY3037" fmla="*/ 612614 h 6571374"/>
              <a:gd name="connsiteX3038" fmla="*/ 4286066 w 12192000"/>
              <a:gd name="connsiteY3038" fmla="*/ 682224 h 6571374"/>
              <a:gd name="connsiteX3039" fmla="*/ 4216632 w 12192000"/>
              <a:gd name="connsiteY3039" fmla="*/ 751835 h 6571374"/>
              <a:gd name="connsiteX3040" fmla="*/ 4147020 w 12192000"/>
              <a:gd name="connsiteY3040" fmla="*/ 682224 h 6571374"/>
              <a:gd name="connsiteX3041" fmla="*/ 4216632 w 12192000"/>
              <a:gd name="connsiteY3041" fmla="*/ 612614 h 6571374"/>
              <a:gd name="connsiteX3042" fmla="*/ 3798963 w 12192000"/>
              <a:gd name="connsiteY3042" fmla="*/ 612614 h 6571374"/>
              <a:gd name="connsiteX3043" fmla="*/ 3868572 w 12192000"/>
              <a:gd name="connsiteY3043" fmla="*/ 682224 h 6571374"/>
              <a:gd name="connsiteX3044" fmla="*/ 3798963 w 12192000"/>
              <a:gd name="connsiteY3044" fmla="*/ 751835 h 6571374"/>
              <a:gd name="connsiteX3045" fmla="*/ 3729350 w 12192000"/>
              <a:gd name="connsiteY3045" fmla="*/ 682224 h 6571374"/>
              <a:gd name="connsiteX3046" fmla="*/ 3798963 w 12192000"/>
              <a:gd name="connsiteY3046" fmla="*/ 612614 h 6571374"/>
              <a:gd name="connsiteX3047" fmla="*/ 10899277 w 12192000"/>
              <a:gd name="connsiteY3047" fmla="*/ 612613 h 6571374"/>
              <a:gd name="connsiteX3048" fmla="*/ 10968890 w 12192000"/>
              <a:gd name="connsiteY3048" fmla="*/ 682222 h 6571374"/>
              <a:gd name="connsiteX3049" fmla="*/ 10899277 w 12192000"/>
              <a:gd name="connsiteY3049" fmla="*/ 751832 h 6571374"/>
              <a:gd name="connsiteX3050" fmla="*/ 10829664 w 12192000"/>
              <a:gd name="connsiteY3050" fmla="*/ 682222 h 6571374"/>
              <a:gd name="connsiteX3051" fmla="*/ 10899277 w 12192000"/>
              <a:gd name="connsiteY3051" fmla="*/ 612613 h 6571374"/>
              <a:gd name="connsiteX3052" fmla="*/ 10481600 w 12192000"/>
              <a:gd name="connsiteY3052" fmla="*/ 612613 h 6571374"/>
              <a:gd name="connsiteX3053" fmla="*/ 10551213 w 12192000"/>
              <a:gd name="connsiteY3053" fmla="*/ 682223 h 6571374"/>
              <a:gd name="connsiteX3054" fmla="*/ 10481600 w 12192000"/>
              <a:gd name="connsiteY3054" fmla="*/ 751832 h 6571374"/>
              <a:gd name="connsiteX3055" fmla="*/ 10411988 w 12192000"/>
              <a:gd name="connsiteY3055" fmla="*/ 682223 h 6571374"/>
              <a:gd name="connsiteX3056" fmla="*/ 10481600 w 12192000"/>
              <a:gd name="connsiteY3056" fmla="*/ 612613 h 6571374"/>
              <a:gd name="connsiteX3057" fmla="*/ 10063924 w 12192000"/>
              <a:gd name="connsiteY3057" fmla="*/ 612613 h 6571374"/>
              <a:gd name="connsiteX3058" fmla="*/ 10133537 w 12192000"/>
              <a:gd name="connsiteY3058" fmla="*/ 682223 h 6571374"/>
              <a:gd name="connsiteX3059" fmla="*/ 10063924 w 12192000"/>
              <a:gd name="connsiteY3059" fmla="*/ 751834 h 6571374"/>
              <a:gd name="connsiteX3060" fmla="*/ 9994311 w 12192000"/>
              <a:gd name="connsiteY3060" fmla="*/ 682223 h 6571374"/>
              <a:gd name="connsiteX3061" fmla="*/ 10063924 w 12192000"/>
              <a:gd name="connsiteY3061" fmla="*/ 612613 h 6571374"/>
              <a:gd name="connsiteX3062" fmla="*/ 9646247 w 12192000"/>
              <a:gd name="connsiteY3062" fmla="*/ 612613 h 6571374"/>
              <a:gd name="connsiteX3063" fmla="*/ 9715860 w 12192000"/>
              <a:gd name="connsiteY3063" fmla="*/ 682223 h 6571374"/>
              <a:gd name="connsiteX3064" fmla="*/ 9646247 w 12192000"/>
              <a:gd name="connsiteY3064" fmla="*/ 751834 h 6571374"/>
              <a:gd name="connsiteX3065" fmla="*/ 9576635 w 12192000"/>
              <a:gd name="connsiteY3065" fmla="*/ 682223 h 6571374"/>
              <a:gd name="connsiteX3066" fmla="*/ 9646247 w 12192000"/>
              <a:gd name="connsiteY3066" fmla="*/ 612613 h 6571374"/>
              <a:gd name="connsiteX3067" fmla="*/ 9228571 w 12192000"/>
              <a:gd name="connsiteY3067" fmla="*/ 612613 h 6571374"/>
              <a:gd name="connsiteX3068" fmla="*/ 9298184 w 12192000"/>
              <a:gd name="connsiteY3068" fmla="*/ 682223 h 6571374"/>
              <a:gd name="connsiteX3069" fmla="*/ 9228571 w 12192000"/>
              <a:gd name="connsiteY3069" fmla="*/ 751834 h 6571374"/>
              <a:gd name="connsiteX3070" fmla="*/ 9158958 w 12192000"/>
              <a:gd name="connsiteY3070" fmla="*/ 682223 h 6571374"/>
              <a:gd name="connsiteX3071" fmla="*/ 9228571 w 12192000"/>
              <a:gd name="connsiteY3071" fmla="*/ 612613 h 6571374"/>
              <a:gd name="connsiteX3072" fmla="*/ 8810895 w 12192000"/>
              <a:gd name="connsiteY3072" fmla="*/ 612613 h 6571374"/>
              <a:gd name="connsiteX3073" fmla="*/ 8880507 w 12192000"/>
              <a:gd name="connsiteY3073" fmla="*/ 682223 h 6571374"/>
              <a:gd name="connsiteX3074" fmla="*/ 8810895 w 12192000"/>
              <a:gd name="connsiteY3074" fmla="*/ 751834 h 6571374"/>
              <a:gd name="connsiteX3075" fmla="*/ 8741282 w 12192000"/>
              <a:gd name="connsiteY3075" fmla="*/ 682223 h 6571374"/>
              <a:gd name="connsiteX3076" fmla="*/ 8810895 w 12192000"/>
              <a:gd name="connsiteY3076" fmla="*/ 612613 h 6571374"/>
              <a:gd name="connsiteX3077" fmla="*/ 8393218 w 12192000"/>
              <a:gd name="connsiteY3077" fmla="*/ 612613 h 6571374"/>
              <a:gd name="connsiteX3078" fmla="*/ 8462831 w 12192000"/>
              <a:gd name="connsiteY3078" fmla="*/ 682223 h 6571374"/>
              <a:gd name="connsiteX3079" fmla="*/ 8393218 w 12192000"/>
              <a:gd name="connsiteY3079" fmla="*/ 751834 h 6571374"/>
              <a:gd name="connsiteX3080" fmla="*/ 8323606 w 12192000"/>
              <a:gd name="connsiteY3080" fmla="*/ 682223 h 6571374"/>
              <a:gd name="connsiteX3081" fmla="*/ 8393218 w 12192000"/>
              <a:gd name="connsiteY3081" fmla="*/ 612613 h 6571374"/>
              <a:gd name="connsiteX3082" fmla="*/ 7975542 w 12192000"/>
              <a:gd name="connsiteY3082" fmla="*/ 612613 h 6571374"/>
              <a:gd name="connsiteX3083" fmla="*/ 8045155 w 12192000"/>
              <a:gd name="connsiteY3083" fmla="*/ 682223 h 6571374"/>
              <a:gd name="connsiteX3084" fmla="*/ 7975542 w 12192000"/>
              <a:gd name="connsiteY3084" fmla="*/ 751834 h 6571374"/>
              <a:gd name="connsiteX3085" fmla="*/ 7905929 w 12192000"/>
              <a:gd name="connsiteY3085" fmla="*/ 682223 h 6571374"/>
              <a:gd name="connsiteX3086" fmla="*/ 7975542 w 12192000"/>
              <a:gd name="connsiteY3086" fmla="*/ 612613 h 6571374"/>
              <a:gd name="connsiteX3087" fmla="*/ 7557865 w 12192000"/>
              <a:gd name="connsiteY3087" fmla="*/ 612613 h 6571374"/>
              <a:gd name="connsiteX3088" fmla="*/ 7627478 w 12192000"/>
              <a:gd name="connsiteY3088" fmla="*/ 682223 h 6571374"/>
              <a:gd name="connsiteX3089" fmla="*/ 7557865 w 12192000"/>
              <a:gd name="connsiteY3089" fmla="*/ 751834 h 6571374"/>
              <a:gd name="connsiteX3090" fmla="*/ 7488253 w 12192000"/>
              <a:gd name="connsiteY3090" fmla="*/ 682223 h 6571374"/>
              <a:gd name="connsiteX3091" fmla="*/ 7557865 w 12192000"/>
              <a:gd name="connsiteY3091" fmla="*/ 612613 h 6571374"/>
              <a:gd name="connsiteX3092" fmla="*/ 7140189 w 12192000"/>
              <a:gd name="connsiteY3092" fmla="*/ 612613 h 6571374"/>
              <a:gd name="connsiteX3093" fmla="*/ 7209802 w 12192000"/>
              <a:gd name="connsiteY3093" fmla="*/ 682223 h 6571374"/>
              <a:gd name="connsiteX3094" fmla="*/ 7140189 w 12192000"/>
              <a:gd name="connsiteY3094" fmla="*/ 751834 h 6571374"/>
              <a:gd name="connsiteX3095" fmla="*/ 7070576 w 12192000"/>
              <a:gd name="connsiteY3095" fmla="*/ 682223 h 6571374"/>
              <a:gd name="connsiteX3096" fmla="*/ 7140189 w 12192000"/>
              <a:gd name="connsiteY3096" fmla="*/ 612613 h 6571374"/>
              <a:gd name="connsiteX3097" fmla="*/ 6722513 w 12192000"/>
              <a:gd name="connsiteY3097" fmla="*/ 612613 h 6571374"/>
              <a:gd name="connsiteX3098" fmla="*/ 6792125 w 12192000"/>
              <a:gd name="connsiteY3098" fmla="*/ 682224 h 6571374"/>
              <a:gd name="connsiteX3099" fmla="*/ 6722513 w 12192000"/>
              <a:gd name="connsiteY3099" fmla="*/ 751834 h 6571374"/>
              <a:gd name="connsiteX3100" fmla="*/ 6652900 w 12192000"/>
              <a:gd name="connsiteY3100" fmla="*/ 682224 h 6571374"/>
              <a:gd name="connsiteX3101" fmla="*/ 6722513 w 12192000"/>
              <a:gd name="connsiteY3101" fmla="*/ 612613 h 6571374"/>
              <a:gd name="connsiteX3102" fmla="*/ 12152306 w 12192000"/>
              <a:gd name="connsiteY3102" fmla="*/ 612612 h 6571374"/>
              <a:gd name="connsiteX3103" fmla="*/ 12179402 w 12192000"/>
              <a:gd name="connsiteY3103" fmla="*/ 618082 h 6571374"/>
              <a:gd name="connsiteX3104" fmla="*/ 12192000 w 12192000"/>
              <a:gd name="connsiteY3104" fmla="*/ 626575 h 6571374"/>
              <a:gd name="connsiteX3105" fmla="*/ 12192000 w 12192000"/>
              <a:gd name="connsiteY3105" fmla="*/ 737869 h 6571374"/>
              <a:gd name="connsiteX3106" fmla="*/ 12179402 w 12192000"/>
              <a:gd name="connsiteY3106" fmla="*/ 746362 h 6571374"/>
              <a:gd name="connsiteX3107" fmla="*/ 12152306 w 12192000"/>
              <a:gd name="connsiteY3107" fmla="*/ 751832 h 6571374"/>
              <a:gd name="connsiteX3108" fmla="*/ 12082694 w 12192000"/>
              <a:gd name="connsiteY3108" fmla="*/ 682222 h 6571374"/>
              <a:gd name="connsiteX3109" fmla="*/ 12152306 w 12192000"/>
              <a:gd name="connsiteY3109" fmla="*/ 612612 h 6571374"/>
              <a:gd name="connsiteX3110" fmla="*/ 11734630 w 12192000"/>
              <a:gd name="connsiteY3110" fmla="*/ 612612 h 6571374"/>
              <a:gd name="connsiteX3111" fmla="*/ 11804243 w 12192000"/>
              <a:gd name="connsiteY3111" fmla="*/ 682222 h 6571374"/>
              <a:gd name="connsiteX3112" fmla="*/ 11734630 w 12192000"/>
              <a:gd name="connsiteY3112" fmla="*/ 751832 h 6571374"/>
              <a:gd name="connsiteX3113" fmla="*/ 11665017 w 12192000"/>
              <a:gd name="connsiteY3113" fmla="*/ 682222 h 6571374"/>
              <a:gd name="connsiteX3114" fmla="*/ 11734630 w 12192000"/>
              <a:gd name="connsiteY3114" fmla="*/ 612612 h 6571374"/>
              <a:gd name="connsiteX3115" fmla="*/ 11316953 w 12192000"/>
              <a:gd name="connsiteY3115" fmla="*/ 612612 h 6571374"/>
              <a:gd name="connsiteX3116" fmla="*/ 11386566 w 12192000"/>
              <a:gd name="connsiteY3116" fmla="*/ 682222 h 6571374"/>
              <a:gd name="connsiteX3117" fmla="*/ 11316953 w 12192000"/>
              <a:gd name="connsiteY3117" fmla="*/ 751832 h 6571374"/>
              <a:gd name="connsiteX3118" fmla="*/ 11247341 w 12192000"/>
              <a:gd name="connsiteY3118" fmla="*/ 682222 h 6571374"/>
              <a:gd name="connsiteX3119" fmla="*/ 11316953 w 12192000"/>
              <a:gd name="connsiteY3119" fmla="*/ 612612 h 6571374"/>
              <a:gd name="connsiteX3120" fmla="*/ 2545915 w 12192000"/>
              <a:gd name="connsiteY3120" fmla="*/ 306323 h 6571374"/>
              <a:gd name="connsiteX3121" fmla="*/ 2615528 w 12192000"/>
              <a:gd name="connsiteY3121" fmla="*/ 375939 h 6571374"/>
              <a:gd name="connsiteX3122" fmla="*/ 2545915 w 12192000"/>
              <a:gd name="connsiteY3122" fmla="*/ 445553 h 6571374"/>
              <a:gd name="connsiteX3123" fmla="*/ 2476300 w 12192000"/>
              <a:gd name="connsiteY3123" fmla="*/ 375939 h 6571374"/>
              <a:gd name="connsiteX3124" fmla="*/ 2545915 w 12192000"/>
              <a:gd name="connsiteY3124" fmla="*/ 306323 h 6571374"/>
              <a:gd name="connsiteX3125" fmla="*/ 2128217 w 12192000"/>
              <a:gd name="connsiteY3125" fmla="*/ 306323 h 6571374"/>
              <a:gd name="connsiteX3126" fmla="*/ 2197830 w 12192000"/>
              <a:gd name="connsiteY3126" fmla="*/ 375939 h 6571374"/>
              <a:gd name="connsiteX3127" fmla="*/ 2128217 w 12192000"/>
              <a:gd name="connsiteY3127" fmla="*/ 445553 h 6571374"/>
              <a:gd name="connsiteX3128" fmla="*/ 2058605 w 12192000"/>
              <a:gd name="connsiteY3128" fmla="*/ 375939 h 6571374"/>
              <a:gd name="connsiteX3129" fmla="*/ 2128217 w 12192000"/>
              <a:gd name="connsiteY3129" fmla="*/ 306323 h 6571374"/>
              <a:gd name="connsiteX3130" fmla="*/ 1710520 w 12192000"/>
              <a:gd name="connsiteY3130" fmla="*/ 306323 h 6571374"/>
              <a:gd name="connsiteX3131" fmla="*/ 1780133 w 12192000"/>
              <a:gd name="connsiteY3131" fmla="*/ 375941 h 6571374"/>
              <a:gd name="connsiteX3132" fmla="*/ 1710520 w 12192000"/>
              <a:gd name="connsiteY3132" fmla="*/ 445555 h 6571374"/>
              <a:gd name="connsiteX3133" fmla="*/ 1640892 w 12192000"/>
              <a:gd name="connsiteY3133" fmla="*/ 375941 h 6571374"/>
              <a:gd name="connsiteX3134" fmla="*/ 1710520 w 12192000"/>
              <a:gd name="connsiteY3134" fmla="*/ 306323 h 6571374"/>
              <a:gd name="connsiteX3135" fmla="*/ 1292823 w 12192000"/>
              <a:gd name="connsiteY3135" fmla="*/ 306323 h 6571374"/>
              <a:gd name="connsiteX3136" fmla="*/ 1362436 w 12192000"/>
              <a:gd name="connsiteY3136" fmla="*/ 375941 h 6571374"/>
              <a:gd name="connsiteX3137" fmla="*/ 1292823 w 12192000"/>
              <a:gd name="connsiteY3137" fmla="*/ 445555 h 6571374"/>
              <a:gd name="connsiteX3138" fmla="*/ 1223210 w 12192000"/>
              <a:gd name="connsiteY3138" fmla="*/ 375941 h 6571374"/>
              <a:gd name="connsiteX3139" fmla="*/ 1292823 w 12192000"/>
              <a:gd name="connsiteY3139" fmla="*/ 306323 h 6571374"/>
              <a:gd name="connsiteX3140" fmla="*/ 875156 w 12192000"/>
              <a:gd name="connsiteY3140" fmla="*/ 306323 h 6571374"/>
              <a:gd name="connsiteX3141" fmla="*/ 944769 w 12192000"/>
              <a:gd name="connsiteY3141" fmla="*/ 375941 h 6571374"/>
              <a:gd name="connsiteX3142" fmla="*/ 875156 w 12192000"/>
              <a:gd name="connsiteY3142" fmla="*/ 445555 h 6571374"/>
              <a:gd name="connsiteX3143" fmla="*/ 805543 w 12192000"/>
              <a:gd name="connsiteY3143" fmla="*/ 375941 h 6571374"/>
              <a:gd name="connsiteX3144" fmla="*/ 875156 w 12192000"/>
              <a:gd name="connsiteY3144" fmla="*/ 306323 h 6571374"/>
              <a:gd name="connsiteX3145" fmla="*/ 457480 w 12192000"/>
              <a:gd name="connsiteY3145" fmla="*/ 306323 h 6571374"/>
              <a:gd name="connsiteX3146" fmla="*/ 527096 w 12192000"/>
              <a:gd name="connsiteY3146" fmla="*/ 375941 h 6571374"/>
              <a:gd name="connsiteX3147" fmla="*/ 457480 w 12192000"/>
              <a:gd name="connsiteY3147" fmla="*/ 445555 h 6571374"/>
              <a:gd name="connsiteX3148" fmla="*/ 387866 w 12192000"/>
              <a:gd name="connsiteY3148" fmla="*/ 375941 h 6571374"/>
              <a:gd name="connsiteX3149" fmla="*/ 457480 w 12192000"/>
              <a:gd name="connsiteY3149" fmla="*/ 306323 h 6571374"/>
              <a:gd name="connsiteX3150" fmla="*/ 39806 w 12192000"/>
              <a:gd name="connsiteY3150" fmla="*/ 306323 h 6571374"/>
              <a:gd name="connsiteX3151" fmla="*/ 109419 w 12192000"/>
              <a:gd name="connsiteY3151" fmla="*/ 375941 h 6571374"/>
              <a:gd name="connsiteX3152" fmla="*/ 39806 w 12192000"/>
              <a:gd name="connsiteY3152" fmla="*/ 445555 h 6571374"/>
              <a:gd name="connsiteX3153" fmla="*/ 12710 w 12192000"/>
              <a:gd name="connsiteY3153" fmla="*/ 440084 h 6571374"/>
              <a:gd name="connsiteX3154" fmla="*/ 0 w 12192000"/>
              <a:gd name="connsiteY3154" fmla="*/ 431515 h 6571374"/>
              <a:gd name="connsiteX3155" fmla="*/ 0 w 12192000"/>
              <a:gd name="connsiteY3155" fmla="*/ 320364 h 6571374"/>
              <a:gd name="connsiteX3156" fmla="*/ 12710 w 12192000"/>
              <a:gd name="connsiteY3156" fmla="*/ 311794 h 6571374"/>
              <a:gd name="connsiteX3157" fmla="*/ 39806 w 12192000"/>
              <a:gd name="connsiteY3157" fmla="*/ 306323 h 6571374"/>
              <a:gd name="connsiteX3158" fmla="*/ 6304836 w 12192000"/>
              <a:gd name="connsiteY3158" fmla="*/ 306322 h 6571374"/>
              <a:gd name="connsiteX3159" fmla="*/ 6374449 w 12192000"/>
              <a:gd name="connsiteY3159" fmla="*/ 375938 h 6571374"/>
              <a:gd name="connsiteX3160" fmla="*/ 6304836 w 12192000"/>
              <a:gd name="connsiteY3160" fmla="*/ 445553 h 6571374"/>
              <a:gd name="connsiteX3161" fmla="*/ 6235223 w 12192000"/>
              <a:gd name="connsiteY3161" fmla="*/ 375938 h 6571374"/>
              <a:gd name="connsiteX3162" fmla="*/ 6304836 w 12192000"/>
              <a:gd name="connsiteY3162" fmla="*/ 306322 h 6571374"/>
              <a:gd name="connsiteX3163" fmla="*/ 5887160 w 12192000"/>
              <a:gd name="connsiteY3163" fmla="*/ 306322 h 6571374"/>
              <a:gd name="connsiteX3164" fmla="*/ 5956772 w 12192000"/>
              <a:gd name="connsiteY3164" fmla="*/ 375938 h 6571374"/>
              <a:gd name="connsiteX3165" fmla="*/ 5887160 w 12192000"/>
              <a:gd name="connsiteY3165" fmla="*/ 445553 h 6571374"/>
              <a:gd name="connsiteX3166" fmla="*/ 5817547 w 12192000"/>
              <a:gd name="connsiteY3166" fmla="*/ 375938 h 6571374"/>
              <a:gd name="connsiteX3167" fmla="*/ 5887160 w 12192000"/>
              <a:gd name="connsiteY3167" fmla="*/ 306322 h 6571374"/>
              <a:gd name="connsiteX3168" fmla="*/ 5469483 w 12192000"/>
              <a:gd name="connsiteY3168" fmla="*/ 306322 h 6571374"/>
              <a:gd name="connsiteX3169" fmla="*/ 5539096 w 12192000"/>
              <a:gd name="connsiteY3169" fmla="*/ 375938 h 6571374"/>
              <a:gd name="connsiteX3170" fmla="*/ 5469483 w 12192000"/>
              <a:gd name="connsiteY3170" fmla="*/ 445553 h 6571374"/>
              <a:gd name="connsiteX3171" fmla="*/ 5399870 w 12192000"/>
              <a:gd name="connsiteY3171" fmla="*/ 375938 h 6571374"/>
              <a:gd name="connsiteX3172" fmla="*/ 5469483 w 12192000"/>
              <a:gd name="connsiteY3172" fmla="*/ 306322 h 6571374"/>
              <a:gd name="connsiteX3173" fmla="*/ 5051807 w 12192000"/>
              <a:gd name="connsiteY3173" fmla="*/ 306322 h 6571374"/>
              <a:gd name="connsiteX3174" fmla="*/ 5121419 w 12192000"/>
              <a:gd name="connsiteY3174" fmla="*/ 375939 h 6571374"/>
              <a:gd name="connsiteX3175" fmla="*/ 5051807 w 12192000"/>
              <a:gd name="connsiteY3175" fmla="*/ 445553 h 6571374"/>
              <a:gd name="connsiteX3176" fmla="*/ 4982194 w 12192000"/>
              <a:gd name="connsiteY3176" fmla="*/ 375939 h 6571374"/>
              <a:gd name="connsiteX3177" fmla="*/ 5051807 w 12192000"/>
              <a:gd name="connsiteY3177" fmla="*/ 306322 h 6571374"/>
              <a:gd name="connsiteX3178" fmla="*/ 4634130 w 12192000"/>
              <a:gd name="connsiteY3178" fmla="*/ 306322 h 6571374"/>
              <a:gd name="connsiteX3179" fmla="*/ 4703743 w 12192000"/>
              <a:gd name="connsiteY3179" fmla="*/ 375939 h 6571374"/>
              <a:gd name="connsiteX3180" fmla="*/ 4634130 w 12192000"/>
              <a:gd name="connsiteY3180" fmla="*/ 445553 h 6571374"/>
              <a:gd name="connsiteX3181" fmla="*/ 4564517 w 12192000"/>
              <a:gd name="connsiteY3181" fmla="*/ 375939 h 6571374"/>
              <a:gd name="connsiteX3182" fmla="*/ 4634130 w 12192000"/>
              <a:gd name="connsiteY3182" fmla="*/ 306322 h 6571374"/>
              <a:gd name="connsiteX3183" fmla="*/ 4216640 w 12192000"/>
              <a:gd name="connsiteY3183" fmla="*/ 306322 h 6571374"/>
              <a:gd name="connsiteX3184" fmla="*/ 4286066 w 12192000"/>
              <a:gd name="connsiteY3184" fmla="*/ 375939 h 6571374"/>
              <a:gd name="connsiteX3185" fmla="*/ 4216640 w 12192000"/>
              <a:gd name="connsiteY3185" fmla="*/ 445553 h 6571374"/>
              <a:gd name="connsiteX3186" fmla="*/ 4147028 w 12192000"/>
              <a:gd name="connsiteY3186" fmla="*/ 375939 h 6571374"/>
              <a:gd name="connsiteX3187" fmla="*/ 4216640 w 12192000"/>
              <a:gd name="connsiteY3187" fmla="*/ 306322 h 6571374"/>
              <a:gd name="connsiteX3188" fmla="*/ 3798971 w 12192000"/>
              <a:gd name="connsiteY3188" fmla="*/ 306322 h 6571374"/>
              <a:gd name="connsiteX3189" fmla="*/ 3868580 w 12192000"/>
              <a:gd name="connsiteY3189" fmla="*/ 375939 h 6571374"/>
              <a:gd name="connsiteX3190" fmla="*/ 3798971 w 12192000"/>
              <a:gd name="connsiteY3190" fmla="*/ 445553 h 6571374"/>
              <a:gd name="connsiteX3191" fmla="*/ 3729358 w 12192000"/>
              <a:gd name="connsiteY3191" fmla="*/ 375939 h 6571374"/>
              <a:gd name="connsiteX3192" fmla="*/ 3798971 w 12192000"/>
              <a:gd name="connsiteY3192" fmla="*/ 306322 h 6571374"/>
              <a:gd name="connsiteX3193" fmla="*/ 3381304 w 12192000"/>
              <a:gd name="connsiteY3193" fmla="*/ 306322 h 6571374"/>
              <a:gd name="connsiteX3194" fmla="*/ 3450920 w 12192000"/>
              <a:gd name="connsiteY3194" fmla="*/ 375939 h 6571374"/>
              <a:gd name="connsiteX3195" fmla="*/ 3381304 w 12192000"/>
              <a:gd name="connsiteY3195" fmla="*/ 445553 h 6571374"/>
              <a:gd name="connsiteX3196" fmla="*/ 3311686 w 12192000"/>
              <a:gd name="connsiteY3196" fmla="*/ 375939 h 6571374"/>
              <a:gd name="connsiteX3197" fmla="*/ 3381304 w 12192000"/>
              <a:gd name="connsiteY3197" fmla="*/ 306322 h 6571374"/>
              <a:gd name="connsiteX3198" fmla="*/ 2963612 w 12192000"/>
              <a:gd name="connsiteY3198" fmla="*/ 306322 h 6571374"/>
              <a:gd name="connsiteX3199" fmla="*/ 3033225 w 12192000"/>
              <a:gd name="connsiteY3199" fmla="*/ 375939 h 6571374"/>
              <a:gd name="connsiteX3200" fmla="*/ 2963612 w 12192000"/>
              <a:gd name="connsiteY3200" fmla="*/ 445553 h 6571374"/>
              <a:gd name="connsiteX3201" fmla="*/ 2893992 w 12192000"/>
              <a:gd name="connsiteY3201" fmla="*/ 375939 h 6571374"/>
              <a:gd name="connsiteX3202" fmla="*/ 2963612 w 12192000"/>
              <a:gd name="connsiteY3202" fmla="*/ 306322 h 6571374"/>
              <a:gd name="connsiteX3203" fmla="*/ 9646247 w 12192000"/>
              <a:gd name="connsiteY3203" fmla="*/ 306321 h 6571374"/>
              <a:gd name="connsiteX3204" fmla="*/ 9715860 w 12192000"/>
              <a:gd name="connsiteY3204" fmla="*/ 375937 h 6571374"/>
              <a:gd name="connsiteX3205" fmla="*/ 9646247 w 12192000"/>
              <a:gd name="connsiteY3205" fmla="*/ 445552 h 6571374"/>
              <a:gd name="connsiteX3206" fmla="*/ 9576635 w 12192000"/>
              <a:gd name="connsiteY3206" fmla="*/ 375937 h 6571374"/>
              <a:gd name="connsiteX3207" fmla="*/ 9646247 w 12192000"/>
              <a:gd name="connsiteY3207" fmla="*/ 306321 h 6571374"/>
              <a:gd name="connsiteX3208" fmla="*/ 9228571 w 12192000"/>
              <a:gd name="connsiteY3208" fmla="*/ 306321 h 6571374"/>
              <a:gd name="connsiteX3209" fmla="*/ 9298184 w 12192000"/>
              <a:gd name="connsiteY3209" fmla="*/ 375937 h 6571374"/>
              <a:gd name="connsiteX3210" fmla="*/ 9228571 w 12192000"/>
              <a:gd name="connsiteY3210" fmla="*/ 445552 h 6571374"/>
              <a:gd name="connsiteX3211" fmla="*/ 9158958 w 12192000"/>
              <a:gd name="connsiteY3211" fmla="*/ 375937 h 6571374"/>
              <a:gd name="connsiteX3212" fmla="*/ 9228571 w 12192000"/>
              <a:gd name="connsiteY3212" fmla="*/ 306321 h 6571374"/>
              <a:gd name="connsiteX3213" fmla="*/ 8810895 w 12192000"/>
              <a:gd name="connsiteY3213" fmla="*/ 306321 h 6571374"/>
              <a:gd name="connsiteX3214" fmla="*/ 8880507 w 12192000"/>
              <a:gd name="connsiteY3214" fmla="*/ 375937 h 6571374"/>
              <a:gd name="connsiteX3215" fmla="*/ 8810895 w 12192000"/>
              <a:gd name="connsiteY3215" fmla="*/ 445552 h 6571374"/>
              <a:gd name="connsiteX3216" fmla="*/ 8741282 w 12192000"/>
              <a:gd name="connsiteY3216" fmla="*/ 375937 h 6571374"/>
              <a:gd name="connsiteX3217" fmla="*/ 8810895 w 12192000"/>
              <a:gd name="connsiteY3217" fmla="*/ 306321 h 6571374"/>
              <a:gd name="connsiteX3218" fmla="*/ 8393218 w 12192000"/>
              <a:gd name="connsiteY3218" fmla="*/ 306321 h 6571374"/>
              <a:gd name="connsiteX3219" fmla="*/ 8462831 w 12192000"/>
              <a:gd name="connsiteY3219" fmla="*/ 375938 h 6571374"/>
              <a:gd name="connsiteX3220" fmla="*/ 8393218 w 12192000"/>
              <a:gd name="connsiteY3220" fmla="*/ 445552 h 6571374"/>
              <a:gd name="connsiteX3221" fmla="*/ 8323606 w 12192000"/>
              <a:gd name="connsiteY3221" fmla="*/ 375938 h 6571374"/>
              <a:gd name="connsiteX3222" fmla="*/ 8393218 w 12192000"/>
              <a:gd name="connsiteY3222" fmla="*/ 306321 h 6571374"/>
              <a:gd name="connsiteX3223" fmla="*/ 7975542 w 12192000"/>
              <a:gd name="connsiteY3223" fmla="*/ 306321 h 6571374"/>
              <a:gd name="connsiteX3224" fmla="*/ 8045155 w 12192000"/>
              <a:gd name="connsiteY3224" fmla="*/ 375938 h 6571374"/>
              <a:gd name="connsiteX3225" fmla="*/ 7975542 w 12192000"/>
              <a:gd name="connsiteY3225" fmla="*/ 445552 h 6571374"/>
              <a:gd name="connsiteX3226" fmla="*/ 7905929 w 12192000"/>
              <a:gd name="connsiteY3226" fmla="*/ 375938 h 6571374"/>
              <a:gd name="connsiteX3227" fmla="*/ 7975542 w 12192000"/>
              <a:gd name="connsiteY3227" fmla="*/ 306321 h 6571374"/>
              <a:gd name="connsiteX3228" fmla="*/ 7557865 w 12192000"/>
              <a:gd name="connsiteY3228" fmla="*/ 306321 h 6571374"/>
              <a:gd name="connsiteX3229" fmla="*/ 7627478 w 12192000"/>
              <a:gd name="connsiteY3229" fmla="*/ 375938 h 6571374"/>
              <a:gd name="connsiteX3230" fmla="*/ 7557865 w 12192000"/>
              <a:gd name="connsiteY3230" fmla="*/ 445553 h 6571374"/>
              <a:gd name="connsiteX3231" fmla="*/ 7488253 w 12192000"/>
              <a:gd name="connsiteY3231" fmla="*/ 375938 h 6571374"/>
              <a:gd name="connsiteX3232" fmla="*/ 7557865 w 12192000"/>
              <a:gd name="connsiteY3232" fmla="*/ 306321 h 6571374"/>
              <a:gd name="connsiteX3233" fmla="*/ 7140189 w 12192000"/>
              <a:gd name="connsiteY3233" fmla="*/ 306321 h 6571374"/>
              <a:gd name="connsiteX3234" fmla="*/ 7209802 w 12192000"/>
              <a:gd name="connsiteY3234" fmla="*/ 375938 h 6571374"/>
              <a:gd name="connsiteX3235" fmla="*/ 7140189 w 12192000"/>
              <a:gd name="connsiteY3235" fmla="*/ 445553 h 6571374"/>
              <a:gd name="connsiteX3236" fmla="*/ 7070576 w 12192000"/>
              <a:gd name="connsiteY3236" fmla="*/ 375938 h 6571374"/>
              <a:gd name="connsiteX3237" fmla="*/ 7140189 w 12192000"/>
              <a:gd name="connsiteY3237" fmla="*/ 306321 h 6571374"/>
              <a:gd name="connsiteX3238" fmla="*/ 6722513 w 12192000"/>
              <a:gd name="connsiteY3238" fmla="*/ 306321 h 6571374"/>
              <a:gd name="connsiteX3239" fmla="*/ 6792125 w 12192000"/>
              <a:gd name="connsiteY3239" fmla="*/ 375938 h 6571374"/>
              <a:gd name="connsiteX3240" fmla="*/ 6722513 w 12192000"/>
              <a:gd name="connsiteY3240" fmla="*/ 445553 h 6571374"/>
              <a:gd name="connsiteX3241" fmla="*/ 6652900 w 12192000"/>
              <a:gd name="connsiteY3241" fmla="*/ 375938 h 6571374"/>
              <a:gd name="connsiteX3242" fmla="*/ 6722513 w 12192000"/>
              <a:gd name="connsiteY3242" fmla="*/ 306321 h 6571374"/>
              <a:gd name="connsiteX3243" fmla="*/ 12152306 w 12192000"/>
              <a:gd name="connsiteY3243" fmla="*/ 306319 h 6571374"/>
              <a:gd name="connsiteX3244" fmla="*/ 12179402 w 12192000"/>
              <a:gd name="connsiteY3244" fmla="*/ 311790 h 6571374"/>
              <a:gd name="connsiteX3245" fmla="*/ 12192000 w 12192000"/>
              <a:gd name="connsiteY3245" fmla="*/ 320284 h 6571374"/>
              <a:gd name="connsiteX3246" fmla="*/ 12192000 w 12192000"/>
              <a:gd name="connsiteY3246" fmla="*/ 431587 h 6571374"/>
              <a:gd name="connsiteX3247" fmla="*/ 12179402 w 12192000"/>
              <a:gd name="connsiteY3247" fmla="*/ 440080 h 6571374"/>
              <a:gd name="connsiteX3248" fmla="*/ 12152306 w 12192000"/>
              <a:gd name="connsiteY3248" fmla="*/ 445551 h 6571374"/>
              <a:gd name="connsiteX3249" fmla="*/ 12082694 w 12192000"/>
              <a:gd name="connsiteY3249" fmla="*/ 375936 h 6571374"/>
              <a:gd name="connsiteX3250" fmla="*/ 12152306 w 12192000"/>
              <a:gd name="connsiteY3250" fmla="*/ 306319 h 6571374"/>
              <a:gd name="connsiteX3251" fmla="*/ 11734630 w 12192000"/>
              <a:gd name="connsiteY3251" fmla="*/ 306319 h 6571374"/>
              <a:gd name="connsiteX3252" fmla="*/ 11804243 w 12192000"/>
              <a:gd name="connsiteY3252" fmla="*/ 375937 h 6571374"/>
              <a:gd name="connsiteX3253" fmla="*/ 11734630 w 12192000"/>
              <a:gd name="connsiteY3253" fmla="*/ 445551 h 6571374"/>
              <a:gd name="connsiteX3254" fmla="*/ 11665017 w 12192000"/>
              <a:gd name="connsiteY3254" fmla="*/ 375937 h 6571374"/>
              <a:gd name="connsiteX3255" fmla="*/ 11734630 w 12192000"/>
              <a:gd name="connsiteY3255" fmla="*/ 306319 h 6571374"/>
              <a:gd name="connsiteX3256" fmla="*/ 11316953 w 12192000"/>
              <a:gd name="connsiteY3256" fmla="*/ 306319 h 6571374"/>
              <a:gd name="connsiteX3257" fmla="*/ 11386566 w 12192000"/>
              <a:gd name="connsiteY3257" fmla="*/ 375937 h 6571374"/>
              <a:gd name="connsiteX3258" fmla="*/ 11316953 w 12192000"/>
              <a:gd name="connsiteY3258" fmla="*/ 445551 h 6571374"/>
              <a:gd name="connsiteX3259" fmla="*/ 11247341 w 12192000"/>
              <a:gd name="connsiteY3259" fmla="*/ 375937 h 6571374"/>
              <a:gd name="connsiteX3260" fmla="*/ 11316953 w 12192000"/>
              <a:gd name="connsiteY3260" fmla="*/ 306319 h 6571374"/>
              <a:gd name="connsiteX3261" fmla="*/ 10899277 w 12192000"/>
              <a:gd name="connsiteY3261" fmla="*/ 306319 h 6571374"/>
              <a:gd name="connsiteX3262" fmla="*/ 10968890 w 12192000"/>
              <a:gd name="connsiteY3262" fmla="*/ 375937 h 6571374"/>
              <a:gd name="connsiteX3263" fmla="*/ 10899277 w 12192000"/>
              <a:gd name="connsiteY3263" fmla="*/ 445551 h 6571374"/>
              <a:gd name="connsiteX3264" fmla="*/ 10829664 w 12192000"/>
              <a:gd name="connsiteY3264" fmla="*/ 375937 h 6571374"/>
              <a:gd name="connsiteX3265" fmla="*/ 10899277 w 12192000"/>
              <a:gd name="connsiteY3265" fmla="*/ 306319 h 6571374"/>
              <a:gd name="connsiteX3266" fmla="*/ 10481600 w 12192000"/>
              <a:gd name="connsiteY3266" fmla="*/ 306319 h 6571374"/>
              <a:gd name="connsiteX3267" fmla="*/ 10551213 w 12192000"/>
              <a:gd name="connsiteY3267" fmla="*/ 375937 h 6571374"/>
              <a:gd name="connsiteX3268" fmla="*/ 10481600 w 12192000"/>
              <a:gd name="connsiteY3268" fmla="*/ 445552 h 6571374"/>
              <a:gd name="connsiteX3269" fmla="*/ 10411988 w 12192000"/>
              <a:gd name="connsiteY3269" fmla="*/ 375937 h 6571374"/>
              <a:gd name="connsiteX3270" fmla="*/ 10481600 w 12192000"/>
              <a:gd name="connsiteY3270" fmla="*/ 306319 h 6571374"/>
              <a:gd name="connsiteX3271" fmla="*/ 10063924 w 12192000"/>
              <a:gd name="connsiteY3271" fmla="*/ 306319 h 6571374"/>
              <a:gd name="connsiteX3272" fmla="*/ 10133537 w 12192000"/>
              <a:gd name="connsiteY3272" fmla="*/ 375937 h 6571374"/>
              <a:gd name="connsiteX3273" fmla="*/ 10063924 w 12192000"/>
              <a:gd name="connsiteY3273" fmla="*/ 445552 h 6571374"/>
              <a:gd name="connsiteX3274" fmla="*/ 9994311 w 12192000"/>
              <a:gd name="connsiteY3274" fmla="*/ 375937 h 6571374"/>
              <a:gd name="connsiteX3275" fmla="*/ 10063924 w 12192000"/>
              <a:gd name="connsiteY3275" fmla="*/ 306319 h 6571374"/>
              <a:gd name="connsiteX3276" fmla="*/ 2963621 w 12192000"/>
              <a:gd name="connsiteY3276" fmla="*/ 3 h 6571374"/>
              <a:gd name="connsiteX3277" fmla="*/ 3033232 w 12192000"/>
              <a:gd name="connsiteY3277" fmla="*/ 69614 h 6571374"/>
              <a:gd name="connsiteX3278" fmla="*/ 2963621 w 12192000"/>
              <a:gd name="connsiteY3278" fmla="*/ 139244 h 6571374"/>
              <a:gd name="connsiteX3279" fmla="*/ 2893999 w 12192000"/>
              <a:gd name="connsiteY3279" fmla="*/ 69614 h 6571374"/>
              <a:gd name="connsiteX3280" fmla="*/ 2963621 w 12192000"/>
              <a:gd name="connsiteY3280" fmla="*/ 3 h 6571374"/>
              <a:gd name="connsiteX3281" fmla="*/ 2545922 w 12192000"/>
              <a:gd name="connsiteY3281" fmla="*/ 3 h 6571374"/>
              <a:gd name="connsiteX3282" fmla="*/ 2615535 w 12192000"/>
              <a:gd name="connsiteY3282" fmla="*/ 69614 h 6571374"/>
              <a:gd name="connsiteX3283" fmla="*/ 2545922 w 12192000"/>
              <a:gd name="connsiteY3283" fmla="*/ 139245 h 6571374"/>
              <a:gd name="connsiteX3284" fmla="*/ 2476307 w 12192000"/>
              <a:gd name="connsiteY3284" fmla="*/ 69614 h 6571374"/>
              <a:gd name="connsiteX3285" fmla="*/ 2545922 w 12192000"/>
              <a:gd name="connsiteY3285" fmla="*/ 3 h 6571374"/>
              <a:gd name="connsiteX3286" fmla="*/ 2128224 w 12192000"/>
              <a:gd name="connsiteY3286" fmla="*/ 3 h 6571374"/>
              <a:gd name="connsiteX3287" fmla="*/ 2197838 w 12192000"/>
              <a:gd name="connsiteY3287" fmla="*/ 69614 h 6571374"/>
              <a:gd name="connsiteX3288" fmla="*/ 2128224 w 12192000"/>
              <a:gd name="connsiteY3288" fmla="*/ 139245 h 6571374"/>
              <a:gd name="connsiteX3289" fmla="*/ 2058611 w 12192000"/>
              <a:gd name="connsiteY3289" fmla="*/ 69614 h 6571374"/>
              <a:gd name="connsiteX3290" fmla="*/ 2128224 w 12192000"/>
              <a:gd name="connsiteY3290" fmla="*/ 3 h 6571374"/>
              <a:gd name="connsiteX3291" fmla="*/ 1710525 w 12192000"/>
              <a:gd name="connsiteY3291" fmla="*/ 3 h 6571374"/>
              <a:gd name="connsiteX3292" fmla="*/ 1780138 w 12192000"/>
              <a:gd name="connsiteY3292" fmla="*/ 69614 h 6571374"/>
              <a:gd name="connsiteX3293" fmla="*/ 1710525 w 12192000"/>
              <a:gd name="connsiteY3293" fmla="*/ 139245 h 6571374"/>
              <a:gd name="connsiteX3294" fmla="*/ 1640898 w 12192000"/>
              <a:gd name="connsiteY3294" fmla="*/ 69614 h 6571374"/>
              <a:gd name="connsiteX3295" fmla="*/ 1710525 w 12192000"/>
              <a:gd name="connsiteY3295" fmla="*/ 3 h 6571374"/>
              <a:gd name="connsiteX3296" fmla="*/ 1292828 w 12192000"/>
              <a:gd name="connsiteY3296" fmla="*/ 3 h 6571374"/>
              <a:gd name="connsiteX3297" fmla="*/ 1362440 w 12192000"/>
              <a:gd name="connsiteY3297" fmla="*/ 69614 h 6571374"/>
              <a:gd name="connsiteX3298" fmla="*/ 1292828 w 12192000"/>
              <a:gd name="connsiteY3298" fmla="*/ 139245 h 6571374"/>
              <a:gd name="connsiteX3299" fmla="*/ 1223215 w 12192000"/>
              <a:gd name="connsiteY3299" fmla="*/ 69614 h 6571374"/>
              <a:gd name="connsiteX3300" fmla="*/ 1292828 w 12192000"/>
              <a:gd name="connsiteY3300" fmla="*/ 3 h 6571374"/>
              <a:gd name="connsiteX3301" fmla="*/ 875161 w 12192000"/>
              <a:gd name="connsiteY3301" fmla="*/ 3 h 6571374"/>
              <a:gd name="connsiteX3302" fmla="*/ 944774 w 12192000"/>
              <a:gd name="connsiteY3302" fmla="*/ 69614 h 6571374"/>
              <a:gd name="connsiteX3303" fmla="*/ 875161 w 12192000"/>
              <a:gd name="connsiteY3303" fmla="*/ 139245 h 6571374"/>
              <a:gd name="connsiteX3304" fmla="*/ 805547 w 12192000"/>
              <a:gd name="connsiteY3304" fmla="*/ 69614 h 6571374"/>
              <a:gd name="connsiteX3305" fmla="*/ 875161 w 12192000"/>
              <a:gd name="connsiteY3305" fmla="*/ 3 h 6571374"/>
              <a:gd name="connsiteX3306" fmla="*/ 457485 w 12192000"/>
              <a:gd name="connsiteY3306" fmla="*/ 3 h 6571374"/>
              <a:gd name="connsiteX3307" fmla="*/ 527101 w 12192000"/>
              <a:gd name="connsiteY3307" fmla="*/ 69614 h 6571374"/>
              <a:gd name="connsiteX3308" fmla="*/ 457485 w 12192000"/>
              <a:gd name="connsiteY3308" fmla="*/ 139245 h 6571374"/>
              <a:gd name="connsiteX3309" fmla="*/ 387871 w 12192000"/>
              <a:gd name="connsiteY3309" fmla="*/ 69614 h 6571374"/>
              <a:gd name="connsiteX3310" fmla="*/ 457485 w 12192000"/>
              <a:gd name="connsiteY3310" fmla="*/ 3 h 6571374"/>
              <a:gd name="connsiteX3311" fmla="*/ 39812 w 12192000"/>
              <a:gd name="connsiteY3311" fmla="*/ 3 h 6571374"/>
              <a:gd name="connsiteX3312" fmla="*/ 109425 w 12192000"/>
              <a:gd name="connsiteY3312" fmla="*/ 69615 h 6571374"/>
              <a:gd name="connsiteX3313" fmla="*/ 39812 w 12192000"/>
              <a:gd name="connsiteY3313" fmla="*/ 139245 h 6571374"/>
              <a:gd name="connsiteX3314" fmla="*/ 12716 w 12192000"/>
              <a:gd name="connsiteY3314" fmla="*/ 133772 h 6571374"/>
              <a:gd name="connsiteX3315" fmla="*/ 0 w 12192000"/>
              <a:gd name="connsiteY3315" fmla="*/ 125195 h 6571374"/>
              <a:gd name="connsiteX3316" fmla="*/ 0 w 12192000"/>
              <a:gd name="connsiteY3316" fmla="*/ 14046 h 6571374"/>
              <a:gd name="connsiteX3317" fmla="*/ 12716 w 12192000"/>
              <a:gd name="connsiteY3317" fmla="*/ 5473 h 6571374"/>
              <a:gd name="connsiteX3318" fmla="*/ 39812 w 12192000"/>
              <a:gd name="connsiteY3318" fmla="*/ 3 h 6571374"/>
              <a:gd name="connsiteX3319" fmla="*/ 7975542 w 12192000"/>
              <a:gd name="connsiteY3319" fmla="*/ 1 h 6571374"/>
              <a:gd name="connsiteX3320" fmla="*/ 8045155 w 12192000"/>
              <a:gd name="connsiteY3320" fmla="*/ 69613 h 6571374"/>
              <a:gd name="connsiteX3321" fmla="*/ 7975542 w 12192000"/>
              <a:gd name="connsiteY3321" fmla="*/ 139243 h 6571374"/>
              <a:gd name="connsiteX3322" fmla="*/ 7905929 w 12192000"/>
              <a:gd name="connsiteY3322" fmla="*/ 69613 h 6571374"/>
              <a:gd name="connsiteX3323" fmla="*/ 7975542 w 12192000"/>
              <a:gd name="connsiteY3323" fmla="*/ 1 h 6571374"/>
              <a:gd name="connsiteX3324" fmla="*/ 7557865 w 12192000"/>
              <a:gd name="connsiteY3324" fmla="*/ 1 h 6571374"/>
              <a:gd name="connsiteX3325" fmla="*/ 7627478 w 12192000"/>
              <a:gd name="connsiteY3325" fmla="*/ 69613 h 6571374"/>
              <a:gd name="connsiteX3326" fmla="*/ 7557865 w 12192000"/>
              <a:gd name="connsiteY3326" fmla="*/ 139243 h 6571374"/>
              <a:gd name="connsiteX3327" fmla="*/ 7488253 w 12192000"/>
              <a:gd name="connsiteY3327" fmla="*/ 69613 h 6571374"/>
              <a:gd name="connsiteX3328" fmla="*/ 7557865 w 12192000"/>
              <a:gd name="connsiteY3328" fmla="*/ 1 h 6571374"/>
              <a:gd name="connsiteX3329" fmla="*/ 7140189 w 12192000"/>
              <a:gd name="connsiteY3329" fmla="*/ 1 h 6571374"/>
              <a:gd name="connsiteX3330" fmla="*/ 7209802 w 12192000"/>
              <a:gd name="connsiteY3330" fmla="*/ 69613 h 6571374"/>
              <a:gd name="connsiteX3331" fmla="*/ 7140189 w 12192000"/>
              <a:gd name="connsiteY3331" fmla="*/ 139244 h 6571374"/>
              <a:gd name="connsiteX3332" fmla="*/ 7070576 w 12192000"/>
              <a:gd name="connsiteY3332" fmla="*/ 69613 h 6571374"/>
              <a:gd name="connsiteX3333" fmla="*/ 7140189 w 12192000"/>
              <a:gd name="connsiteY3333" fmla="*/ 1 h 6571374"/>
              <a:gd name="connsiteX3334" fmla="*/ 6722513 w 12192000"/>
              <a:gd name="connsiteY3334" fmla="*/ 1 h 6571374"/>
              <a:gd name="connsiteX3335" fmla="*/ 6792125 w 12192000"/>
              <a:gd name="connsiteY3335" fmla="*/ 69613 h 6571374"/>
              <a:gd name="connsiteX3336" fmla="*/ 6722513 w 12192000"/>
              <a:gd name="connsiteY3336" fmla="*/ 139244 h 6571374"/>
              <a:gd name="connsiteX3337" fmla="*/ 6652900 w 12192000"/>
              <a:gd name="connsiteY3337" fmla="*/ 69613 h 6571374"/>
              <a:gd name="connsiteX3338" fmla="*/ 6722513 w 12192000"/>
              <a:gd name="connsiteY3338" fmla="*/ 1 h 6571374"/>
              <a:gd name="connsiteX3339" fmla="*/ 6304836 w 12192000"/>
              <a:gd name="connsiteY3339" fmla="*/ 1 h 6571374"/>
              <a:gd name="connsiteX3340" fmla="*/ 6374449 w 12192000"/>
              <a:gd name="connsiteY3340" fmla="*/ 69613 h 6571374"/>
              <a:gd name="connsiteX3341" fmla="*/ 6304836 w 12192000"/>
              <a:gd name="connsiteY3341" fmla="*/ 139244 h 6571374"/>
              <a:gd name="connsiteX3342" fmla="*/ 6235223 w 12192000"/>
              <a:gd name="connsiteY3342" fmla="*/ 69613 h 6571374"/>
              <a:gd name="connsiteX3343" fmla="*/ 6304836 w 12192000"/>
              <a:gd name="connsiteY3343" fmla="*/ 1 h 6571374"/>
              <a:gd name="connsiteX3344" fmla="*/ 5887160 w 12192000"/>
              <a:gd name="connsiteY3344" fmla="*/ 1 h 6571374"/>
              <a:gd name="connsiteX3345" fmla="*/ 5956772 w 12192000"/>
              <a:gd name="connsiteY3345" fmla="*/ 69613 h 6571374"/>
              <a:gd name="connsiteX3346" fmla="*/ 5887160 w 12192000"/>
              <a:gd name="connsiteY3346" fmla="*/ 139244 h 6571374"/>
              <a:gd name="connsiteX3347" fmla="*/ 5817547 w 12192000"/>
              <a:gd name="connsiteY3347" fmla="*/ 69613 h 6571374"/>
              <a:gd name="connsiteX3348" fmla="*/ 5887160 w 12192000"/>
              <a:gd name="connsiteY3348" fmla="*/ 1 h 6571374"/>
              <a:gd name="connsiteX3349" fmla="*/ 5469483 w 12192000"/>
              <a:gd name="connsiteY3349" fmla="*/ 1 h 6571374"/>
              <a:gd name="connsiteX3350" fmla="*/ 5539096 w 12192000"/>
              <a:gd name="connsiteY3350" fmla="*/ 69614 h 6571374"/>
              <a:gd name="connsiteX3351" fmla="*/ 5469483 w 12192000"/>
              <a:gd name="connsiteY3351" fmla="*/ 139244 h 6571374"/>
              <a:gd name="connsiteX3352" fmla="*/ 5399870 w 12192000"/>
              <a:gd name="connsiteY3352" fmla="*/ 69614 h 6571374"/>
              <a:gd name="connsiteX3353" fmla="*/ 5469483 w 12192000"/>
              <a:gd name="connsiteY3353" fmla="*/ 1 h 6571374"/>
              <a:gd name="connsiteX3354" fmla="*/ 5051807 w 12192000"/>
              <a:gd name="connsiteY3354" fmla="*/ 1 h 6571374"/>
              <a:gd name="connsiteX3355" fmla="*/ 5121419 w 12192000"/>
              <a:gd name="connsiteY3355" fmla="*/ 69614 h 6571374"/>
              <a:gd name="connsiteX3356" fmla="*/ 5051807 w 12192000"/>
              <a:gd name="connsiteY3356" fmla="*/ 139244 h 6571374"/>
              <a:gd name="connsiteX3357" fmla="*/ 4982194 w 12192000"/>
              <a:gd name="connsiteY3357" fmla="*/ 69614 h 6571374"/>
              <a:gd name="connsiteX3358" fmla="*/ 5051807 w 12192000"/>
              <a:gd name="connsiteY3358" fmla="*/ 1 h 6571374"/>
              <a:gd name="connsiteX3359" fmla="*/ 4634130 w 12192000"/>
              <a:gd name="connsiteY3359" fmla="*/ 1 h 6571374"/>
              <a:gd name="connsiteX3360" fmla="*/ 4703743 w 12192000"/>
              <a:gd name="connsiteY3360" fmla="*/ 69614 h 6571374"/>
              <a:gd name="connsiteX3361" fmla="*/ 4634130 w 12192000"/>
              <a:gd name="connsiteY3361" fmla="*/ 139244 h 6571374"/>
              <a:gd name="connsiteX3362" fmla="*/ 4564517 w 12192000"/>
              <a:gd name="connsiteY3362" fmla="*/ 69614 h 6571374"/>
              <a:gd name="connsiteX3363" fmla="*/ 4634130 w 12192000"/>
              <a:gd name="connsiteY3363" fmla="*/ 1 h 6571374"/>
              <a:gd name="connsiteX3364" fmla="*/ 4216649 w 12192000"/>
              <a:gd name="connsiteY3364" fmla="*/ 1 h 6571374"/>
              <a:gd name="connsiteX3365" fmla="*/ 4286066 w 12192000"/>
              <a:gd name="connsiteY3365" fmla="*/ 69614 h 6571374"/>
              <a:gd name="connsiteX3366" fmla="*/ 4216649 w 12192000"/>
              <a:gd name="connsiteY3366" fmla="*/ 139244 h 6571374"/>
              <a:gd name="connsiteX3367" fmla="*/ 4147036 w 12192000"/>
              <a:gd name="connsiteY3367" fmla="*/ 69614 h 6571374"/>
              <a:gd name="connsiteX3368" fmla="*/ 4216649 w 12192000"/>
              <a:gd name="connsiteY3368" fmla="*/ 1 h 6571374"/>
              <a:gd name="connsiteX3369" fmla="*/ 3798979 w 12192000"/>
              <a:gd name="connsiteY3369" fmla="*/ 1 h 6571374"/>
              <a:gd name="connsiteX3370" fmla="*/ 3868588 w 12192000"/>
              <a:gd name="connsiteY3370" fmla="*/ 69614 h 6571374"/>
              <a:gd name="connsiteX3371" fmla="*/ 3798979 w 12192000"/>
              <a:gd name="connsiteY3371" fmla="*/ 139244 h 6571374"/>
              <a:gd name="connsiteX3372" fmla="*/ 3729368 w 12192000"/>
              <a:gd name="connsiteY3372" fmla="*/ 69614 h 6571374"/>
              <a:gd name="connsiteX3373" fmla="*/ 3798979 w 12192000"/>
              <a:gd name="connsiteY3373" fmla="*/ 1 h 6571374"/>
              <a:gd name="connsiteX3374" fmla="*/ 3381313 w 12192000"/>
              <a:gd name="connsiteY3374" fmla="*/ 1 h 6571374"/>
              <a:gd name="connsiteX3375" fmla="*/ 3450928 w 12192000"/>
              <a:gd name="connsiteY3375" fmla="*/ 69614 h 6571374"/>
              <a:gd name="connsiteX3376" fmla="*/ 3381313 w 12192000"/>
              <a:gd name="connsiteY3376" fmla="*/ 139244 h 6571374"/>
              <a:gd name="connsiteX3377" fmla="*/ 3311694 w 12192000"/>
              <a:gd name="connsiteY3377" fmla="*/ 69614 h 6571374"/>
              <a:gd name="connsiteX3378" fmla="*/ 3381313 w 12192000"/>
              <a:gd name="connsiteY3378" fmla="*/ 1 h 6571374"/>
              <a:gd name="connsiteX3379" fmla="*/ 12152306 w 12192000"/>
              <a:gd name="connsiteY3379" fmla="*/ 0 h 6571374"/>
              <a:gd name="connsiteX3380" fmla="*/ 12179402 w 12192000"/>
              <a:gd name="connsiteY3380" fmla="*/ 5470 h 6571374"/>
              <a:gd name="connsiteX3381" fmla="*/ 12192000 w 12192000"/>
              <a:gd name="connsiteY3381" fmla="*/ 13964 h 6571374"/>
              <a:gd name="connsiteX3382" fmla="*/ 12192000 w 12192000"/>
              <a:gd name="connsiteY3382" fmla="*/ 125271 h 6571374"/>
              <a:gd name="connsiteX3383" fmla="*/ 12179402 w 12192000"/>
              <a:gd name="connsiteY3383" fmla="*/ 133768 h 6571374"/>
              <a:gd name="connsiteX3384" fmla="*/ 12152306 w 12192000"/>
              <a:gd name="connsiteY3384" fmla="*/ 139241 h 6571374"/>
              <a:gd name="connsiteX3385" fmla="*/ 12082694 w 12192000"/>
              <a:gd name="connsiteY3385" fmla="*/ 69612 h 6571374"/>
              <a:gd name="connsiteX3386" fmla="*/ 12152306 w 12192000"/>
              <a:gd name="connsiteY3386" fmla="*/ 0 h 6571374"/>
              <a:gd name="connsiteX3387" fmla="*/ 11734630 w 12192000"/>
              <a:gd name="connsiteY3387" fmla="*/ 0 h 6571374"/>
              <a:gd name="connsiteX3388" fmla="*/ 11804243 w 12192000"/>
              <a:gd name="connsiteY3388" fmla="*/ 69612 h 6571374"/>
              <a:gd name="connsiteX3389" fmla="*/ 11734630 w 12192000"/>
              <a:gd name="connsiteY3389" fmla="*/ 139241 h 6571374"/>
              <a:gd name="connsiteX3390" fmla="*/ 11665017 w 12192000"/>
              <a:gd name="connsiteY3390" fmla="*/ 69612 h 6571374"/>
              <a:gd name="connsiteX3391" fmla="*/ 11734630 w 12192000"/>
              <a:gd name="connsiteY3391" fmla="*/ 0 h 6571374"/>
              <a:gd name="connsiteX3392" fmla="*/ 11316953 w 12192000"/>
              <a:gd name="connsiteY3392" fmla="*/ 0 h 6571374"/>
              <a:gd name="connsiteX3393" fmla="*/ 11386566 w 12192000"/>
              <a:gd name="connsiteY3393" fmla="*/ 69612 h 6571374"/>
              <a:gd name="connsiteX3394" fmla="*/ 11316953 w 12192000"/>
              <a:gd name="connsiteY3394" fmla="*/ 139241 h 6571374"/>
              <a:gd name="connsiteX3395" fmla="*/ 11247341 w 12192000"/>
              <a:gd name="connsiteY3395" fmla="*/ 69612 h 6571374"/>
              <a:gd name="connsiteX3396" fmla="*/ 11316953 w 12192000"/>
              <a:gd name="connsiteY3396" fmla="*/ 0 h 6571374"/>
              <a:gd name="connsiteX3397" fmla="*/ 10899277 w 12192000"/>
              <a:gd name="connsiteY3397" fmla="*/ 0 h 6571374"/>
              <a:gd name="connsiteX3398" fmla="*/ 10968890 w 12192000"/>
              <a:gd name="connsiteY3398" fmla="*/ 69612 h 6571374"/>
              <a:gd name="connsiteX3399" fmla="*/ 10899277 w 12192000"/>
              <a:gd name="connsiteY3399" fmla="*/ 139243 h 6571374"/>
              <a:gd name="connsiteX3400" fmla="*/ 10829664 w 12192000"/>
              <a:gd name="connsiteY3400" fmla="*/ 69612 h 6571374"/>
              <a:gd name="connsiteX3401" fmla="*/ 10899277 w 12192000"/>
              <a:gd name="connsiteY3401" fmla="*/ 0 h 6571374"/>
              <a:gd name="connsiteX3402" fmla="*/ 10481600 w 12192000"/>
              <a:gd name="connsiteY3402" fmla="*/ 0 h 6571374"/>
              <a:gd name="connsiteX3403" fmla="*/ 10551213 w 12192000"/>
              <a:gd name="connsiteY3403" fmla="*/ 69612 h 6571374"/>
              <a:gd name="connsiteX3404" fmla="*/ 10481600 w 12192000"/>
              <a:gd name="connsiteY3404" fmla="*/ 139243 h 6571374"/>
              <a:gd name="connsiteX3405" fmla="*/ 10411988 w 12192000"/>
              <a:gd name="connsiteY3405" fmla="*/ 69612 h 6571374"/>
              <a:gd name="connsiteX3406" fmla="*/ 10481600 w 12192000"/>
              <a:gd name="connsiteY3406" fmla="*/ 0 h 6571374"/>
              <a:gd name="connsiteX3407" fmla="*/ 10063924 w 12192000"/>
              <a:gd name="connsiteY3407" fmla="*/ 0 h 6571374"/>
              <a:gd name="connsiteX3408" fmla="*/ 10133537 w 12192000"/>
              <a:gd name="connsiteY3408" fmla="*/ 69613 h 6571374"/>
              <a:gd name="connsiteX3409" fmla="*/ 10063924 w 12192000"/>
              <a:gd name="connsiteY3409" fmla="*/ 139243 h 6571374"/>
              <a:gd name="connsiteX3410" fmla="*/ 9994311 w 12192000"/>
              <a:gd name="connsiteY3410" fmla="*/ 69613 h 6571374"/>
              <a:gd name="connsiteX3411" fmla="*/ 10063924 w 12192000"/>
              <a:gd name="connsiteY3411" fmla="*/ 0 h 6571374"/>
              <a:gd name="connsiteX3412" fmla="*/ 9646247 w 12192000"/>
              <a:gd name="connsiteY3412" fmla="*/ 0 h 6571374"/>
              <a:gd name="connsiteX3413" fmla="*/ 9715860 w 12192000"/>
              <a:gd name="connsiteY3413" fmla="*/ 69613 h 6571374"/>
              <a:gd name="connsiteX3414" fmla="*/ 9646247 w 12192000"/>
              <a:gd name="connsiteY3414" fmla="*/ 139243 h 6571374"/>
              <a:gd name="connsiteX3415" fmla="*/ 9576635 w 12192000"/>
              <a:gd name="connsiteY3415" fmla="*/ 69613 h 6571374"/>
              <a:gd name="connsiteX3416" fmla="*/ 9646247 w 12192000"/>
              <a:gd name="connsiteY3416" fmla="*/ 0 h 6571374"/>
              <a:gd name="connsiteX3417" fmla="*/ 9228571 w 12192000"/>
              <a:gd name="connsiteY3417" fmla="*/ 0 h 6571374"/>
              <a:gd name="connsiteX3418" fmla="*/ 9298184 w 12192000"/>
              <a:gd name="connsiteY3418" fmla="*/ 69613 h 6571374"/>
              <a:gd name="connsiteX3419" fmla="*/ 9228571 w 12192000"/>
              <a:gd name="connsiteY3419" fmla="*/ 139243 h 6571374"/>
              <a:gd name="connsiteX3420" fmla="*/ 9158958 w 12192000"/>
              <a:gd name="connsiteY3420" fmla="*/ 69613 h 6571374"/>
              <a:gd name="connsiteX3421" fmla="*/ 9228571 w 12192000"/>
              <a:gd name="connsiteY3421" fmla="*/ 0 h 6571374"/>
              <a:gd name="connsiteX3422" fmla="*/ 8810895 w 12192000"/>
              <a:gd name="connsiteY3422" fmla="*/ 0 h 6571374"/>
              <a:gd name="connsiteX3423" fmla="*/ 8880507 w 12192000"/>
              <a:gd name="connsiteY3423" fmla="*/ 69613 h 6571374"/>
              <a:gd name="connsiteX3424" fmla="*/ 8810895 w 12192000"/>
              <a:gd name="connsiteY3424" fmla="*/ 139243 h 6571374"/>
              <a:gd name="connsiteX3425" fmla="*/ 8741282 w 12192000"/>
              <a:gd name="connsiteY3425" fmla="*/ 69613 h 6571374"/>
              <a:gd name="connsiteX3426" fmla="*/ 8810895 w 12192000"/>
              <a:gd name="connsiteY3426" fmla="*/ 0 h 6571374"/>
              <a:gd name="connsiteX3427" fmla="*/ 8393218 w 12192000"/>
              <a:gd name="connsiteY3427" fmla="*/ 0 h 6571374"/>
              <a:gd name="connsiteX3428" fmla="*/ 8462831 w 12192000"/>
              <a:gd name="connsiteY3428" fmla="*/ 69613 h 6571374"/>
              <a:gd name="connsiteX3429" fmla="*/ 8393218 w 12192000"/>
              <a:gd name="connsiteY3429" fmla="*/ 139243 h 6571374"/>
              <a:gd name="connsiteX3430" fmla="*/ 8323606 w 12192000"/>
              <a:gd name="connsiteY3430" fmla="*/ 69613 h 6571374"/>
              <a:gd name="connsiteX3431" fmla="*/ 8393218 w 12192000"/>
              <a:gd name="connsiteY3431" fmla="*/ 0 h 6571374"/>
            </a:gdLst>
            <a:ahLst/>
            <a:cxnLst/>
            <a:rect l="l" t="t" r="r" b="b"/>
            <a:pathLst>
              <a:path w="12192000" h="6571374">
                <a:moveTo>
                  <a:pt x="12152306" y="6432149"/>
                </a:moveTo>
                <a:cubicBezTo>
                  <a:pt x="12161917" y="6432149"/>
                  <a:pt x="12171074" y="6434097"/>
                  <a:pt x="12179402" y="6437619"/>
                </a:cubicBezTo>
                <a:lnTo>
                  <a:pt x="12192000" y="6446113"/>
                </a:lnTo>
                <a:lnTo>
                  <a:pt x="12192000" y="6557410"/>
                </a:lnTo>
                <a:lnTo>
                  <a:pt x="12179402" y="6565904"/>
                </a:lnTo>
                <a:cubicBezTo>
                  <a:pt x="12171074" y="6569426"/>
                  <a:pt x="12161917" y="6571374"/>
                  <a:pt x="12152306" y="6571374"/>
                </a:cubicBezTo>
                <a:cubicBezTo>
                  <a:pt x="12113860" y="6571374"/>
                  <a:pt x="12082694" y="6540207"/>
                  <a:pt x="12082694" y="6501761"/>
                </a:cubicBezTo>
                <a:cubicBezTo>
                  <a:pt x="12082694" y="6463315"/>
                  <a:pt x="12113860" y="6432149"/>
                  <a:pt x="12152306" y="6432149"/>
                </a:cubicBezTo>
                <a:close/>
                <a:moveTo>
                  <a:pt x="11734630" y="6432149"/>
                </a:moveTo>
                <a:cubicBezTo>
                  <a:pt x="11773076" y="6432149"/>
                  <a:pt x="11804243" y="6463315"/>
                  <a:pt x="11804243" y="6501761"/>
                </a:cubicBezTo>
                <a:cubicBezTo>
                  <a:pt x="11804243" y="6540207"/>
                  <a:pt x="11773076" y="6571374"/>
                  <a:pt x="11734630" y="6571374"/>
                </a:cubicBezTo>
                <a:cubicBezTo>
                  <a:pt x="11696184" y="6571374"/>
                  <a:pt x="11665017" y="6540207"/>
                  <a:pt x="11665017" y="6501761"/>
                </a:cubicBezTo>
                <a:cubicBezTo>
                  <a:pt x="11665017" y="6463315"/>
                  <a:pt x="11696184" y="6432149"/>
                  <a:pt x="11734630" y="6432149"/>
                </a:cubicBezTo>
                <a:close/>
                <a:moveTo>
                  <a:pt x="11316953" y="6432149"/>
                </a:moveTo>
                <a:cubicBezTo>
                  <a:pt x="11355399" y="6432149"/>
                  <a:pt x="11386566" y="6463315"/>
                  <a:pt x="11386566" y="6501761"/>
                </a:cubicBezTo>
                <a:cubicBezTo>
                  <a:pt x="11386566" y="6540207"/>
                  <a:pt x="11355399" y="6571374"/>
                  <a:pt x="11316953" y="6571374"/>
                </a:cubicBezTo>
                <a:cubicBezTo>
                  <a:pt x="11278507" y="6571374"/>
                  <a:pt x="11247341" y="6540207"/>
                  <a:pt x="11247341" y="6501761"/>
                </a:cubicBezTo>
                <a:cubicBezTo>
                  <a:pt x="11247341" y="6463315"/>
                  <a:pt x="11278507" y="6432149"/>
                  <a:pt x="11316953" y="6432149"/>
                </a:cubicBezTo>
                <a:close/>
                <a:moveTo>
                  <a:pt x="10899277" y="6432149"/>
                </a:moveTo>
                <a:cubicBezTo>
                  <a:pt x="10937723" y="6432149"/>
                  <a:pt x="10968890" y="6463315"/>
                  <a:pt x="10968890" y="6501761"/>
                </a:cubicBezTo>
                <a:cubicBezTo>
                  <a:pt x="10968890" y="6540207"/>
                  <a:pt x="10937723" y="6571374"/>
                  <a:pt x="10899277" y="6571374"/>
                </a:cubicBezTo>
                <a:cubicBezTo>
                  <a:pt x="10860831" y="6571374"/>
                  <a:pt x="10829664" y="6540207"/>
                  <a:pt x="10829664" y="6501761"/>
                </a:cubicBezTo>
                <a:cubicBezTo>
                  <a:pt x="10829664" y="6463315"/>
                  <a:pt x="10860831" y="6432149"/>
                  <a:pt x="10899277" y="6432149"/>
                </a:cubicBezTo>
                <a:close/>
                <a:moveTo>
                  <a:pt x="10481600" y="6432149"/>
                </a:moveTo>
                <a:cubicBezTo>
                  <a:pt x="10520046" y="6432149"/>
                  <a:pt x="10551213" y="6463315"/>
                  <a:pt x="10551213" y="6501761"/>
                </a:cubicBezTo>
                <a:cubicBezTo>
                  <a:pt x="10551213" y="6540207"/>
                  <a:pt x="10520046" y="6571374"/>
                  <a:pt x="10481600" y="6571374"/>
                </a:cubicBezTo>
                <a:cubicBezTo>
                  <a:pt x="10443154" y="6571374"/>
                  <a:pt x="10411988" y="6540207"/>
                  <a:pt x="10411988" y="6501761"/>
                </a:cubicBezTo>
                <a:cubicBezTo>
                  <a:pt x="10411988" y="6463315"/>
                  <a:pt x="10443154" y="6432149"/>
                  <a:pt x="10481600" y="6432149"/>
                </a:cubicBezTo>
                <a:close/>
                <a:moveTo>
                  <a:pt x="10063924" y="6432149"/>
                </a:moveTo>
                <a:cubicBezTo>
                  <a:pt x="10102370" y="6432149"/>
                  <a:pt x="10133537" y="6463315"/>
                  <a:pt x="10133537" y="6501761"/>
                </a:cubicBezTo>
                <a:cubicBezTo>
                  <a:pt x="10133537" y="6540207"/>
                  <a:pt x="10102370" y="6571374"/>
                  <a:pt x="10063924" y="6571374"/>
                </a:cubicBezTo>
                <a:cubicBezTo>
                  <a:pt x="10025478" y="6571374"/>
                  <a:pt x="9994311" y="6540207"/>
                  <a:pt x="9994311" y="6501761"/>
                </a:cubicBezTo>
                <a:cubicBezTo>
                  <a:pt x="9994311" y="6463315"/>
                  <a:pt x="10025478" y="6432149"/>
                  <a:pt x="10063924" y="6432149"/>
                </a:cubicBezTo>
                <a:close/>
                <a:moveTo>
                  <a:pt x="9646247" y="6432149"/>
                </a:moveTo>
                <a:cubicBezTo>
                  <a:pt x="9684693" y="6432149"/>
                  <a:pt x="9715860" y="6463315"/>
                  <a:pt x="9715860" y="6501761"/>
                </a:cubicBezTo>
                <a:cubicBezTo>
                  <a:pt x="9715860" y="6540207"/>
                  <a:pt x="9684693" y="6571374"/>
                  <a:pt x="9646247" y="6571374"/>
                </a:cubicBezTo>
                <a:cubicBezTo>
                  <a:pt x="9607802" y="6571374"/>
                  <a:pt x="9576635" y="6540207"/>
                  <a:pt x="9576635" y="6501761"/>
                </a:cubicBezTo>
                <a:cubicBezTo>
                  <a:pt x="9576635" y="6463315"/>
                  <a:pt x="9607802" y="6432149"/>
                  <a:pt x="9646247" y="6432149"/>
                </a:cubicBezTo>
                <a:close/>
                <a:moveTo>
                  <a:pt x="9228571" y="6432149"/>
                </a:moveTo>
                <a:cubicBezTo>
                  <a:pt x="9267017" y="6432149"/>
                  <a:pt x="9298184" y="6463315"/>
                  <a:pt x="9298184" y="6501761"/>
                </a:cubicBezTo>
                <a:cubicBezTo>
                  <a:pt x="9298184" y="6540207"/>
                  <a:pt x="9267017" y="6571374"/>
                  <a:pt x="9228571" y="6571374"/>
                </a:cubicBezTo>
                <a:cubicBezTo>
                  <a:pt x="9190125" y="6571374"/>
                  <a:pt x="9158958" y="6540207"/>
                  <a:pt x="9158958" y="6501761"/>
                </a:cubicBezTo>
                <a:cubicBezTo>
                  <a:pt x="9158958" y="6463315"/>
                  <a:pt x="9190125" y="6432149"/>
                  <a:pt x="9228571" y="6432149"/>
                </a:cubicBezTo>
                <a:close/>
                <a:moveTo>
                  <a:pt x="8810895" y="6432149"/>
                </a:moveTo>
                <a:cubicBezTo>
                  <a:pt x="8849341" y="6432149"/>
                  <a:pt x="8880507" y="6463315"/>
                  <a:pt x="8880507" y="6501761"/>
                </a:cubicBezTo>
                <a:cubicBezTo>
                  <a:pt x="8880507" y="6540207"/>
                  <a:pt x="8849341" y="6571374"/>
                  <a:pt x="8810895" y="6571374"/>
                </a:cubicBezTo>
                <a:cubicBezTo>
                  <a:pt x="8772449" y="6571374"/>
                  <a:pt x="8741282" y="6540207"/>
                  <a:pt x="8741282" y="6501761"/>
                </a:cubicBezTo>
                <a:cubicBezTo>
                  <a:pt x="8741282" y="6463315"/>
                  <a:pt x="8772449" y="6432149"/>
                  <a:pt x="8810895" y="6432149"/>
                </a:cubicBezTo>
                <a:close/>
                <a:moveTo>
                  <a:pt x="8393218" y="6432149"/>
                </a:moveTo>
                <a:cubicBezTo>
                  <a:pt x="8431664" y="6432149"/>
                  <a:pt x="8462831" y="6463315"/>
                  <a:pt x="8462831" y="6501761"/>
                </a:cubicBezTo>
                <a:cubicBezTo>
                  <a:pt x="8462831" y="6540207"/>
                  <a:pt x="8431664" y="6571374"/>
                  <a:pt x="8393218" y="6571374"/>
                </a:cubicBezTo>
                <a:cubicBezTo>
                  <a:pt x="8354772" y="6571374"/>
                  <a:pt x="8323606" y="6540207"/>
                  <a:pt x="8323606" y="6501761"/>
                </a:cubicBezTo>
                <a:cubicBezTo>
                  <a:pt x="8323606" y="6463315"/>
                  <a:pt x="8354772" y="6432149"/>
                  <a:pt x="8393218" y="6432149"/>
                </a:cubicBezTo>
                <a:close/>
                <a:moveTo>
                  <a:pt x="7975542" y="6432149"/>
                </a:moveTo>
                <a:cubicBezTo>
                  <a:pt x="8013988" y="6432149"/>
                  <a:pt x="8045155" y="6463315"/>
                  <a:pt x="8045155" y="6501761"/>
                </a:cubicBezTo>
                <a:cubicBezTo>
                  <a:pt x="8045155" y="6540207"/>
                  <a:pt x="8013988" y="6571374"/>
                  <a:pt x="7975542" y="6571374"/>
                </a:cubicBezTo>
                <a:cubicBezTo>
                  <a:pt x="7937096" y="6571374"/>
                  <a:pt x="7905929" y="6540207"/>
                  <a:pt x="7905929" y="6501761"/>
                </a:cubicBezTo>
                <a:cubicBezTo>
                  <a:pt x="7905929" y="6463315"/>
                  <a:pt x="7937096" y="6432149"/>
                  <a:pt x="7975542" y="6432149"/>
                </a:cubicBezTo>
                <a:close/>
                <a:moveTo>
                  <a:pt x="7557865" y="6432149"/>
                </a:moveTo>
                <a:cubicBezTo>
                  <a:pt x="7596311" y="6432149"/>
                  <a:pt x="7627478" y="6463315"/>
                  <a:pt x="7627478" y="6501761"/>
                </a:cubicBezTo>
                <a:cubicBezTo>
                  <a:pt x="7627478" y="6540207"/>
                  <a:pt x="7596311" y="6571374"/>
                  <a:pt x="7557865" y="6571374"/>
                </a:cubicBezTo>
                <a:cubicBezTo>
                  <a:pt x="7519419" y="6571374"/>
                  <a:pt x="7488253" y="6540207"/>
                  <a:pt x="7488253" y="6501761"/>
                </a:cubicBezTo>
                <a:cubicBezTo>
                  <a:pt x="7488253" y="6463315"/>
                  <a:pt x="7519419" y="6432149"/>
                  <a:pt x="7557865" y="6432149"/>
                </a:cubicBezTo>
                <a:close/>
                <a:moveTo>
                  <a:pt x="7140189" y="6432149"/>
                </a:moveTo>
                <a:cubicBezTo>
                  <a:pt x="7178635" y="6432149"/>
                  <a:pt x="7209802" y="6463315"/>
                  <a:pt x="7209802" y="6501761"/>
                </a:cubicBezTo>
                <a:cubicBezTo>
                  <a:pt x="7209802" y="6540207"/>
                  <a:pt x="7178635" y="6571374"/>
                  <a:pt x="7140189" y="6571374"/>
                </a:cubicBezTo>
                <a:cubicBezTo>
                  <a:pt x="7101743" y="6571374"/>
                  <a:pt x="7070576" y="6540207"/>
                  <a:pt x="7070576" y="6501761"/>
                </a:cubicBezTo>
                <a:cubicBezTo>
                  <a:pt x="7070576" y="6463315"/>
                  <a:pt x="7101743" y="6432149"/>
                  <a:pt x="7140189" y="6432149"/>
                </a:cubicBezTo>
                <a:close/>
                <a:moveTo>
                  <a:pt x="6722513" y="6432149"/>
                </a:moveTo>
                <a:cubicBezTo>
                  <a:pt x="6760958" y="6432149"/>
                  <a:pt x="6792125" y="6463315"/>
                  <a:pt x="6792125" y="6501761"/>
                </a:cubicBezTo>
                <a:cubicBezTo>
                  <a:pt x="6792125" y="6540207"/>
                  <a:pt x="6760958" y="6571374"/>
                  <a:pt x="6722513" y="6571374"/>
                </a:cubicBezTo>
                <a:cubicBezTo>
                  <a:pt x="6684067" y="6571374"/>
                  <a:pt x="6652900" y="6540207"/>
                  <a:pt x="6652900" y="6501761"/>
                </a:cubicBezTo>
                <a:cubicBezTo>
                  <a:pt x="6652900" y="6463315"/>
                  <a:pt x="6684067" y="6432149"/>
                  <a:pt x="6722513" y="6432149"/>
                </a:cubicBezTo>
                <a:close/>
                <a:moveTo>
                  <a:pt x="6304836" y="6432149"/>
                </a:moveTo>
                <a:cubicBezTo>
                  <a:pt x="6343282" y="6432149"/>
                  <a:pt x="6374449" y="6463315"/>
                  <a:pt x="6374449" y="6501761"/>
                </a:cubicBezTo>
                <a:cubicBezTo>
                  <a:pt x="6374449" y="6540207"/>
                  <a:pt x="6343282" y="6571374"/>
                  <a:pt x="6304836" y="6571374"/>
                </a:cubicBezTo>
                <a:cubicBezTo>
                  <a:pt x="6266390" y="6571374"/>
                  <a:pt x="6235223" y="6540207"/>
                  <a:pt x="6235223" y="6501761"/>
                </a:cubicBezTo>
                <a:cubicBezTo>
                  <a:pt x="6235223" y="6463315"/>
                  <a:pt x="6266390" y="6432149"/>
                  <a:pt x="6304836" y="6432149"/>
                </a:cubicBezTo>
                <a:close/>
                <a:moveTo>
                  <a:pt x="5887160" y="6432149"/>
                </a:moveTo>
                <a:cubicBezTo>
                  <a:pt x="5925606" y="6432149"/>
                  <a:pt x="5956772" y="6463315"/>
                  <a:pt x="5956772" y="6501761"/>
                </a:cubicBezTo>
                <a:cubicBezTo>
                  <a:pt x="5956772" y="6540207"/>
                  <a:pt x="5925606" y="6571374"/>
                  <a:pt x="5887160" y="6571374"/>
                </a:cubicBezTo>
                <a:cubicBezTo>
                  <a:pt x="5848714" y="6571374"/>
                  <a:pt x="5817547" y="6540207"/>
                  <a:pt x="5817547" y="6501761"/>
                </a:cubicBezTo>
                <a:cubicBezTo>
                  <a:pt x="5817547" y="6463315"/>
                  <a:pt x="5848714" y="6432149"/>
                  <a:pt x="5887160" y="6432149"/>
                </a:cubicBezTo>
                <a:close/>
                <a:moveTo>
                  <a:pt x="5469483" y="6432149"/>
                </a:moveTo>
                <a:cubicBezTo>
                  <a:pt x="5507929" y="6432149"/>
                  <a:pt x="5539096" y="6463315"/>
                  <a:pt x="5539096" y="6501761"/>
                </a:cubicBezTo>
                <a:cubicBezTo>
                  <a:pt x="5539096" y="6540207"/>
                  <a:pt x="5507929" y="6571374"/>
                  <a:pt x="5469483" y="6571374"/>
                </a:cubicBezTo>
                <a:cubicBezTo>
                  <a:pt x="5431037" y="6571374"/>
                  <a:pt x="5399870" y="6540207"/>
                  <a:pt x="5399870" y="6501761"/>
                </a:cubicBezTo>
                <a:cubicBezTo>
                  <a:pt x="5399870" y="6463315"/>
                  <a:pt x="5431037" y="6432149"/>
                  <a:pt x="5469483" y="6432149"/>
                </a:cubicBezTo>
                <a:close/>
                <a:moveTo>
                  <a:pt x="5051807" y="6432149"/>
                </a:moveTo>
                <a:cubicBezTo>
                  <a:pt x="5090253" y="6432149"/>
                  <a:pt x="5121419" y="6463315"/>
                  <a:pt x="5121419" y="6501761"/>
                </a:cubicBezTo>
                <a:cubicBezTo>
                  <a:pt x="5121419" y="6540207"/>
                  <a:pt x="5090253" y="6571374"/>
                  <a:pt x="5051807" y="6571374"/>
                </a:cubicBezTo>
                <a:cubicBezTo>
                  <a:pt x="5013361" y="6571374"/>
                  <a:pt x="4982194" y="6540207"/>
                  <a:pt x="4982194" y="6501761"/>
                </a:cubicBezTo>
                <a:cubicBezTo>
                  <a:pt x="4982194" y="6463315"/>
                  <a:pt x="5013361" y="6432149"/>
                  <a:pt x="5051807" y="6432149"/>
                </a:cubicBezTo>
                <a:close/>
                <a:moveTo>
                  <a:pt x="4634130" y="6432149"/>
                </a:moveTo>
                <a:cubicBezTo>
                  <a:pt x="4672576" y="6432149"/>
                  <a:pt x="4703743" y="6463315"/>
                  <a:pt x="4703743" y="6501761"/>
                </a:cubicBezTo>
                <a:cubicBezTo>
                  <a:pt x="4703743" y="6540207"/>
                  <a:pt x="4672576" y="6571374"/>
                  <a:pt x="4634130" y="6571374"/>
                </a:cubicBezTo>
                <a:cubicBezTo>
                  <a:pt x="4595684" y="6571374"/>
                  <a:pt x="4564517" y="6540207"/>
                  <a:pt x="4564517" y="6501761"/>
                </a:cubicBezTo>
                <a:cubicBezTo>
                  <a:pt x="4564517" y="6463315"/>
                  <a:pt x="4595684" y="6432149"/>
                  <a:pt x="4634130" y="6432149"/>
                </a:cubicBezTo>
                <a:close/>
                <a:moveTo>
                  <a:pt x="4216476" y="6432149"/>
                </a:moveTo>
                <a:cubicBezTo>
                  <a:pt x="4254922" y="6432149"/>
                  <a:pt x="4286066" y="6463315"/>
                  <a:pt x="4286066" y="6501761"/>
                </a:cubicBezTo>
                <a:cubicBezTo>
                  <a:pt x="4286066" y="6540207"/>
                  <a:pt x="4254922" y="6571374"/>
                  <a:pt x="4216476" y="6571374"/>
                </a:cubicBezTo>
                <a:cubicBezTo>
                  <a:pt x="4178030" y="6571374"/>
                  <a:pt x="4146863" y="6540207"/>
                  <a:pt x="4146863" y="6501761"/>
                </a:cubicBezTo>
                <a:cubicBezTo>
                  <a:pt x="4146863" y="6463315"/>
                  <a:pt x="4178030" y="6432149"/>
                  <a:pt x="4216476" y="6432149"/>
                </a:cubicBezTo>
                <a:close/>
                <a:moveTo>
                  <a:pt x="3798801" y="6432149"/>
                </a:moveTo>
                <a:cubicBezTo>
                  <a:pt x="3837245" y="6432149"/>
                  <a:pt x="3868413" y="6463315"/>
                  <a:pt x="3868413" y="6501761"/>
                </a:cubicBezTo>
                <a:cubicBezTo>
                  <a:pt x="3868413" y="6540207"/>
                  <a:pt x="3837245" y="6571374"/>
                  <a:pt x="3798801" y="6571374"/>
                </a:cubicBezTo>
                <a:cubicBezTo>
                  <a:pt x="3760353" y="6571374"/>
                  <a:pt x="3729187" y="6540207"/>
                  <a:pt x="3729187" y="6501761"/>
                </a:cubicBezTo>
                <a:cubicBezTo>
                  <a:pt x="3729187" y="6463315"/>
                  <a:pt x="3760353" y="6432149"/>
                  <a:pt x="3798801" y="6432149"/>
                </a:cubicBezTo>
                <a:close/>
                <a:moveTo>
                  <a:pt x="3381125" y="6432149"/>
                </a:moveTo>
                <a:cubicBezTo>
                  <a:pt x="3419571" y="6432149"/>
                  <a:pt x="3450738" y="6463315"/>
                  <a:pt x="3450738" y="6501761"/>
                </a:cubicBezTo>
                <a:cubicBezTo>
                  <a:pt x="3450738" y="6540207"/>
                  <a:pt x="3419571" y="6571374"/>
                  <a:pt x="3381125" y="6571374"/>
                </a:cubicBezTo>
                <a:cubicBezTo>
                  <a:pt x="3342678" y="6571374"/>
                  <a:pt x="3311511" y="6540207"/>
                  <a:pt x="3311511" y="6501761"/>
                </a:cubicBezTo>
                <a:cubicBezTo>
                  <a:pt x="3311511" y="6463315"/>
                  <a:pt x="3342678" y="6432149"/>
                  <a:pt x="3381125" y="6432149"/>
                </a:cubicBezTo>
                <a:close/>
                <a:moveTo>
                  <a:pt x="2963446" y="6432149"/>
                </a:moveTo>
                <a:cubicBezTo>
                  <a:pt x="3001892" y="6432149"/>
                  <a:pt x="3033059" y="6463315"/>
                  <a:pt x="3033059" y="6501761"/>
                </a:cubicBezTo>
                <a:cubicBezTo>
                  <a:pt x="3033059" y="6540207"/>
                  <a:pt x="3001892" y="6571374"/>
                  <a:pt x="2963446" y="6571374"/>
                </a:cubicBezTo>
                <a:cubicBezTo>
                  <a:pt x="2925000" y="6571374"/>
                  <a:pt x="2893832" y="6540207"/>
                  <a:pt x="2893832" y="6501761"/>
                </a:cubicBezTo>
                <a:cubicBezTo>
                  <a:pt x="2893832" y="6463315"/>
                  <a:pt x="2925000" y="6432149"/>
                  <a:pt x="2963446" y="6432149"/>
                </a:cubicBezTo>
                <a:close/>
                <a:moveTo>
                  <a:pt x="2545768" y="6432149"/>
                </a:moveTo>
                <a:cubicBezTo>
                  <a:pt x="2584215" y="6432149"/>
                  <a:pt x="2615380" y="6463315"/>
                  <a:pt x="2615380" y="6501761"/>
                </a:cubicBezTo>
                <a:cubicBezTo>
                  <a:pt x="2615380" y="6540207"/>
                  <a:pt x="2584215" y="6571374"/>
                  <a:pt x="2545768" y="6571374"/>
                </a:cubicBezTo>
                <a:cubicBezTo>
                  <a:pt x="2507322" y="6571374"/>
                  <a:pt x="2476155" y="6540207"/>
                  <a:pt x="2476155" y="6501761"/>
                </a:cubicBezTo>
                <a:cubicBezTo>
                  <a:pt x="2476155" y="6463315"/>
                  <a:pt x="2507322" y="6432149"/>
                  <a:pt x="2545768" y="6432149"/>
                </a:cubicBezTo>
                <a:close/>
                <a:moveTo>
                  <a:pt x="2128090" y="6432149"/>
                </a:moveTo>
                <a:cubicBezTo>
                  <a:pt x="2166536" y="6432149"/>
                  <a:pt x="2197703" y="6463315"/>
                  <a:pt x="2197703" y="6501761"/>
                </a:cubicBezTo>
                <a:cubicBezTo>
                  <a:pt x="2197703" y="6540207"/>
                  <a:pt x="2166536" y="6571374"/>
                  <a:pt x="2128090" y="6571374"/>
                </a:cubicBezTo>
                <a:cubicBezTo>
                  <a:pt x="2089644" y="6571374"/>
                  <a:pt x="2058476" y="6540207"/>
                  <a:pt x="2058476" y="6501761"/>
                </a:cubicBezTo>
                <a:cubicBezTo>
                  <a:pt x="2058476" y="6463315"/>
                  <a:pt x="2089644" y="6432149"/>
                  <a:pt x="2128090" y="6432149"/>
                </a:cubicBezTo>
                <a:close/>
                <a:moveTo>
                  <a:pt x="1710410" y="6432149"/>
                </a:moveTo>
                <a:cubicBezTo>
                  <a:pt x="1748857" y="6432149"/>
                  <a:pt x="1780023" y="6463315"/>
                  <a:pt x="1780023" y="6501761"/>
                </a:cubicBezTo>
                <a:cubicBezTo>
                  <a:pt x="1780023" y="6540207"/>
                  <a:pt x="1748857" y="6571374"/>
                  <a:pt x="1710410" y="6571374"/>
                </a:cubicBezTo>
                <a:cubicBezTo>
                  <a:pt x="1671962" y="6571374"/>
                  <a:pt x="1640796" y="6540207"/>
                  <a:pt x="1640796" y="6501761"/>
                </a:cubicBezTo>
                <a:cubicBezTo>
                  <a:pt x="1640796" y="6463315"/>
                  <a:pt x="1671962" y="6432149"/>
                  <a:pt x="1710410" y="6432149"/>
                </a:cubicBezTo>
                <a:close/>
                <a:moveTo>
                  <a:pt x="1292732" y="6432149"/>
                </a:moveTo>
                <a:cubicBezTo>
                  <a:pt x="1331178" y="6432149"/>
                  <a:pt x="1362345" y="6463315"/>
                  <a:pt x="1362345" y="6501761"/>
                </a:cubicBezTo>
                <a:cubicBezTo>
                  <a:pt x="1362345" y="6540207"/>
                  <a:pt x="1331178" y="6571374"/>
                  <a:pt x="1292732" y="6571374"/>
                </a:cubicBezTo>
                <a:cubicBezTo>
                  <a:pt x="1254286" y="6571374"/>
                  <a:pt x="1223119" y="6540207"/>
                  <a:pt x="1223119" y="6501761"/>
                </a:cubicBezTo>
                <a:cubicBezTo>
                  <a:pt x="1223119" y="6463315"/>
                  <a:pt x="1254286" y="6432149"/>
                  <a:pt x="1292732" y="6432149"/>
                </a:cubicBezTo>
                <a:close/>
                <a:moveTo>
                  <a:pt x="875057" y="6432149"/>
                </a:moveTo>
                <a:cubicBezTo>
                  <a:pt x="913503" y="6432149"/>
                  <a:pt x="944669" y="6463315"/>
                  <a:pt x="944669" y="6501761"/>
                </a:cubicBezTo>
                <a:cubicBezTo>
                  <a:pt x="944669" y="6540207"/>
                  <a:pt x="913503" y="6571374"/>
                  <a:pt x="875057" y="6571374"/>
                </a:cubicBezTo>
                <a:cubicBezTo>
                  <a:pt x="836610" y="6571374"/>
                  <a:pt x="805444" y="6540207"/>
                  <a:pt x="805444" y="6501761"/>
                </a:cubicBezTo>
                <a:cubicBezTo>
                  <a:pt x="805444" y="6463315"/>
                  <a:pt x="836610" y="6432149"/>
                  <a:pt x="875057" y="6432149"/>
                </a:cubicBezTo>
                <a:close/>
                <a:moveTo>
                  <a:pt x="457380" y="6432149"/>
                </a:moveTo>
                <a:cubicBezTo>
                  <a:pt x="495826" y="6432149"/>
                  <a:pt x="526993" y="6463315"/>
                  <a:pt x="526993" y="6501761"/>
                </a:cubicBezTo>
                <a:cubicBezTo>
                  <a:pt x="526993" y="6540207"/>
                  <a:pt x="495826" y="6571374"/>
                  <a:pt x="457380" y="6571374"/>
                </a:cubicBezTo>
                <a:cubicBezTo>
                  <a:pt x="418934" y="6571374"/>
                  <a:pt x="387767" y="6540207"/>
                  <a:pt x="387767" y="6501761"/>
                </a:cubicBezTo>
                <a:cubicBezTo>
                  <a:pt x="387767" y="6463315"/>
                  <a:pt x="418934" y="6432149"/>
                  <a:pt x="457380" y="6432149"/>
                </a:cubicBezTo>
                <a:close/>
                <a:moveTo>
                  <a:pt x="39704" y="6432149"/>
                </a:moveTo>
                <a:cubicBezTo>
                  <a:pt x="78150" y="6432149"/>
                  <a:pt x="109317" y="6463315"/>
                  <a:pt x="109317" y="6501761"/>
                </a:cubicBezTo>
                <a:cubicBezTo>
                  <a:pt x="109317" y="6540207"/>
                  <a:pt x="78150" y="6571374"/>
                  <a:pt x="39704" y="6571374"/>
                </a:cubicBezTo>
                <a:cubicBezTo>
                  <a:pt x="30092" y="6571374"/>
                  <a:pt x="20936" y="6569426"/>
                  <a:pt x="12607" y="6565904"/>
                </a:cubicBezTo>
                <a:lnTo>
                  <a:pt x="0" y="6557404"/>
                </a:lnTo>
                <a:lnTo>
                  <a:pt x="0" y="6446119"/>
                </a:lnTo>
                <a:lnTo>
                  <a:pt x="12607" y="6437619"/>
                </a:lnTo>
                <a:cubicBezTo>
                  <a:pt x="20936" y="6434097"/>
                  <a:pt x="30092" y="6432149"/>
                  <a:pt x="39704" y="6432149"/>
                </a:cubicBezTo>
                <a:close/>
                <a:moveTo>
                  <a:pt x="12152306" y="6125853"/>
                </a:moveTo>
                <a:cubicBezTo>
                  <a:pt x="12161917" y="6125853"/>
                  <a:pt x="12171074" y="6127801"/>
                  <a:pt x="12179402" y="6131323"/>
                </a:cubicBezTo>
                <a:lnTo>
                  <a:pt x="12192000" y="6139817"/>
                </a:lnTo>
                <a:lnTo>
                  <a:pt x="12192000" y="6251114"/>
                </a:lnTo>
                <a:lnTo>
                  <a:pt x="12179402" y="6259607"/>
                </a:lnTo>
                <a:cubicBezTo>
                  <a:pt x="12171074" y="6263130"/>
                  <a:pt x="12161917" y="6265078"/>
                  <a:pt x="12152306" y="6265078"/>
                </a:cubicBezTo>
                <a:cubicBezTo>
                  <a:pt x="12113860" y="6265078"/>
                  <a:pt x="12082694" y="6233911"/>
                  <a:pt x="12082694" y="6195465"/>
                </a:cubicBezTo>
                <a:cubicBezTo>
                  <a:pt x="12082694" y="6157019"/>
                  <a:pt x="12113860" y="6125853"/>
                  <a:pt x="12152306" y="6125853"/>
                </a:cubicBezTo>
                <a:close/>
                <a:moveTo>
                  <a:pt x="11734630" y="6125853"/>
                </a:moveTo>
                <a:cubicBezTo>
                  <a:pt x="11773076" y="6125853"/>
                  <a:pt x="11804243" y="6157019"/>
                  <a:pt x="11804243" y="6195465"/>
                </a:cubicBezTo>
                <a:cubicBezTo>
                  <a:pt x="11804243" y="6233911"/>
                  <a:pt x="11773076" y="6265078"/>
                  <a:pt x="11734630" y="6265078"/>
                </a:cubicBezTo>
                <a:cubicBezTo>
                  <a:pt x="11696184" y="6265078"/>
                  <a:pt x="11665017" y="6233911"/>
                  <a:pt x="11665017" y="6195465"/>
                </a:cubicBezTo>
                <a:cubicBezTo>
                  <a:pt x="11665017" y="6157019"/>
                  <a:pt x="11696184" y="6125853"/>
                  <a:pt x="11734630" y="6125853"/>
                </a:cubicBezTo>
                <a:close/>
                <a:moveTo>
                  <a:pt x="11316953" y="6125853"/>
                </a:moveTo>
                <a:cubicBezTo>
                  <a:pt x="11355399" y="6125853"/>
                  <a:pt x="11386566" y="6157019"/>
                  <a:pt x="11386566" y="6195465"/>
                </a:cubicBezTo>
                <a:cubicBezTo>
                  <a:pt x="11386566" y="6233911"/>
                  <a:pt x="11355399" y="6265078"/>
                  <a:pt x="11316953" y="6265078"/>
                </a:cubicBezTo>
                <a:cubicBezTo>
                  <a:pt x="11278507" y="6265078"/>
                  <a:pt x="11247341" y="6233911"/>
                  <a:pt x="11247341" y="6195465"/>
                </a:cubicBezTo>
                <a:cubicBezTo>
                  <a:pt x="11247341" y="6157019"/>
                  <a:pt x="11278507" y="6125853"/>
                  <a:pt x="11316953" y="6125853"/>
                </a:cubicBezTo>
                <a:close/>
                <a:moveTo>
                  <a:pt x="10899277" y="6125853"/>
                </a:moveTo>
                <a:cubicBezTo>
                  <a:pt x="10937723" y="6125853"/>
                  <a:pt x="10968890" y="6157019"/>
                  <a:pt x="10968890" y="6195465"/>
                </a:cubicBezTo>
                <a:cubicBezTo>
                  <a:pt x="10968890" y="6233911"/>
                  <a:pt x="10937723" y="6265078"/>
                  <a:pt x="10899277" y="6265078"/>
                </a:cubicBezTo>
                <a:cubicBezTo>
                  <a:pt x="10860831" y="6265078"/>
                  <a:pt x="10829664" y="6233911"/>
                  <a:pt x="10829664" y="6195465"/>
                </a:cubicBezTo>
                <a:cubicBezTo>
                  <a:pt x="10829664" y="6157019"/>
                  <a:pt x="10860831" y="6125853"/>
                  <a:pt x="10899277" y="6125853"/>
                </a:cubicBezTo>
                <a:close/>
                <a:moveTo>
                  <a:pt x="10481600" y="6125853"/>
                </a:moveTo>
                <a:cubicBezTo>
                  <a:pt x="10520046" y="6125853"/>
                  <a:pt x="10551213" y="6157019"/>
                  <a:pt x="10551213" y="6195465"/>
                </a:cubicBezTo>
                <a:cubicBezTo>
                  <a:pt x="10551213" y="6233911"/>
                  <a:pt x="10520046" y="6265078"/>
                  <a:pt x="10481600" y="6265078"/>
                </a:cubicBezTo>
                <a:cubicBezTo>
                  <a:pt x="10443154" y="6265078"/>
                  <a:pt x="10411988" y="6233911"/>
                  <a:pt x="10411988" y="6195465"/>
                </a:cubicBezTo>
                <a:cubicBezTo>
                  <a:pt x="10411988" y="6157019"/>
                  <a:pt x="10443154" y="6125853"/>
                  <a:pt x="10481600" y="6125853"/>
                </a:cubicBezTo>
                <a:close/>
                <a:moveTo>
                  <a:pt x="10063924" y="6125853"/>
                </a:moveTo>
                <a:cubicBezTo>
                  <a:pt x="10102370" y="6125853"/>
                  <a:pt x="10133537" y="6157019"/>
                  <a:pt x="10133537" y="6195465"/>
                </a:cubicBezTo>
                <a:cubicBezTo>
                  <a:pt x="10133537" y="6233911"/>
                  <a:pt x="10102370" y="6265078"/>
                  <a:pt x="10063924" y="6265078"/>
                </a:cubicBezTo>
                <a:cubicBezTo>
                  <a:pt x="10025478" y="6265078"/>
                  <a:pt x="9994311" y="6233911"/>
                  <a:pt x="9994311" y="6195465"/>
                </a:cubicBezTo>
                <a:cubicBezTo>
                  <a:pt x="9994311" y="6157019"/>
                  <a:pt x="10025478" y="6125853"/>
                  <a:pt x="10063924" y="6125853"/>
                </a:cubicBezTo>
                <a:close/>
                <a:moveTo>
                  <a:pt x="9646247" y="6125853"/>
                </a:moveTo>
                <a:cubicBezTo>
                  <a:pt x="9684693" y="6125853"/>
                  <a:pt x="9715860" y="6157019"/>
                  <a:pt x="9715860" y="6195465"/>
                </a:cubicBezTo>
                <a:cubicBezTo>
                  <a:pt x="9715860" y="6233911"/>
                  <a:pt x="9684693" y="6265078"/>
                  <a:pt x="9646247" y="6265078"/>
                </a:cubicBezTo>
                <a:cubicBezTo>
                  <a:pt x="9607802" y="6265078"/>
                  <a:pt x="9576635" y="6233911"/>
                  <a:pt x="9576635" y="6195465"/>
                </a:cubicBezTo>
                <a:cubicBezTo>
                  <a:pt x="9576635" y="6157019"/>
                  <a:pt x="9607802" y="6125853"/>
                  <a:pt x="9646247" y="6125853"/>
                </a:cubicBezTo>
                <a:close/>
                <a:moveTo>
                  <a:pt x="9228571" y="6125853"/>
                </a:moveTo>
                <a:cubicBezTo>
                  <a:pt x="9267017" y="6125853"/>
                  <a:pt x="9298184" y="6157019"/>
                  <a:pt x="9298184" y="6195465"/>
                </a:cubicBezTo>
                <a:cubicBezTo>
                  <a:pt x="9298184" y="6233911"/>
                  <a:pt x="9267017" y="6265078"/>
                  <a:pt x="9228571" y="6265078"/>
                </a:cubicBezTo>
                <a:cubicBezTo>
                  <a:pt x="9190125" y="6265078"/>
                  <a:pt x="9158958" y="6233911"/>
                  <a:pt x="9158958" y="6195465"/>
                </a:cubicBezTo>
                <a:cubicBezTo>
                  <a:pt x="9158958" y="6157019"/>
                  <a:pt x="9190125" y="6125853"/>
                  <a:pt x="9228571" y="6125853"/>
                </a:cubicBezTo>
                <a:close/>
                <a:moveTo>
                  <a:pt x="8810895" y="6125853"/>
                </a:moveTo>
                <a:cubicBezTo>
                  <a:pt x="8849341" y="6125853"/>
                  <a:pt x="8880507" y="6157019"/>
                  <a:pt x="8880507" y="6195465"/>
                </a:cubicBezTo>
                <a:cubicBezTo>
                  <a:pt x="8880507" y="6233911"/>
                  <a:pt x="8849341" y="6265078"/>
                  <a:pt x="8810895" y="6265078"/>
                </a:cubicBezTo>
                <a:cubicBezTo>
                  <a:pt x="8772449" y="6265078"/>
                  <a:pt x="8741282" y="6233911"/>
                  <a:pt x="8741282" y="6195465"/>
                </a:cubicBezTo>
                <a:cubicBezTo>
                  <a:pt x="8741282" y="6157019"/>
                  <a:pt x="8772449" y="6125853"/>
                  <a:pt x="8810895" y="6125853"/>
                </a:cubicBezTo>
                <a:close/>
                <a:moveTo>
                  <a:pt x="8393218" y="6125853"/>
                </a:moveTo>
                <a:cubicBezTo>
                  <a:pt x="8431664" y="6125853"/>
                  <a:pt x="8462831" y="6157019"/>
                  <a:pt x="8462831" y="6195465"/>
                </a:cubicBezTo>
                <a:cubicBezTo>
                  <a:pt x="8462831" y="6233911"/>
                  <a:pt x="8431664" y="6265078"/>
                  <a:pt x="8393218" y="6265078"/>
                </a:cubicBezTo>
                <a:cubicBezTo>
                  <a:pt x="8354772" y="6265078"/>
                  <a:pt x="8323606" y="6233911"/>
                  <a:pt x="8323606" y="6195465"/>
                </a:cubicBezTo>
                <a:cubicBezTo>
                  <a:pt x="8323606" y="6157019"/>
                  <a:pt x="8354772" y="6125853"/>
                  <a:pt x="8393218" y="6125853"/>
                </a:cubicBezTo>
                <a:close/>
                <a:moveTo>
                  <a:pt x="7975542" y="6125853"/>
                </a:moveTo>
                <a:cubicBezTo>
                  <a:pt x="8013988" y="6125853"/>
                  <a:pt x="8045155" y="6157019"/>
                  <a:pt x="8045155" y="6195465"/>
                </a:cubicBezTo>
                <a:cubicBezTo>
                  <a:pt x="8045155" y="6233911"/>
                  <a:pt x="8013988" y="6265078"/>
                  <a:pt x="7975542" y="6265078"/>
                </a:cubicBezTo>
                <a:cubicBezTo>
                  <a:pt x="7937096" y="6265078"/>
                  <a:pt x="7905929" y="6233911"/>
                  <a:pt x="7905929" y="6195465"/>
                </a:cubicBezTo>
                <a:cubicBezTo>
                  <a:pt x="7905929" y="6157019"/>
                  <a:pt x="7937096" y="6125853"/>
                  <a:pt x="7975542" y="6125853"/>
                </a:cubicBezTo>
                <a:close/>
                <a:moveTo>
                  <a:pt x="7557865" y="6125853"/>
                </a:moveTo>
                <a:cubicBezTo>
                  <a:pt x="7596311" y="6125853"/>
                  <a:pt x="7627478" y="6157019"/>
                  <a:pt x="7627478" y="6195465"/>
                </a:cubicBezTo>
                <a:cubicBezTo>
                  <a:pt x="7627478" y="6233911"/>
                  <a:pt x="7596311" y="6265078"/>
                  <a:pt x="7557865" y="6265078"/>
                </a:cubicBezTo>
                <a:cubicBezTo>
                  <a:pt x="7519419" y="6265078"/>
                  <a:pt x="7488253" y="6233911"/>
                  <a:pt x="7488253" y="6195465"/>
                </a:cubicBezTo>
                <a:cubicBezTo>
                  <a:pt x="7488253" y="6157019"/>
                  <a:pt x="7519419" y="6125853"/>
                  <a:pt x="7557865" y="6125853"/>
                </a:cubicBezTo>
                <a:close/>
                <a:moveTo>
                  <a:pt x="7140189" y="6125853"/>
                </a:moveTo>
                <a:cubicBezTo>
                  <a:pt x="7178635" y="6125853"/>
                  <a:pt x="7209802" y="6157019"/>
                  <a:pt x="7209802" y="6195465"/>
                </a:cubicBezTo>
                <a:cubicBezTo>
                  <a:pt x="7209802" y="6233911"/>
                  <a:pt x="7178635" y="6265078"/>
                  <a:pt x="7140189" y="6265078"/>
                </a:cubicBezTo>
                <a:cubicBezTo>
                  <a:pt x="7101743" y="6265078"/>
                  <a:pt x="7070576" y="6233911"/>
                  <a:pt x="7070576" y="6195465"/>
                </a:cubicBezTo>
                <a:cubicBezTo>
                  <a:pt x="7070576" y="6157019"/>
                  <a:pt x="7101743" y="6125853"/>
                  <a:pt x="7140189" y="6125853"/>
                </a:cubicBezTo>
                <a:close/>
                <a:moveTo>
                  <a:pt x="6722513" y="6125853"/>
                </a:moveTo>
                <a:cubicBezTo>
                  <a:pt x="6760958" y="6125853"/>
                  <a:pt x="6792125" y="6157019"/>
                  <a:pt x="6792125" y="6195465"/>
                </a:cubicBezTo>
                <a:cubicBezTo>
                  <a:pt x="6792125" y="6233911"/>
                  <a:pt x="6760958" y="6265078"/>
                  <a:pt x="6722513" y="6265078"/>
                </a:cubicBezTo>
                <a:cubicBezTo>
                  <a:pt x="6684067" y="6265078"/>
                  <a:pt x="6652900" y="6233911"/>
                  <a:pt x="6652900" y="6195465"/>
                </a:cubicBezTo>
                <a:cubicBezTo>
                  <a:pt x="6652900" y="6157019"/>
                  <a:pt x="6684067" y="6125853"/>
                  <a:pt x="6722513" y="6125853"/>
                </a:cubicBezTo>
                <a:close/>
                <a:moveTo>
                  <a:pt x="6304836" y="6125853"/>
                </a:moveTo>
                <a:cubicBezTo>
                  <a:pt x="6343282" y="6125853"/>
                  <a:pt x="6374449" y="6157019"/>
                  <a:pt x="6374449" y="6195465"/>
                </a:cubicBezTo>
                <a:cubicBezTo>
                  <a:pt x="6374449" y="6233911"/>
                  <a:pt x="6343282" y="6265078"/>
                  <a:pt x="6304836" y="6265078"/>
                </a:cubicBezTo>
                <a:cubicBezTo>
                  <a:pt x="6266390" y="6265078"/>
                  <a:pt x="6235223" y="6233911"/>
                  <a:pt x="6235223" y="6195465"/>
                </a:cubicBezTo>
                <a:cubicBezTo>
                  <a:pt x="6235223" y="6157019"/>
                  <a:pt x="6266390" y="6125853"/>
                  <a:pt x="6304836" y="6125853"/>
                </a:cubicBezTo>
                <a:close/>
                <a:moveTo>
                  <a:pt x="5887160" y="6125853"/>
                </a:moveTo>
                <a:cubicBezTo>
                  <a:pt x="5925606" y="6125853"/>
                  <a:pt x="5956772" y="6157019"/>
                  <a:pt x="5956772" y="6195465"/>
                </a:cubicBezTo>
                <a:cubicBezTo>
                  <a:pt x="5956772" y="6233911"/>
                  <a:pt x="5925606" y="6265078"/>
                  <a:pt x="5887160" y="6265078"/>
                </a:cubicBezTo>
                <a:cubicBezTo>
                  <a:pt x="5848714" y="6265078"/>
                  <a:pt x="5817547" y="6233911"/>
                  <a:pt x="5817547" y="6195465"/>
                </a:cubicBezTo>
                <a:cubicBezTo>
                  <a:pt x="5817547" y="6157019"/>
                  <a:pt x="5848714" y="6125853"/>
                  <a:pt x="5887160" y="6125853"/>
                </a:cubicBezTo>
                <a:close/>
                <a:moveTo>
                  <a:pt x="5469483" y="6125853"/>
                </a:moveTo>
                <a:cubicBezTo>
                  <a:pt x="5507929" y="6125853"/>
                  <a:pt x="5539096" y="6157019"/>
                  <a:pt x="5539096" y="6195465"/>
                </a:cubicBezTo>
                <a:cubicBezTo>
                  <a:pt x="5539096" y="6233911"/>
                  <a:pt x="5507929" y="6265078"/>
                  <a:pt x="5469483" y="6265078"/>
                </a:cubicBezTo>
                <a:cubicBezTo>
                  <a:pt x="5431037" y="6265078"/>
                  <a:pt x="5399870" y="6233911"/>
                  <a:pt x="5399870" y="6195465"/>
                </a:cubicBezTo>
                <a:cubicBezTo>
                  <a:pt x="5399870" y="6157019"/>
                  <a:pt x="5431037" y="6125853"/>
                  <a:pt x="5469483" y="6125853"/>
                </a:cubicBezTo>
                <a:close/>
                <a:moveTo>
                  <a:pt x="5051807" y="6125853"/>
                </a:moveTo>
                <a:cubicBezTo>
                  <a:pt x="5090253" y="6125853"/>
                  <a:pt x="5121419" y="6157019"/>
                  <a:pt x="5121419" y="6195465"/>
                </a:cubicBezTo>
                <a:cubicBezTo>
                  <a:pt x="5121419" y="6233911"/>
                  <a:pt x="5090253" y="6265078"/>
                  <a:pt x="5051807" y="6265078"/>
                </a:cubicBezTo>
                <a:cubicBezTo>
                  <a:pt x="5013361" y="6265078"/>
                  <a:pt x="4982194" y="6233911"/>
                  <a:pt x="4982194" y="6195465"/>
                </a:cubicBezTo>
                <a:cubicBezTo>
                  <a:pt x="4982194" y="6157019"/>
                  <a:pt x="5013361" y="6125853"/>
                  <a:pt x="5051807" y="6125853"/>
                </a:cubicBezTo>
                <a:close/>
                <a:moveTo>
                  <a:pt x="4634130" y="6125853"/>
                </a:moveTo>
                <a:cubicBezTo>
                  <a:pt x="4672576" y="6125853"/>
                  <a:pt x="4703743" y="6157019"/>
                  <a:pt x="4703743" y="6195465"/>
                </a:cubicBezTo>
                <a:cubicBezTo>
                  <a:pt x="4703743" y="6233911"/>
                  <a:pt x="4672576" y="6265078"/>
                  <a:pt x="4634130" y="6265078"/>
                </a:cubicBezTo>
                <a:cubicBezTo>
                  <a:pt x="4595684" y="6265078"/>
                  <a:pt x="4564517" y="6233911"/>
                  <a:pt x="4564517" y="6195465"/>
                </a:cubicBezTo>
                <a:cubicBezTo>
                  <a:pt x="4564517" y="6157019"/>
                  <a:pt x="4595684" y="6125853"/>
                  <a:pt x="4634130" y="6125853"/>
                </a:cubicBezTo>
                <a:close/>
                <a:moveTo>
                  <a:pt x="4216483" y="6125853"/>
                </a:moveTo>
                <a:cubicBezTo>
                  <a:pt x="4254929" y="6125853"/>
                  <a:pt x="4286066" y="6157019"/>
                  <a:pt x="4286066" y="6195465"/>
                </a:cubicBezTo>
                <a:cubicBezTo>
                  <a:pt x="4286066" y="6233911"/>
                  <a:pt x="4254929" y="6265078"/>
                  <a:pt x="4216483" y="6265078"/>
                </a:cubicBezTo>
                <a:cubicBezTo>
                  <a:pt x="4178038" y="6265078"/>
                  <a:pt x="4146871" y="6233911"/>
                  <a:pt x="4146871" y="6195465"/>
                </a:cubicBezTo>
                <a:cubicBezTo>
                  <a:pt x="4146871" y="6157019"/>
                  <a:pt x="4178038" y="6125853"/>
                  <a:pt x="4216483" y="6125853"/>
                </a:cubicBezTo>
                <a:close/>
                <a:moveTo>
                  <a:pt x="3798809" y="6125853"/>
                </a:moveTo>
                <a:cubicBezTo>
                  <a:pt x="3837254" y="6125853"/>
                  <a:pt x="3868422" y="6157019"/>
                  <a:pt x="3868422" y="6195465"/>
                </a:cubicBezTo>
                <a:cubicBezTo>
                  <a:pt x="3868422" y="6233911"/>
                  <a:pt x="3837254" y="6265078"/>
                  <a:pt x="3798809" y="6265078"/>
                </a:cubicBezTo>
                <a:cubicBezTo>
                  <a:pt x="3760361" y="6265078"/>
                  <a:pt x="3729195" y="6233911"/>
                  <a:pt x="3729195" y="6195465"/>
                </a:cubicBezTo>
                <a:cubicBezTo>
                  <a:pt x="3729195" y="6157019"/>
                  <a:pt x="3760361" y="6125853"/>
                  <a:pt x="3798809" y="6125853"/>
                </a:cubicBezTo>
                <a:close/>
                <a:moveTo>
                  <a:pt x="3381134" y="6125853"/>
                </a:moveTo>
                <a:cubicBezTo>
                  <a:pt x="3419580" y="6125853"/>
                  <a:pt x="3450748" y="6157019"/>
                  <a:pt x="3450748" y="6195465"/>
                </a:cubicBezTo>
                <a:cubicBezTo>
                  <a:pt x="3450748" y="6233911"/>
                  <a:pt x="3419580" y="6265078"/>
                  <a:pt x="3381134" y="6265078"/>
                </a:cubicBezTo>
                <a:cubicBezTo>
                  <a:pt x="3342687" y="6265078"/>
                  <a:pt x="3311520" y="6233911"/>
                  <a:pt x="3311520" y="6195465"/>
                </a:cubicBezTo>
                <a:cubicBezTo>
                  <a:pt x="3311520" y="6157019"/>
                  <a:pt x="3342687" y="6125853"/>
                  <a:pt x="3381134" y="6125853"/>
                </a:cubicBezTo>
                <a:close/>
                <a:moveTo>
                  <a:pt x="2963455" y="6125853"/>
                </a:moveTo>
                <a:cubicBezTo>
                  <a:pt x="3001901" y="6125853"/>
                  <a:pt x="3033068" y="6157019"/>
                  <a:pt x="3033068" y="6195465"/>
                </a:cubicBezTo>
                <a:cubicBezTo>
                  <a:pt x="3033068" y="6233911"/>
                  <a:pt x="3001901" y="6265078"/>
                  <a:pt x="2963455" y="6265078"/>
                </a:cubicBezTo>
                <a:cubicBezTo>
                  <a:pt x="2925009" y="6265078"/>
                  <a:pt x="2893840" y="6233911"/>
                  <a:pt x="2893840" y="6195465"/>
                </a:cubicBezTo>
                <a:cubicBezTo>
                  <a:pt x="2893840" y="6157019"/>
                  <a:pt x="2925009" y="6125853"/>
                  <a:pt x="2963455" y="6125853"/>
                </a:cubicBezTo>
                <a:close/>
                <a:moveTo>
                  <a:pt x="2545776" y="6125853"/>
                </a:moveTo>
                <a:cubicBezTo>
                  <a:pt x="2584222" y="6125853"/>
                  <a:pt x="2615389" y="6157019"/>
                  <a:pt x="2615389" y="6195465"/>
                </a:cubicBezTo>
                <a:cubicBezTo>
                  <a:pt x="2615389" y="6233911"/>
                  <a:pt x="2584222" y="6265078"/>
                  <a:pt x="2545776" y="6265078"/>
                </a:cubicBezTo>
                <a:cubicBezTo>
                  <a:pt x="2507329" y="6265078"/>
                  <a:pt x="2476162" y="6233911"/>
                  <a:pt x="2476162" y="6195465"/>
                </a:cubicBezTo>
                <a:cubicBezTo>
                  <a:pt x="2476162" y="6157019"/>
                  <a:pt x="2507329" y="6125853"/>
                  <a:pt x="2545776" y="6125853"/>
                </a:cubicBezTo>
                <a:close/>
                <a:moveTo>
                  <a:pt x="2128096" y="6125853"/>
                </a:moveTo>
                <a:cubicBezTo>
                  <a:pt x="2166542" y="6125853"/>
                  <a:pt x="2197709" y="6157019"/>
                  <a:pt x="2197709" y="6195465"/>
                </a:cubicBezTo>
                <a:cubicBezTo>
                  <a:pt x="2197709" y="6233911"/>
                  <a:pt x="2166542" y="6265078"/>
                  <a:pt x="2128096" y="6265078"/>
                </a:cubicBezTo>
                <a:cubicBezTo>
                  <a:pt x="2089650" y="6265078"/>
                  <a:pt x="2058482" y="6233911"/>
                  <a:pt x="2058482" y="6195465"/>
                </a:cubicBezTo>
                <a:cubicBezTo>
                  <a:pt x="2058482" y="6157019"/>
                  <a:pt x="2089650" y="6125853"/>
                  <a:pt x="2128096" y="6125853"/>
                </a:cubicBezTo>
                <a:close/>
                <a:moveTo>
                  <a:pt x="1710416" y="6125853"/>
                </a:moveTo>
                <a:cubicBezTo>
                  <a:pt x="1748862" y="6125853"/>
                  <a:pt x="1780028" y="6157019"/>
                  <a:pt x="1780028" y="6195465"/>
                </a:cubicBezTo>
                <a:cubicBezTo>
                  <a:pt x="1780028" y="6233911"/>
                  <a:pt x="1748862" y="6265078"/>
                  <a:pt x="1710416" y="6265078"/>
                </a:cubicBezTo>
                <a:cubicBezTo>
                  <a:pt x="1671967" y="6265078"/>
                  <a:pt x="1640801" y="6233911"/>
                  <a:pt x="1640801" y="6195465"/>
                </a:cubicBezTo>
                <a:cubicBezTo>
                  <a:pt x="1640801" y="6157019"/>
                  <a:pt x="1671967" y="6125853"/>
                  <a:pt x="1710416" y="6125853"/>
                </a:cubicBezTo>
                <a:close/>
                <a:moveTo>
                  <a:pt x="1292737" y="6125853"/>
                </a:moveTo>
                <a:cubicBezTo>
                  <a:pt x="1331183" y="6125853"/>
                  <a:pt x="1362348" y="6157019"/>
                  <a:pt x="1362348" y="6195465"/>
                </a:cubicBezTo>
                <a:cubicBezTo>
                  <a:pt x="1362348" y="6233911"/>
                  <a:pt x="1331183" y="6265078"/>
                  <a:pt x="1292737" y="6265078"/>
                </a:cubicBezTo>
                <a:cubicBezTo>
                  <a:pt x="1254291" y="6265078"/>
                  <a:pt x="1223123" y="6233911"/>
                  <a:pt x="1223123" y="6195465"/>
                </a:cubicBezTo>
                <a:cubicBezTo>
                  <a:pt x="1223123" y="6157019"/>
                  <a:pt x="1254291" y="6125853"/>
                  <a:pt x="1292737" y="6125853"/>
                </a:cubicBezTo>
                <a:close/>
                <a:moveTo>
                  <a:pt x="875062" y="6125853"/>
                </a:moveTo>
                <a:cubicBezTo>
                  <a:pt x="913507" y="6125853"/>
                  <a:pt x="944674" y="6157019"/>
                  <a:pt x="944674" y="6195465"/>
                </a:cubicBezTo>
                <a:cubicBezTo>
                  <a:pt x="944674" y="6233911"/>
                  <a:pt x="913507" y="6265078"/>
                  <a:pt x="875062" y="6265078"/>
                </a:cubicBezTo>
                <a:cubicBezTo>
                  <a:pt x="836614" y="6265078"/>
                  <a:pt x="805449" y="6233911"/>
                  <a:pt x="805449" y="6195465"/>
                </a:cubicBezTo>
                <a:cubicBezTo>
                  <a:pt x="805449" y="6157019"/>
                  <a:pt x="836614" y="6125853"/>
                  <a:pt x="875062" y="6125853"/>
                </a:cubicBezTo>
                <a:close/>
                <a:moveTo>
                  <a:pt x="457385" y="6125853"/>
                </a:moveTo>
                <a:cubicBezTo>
                  <a:pt x="495831" y="6125853"/>
                  <a:pt x="526998" y="6157019"/>
                  <a:pt x="526998" y="6195465"/>
                </a:cubicBezTo>
                <a:cubicBezTo>
                  <a:pt x="526998" y="6233911"/>
                  <a:pt x="495831" y="6265078"/>
                  <a:pt x="457385" y="6265078"/>
                </a:cubicBezTo>
                <a:cubicBezTo>
                  <a:pt x="418939" y="6265078"/>
                  <a:pt x="387772" y="6233911"/>
                  <a:pt x="387772" y="6195465"/>
                </a:cubicBezTo>
                <a:cubicBezTo>
                  <a:pt x="387772" y="6157019"/>
                  <a:pt x="418939" y="6125853"/>
                  <a:pt x="457385" y="6125853"/>
                </a:cubicBezTo>
                <a:close/>
                <a:moveTo>
                  <a:pt x="39710" y="6125853"/>
                </a:moveTo>
                <a:cubicBezTo>
                  <a:pt x="78156" y="6125853"/>
                  <a:pt x="109323" y="6157019"/>
                  <a:pt x="109323" y="6195465"/>
                </a:cubicBezTo>
                <a:cubicBezTo>
                  <a:pt x="109323" y="6233911"/>
                  <a:pt x="78156" y="6265078"/>
                  <a:pt x="39710" y="6265078"/>
                </a:cubicBezTo>
                <a:cubicBezTo>
                  <a:pt x="30098" y="6265078"/>
                  <a:pt x="20942" y="6263130"/>
                  <a:pt x="12613" y="6259607"/>
                </a:cubicBezTo>
                <a:lnTo>
                  <a:pt x="0" y="6251103"/>
                </a:lnTo>
                <a:lnTo>
                  <a:pt x="0" y="6139827"/>
                </a:lnTo>
                <a:lnTo>
                  <a:pt x="12613" y="6131323"/>
                </a:lnTo>
                <a:cubicBezTo>
                  <a:pt x="20942" y="6127801"/>
                  <a:pt x="30098" y="6125853"/>
                  <a:pt x="39710" y="6125853"/>
                </a:cubicBezTo>
                <a:close/>
                <a:moveTo>
                  <a:pt x="12152306" y="5819556"/>
                </a:moveTo>
                <a:cubicBezTo>
                  <a:pt x="12161917" y="5819556"/>
                  <a:pt x="12171074" y="5821504"/>
                  <a:pt x="12179402" y="5825027"/>
                </a:cubicBezTo>
                <a:lnTo>
                  <a:pt x="12192000" y="5833520"/>
                </a:lnTo>
                <a:lnTo>
                  <a:pt x="12192000" y="5944818"/>
                </a:lnTo>
                <a:lnTo>
                  <a:pt x="12179402" y="5953311"/>
                </a:lnTo>
                <a:cubicBezTo>
                  <a:pt x="12171074" y="5956834"/>
                  <a:pt x="12161917" y="5958782"/>
                  <a:pt x="12152306" y="5958782"/>
                </a:cubicBezTo>
                <a:cubicBezTo>
                  <a:pt x="12113860" y="5958782"/>
                  <a:pt x="12082694" y="5927615"/>
                  <a:pt x="12082694" y="5889169"/>
                </a:cubicBezTo>
                <a:cubicBezTo>
                  <a:pt x="12082694" y="5850723"/>
                  <a:pt x="12113860" y="5819556"/>
                  <a:pt x="12152306" y="5819556"/>
                </a:cubicBezTo>
                <a:close/>
                <a:moveTo>
                  <a:pt x="11734630" y="5819556"/>
                </a:moveTo>
                <a:cubicBezTo>
                  <a:pt x="11773076" y="5819556"/>
                  <a:pt x="11804243" y="5850723"/>
                  <a:pt x="11804243" y="5889169"/>
                </a:cubicBezTo>
                <a:cubicBezTo>
                  <a:pt x="11804243" y="5927615"/>
                  <a:pt x="11773076" y="5958782"/>
                  <a:pt x="11734630" y="5958782"/>
                </a:cubicBezTo>
                <a:cubicBezTo>
                  <a:pt x="11696184" y="5958782"/>
                  <a:pt x="11665017" y="5927615"/>
                  <a:pt x="11665017" y="5889169"/>
                </a:cubicBezTo>
                <a:cubicBezTo>
                  <a:pt x="11665017" y="5850723"/>
                  <a:pt x="11696184" y="5819556"/>
                  <a:pt x="11734630" y="5819556"/>
                </a:cubicBezTo>
                <a:close/>
                <a:moveTo>
                  <a:pt x="11316953" y="5819556"/>
                </a:moveTo>
                <a:cubicBezTo>
                  <a:pt x="11355399" y="5819556"/>
                  <a:pt x="11386566" y="5850723"/>
                  <a:pt x="11386566" y="5889169"/>
                </a:cubicBezTo>
                <a:cubicBezTo>
                  <a:pt x="11386566" y="5927615"/>
                  <a:pt x="11355399" y="5958782"/>
                  <a:pt x="11316953" y="5958782"/>
                </a:cubicBezTo>
                <a:cubicBezTo>
                  <a:pt x="11278507" y="5958782"/>
                  <a:pt x="11247341" y="5927615"/>
                  <a:pt x="11247341" y="5889169"/>
                </a:cubicBezTo>
                <a:cubicBezTo>
                  <a:pt x="11247341" y="5850723"/>
                  <a:pt x="11278507" y="5819556"/>
                  <a:pt x="11316953" y="5819556"/>
                </a:cubicBezTo>
                <a:close/>
                <a:moveTo>
                  <a:pt x="10899277" y="5819556"/>
                </a:moveTo>
                <a:cubicBezTo>
                  <a:pt x="10937723" y="5819556"/>
                  <a:pt x="10968890" y="5850723"/>
                  <a:pt x="10968890" y="5889169"/>
                </a:cubicBezTo>
                <a:cubicBezTo>
                  <a:pt x="10968890" y="5927615"/>
                  <a:pt x="10937723" y="5958782"/>
                  <a:pt x="10899277" y="5958782"/>
                </a:cubicBezTo>
                <a:cubicBezTo>
                  <a:pt x="10860831" y="5958782"/>
                  <a:pt x="10829664" y="5927615"/>
                  <a:pt x="10829664" y="5889169"/>
                </a:cubicBezTo>
                <a:cubicBezTo>
                  <a:pt x="10829664" y="5850723"/>
                  <a:pt x="10860831" y="5819556"/>
                  <a:pt x="10899277" y="5819556"/>
                </a:cubicBezTo>
                <a:close/>
                <a:moveTo>
                  <a:pt x="10481600" y="5819556"/>
                </a:moveTo>
                <a:cubicBezTo>
                  <a:pt x="10520046" y="5819556"/>
                  <a:pt x="10551213" y="5850723"/>
                  <a:pt x="10551213" y="5889169"/>
                </a:cubicBezTo>
                <a:cubicBezTo>
                  <a:pt x="10551213" y="5927615"/>
                  <a:pt x="10520046" y="5958782"/>
                  <a:pt x="10481600" y="5958782"/>
                </a:cubicBezTo>
                <a:cubicBezTo>
                  <a:pt x="10443154" y="5958782"/>
                  <a:pt x="10411988" y="5927615"/>
                  <a:pt x="10411988" y="5889169"/>
                </a:cubicBezTo>
                <a:cubicBezTo>
                  <a:pt x="10411988" y="5850723"/>
                  <a:pt x="10443154" y="5819556"/>
                  <a:pt x="10481600" y="5819556"/>
                </a:cubicBezTo>
                <a:close/>
                <a:moveTo>
                  <a:pt x="10063924" y="5819556"/>
                </a:moveTo>
                <a:cubicBezTo>
                  <a:pt x="10102370" y="5819556"/>
                  <a:pt x="10133537" y="5850723"/>
                  <a:pt x="10133537" y="5889169"/>
                </a:cubicBezTo>
                <a:cubicBezTo>
                  <a:pt x="10133537" y="5927615"/>
                  <a:pt x="10102370" y="5958782"/>
                  <a:pt x="10063924" y="5958782"/>
                </a:cubicBezTo>
                <a:cubicBezTo>
                  <a:pt x="10025478" y="5958782"/>
                  <a:pt x="9994311" y="5927615"/>
                  <a:pt x="9994311" y="5889169"/>
                </a:cubicBezTo>
                <a:cubicBezTo>
                  <a:pt x="9994311" y="5850723"/>
                  <a:pt x="10025478" y="5819556"/>
                  <a:pt x="10063924" y="5819556"/>
                </a:cubicBezTo>
                <a:close/>
                <a:moveTo>
                  <a:pt x="9646247" y="5819556"/>
                </a:moveTo>
                <a:cubicBezTo>
                  <a:pt x="9684693" y="5819556"/>
                  <a:pt x="9715860" y="5850723"/>
                  <a:pt x="9715860" y="5889169"/>
                </a:cubicBezTo>
                <a:cubicBezTo>
                  <a:pt x="9715860" y="5927615"/>
                  <a:pt x="9684693" y="5958782"/>
                  <a:pt x="9646247" y="5958782"/>
                </a:cubicBezTo>
                <a:cubicBezTo>
                  <a:pt x="9607802" y="5958782"/>
                  <a:pt x="9576635" y="5927615"/>
                  <a:pt x="9576635" y="5889169"/>
                </a:cubicBezTo>
                <a:cubicBezTo>
                  <a:pt x="9576635" y="5850723"/>
                  <a:pt x="9607802" y="5819556"/>
                  <a:pt x="9646247" y="5819556"/>
                </a:cubicBezTo>
                <a:close/>
                <a:moveTo>
                  <a:pt x="9228571" y="5819556"/>
                </a:moveTo>
                <a:cubicBezTo>
                  <a:pt x="9267017" y="5819556"/>
                  <a:pt x="9298184" y="5850723"/>
                  <a:pt x="9298184" y="5889169"/>
                </a:cubicBezTo>
                <a:cubicBezTo>
                  <a:pt x="9298184" y="5927615"/>
                  <a:pt x="9267017" y="5958782"/>
                  <a:pt x="9228571" y="5958782"/>
                </a:cubicBezTo>
                <a:cubicBezTo>
                  <a:pt x="9190125" y="5958782"/>
                  <a:pt x="9158958" y="5927615"/>
                  <a:pt x="9158958" y="5889169"/>
                </a:cubicBezTo>
                <a:cubicBezTo>
                  <a:pt x="9158958" y="5850723"/>
                  <a:pt x="9190125" y="5819556"/>
                  <a:pt x="9228571" y="5819556"/>
                </a:cubicBezTo>
                <a:close/>
                <a:moveTo>
                  <a:pt x="8810895" y="5819556"/>
                </a:moveTo>
                <a:cubicBezTo>
                  <a:pt x="8849341" y="5819556"/>
                  <a:pt x="8880507" y="5850723"/>
                  <a:pt x="8880507" y="5889169"/>
                </a:cubicBezTo>
                <a:cubicBezTo>
                  <a:pt x="8880507" y="5927615"/>
                  <a:pt x="8849341" y="5958782"/>
                  <a:pt x="8810895" y="5958782"/>
                </a:cubicBezTo>
                <a:cubicBezTo>
                  <a:pt x="8772449" y="5958782"/>
                  <a:pt x="8741282" y="5927615"/>
                  <a:pt x="8741282" y="5889169"/>
                </a:cubicBezTo>
                <a:cubicBezTo>
                  <a:pt x="8741282" y="5850723"/>
                  <a:pt x="8772449" y="5819556"/>
                  <a:pt x="8810895" y="5819556"/>
                </a:cubicBezTo>
                <a:close/>
                <a:moveTo>
                  <a:pt x="8393218" y="5819556"/>
                </a:moveTo>
                <a:cubicBezTo>
                  <a:pt x="8431664" y="5819556"/>
                  <a:pt x="8462831" y="5850723"/>
                  <a:pt x="8462831" y="5889169"/>
                </a:cubicBezTo>
                <a:cubicBezTo>
                  <a:pt x="8462831" y="5927615"/>
                  <a:pt x="8431664" y="5958782"/>
                  <a:pt x="8393218" y="5958782"/>
                </a:cubicBezTo>
                <a:cubicBezTo>
                  <a:pt x="8354772" y="5958782"/>
                  <a:pt x="8323606" y="5927615"/>
                  <a:pt x="8323606" y="5889169"/>
                </a:cubicBezTo>
                <a:cubicBezTo>
                  <a:pt x="8323606" y="5850723"/>
                  <a:pt x="8354772" y="5819556"/>
                  <a:pt x="8393218" y="5819556"/>
                </a:cubicBezTo>
                <a:close/>
                <a:moveTo>
                  <a:pt x="7975542" y="5819556"/>
                </a:moveTo>
                <a:cubicBezTo>
                  <a:pt x="8013988" y="5819556"/>
                  <a:pt x="8045155" y="5850723"/>
                  <a:pt x="8045155" y="5889169"/>
                </a:cubicBezTo>
                <a:cubicBezTo>
                  <a:pt x="8045155" y="5927615"/>
                  <a:pt x="8013988" y="5958782"/>
                  <a:pt x="7975542" y="5958782"/>
                </a:cubicBezTo>
                <a:cubicBezTo>
                  <a:pt x="7937096" y="5958782"/>
                  <a:pt x="7905929" y="5927615"/>
                  <a:pt x="7905929" y="5889169"/>
                </a:cubicBezTo>
                <a:cubicBezTo>
                  <a:pt x="7905929" y="5850723"/>
                  <a:pt x="7937096" y="5819556"/>
                  <a:pt x="7975542" y="5819556"/>
                </a:cubicBezTo>
                <a:close/>
                <a:moveTo>
                  <a:pt x="7557865" y="5819556"/>
                </a:moveTo>
                <a:cubicBezTo>
                  <a:pt x="7596311" y="5819556"/>
                  <a:pt x="7627478" y="5850723"/>
                  <a:pt x="7627478" y="5889169"/>
                </a:cubicBezTo>
                <a:cubicBezTo>
                  <a:pt x="7627478" y="5927615"/>
                  <a:pt x="7596311" y="5958782"/>
                  <a:pt x="7557865" y="5958782"/>
                </a:cubicBezTo>
                <a:cubicBezTo>
                  <a:pt x="7519419" y="5958782"/>
                  <a:pt x="7488253" y="5927615"/>
                  <a:pt x="7488253" y="5889169"/>
                </a:cubicBezTo>
                <a:cubicBezTo>
                  <a:pt x="7488253" y="5850723"/>
                  <a:pt x="7519419" y="5819556"/>
                  <a:pt x="7557865" y="5819556"/>
                </a:cubicBezTo>
                <a:close/>
                <a:moveTo>
                  <a:pt x="7140189" y="5819556"/>
                </a:moveTo>
                <a:cubicBezTo>
                  <a:pt x="7178635" y="5819556"/>
                  <a:pt x="7209802" y="5850723"/>
                  <a:pt x="7209802" y="5889169"/>
                </a:cubicBezTo>
                <a:cubicBezTo>
                  <a:pt x="7209802" y="5927615"/>
                  <a:pt x="7178635" y="5958782"/>
                  <a:pt x="7140189" y="5958782"/>
                </a:cubicBezTo>
                <a:cubicBezTo>
                  <a:pt x="7101743" y="5958782"/>
                  <a:pt x="7070576" y="5927615"/>
                  <a:pt x="7070576" y="5889169"/>
                </a:cubicBezTo>
                <a:cubicBezTo>
                  <a:pt x="7070576" y="5850723"/>
                  <a:pt x="7101743" y="5819556"/>
                  <a:pt x="7140189" y="5819556"/>
                </a:cubicBezTo>
                <a:close/>
                <a:moveTo>
                  <a:pt x="6722513" y="5819556"/>
                </a:moveTo>
                <a:cubicBezTo>
                  <a:pt x="6760958" y="5819556"/>
                  <a:pt x="6792125" y="5850723"/>
                  <a:pt x="6792125" y="5889169"/>
                </a:cubicBezTo>
                <a:cubicBezTo>
                  <a:pt x="6792125" y="5927615"/>
                  <a:pt x="6760958" y="5958782"/>
                  <a:pt x="6722513" y="5958782"/>
                </a:cubicBezTo>
                <a:cubicBezTo>
                  <a:pt x="6684067" y="5958782"/>
                  <a:pt x="6652900" y="5927615"/>
                  <a:pt x="6652900" y="5889169"/>
                </a:cubicBezTo>
                <a:cubicBezTo>
                  <a:pt x="6652900" y="5850723"/>
                  <a:pt x="6684067" y="5819556"/>
                  <a:pt x="6722513" y="5819556"/>
                </a:cubicBezTo>
                <a:close/>
                <a:moveTo>
                  <a:pt x="6304836" y="5819556"/>
                </a:moveTo>
                <a:cubicBezTo>
                  <a:pt x="6343282" y="5819556"/>
                  <a:pt x="6374449" y="5850723"/>
                  <a:pt x="6374449" y="5889169"/>
                </a:cubicBezTo>
                <a:cubicBezTo>
                  <a:pt x="6374449" y="5927615"/>
                  <a:pt x="6343282" y="5958782"/>
                  <a:pt x="6304836" y="5958782"/>
                </a:cubicBezTo>
                <a:cubicBezTo>
                  <a:pt x="6266390" y="5958782"/>
                  <a:pt x="6235223" y="5927615"/>
                  <a:pt x="6235223" y="5889169"/>
                </a:cubicBezTo>
                <a:cubicBezTo>
                  <a:pt x="6235223" y="5850723"/>
                  <a:pt x="6266390" y="5819556"/>
                  <a:pt x="6304836" y="5819556"/>
                </a:cubicBezTo>
                <a:close/>
                <a:moveTo>
                  <a:pt x="5887160" y="5819556"/>
                </a:moveTo>
                <a:cubicBezTo>
                  <a:pt x="5925606" y="5819556"/>
                  <a:pt x="5956772" y="5850723"/>
                  <a:pt x="5956772" y="5889169"/>
                </a:cubicBezTo>
                <a:cubicBezTo>
                  <a:pt x="5956772" y="5927615"/>
                  <a:pt x="5925606" y="5958782"/>
                  <a:pt x="5887160" y="5958782"/>
                </a:cubicBezTo>
                <a:cubicBezTo>
                  <a:pt x="5848714" y="5958782"/>
                  <a:pt x="5817547" y="5927615"/>
                  <a:pt x="5817547" y="5889169"/>
                </a:cubicBezTo>
                <a:cubicBezTo>
                  <a:pt x="5817547" y="5850723"/>
                  <a:pt x="5848714" y="5819556"/>
                  <a:pt x="5887160" y="5819556"/>
                </a:cubicBezTo>
                <a:close/>
                <a:moveTo>
                  <a:pt x="5469483" y="5819556"/>
                </a:moveTo>
                <a:cubicBezTo>
                  <a:pt x="5507929" y="5819556"/>
                  <a:pt x="5539096" y="5850723"/>
                  <a:pt x="5539096" y="5889169"/>
                </a:cubicBezTo>
                <a:cubicBezTo>
                  <a:pt x="5539096" y="5927615"/>
                  <a:pt x="5507929" y="5958782"/>
                  <a:pt x="5469483" y="5958782"/>
                </a:cubicBezTo>
                <a:cubicBezTo>
                  <a:pt x="5431037" y="5958782"/>
                  <a:pt x="5399870" y="5927615"/>
                  <a:pt x="5399870" y="5889169"/>
                </a:cubicBezTo>
                <a:cubicBezTo>
                  <a:pt x="5399870" y="5850723"/>
                  <a:pt x="5431037" y="5819556"/>
                  <a:pt x="5469483" y="5819556"/>
                </a:cubicBezTo>
                <a:close/>
                <a:moveTo>
                  <a:pt x="5051807" y="5819556"/>
                </a:moveTo>
                <a:cubicBezTo>
                  <a:pt x="5090253" y="5819556"/>
                  <a:pt x="5121419" y="5850723"/>
                  <a:pt x="5121419" y="5889169"/>
                </a:cubicBezTo>
                <a:cubicBezTo>
                  <a:pt x="5121419" y="5927615"/>
                  <a:pt x="5090253" y="5958782"/>
                  <a:pt x="5051807" y="5958782"/>
                </a:cubicBezTo>
                <a:cubicBezTo>
                  <a:pt x="5013361" y="5958782"/>
                  <a:pt x="4982194" y="5927615"/>
                  <a:pt x="4982194" y="5889169"/>
                </a:cubicBezTo>
                <a:cubicBezTo>
                  <a:pt x="4982194" y="5850723"/>
                  <a:pt x="5013361" y="5819556"/>
                  <a:pt x="5051807" y="5819556"/>
                </a:cubicBezTo>
                <a:close/>
                <a:moveTo>
                  <a:pt x="4634130" y="5819556"/>
                </a:moveTo>
                <a:cubicBezTo>
                  <a:pt x="4672576" y="5819556"/>
                  <a:pt x="4703743" y="5850723"/>
                  <a:pt x="4703743" y="5889169"/>
                </a:cubicBezTo>
                <a:cubicBezTo>
                  <a:pt x="4703743" y="5927615"/>
                  <a:pt x="4672576" y="5958782"/>
                  <a:pt x="4634130" y="5958782"/>
                </a:cubicBezTo>
                <a:cubicBezTo>
                  <a:pt x="4595684" y="5958782"/>
                  <a:pt x="4564517" y="5927615"/>
                  <a:pt x="4564517" y="5889169"/>
                </a:cubicBezTo>
                <a:cubicBezTo>
                  <a:pt x="4564517" y="5850723"/>
                  <a:pt x="4595684" y="5819556"/>
                  <a:pt x="4634130" y="5819556"/>
                </a:cubicBezTo>
                <a:close/>
                <a:moveTo>
                  <a:pt x="4216491" y="5819556"/>
                </a:moveTo>
                <a:cubicBezTo>
                  <a:pt x="4254937" y="5819556"/>
                  <a:pt x="4286066" y="5850723"/>
                  <a:pt x="4286066" y="5889169"/>
                </a:cubicBezTo>
                <a:cubicBezTo>
                  <a:pt x="4286066" y="5927615"/>
                  <a:pt x="4254937" y="5958782"/>
                  <a:pt x="4216491" y="5958782"/>
                </a:cubicBezTo>
                <a:cubicBezTo>
                  <a:pt x="4178046" y="5958782"/>
                  <a:pt x="4146880" y="5927615"/>
                  <a:pt x="4146880" y="5889169"/>
                </a:cubicBezTo>
                <a:cubicBezTo>
                  <a:pt x="4146880" y="5850723"/>
                  <a:pt x="4178046" y="5819556"/>
                  <a:pt x="4216491" y="5819556"/>
                </a:cubicBezTo>
                <a:close/>
                <a:moveTo>
                  <a:pt x="3798818" y="5819556"/>
                </a:moveTo>
                <a:cubicBezTo>
                  <a:pt x="3837262" y="5819556"/>
                  <a:pt x="3868430" y="5850723"/>
                  <a:pt x="3868430" y="5889169"/>
                </a:cubicBezTo>
                <a:cubicBezTo>
                  <a:pt x="3868430" y="5927615"/>
                  <a:pt x="3837262" y="5958782"/>
                  <a:pt x="3798818" y="5958782"/>
                </a:cubicBezTo>
                <a:cubicBezTo>
                  <a:pt x="3760369" y="5958782"/>
                  <a:pt x="3729205" y="5927615"/>
                  <a:pt x="3729205" y="5889169"/>
                </a:cubicBezTo>
                <a:cubicBezTo>
                  <a:pt x="3729205" y="5850723"/>
                  <a:pt x="3760369" y="5819556"/>
                  <a:pt x="3798818" y="5819556"/>
                </a:cubicBezTo>
                <a:close/>
                <a:moveTo>
                  <a:pt x="3381143" y="5819556"/>
                </a:moveTo>
                <a:cubicBezTo>
                  <a:pt x="3419590" y="5819556"/>
                  <a:pt x="3450756" y="5850723"/>
                  <a:pt x="3450756" y="5889169"/>
                </a:cubicBezTo>
                <a:cubicBezTo>
                  <a:pt x="3450756" y="5927615"/>
                  <a:pt x="3419590" y="5958782"/>
                  <a:pt x="3381143" y="5958782"/>
                </a:cubicBezTo>
                <a:cubicBezTo>
                  <a:pt x="3342695" y="5958782"/>
                  <a:pt x="3311530" y="5927615"/>
                  <a:pt x="3311530" y="5889169"/>
                </a:cubicBezTo>
                <a:cubicBezTo>
                  <a:pt x="3311530" y="5850723"/>
                  <a:pt x="3342695" y="5819556"/>
                  <a:pt x="3381143" y="5819556"/>
                </a:cubicBezTo>
                <a:close/>
                <a:moveTo>
                  <a:pt x="2963463" y="5819556"/>
                </a:moveTo>
                <a:cubicBezTo>
                  <a:pt x="3001909" y="5819556"/>
                  <a:pt x="3033076" y="5850723"/>
                  <a:pt x="3033076" y="5889169"/>
                </a:cubicBezTo>
                <a:cubicBezTo>
                  <a:pt x="3033076" y="5927615"/>
                  <a:pt x="3001909" y="5958782"/>
                  <a:pt x="2963463" y="5958782"/>
                </a:cubicBezTo>
                <a:cubicBezTo>
                  <a:pt x="2925017" y="5958782"/>
                  <a:pt x="2893848" y="5927615"/>
                  <a:pt x="2893848" y="5889169"/>
                </a:cubicBezTo>
                <a:cubicBezTo>
                  <a:pt x="2893848" y="5850723"/>
                  <a:pt x="2925017" y="5819556"/>
                  <a:pt x="2963463" y="5819556"/>
                </a:cubicBezTo>
                <a:close/>
                <a:moveTo>
                  <a:pt x="2545783" y="5819556"/>
                </a:moveTo>
                <a:cubicBezTo>
                  <a:pt x="2584229" y="5819556"/>
                  <a:pt x="2615396" y="5850723"/>
                  <a:pt x="2615396" y="5889169"/>
                </a:cubicBezTo>
                <a:cubicBezTo>
                  <a:pt x="2615396" y="5927615"/>
                  <a:pt x="2584229" y="5958782"/>
                  <a:pt x="2545783" y="5958782"/>
                </a:cubicBezTo>
                <a:cubicBezTo>
                  <a:pt x="2507336" y="5958782"/>
                  <a:pt x="2476171" y="5927615"/>
                  <a:pt x="2476171" y="5889169"/>
                </a:cubicBezTo>
                <a:cubicBezTo>
                  <a:pt x="2476171" y="5850723"/>
                  <a:pt x="2507336" y="5819556"/>
                  <a:pt x="2545783" y="5819556"/>
                </a:cubicBezTo>
                <a:close/>
                <a:moveTo>
                  <a:pt x="2128102" y="5819556"/>
                </a:moveTo>
                <a:cubicBezTo>
                  <a:pt x="2166548" y="5819556"/>
                  <a:pt x="2197715" y="5850723"/>
                  <a:pt x="2197715" y="5889169"/>
                </a:cubicBezTo>
                <a:cubicBezTo>
                  <a:pt x="2197715" y="5927615"/>
                  <a:pt x="2166548" y="5958782"/>
                  <a:pt x="2128102" y="5958782"/>
                </a:cubicBezTo>
                <a:cubicBezTo>
                  <a:pt x="2089656" y="5958782"/>
                  <a:pt x="2058489" y="5927615"/>
                  <a:pt x="2058489" y="5889169"/>
                </a:cubicBezTo>
                <a:cubicBezTo>
                  <a:pt x="2058489" y="5850723"/>
                  <a:pt x="2089656" y="5819556"/>
                  <a:pt x="2128102" y="5819556"/>
                </a:cubicBezTo>
                <a:close/>
                <a:moveTo>
                  <a:pt x="1710420" y="5819556"/>
                </a:moveTo>
                <a:cubicBezTo>
                  <a:pt x="1748868" y="5819556"/>
                  <a:pt x="1780035" y="5850723"/>
                  <a:pt x="1780035" y="5889169"/>
                </a:cubicBezTo>
                <a:cubicBezTo>
                  <a:pt x="1780035" y="5927615"/>
                  <a:pt x="1748868" y="5958782"/>
                  <a:pt x="1710420" y="5958782"/>
                </a:cubicBezTo>
                <a:cubicBezTo>
                  <a:pt x="1671972" y="5958782"/>
                  <a:pt x="1640805" y="5927615"/>
                  <a:pt x="1640805" y="5889169"/>
                </a:cubicBezTo>
                <a:cubicBezTo>
                  <a:pt x="1640805" y="5850723"/>
                  <a:pt x="1671972" y="5819556"/>
                  <a:pt x="1710420" y="5819556"/>
                </a:cubicBezTo>
                <a:close/>
                <a:moveTo>
                  <a:pt x="1292740" y="5819556"/>
                </a:moveTo>
                <a:cubicBezTo>
                  <a:pt x="1331186" y="5819556"/>
                  <a:pt x="1362353" y="5850723"/>
                  <a:pt x="1362353" y="5889169"/>
                </a:cubicBezTo>
                <a:cubicBezTo>
                  <a:pt x="1362353" y="5927615"/>
                  <a:pt x="1331186" y="5958782"/>
                  <a:pt x="1292740" y="5958782"/>
                </a:cubicBezTo>
                <a:cubicBezTo>
                  <a:pt x="1254295" y="5958782"/>
                  <a:pt x="1223128" y="5927615"/>
                  <a:pt x="1223128" y="5889169"/>
                </a:cubicBezTo>
                <a:cubicBezTo>
                  <a:pt x="1223128" y="5850723"/>
                  <a:pt x="1254295" y="5819556"/>
                  <a:pt x="1292740" y="5819556"/>
                </a:cubicBezTo>
                <a:close/>
                <a:moveTo>
                  <a:pt x="875066" y="5819556"/>
                </a:moveTo>
                <a:cubicBezTo>
                  <a:pt x="913512" y="5819556"/>
                  <a:pt x="944679" y="5850723"/>
                  <a:pt x="944679" y="5889169"/>
                </a:cubicBezTo>
                <a:cubicBezTo>
                  <a:pt x="944679" y="5927615"/>
                  <a:pt x="913512" y="5958782"/>
                  <a:pt x="875066" y="5958782"/>
                </a:cubicBezTo>
                <a:cubicBezTo>
                  <a:pt x="836619" y="5958782"/>
                  <a:pt x="805454" y="5927615"/>
                  <a:pt x="805454" y="5889169"/>
                </a:cubicBezTo>
                <a:cubicBezTo>
                  <a:pt x="805454" y="5850723"/>
                  <a:pt x="836619" y="5819556"/>
                  <a:pt x="875066" y="5819556"/>
                </a:cubicBezTo>
                <a:close/>
                <a:moveTo>
                  <a:pt x="457390" y="5819556"/>
                </a:moveTo>
                <a:cubicBezTo>
                  <a:pt x="495836" y="5819556"/>
                  <a:pt x="527003" y="5850723"/>
                  <a:pt x="527003" y="5889169"/>
                </a:cubicBezTo>
                <a:cubicBezTo>
                  <a:pt x="527003" y="5927615"/>
                  <a:pt x="495836" y="5958782"/>
                  <a:pt x="457390" y="5958782"/>
                </a:cubicBezTo>
                <a:cubicBezTo>
                  <a:pt x="418944" y="5958782"/>
                  <a:pt x="387777" y="5927615"/>
                  <a:pt x="387777" y="5889169"/>
                </a:cubicBezTo>
                <a:cubicBezTo>
                  <a:pt x="387777" y="5850723"/>
                  <a:pt x="418944" y="5819556"/>
                  <a:pt x="457390" y="5819556"/>
                </a:cubicBezTo>
                <a:close/>
                <a:moveTo>
                  <a:pt x="39715" y="5819556"/>
                </a:moveTo>
                <a:cubicBezTo>
                  <a:pt x="78161" y="5819556"/>
                  <a:pt x="109327" y="5850723"/>
                  <a:pt x="109327" y="5889169"/>
                </a:cubicBezTo>
                <a:cubicBezTo>
                  <a:pt x="109327" y="5927615"/>
                  <a:pt x="78161" y="5958782"/>
                  <a:pt x="39715" y="5958782"/>
                </a:cubicBezTo>
                <a:cubicBezTo>
                  <a:pt x="30103" y="5958782"/>
                  <a:pt x="20947" y="5956834"/>
                  <a:pt x="12618" y="5953311"/>
                </a:cubicBezTo>
                <a:lnTo>
                  <a:pt x="0" y="5944804"/>
                </a:lnTo>
                <a:lnTo>
                  <a:pt x="0" y="5833534"/>
                </a:lnTo>
                <a:lnTo>
                  <a:pt x="12618" y="5825027"/>
                </a:lnTo>
                <a:cubicBezTo>
                  <a:pt x="20947" y="5821504"/>
                  <a:pt x="30103" y="5819556"/>
                  <a:pt x="39715" y="5819556"/>
                </a:cubicBezTo>
                <a:close/>
                <a:moveTo>
                  <a:pt x="12152306" y="5513260"/>
                </a:moveTo>
                <a:cubicBezTo>
                  <a:pt x="12161917" y="5513260"/>
                  <a:pt x="12171074" y="5515208"/>
                  <a:pt x="12179402" y="5518731"/>
                </a:cubicBezTo>
                <a:lnTo>
                  <a:pt x="12192000" y="5527224"/>
                </a:lnTo>
                <a:lnTo>
                  <a:pt x="12192000" y="5638522"/>
                </a:lnTo>
                <a:lnTo>
                  <a:pt x="12179402" y="5647015"/>
                </a:lnTo>
                <a:cubicBezTo>
                  <a:pt x="12171074" y="5650538"/>
                  <a:pt x="12161917" y="5652486"/>
                  <a:pt x="12152306" y="5652486"/>
                </a:cubicBezTo>
                <a:cubicBezTo>
                  <a:pt x="12113860" y="5652486"/>
                  <a:pt x="12082694" y="5621319"/>
                  <a:pt x="12082694" y="5582873"/>
                </a:cubicBezTo>
                <a:cubicBezTo>
                  <a:pt x="12082694" y="5544427"/>
                  <a:pt x="12113860" y="5513260"/>
                  <a:pt x="12152306" y="5513260"/>
                </a:cubicBezTo>
                <a:close/>
                <a:moveTo>
                  <a:pt x="11734630" y="5513260"/>
                </a:moveTo>
                <a:cubicBezTo>
                  <a:pt x="11773076" y="5513260"/>
                  <a:pt x="11804243" y="5544427"/>
                  <a:pt x="11804243" y="5582873"/>
                </a:cubicBezTo>
                <a:cubicBezTo>
                  <a:pt x="11804243" y="5621319"/>
                  <a:pt x="11773076" y="5652486"/>
                  <a:pt x="11734630" y="5652486"/>
                </a:cubicBezTo>
                <a:cubicBezTo>
                  <a:pt x="11696184" y="5652486"/>
                  <a:pt x="11665017" y="5621319"/>
                  <a:pt x="11665017" y="5582873"/>
                </a:cubicBezTo>
                <a:cubicBezTo>
                  <a:pt x="11665017" y="5544427"/>
                  <a:pt x="11696184" y="5513260"/>
                  <a:pt x="11734630" y="5513260"/>
                </a:cubicBezTo>
                <a:close/>
                <a:moveTo>
                  <a:pt x="11316953" y="5513260"/>
                </a:moveTo>
                <a:cubicBezTo>
                  <a:pt x="11355399" y="5513260"/>
                  <a:pt x="11386566" y="5544427"/>
                  <a:pt x="11386566" y="5582873"/>
                </a:cubicBezTo>
                <a:cubicBezTo>
                  <a:pt x="11386566" y="5621319"/>
                  <a:pt x="11355399" y="5652486"/>
                  <a:pt x="11316953" y="5652486"/>
                </a:cubicBezTo>
                <a:cubicBezTo>
                  <a:pt x="11278507" y="5652486"/>
                  <a:pt x="11247341" y="5621319"/>
                  <a:pt x="11247341" y="5582873"/>
                </a:cubicBezTo>
                <a:cubicBezTo>
                  <a:pt x="11247341" y="5544427"/>
                  <a:pt x="11278507" y="5513260"/>
                  <a:pt x="11316953" y="5513260"/>
                </a:cubicBezTo>
                <a:close/>
                <a:moveTo>
                  <a:pt x="10899277" y="5513260"/>
                </a:moveTo>
                <a:cubicBezTo>
                  <a:pt x="10937723" y="5513260"/>
                  <a:pt x="10968890" y="5544427"/>
                  <a:pt x="10968890" y="5582873"/>
                </a:cubicBezTo>
                <a:cubicBezTo>
                  <a:pt x="10968890" y="5621319"/>
                  <a:pt x="10937723" y="5652486"/>
                  <a:pt x="10899277" y="5652486"/>
                </a:cubicBezTo>
                <a:cubicBezTo>
                  <a:pt x="10860831" y="5652486"/>
                  <a:pt x="10829664" y="5621319"/>
                  <a:pt x="10829664" y="5582873"/>
                </a:cubicBezTo>
                <a:cubicBezTo>
                  <a:pt x="10829664" y="5544427"/>
                  <a:pt x="10860831" y="5513260"/>
                  <a:pt x="10899277" y="5513260"/>
                </a:cubicBezTo>
                <a:close/>
                <a:moveTo>
                  <a:pt x="10481600" y="5513260"/>
                </a:moveTo>
                <a:cubicBezTo>
                  <a:pt x="10520046" y="5513260"/>
                  <a:pt x="10551213" y="5544427"/>
                  <a:pt x="10551213" y="5582873"/>
                </a:cubicBezTo>
                <a:cubicBezTo>
                  <a:pt x="10551213" y="5621319"/>
                  <a:pt x="10520046" y="5652486"/>
                  <a:pt x="10481600" y="5652486"/>
                </a:cubicBezTo>
                <a:cubicBezTo>
                  <a:pt x="10443154" y="5652486"/>
                  <a:pt x="10411988" y="5621319"/>
                  <a:pt x="10411988" y="5582873"/>
                </a:cubicBezTo>
                <a:cubicBezTo>
                  <a:pt x="10411988" y="5544427"/>
                  <a:pt x="10443154" y="5513260"/>
                  <a:pt x="10481600" y="5513260"/>
                </a:cubicBezTo>
                <a:close/>
                <a:moveTo>
                  <a:pt x="10063924" y="5513260"/>
                </a:moveTo>
                <a:cubicBezTo>
                  <a:pt x="10102370" y="5513260"/>
                  <a:pt x="10133537" y="5544427"/>
                  <a:pt x="10133537" y="5582873"/>
                </a:cubicBezTo>
                <a:cubicBezTo>
                  <a:pt x="10133537" y="5621319"/>
                  <a:pt x="10102370" y="5652486"/>
                  <a:pt x="10063924" y="5652486"/>
                </a:cubicBezTo>
                <a:cubicBezTo>
                  <a:pt x="10025478" y="5652486"/>
                  <a:pt x="9994311" y="5621319"/>
                  <a:pt x="9994311" y="5582873"/>
                </a:cubicBezTo>
                <a:cubicBezTo>
                  <a:pt x="9994311" y="5544427"/>
                  <a:pt x="10025478" y="5513260"/>
                  <a:pt x="10063924" y="5513260"/>
                </a:cubicBezTo>
                <a:close/>
                <a:moveTo>
                  <a:pt x="9646247" y="5513260"/>
                </a:moveTo>
                <a:cubicBezTo>
                  <a:pt x="9684693" y="5513260"/>
                  <a:pt x="9715860" y="5544427"/>
                  <a:pt x="9715860" y="5582873"/>
                </a:cubicBezTo>
                <a:cubicBezTo>
                  <a:pt x="9715860" y="5621319"/>
                  <a:pt x="9684693" y="5652486"/>
                  <a:pt x="9646247" y="5652486"/>
                </a:cubicBezTo>
                <a:cubicBezTo>
                  <a:pt x="9607802" y="5652486"/>
                  <a:pt x="9576635" y="5621319"/>
                  <a:pt x="9576635" y="5582873"/>
                </a:cubicBezTo>
                <a:cubicBezTo>
                  <a:pt x="9576635" y="5544427"/>
                  <a:pt x="9607802" y="5513260"/>
                  <a:pt x="9646247" y="5513260"/>
                </a:cubicBezTo>
                <a:close/>
                <a:moveTo>
                  <a:pt x="9228571" y="5513260"/>
                </a:moveTo>
                <a:cubicBezTo>
                  <a:pt x="9267017" y="5513260"/>
                  <a:pt x="9298184" y="5544427"/>
                  <a:pt x="9298184" y="5582873"/>
                </a:cubicBezTo>
                <a:cubicBezTo>
                  <a:pt x="9298184" y="5621319"/>
                  <a:pt x="9267017" y="5652486"/>
                  <a:pt x="9228571" y="5652486"/>
                </a:cubicBezTo>
                <a:cubicBezTo>
                  <a:pt x="9190125" y="5652486"/>
                  <a:pt x="9158958" y="5621319"/>
                  <a:pt x="9158958" y="5582873"/>
                </a:cubicBezTo>
                <a:cubicBezTo>
                  <a:pt x="9158958" y="5544427"/>
                  <a:pt x="9190125" y="5513260"/>
                  <a:pt x="9228571" y="5513260"/>
                </a:cubicBezTo>
                <a:close/>
                <a:moveTo>
                  <a:pt x="8810895" y="5513260"/>
                </a:moveTo>
                <a:cubicBezTo>
                  <a:pt x="8849341" y="5513260"/>
                  <a:pt x="8880507" y="5544427"/>
                  <a:pt x="8880507" y="5582873"/>
                </a:cubicBezTo>
                <a:cubicBezTo>
                  <a:pt x="8880507" y="5621319"/>
                  <a:pt x="8849341" y="5652486"/>
                  <a:pt x="8810895" y="5652486"/>
                </a:cubicBezTo>
                <a:cubicBezTo>
                  <a:pt x="8772449" y="5652486"/>
                  <a:pt x="8741282" y="5621319"/>
                  <a:pt x="8741282" y="5582873"/>
                </a:cubicBezTo>
                <a:cubicBezTo>
                  <a:pt x="8741282" y="5544427"/>
                  <a:pt x="8772449" y="5513260"/>
                  <a:pt x="8810895" y="5513260"/>
                </a:cubicBezTo>
                <a:close/>
                <a:moveTo>
                  <a:pt x="8393218" y="5513260"/>
                </a:moveTo>
                <a:cubicBezTo>
                  <a:pt x="8431664" y="5513260"/>
                  <a:pt x="8462831" y="5544427"/>
                  <a:pt x="8462831" y="5582873"/>
                </a:cubicBezTo>
                <a:cubicBezTo>
                  <a:pt x="8462831" y="5621319"/>
                  <a:pt x="8431664" y="5652486"/>
                  <a:pt x="8393218" y="5652486"/>
                </a:cubicBezTo>
                <a:cubicBezTo>
                  <a:pt x="8354772" y="5652486"/>
                  <a:pt x="8323606" y="5621319"/>
                  <a:pt x="8323606" y="5582873"/>
                </a:cubicBezTo>
                <a:cubicBezTo>
                  <a:pt x="8323606" y="5544427"/>
                  <a:pt x="8354772" y="5513260"/>
                  <a:pt x="8393218" y="5513260"/>
                </a:cubicBezTo>
                <a:close/>
                <a:moveTo>
                  <a:pt x="7975542" y="5513260"/>
                </a:moveTo>
                <a:cubicBezTo>
                  <a:pt x="8013988" y="5513260"/>
                  <a:pt x="8045155" y="5544427"/>
                  <a:pt x="8045155" y="5582873"/>
                </a:cubicBezTo>
                <a:cubicBezTo>
                  <a:pt x="8045155" y="5621319"/>
                  <a:pt x="8013988" y="5652486"/>
                  <a:pt x="7975542" y="5652486"/>
                </a:cubicBezTo>
                <a:cubicBezTo>
                  <a:pt x="7937096" y="5652486"/>
                  <a:pt x="7905929" y="5621319"/>
                  <a:pt x="7905929" y="5582873"/>
                </a:cubicBezTo>
                <a:cubicBezTo>
                  <a:pt x="7905929" y="5544427"/>
                  <a:pt x="7937096" y="5513260"/>
                  <a:pt x="7975542" y="5513260"/>
                </a:cubicBezTo>
                <a:close/>
                <a:moveTo>
                  <a:pt x="7557865" y="5513260"/>
                </a:moveTo>
                <a:cubicBezTo>
                  <a:pt x="7596311" y="5513260"/>
                  <a:pt x="7627478" y="5544427"/>
                  <a:pt x="7627478" y="5582873"/>
                </a:cubicBezTo>
                <a:cubicBezTo>
                  <a:pt x="7627478" y="5621319"/>
                  <a:pt x="7596311" y="5652486"/>
                  <a:pt x="7557865" y="5652486"/>
                </a:cubicBezTo>
                <a:cubicBezTo>
                  <a:pt x="7519419" y="5652486"/>
                  <a:pt x="7488253" y="5621319"/>
                  <a:pt x="7488253" y="5582873"/>
                </a:cubicBezTo>
                <a:cubicBezTo>
                  <a:pt x="7488253" y="5544427"/>
                  <a:pt x="7519419" y="5513260"/>
                  <a:pt x="7557865" y="5513260"/>
                </a:cubicBezTo>
                <a:close/>
                <a:moveTo>
                  <a:pt x="7140189" y="5513260"/>
                </a:moveTo>
                <a:cubicBezTo>
                  <a:pt x="7178635" y="5513260"/>
                  <a:pt x="7209802" y="5544427"/>
                  <a:pt x="7209802" y="5582873"/>
                </a:cubicBezTo>
                <a:cubicBezTo>
                  <a:pt x="7209802" y="5621319"/>
                  <a:pt x="7178635" y="5652486"/>
                  <a:pt x="7140189" y="5652486"/>
                </a:cubicBezTo>
                <a:cubicBezTo>
                  <a:pt x="7101743" y="5652486"/>
                  <a:pt x="7070576" y="5621319"/>
                  <a:pt x="7070576" y="5582873"/>
                </a:cubicBezTo>
                <a:cubicBezTo>
                  <a:pt x="7070576" y="5544427"/>
                  <a:pt x="7101743" y="5513260"/>
                  <a:pt x="7140189" y="5513260"/>
                </a:cubicBezTo>
                <a:close/>
                <a:moveTo>
                  <a:pt x="6722513" y="5513260"/>
                </a:moveTo>
                <a:cubicBezTo>
                  <a:pt x="6760958" y="5513260"/>
                  <a:pt x="6792125" y="5544427"/>
                  <a:pt x="6792125" y="5582873"/>
                </a:cubicBezTo>
                <a:cubicBezTo>
                  <a:pt x="6792125" y="5621319"/>
                  <a:pt x="6760958" y="5652486"/>
                  <a:pt x="6722513" y="5652486"/>
                </a:cubicBezTo>
                <a:cubicBezTo>
                  <a:pt x="6684067" y="5652486"/>
                  <a:pt x="6652900" y="5621319"/>
                  <a:pt x="6652900" y="5582873"/>
                </a:cubicBezTo>
                <a:cubicBezTo>
                  <a:pt x="6652900" y="5544427"/>
                  <a:pt x="6684067" y="5513260"/>
                  <a:pt x="6722513" y="5513260"/>
                </a:cubicBezTo>
                <a:close/>
                <a:moveTo>
                  <a:pt x="6304836" y="5513260"/>
                </a:moveTo>
                <a:cubicBezTo>
                  <a:pt x="6343282" y="5513260"/>
                  <a:pt x="6374449" y="5544427"/>
                  <a:pt x="6374449" y="5582873"/>
                </a:cubicBezTo>
                <a:cubicBezTo>
                  <a:pt x="6374449" y="5621319"/>
                  <a:pt x="6343282" y="5652486"/>
                  <a:pt x="6304836" y="5652486"/>
                </a:cubicBezTo>
                <a:cubicBezTo>
                  <a:pt x="6266390" y="5652486"/>
                  <a:pt x="6235223" y="5621319"/>
                  <a:pt x="6235223" y="5582873"/>
                </a:cubicBezTo>
                <a:cubicBezTo>
                  <a:pt x="6235223" y="5544427"/>
                  <a:pt x="6266390" y="5513260"/>
                  <a:pt x="6304836" y="5513260"/>
                </a:cubicBezTo>
                <a:close/>
                <a:moveTo>
                  <a:pt x="5887160" y="5513260"/>
                </a:moveTo>
                <a:cubicBezTo>
                  <a:pt x="5925606" y="5513260"/>
                  <a:pt x="5956772" y="5544427"/>
                  <a:pt x="5956772" y="5582873"/>
                </a:cubicBezTo>
                <a:cubicBezTo>
                  <a:pt x="5956772" y="5621319"/>
                  <a:pt x="5925606" y="5652486"/>
                  <a:pt x="5887160" y="5652486"/>
                </a:cubicBezTo>
                <a:cubicBezTo>
                  <a:pt x="5848714" y="5652486"/>
                  <a:pt x="5817547" y="5621319"/>
                  <a:pt x="5817547" y="5582873"/>
                </a:cubicBezTo>
                <a:cubicBezTo>
                  <a:pt x="5817547" y="5544427"/>
                  <a:pt x="5848714" y="5513260"/>
                  <a:pt x="5887160" y="5513260"/>
                </a:cubicBezTo>
                <a:close/>
                <a:moveTo>
                  <a:pt x="5469483" y="5513260"/>
                </a:moveTo>
                <a:cubicBezTo>
                  <a:pt x="5507929" y="5513260"/>
                  <a:pt x="5539096" y="5544427"/>
                  <a:pt x="5539096" y="5582873"/>
                </a:cubicBezTo>
                <a:cubicBezTo>
                  <a:pt x="5539096" y="5621319"/>
                  <a:pt x="5507929" y="5652486"/>
                  <a:pt x="5469483" y="5652486"/>
                </a:cubicBezTo>
                <a:cubicBezTo>
                  <a:pt x="5431037" y="5652486"/>
                  <a:pt x="5399870" y="5621319"/>
                  <a:pt x="5399870" y="5582873"/>
                </a:cubicBezTo>
                <a:cubicBezTo>
                  <a:pt x="5399870" y="5544427"/>
                  <a:pt x="5431037" y="5513260"/>
                  <a:pt x="5469483" y="5513260"/>
                </a:cubicBezTo>
                <a:close/>
                <a:moveTo>
                  <a:pt x="5051807" y="5513260"/>
                </a:moveTo>
                <a:cubicBezTo>
                  <a:pt x="5090253" y="5513260"/>
                  <a:pt x="5121419" y="5544427"/>
                  <a:pt x="5121419" y="5582873"/>
                </a:cubicBezTo>
                <a:cubicBezTo>
                  <a:pt x="5121419" y="5621319"/>
                  <a:pt x="5090253" y="5652486"/>
                  <a:pt x="5051807" y="5652486"/>
                </a:cubicBezTo>
                <a:cubicBezTo>
                  <a:pt x="5013361" y="5652486"/>
                  <a:pt x="4982194" y="5621319"/>
                  <a:pt x="4982194" y="5582873"/>
                </a:cubicBezTo>
                <a:cubicBezTo>
                  <a:pt x="4982194" y="5544427"/>
                  <a:pt x="5013361" y="5513260"/>
                  <a:pt x="5051807" y="5513260"/>
                </a:cubicBezTo>
                <a:close/>
                <a:moveTo>
                  <a:pt x="4634130" y="5513260"/>
                </a:moveTo>
                <a:cubicBezTo>
                  <a:pt x="4672576" y="5513260"/>
                  <a:pt x="4703743" y="5544427"/>
                  <a:pt x="4703743" y="5582873"/>
                </a:cubicBezTo>
                <a:cubicBezTo>
                  <a:pt x="4703743" y="5621319"/>
                  <a:pt x="4672576" y="5652486"/>
                  <a:pt x="4634130" y="5652486"/>
                </a:cubicBezTo>
                <a:cubicBezTo>
                  <a:pt x="4595684" y="5652486"/>
                  <a:pt x="4564517" y="5621319"/>
                  <a:pt x="4564517" y="5582873"/>
                </a:cubicBezTo>
                <a:cubicBezTo>
                  <a:pt x="4564517" y="5544427"/>
                  <a:pt x="4595684" y="5513260"/>
                  <a:pt x="4634130" y="5513260"/>
                </a:cubicBezTo>
                <a:close/>
                <a:moveTo>
                  <a:pt x="4216501" y="5513260"/>
                </a:moveTo>
                <a:cubicBezTo>
                  <a:pt x="4254946" y="5513260"/>
                  <a:pt x="4286066" y="5544427"/>
                  <a:pt x="4286066" y="5582873"/>
                </a:cubicBezTo>
                <a:cubicBezTo>
                  <a:pt x="4286066" y="5621319"/>
                  <a:pt x="4254946" y="5652486"/>
                  <a:pt x="4216501" y="5652486"/>
                </a:cubicBezTo>
                <a:cubicBezTo>
                  <a:pt x="4178054" y="5652486"/>
                  <a:pt x="4146889" y="5621319"/>
                  <a:pt x="4146889" y="5582873"/>
                </a:cubicBezTo>
                <a:cubicBezTo>
                  <a:pt x="4146889" y="5544427"/>
                  <a:pt x="4178054" y="5513260"/>
                  <a:pt x="4216501" y="5513260"/>
                </a:cubicBezTo>
                <a:close/>
                <a:moveTo>
                  <a:pt x="3798826" y="5513260"/>
                </a:moveTo>
                <a:cubicBezTo>
                  <a:pt x="3837271" y="5513260"/>
                  <a:pt x="3868437" y="5544427"/>
                  <a:pt x="3868437" y="5582873"/>
                </a:cubicBezTo>
                <a:cubicBezTo>
                  <a:pt x="3868437" y="5621319"/>
                  <a:pt x="3837271" y="5652486"/>
                  <a:pt x="3798826" y="5652486"/>
                </a:cubicBezTo>
                <a:cubicBezTo>
                  <a:pt x="3760378" y="5652486"/>
                  <a:pt x="3729213" y="5621319"/>
                  <a:pt x="3729213" y="5582873"/>
                </a:cubicBezTo>
                <a:cubicBezTo>
                  <a:pt x="3729213" y="5544427"/>
                  <a:pt x="3760378" y="5513260"/>
                  <a:pt x="3798826" y="5513260"/>
                </a:cubicBezTo>
                <a:close/>
                <a:moveTo>
                  <a:pt x="3381152" y="5513260"/>
                </a:moveTo>
                <a:cubicBezTo>
                  <a:pt x="3419598" y="5513260"/>
                  <a:pt x="3450765" y="5544427"/>
                  <a:pt x="3450765" y="5582873"/>
                </a:cubicBezTo>
                <a:cubicBezTo>
                  <a:pt x="3450765" y="5621319"/>
                  <a:pt x="3419598" y="5652486"/>
                  <a:pt x="3381152" y="5652486"/>
                </a:cubicBezTo>
                <a:cubicBezTo>
                  <a:pt x="3342704" y="5652486"/>
                  <a:pt x="3311538" y="5621319"/>
                  <a:pt x="3311538" y="5582873"/>
                </a:cubicBezTo>
                <a:cubicBezTo>
                  <a:pt x="3311538" y="5544427"/>
                  <a:pt x="3342704" y="5513260"/>
                  <a:pt x="3381152" y="5513260"/>
                </a:cubicBezTo>
                <a:close/>
                <a:moveTo>
                  <a:pt x="2963472" y="5513260"/>
                </a:moveTo>
                <a:cubicBezTo>
                  <a:pt x="3001918" y="5513260"/>
                  <a:pt x="3033084" y="5544427"/>
                  <a:pt x="3033084" y="5582873"/>
                </a:cubicBezTo>
                <a:cubicBezTo>
                  <a:pt x="3033084" y="5621319"/>
                  <a:pt x="3001918" y="5652486"/>
                  <a:pt x="2963472" y="5652486"/>
                </a:cubicBezTo>
                <a:cubicBezTo>
                  <a:pt x="2925026" y="5652486"/>
                  <a:pt x="2893857" y="5621319"/>
                  <a:pt x="2893857" y="5582873"/>
                </a:cubicBezTo>
                <a:cubicBezTo>
                  <a:pt x="2893857" y="5544427"/>
                  <a:pt x="2925026" y="5513260"/>
                  <a:pt x="2963472" y="5513260"/>
                </a:cubicBezTo>
                <a:close/>
                <a:moveTo>
                  <a:pt x="2545791" y="5513260"/>
                </a:moveTo>
                <a:cubicBezTo>
                  <a:pt x="2584237" y="5513260"/>
                  <a:pt x="2615403" y="5544427"/>
                  <a:pt x="2615403" y="5582873"/>
                </a:cubicBezTo>
                <a:cubicBezTo>
                  <a:pt x="2615403" y="5621319"/>
                  <a:pt x="2584237" y="5652486"/>
                  <a:pt x="2545791" y="5652486"/>
                </a:cubicBezTo>
                <a:cubicBezTo>
                  <a:pt x="2507343" y="5652486"/>
                  <a:pt x="2476178" y="5621319"/>
                  <a:pt x="2476178" y="5582873"/>
                </a:cubicBezTo>
                <a:cubicBezTo>
                  <a:pt x="2476178" y="5544427"/>
                  <a:pt x="2507343" y="5513260"/>
                  <a:pt x="2545791" y="5513260"/>
                </a:cubicBezTo>
                <a:close/>
                <a:moveTo>
                  <a:pt x="2128108" y="5513260"/>
                </a:moveTo>
                <a:cubicBezTo>
                  <a:pt x="2166554" y="5513260"/>
                  <a:pt x="2197722" y="5544427"/>
                  <a:pt x="2197722" y="5582873"/>
                </a:cubicBezTo>
                <a:cubicBezTo>
                  <a:pt x="2197722" y="5621319"/>
                  <a:pt x="2166554" y="5652486"/>
                  <a:pt x="2128108" y="5652486"/>
                </a:cubicBezTo>
                <a:cubicBezTo>
                  <a:pt x="2089662" y="5652486"/>
                  <a:pt x="2058495" y="5621319"/>
                  <a:pt x="2058495" y="5582873"/>
                </a:cubicBezTo>
                <a:cubicBezTo>
                  <a:pt x="2058495" y="5544427"/>
                  <a:pt x="2089662" y="5513260"/>
                  <a:pt x="2128108" y="5513260"/>
                </a:cubicBezTo>
                <a:close/>
                <a:moveTo>
                  <a:pt x="1710427" y="5513260"/>
                </a:moveTo>
                <a:cubicBezTo>
                  <a:pt x="1748874" y="5513260"/>
                  <a:pt x="1780039" y="5544427"/>
                  <a:pt x="1780039" y="5582873"/>
                </a:cubicBezTo>
                <a:cubicBezTo>
                  <a:pt x="1780039" y="5621319"/>
                  <a:pt x="1748874" y="5652486"/>
                  <a:pt x="1710427" y="5652486"/>
                </a:cubicBezTo>
                <a:cubicBezTo>
                  <a:pt x="1671978" y="5652486"/>
                  <a:pt x="1640810" y="5621319"/>
                  <a:pt x="1640810" y="5582873"/>
                </a:cubicBezTo>
                <a:cubicBezTo>
                  <a:pt x="1640810" y="5544427"/>
                  <a:pt x="1671978" y="5513260"/>
                  <a:pt x="1710427" y="5513260"/>
                </a:cubicBezTo>
                <a:close/>
                <a:moveTo>
                  <a:pt x="1292745" y="5513260"/>
                </a:moveTo>
                <a:cubicBezTo>
                  <a:pt x="1331191" y="5513260"/>
                  <a:pt x="1362358" y="5544427"/>
                  <a:pt x="1362358" y="5582873"/>
                </a:cubicBezTo>
                <a:cubicBezTo>
                  <a:pt x="1362358" y="5621319"/>
                  <a:pt x="1331191" y="5652486"/>
                  <a:pt x="1292745" y="5652486"/>
                </a:cubicBezTo>
                <a:cubicBezTo>
                  <a:pt x="1254299" y="5652486"/>
                  <a:pt x="1223132" y="5621319"/>
                  <a:pt x="1223132" y="5582873"/>
                </a:cubicBezTo>
                <a:cubicBezTo>
                  <a:pt x="1223132" y="5544427"/>
                  <a:pt x="1254299" y="5513260"/>
                  <a:pt x="1292745" y="5513260"/>
                </a:cubicBezTo>
                <a:close/>
                <a:moveTo>
                  <a:pt x="875071" y="5513260"/>
                </a:moveTo>
                <a:cubicBezTo>
                  <a:pt x="913517" y="5513260"/>
                  <a:pt x="944684" y="5544427"/>
                  <a:pt x="944684" y="5582873"/>
                </a:cubicBezTo>
                <a:cubicBezTo>
                  <a:pt x="944684" y="5621319"/>
                  <a:pt x="913517" y="5652486"/>
                  <a:pt x="875071" y="5652486"/>
                </a:cubicBezTo>
                <a:cubicBezTo>
                  <a:pt x="836625" y="5652486"/>
                  <a:pt x="805459" y="5621319"/>
                  <a:pt x="805459" y="5582873"/>
                </a:cubicBezTo>
                <a:cubicBezTo>
                  <a:pt x="805459" y="5544427"/>
                  <a:pt x="836625" y="5513260"/>
                  <a:pt x="875071" y="5513260"/>
                </a:cubicBezTo>
                <a:close/>
                <a:moveTo>
                  <a:pt x="457395" y="5513260"/>
                </a:moveTo>
                <a:cubicBezTo>
                  <a:pt x="495841" y="5513260"/>
                  <a:pt x="527009" y="5544427"/>
                  <a:pt x="527009" y="5582873"/>
                </a:cubicBezTo>
                <a:cubicBezTo>
                  <a:pt x="527009" y="5621319"/>
                  <a:pt x="495841" y="5652486"/>
                  <a:pt x="457395" y="5652486"/>
                </a:cubicBezTo>
                <a:cubicBezTo>
                  <a:pt x="418949" y="5652486"/>
                  <a:pt x="387782" y="5621319"/>
                  <a:pt x="387782" y="5582873"/>
                </a:cubicBezTo>
                <a:cubicBezTo>
                  <a:pt x="387782" y="5544427"/>
                  <a:pt x="418949" y="5513260"/>
                  <a:pt x="457395" y="5513260"/>
                </a:cubicBezTo>
                <a:close/>
                <a:moveTo>
                  <a:pt x="39720" y="5513260"/>
                </a:moveTo>
                <a:cubicBezTo>
                  <a:pt x="78166" y="5513260"/>
                  <a:pt x="109332" y="5544427"/>
                  <a:pt x="109332" y="5582873"/>
                </a:cubicBezTo>
                <a:cubicBezTo>
                  <a:pt x="109332" y="5621319"/>
                  <a:pt x="78166" y="5652486"/>
                  <a:pt x="39720" y="5652486"/>
                </a:cubicBezTo>
                <a:cubicBezTo>
                  <a:pt x="30108" y="5652486"/>
                  <a:pt x="20952" y="5650538"/>
                  <a:pt x="12623" y="5647015"/>
                </a:cubicBezTo>
                <a:lnTo>
                  <a:pt x="0" y="5638505"/>
                </a:lnTo>
                <a:lnTo>
                  <a:pt x="0" y="5527242"/>
                </a:lnTo>
                <a:lnTo>
                  <a:pt x="12623" y="5518731"/>
                </a:lnTo>
                <a:cubicBezTo>
                  <a:pt x="20952" y="5515208"/>
                  <a:pt x="30108" y="5513260"/>
                  <a:pt x="39720" y="5513260"/>
                </a:cubicBezTo>
                <a:close/>
                <a:moveTo>
                  <a:pt x="12152306" y="5206964"/>
                </a:moveTo>
                <a:cubicBezTo>
                  <a:pt x="12161917" y="5206964"/>
                  <a:pt x="12171074" y="5208912"/>
                  <a:pt x="12179402" y="5212435"/>
                </a:cubicBezTo>
                <a:lnTo>
                  <a:pt x="12192000" y="5220928"/>
                </a:lnTo>
                <a:lnTo>
                  <a:pt x="12192000" y="5332226"/>
                </a:lnTo>
                <a:lnTo>
                  <a:pt x="12179402" y="5340719"/>
                </a:lnTo>
                <a:cubicBezTo>
                  <a:pt x="12171074" y="5344242"/>
                  <a:pt x="12161917" y="5346190"/>
                  <a:pt x="12152306" y="5346190"/>
                </a:cubicBezTo>
                <a:cubicBezTo>
                  <a:pt x="12113860" y="5346190"/>
                  <a:pt x="12082694" y="5315023"/>
                  <a:pt x="12082694" y="5276577"/>
                </a:cubicBezTo>
                <a:cubicBezTo>
                  <a:pt x="12082694" y="5238131"/>
                  <a:pt x="12113860" y="5206964"/>
                  <a:pt x="12152306" y="5206964"/>
                </a:cubicBezTo>
                <a:close/>
                <a:moveTo>
                  <a:pt x="11734630" y="5206964"/>
                </a:moveTo>
                <a:cubicBezTo>
                  <a:pt x="11773076" y="5206964"/>
                  <a:pt x="11804243" y="5238131"/>
                  <a:pt x="11804243" y="5276577"/>
                </a:cubicBezTo>
                <a:cubicBezTo>
                  <a:pt x="11804243" y="5315023"/>
                  <a:pt x="11773076" y="5346190"/>
                  <a:pt x="11734630" y="5346190"/>
                </a:cubicBezTo>
                <a:cubicBezTo>
                  <a:pt x="11696184" y="5346190"/>
                  <a:pt x="11665017" y="5315023"/>
                  <a:pt x="11665017" y="5276577"/>
                </a:cubicBezTo>
                <a:cubicBezTo>
                  <a:pt x="11665017" y="5238131"/>
                  <a:pt x="11696184" y="5206964"/>
                  <a:pt x="11734630" y="5206964"/>
                </a:cubicBezTo>
                <a:close/>
                <a:moveTo>
                  <a:pt x="11316953" y="5206964"/>
                </a:moveTo>
                <a:cubicBezTo>
                  <a:pt x="11355399" y="5206964"/>
                  <a:pt x="11386566" y="5238131"/>
                  <a:pt x="11386566" y="5276577"/>
                </a:cubicBezTo>
                <a:cubicBezTo>
                  <a:pt x="11386566" y="5315023"/>
                  <a:pt x="11355399" y="5346190"/>
                  <a:pt x="11316953" y="5346190"/>
                </a:cubicBezTo>
                <a:cubicBezTo>
                  <a:pt x="11278507" y="5346190"/>
                  <a:pt x="11247341" y="5315023"/>
                  <a:pt x="11247341" y="5276577"/>
                </a:cubicBezTo>
                <a:cubicBezTo>
                  <a:pt x="11247341" y="5238131"/>
                  <a:pt x="11278507" y="5206964"/>
                  <a:pt x="11316953" y="5206964"/>
                </a:cubicBezTo>
                <a:close/>
                <a:moveTo>
                  <a:pt x="10899277" y="5206964"/>
                </a:moveTo>
                <a:cubicBezTo>
                  <a:pt x="10937723" y="5206964"/>
                  <a:pt x="10968890" y="5238131"/>
                  <a:pt x="10968890" y="5276577"/>
                </a:cubicBezTo>
                <a:cubicBezTo>
                  <a:pt x="10968890" y="5315023"/>
                  <a:pt x="10937723" y="5346190"/>
                  <a:pt x="10899277" y="5346190"/>
                </a:cubicBezTo>
                <a:cubicBezTo>
                  <a:pt x="10860831" y="5346190"/>
                  <a:pt x="10829664" y="5315023"/>
                  <a:pt x="10829664" y="5276577"/>
                </a:cubicBezTo>
                <a:cubicBezTo>
                  <a:pt x="10829664" y="5238131"/>
                  <a:pt x="10860831" y="5206964"/>
                  <a:pt x="10899277" y="5206964"/>
                </a:cubicBezTo>
                <a:close/>
                <a:moveTo>
                  <a:pt x="10481600" y="5206964"/>
                </a:moveTo>
                <a:cubicBezTo>
                  <a:pt x="10520046" y="5206964"/>
                  <a:pt x="10551213" y="5238131"/>
                  <a:pt x="10551213" y="5276577"/>
                </a:cubicBezTo>
                <a:cubicBezTo>
                  <a:pt x="10551213" y="5315023"/>
                  <a:pt x="10520046" y="5346190"/>
                  <a:pt x="10481600" y="5346190"/>
                </a:cubicBezTo>
                <a:cubicBezTo>
                  <a:pt x="10443154" y="5346190"/>
                  <a:pt x="10411988" y="5315023"/>
                  <a:pt x="10411988" y="5276577"/>
                </a:cubicBezTo>
                <a:cubicBezTo>
                  <a:pt x="10411988" y="5238131"/>
                  <a:pt x="10443154" y="5206964"/>
                  <a:pt x="10481600" y="5206964"/>
                </a:cubicBezTo>
                <a:close/>
                <a:moveTo>
                  <a:pt x="10063924" y="5206964"/>
                </a:moveTo>
                <a:cubicBezTo>
                  <a:pt x="10102370" y="5206964"/>
                  <a:pt x="10133537" y="5238131"/>
                  <a:pt x="10133537" y="5276577"/>
                </a:cubicBezTo>
                <a:cubicBezTo>
                  <a:pt x="10133537" y="5315023"/>
                  <a:pt x="10102370" y="5346190"/>
                  <a:pt x="10063924" y="5346190"/>
                </a:cubicBezTo>
                <a:cubicBezTo>
                  <a:pt x="10025478" y="5346190"/>
                  <a:pt x="9994311" y="5315023"/>
                  <a:pt x="9994311" y="5276577"/>
                </a:cubicBezTo>
                <a:cubicBezTo>
                  <a:pt x="9994311" y="5238131"/>
                  <a:pt x="10025478" y="5206964"/>
                  <a:pt x="10063924" y="5206964"/>
                </a:cubicBezTo>
                <a:close/>
                <a:moveTo>
                  <a:pt x="9646247" y="5206964"/>
                </a:moveTo>
                <a:cubicBezTo>
                  <a:pt x="9684693" y="5206964"/>
                  <a:pt x="9715860" y="5238131"/>
                  <a:pt x="9715860" y="5276577"/>
                </a:cubicBezTo>
                <a:cubicBezTo>
                  <a:pt x="9715860" y="5315023"/>
                  <a:pt x="9684693" y="5346190"/>
                  <a:pt x="9646247" y="5346190"/>
                </a:cubicBezTo>
                <a:cubicBezTo>
                  <a:pt x="9607802" y="5346190"/>
                  <a:pt x="9576635" y="5315023"/>
                  <a:pt x="9576635" y="5276577"/>
                </a:cubicBezTo>
                <a:cubicBezTo>
                  <a:pt x="9576635" y="5238131"/>
                  <a:pt x="9607802" y="5206964"/>
                  <a:pt x="9646247" y="5206964"/>
                </a:cubicBezTo>
                <a:close/>
                <a:moveTo>
                  <a:pt x="9228571" y="5206964"/>
                </a:moveTo>
                <a:cubicBezTo>
                  <a:pt x="9267017" y="5206964"/>
                  <a:pt x="9298184" y="5238131"/>
                  <a:pt x="9298184" y="5276577"/>
                </a:cubicBezTo>
                <a:cubicBezTo>
                  <a:pt x="9298184" y="5315023"/>
                  <a:pt x="9267017" y="5346190"/>
                  <a:pt x="9228571" y="5346190"/>
                </a:cubicBezTo>
                <a:cubicBezTo>
                  <a:pt x="9190125" y="5346190"/>
                  <a:pt x="9158958" y="5315023"/>
                  <a:pt x="9158958" y="5276577"/>
                </a:cubicBezTo>
                <a:cubicBezTo>
                  <a:pt x="9158958" y="5238131"/>
                  <a:pt x="9190125" y="5206964"/>
                  <a:pt x="9228571" y="5206964"/>
                </a:cubicBezTo>
                <a:close/>
                <a:moveTo>
                  <a:pt x="8810895" y="5206964"/>
                </a:moveTo>
                <a:cubicBezTo>
                  <a:pt x="8849341" y="5206964"/>
                  <a:pt x="8880507" y="5238131"/>
                  <a:pt x="8880507" y="5276577"/>
                </a:cubicBezTo>
                <a:cubicBezTo>
                  <a:pt x="8880507" y="5315023"/>
                  <a:pt x="8849341" y="5346190"/>
                  <a:pt x="8810895" y="5346190"/>
                </a:cubicBezTo>
                <a:cubicBezTo>
                  <a:pt x="8772449" y="5346190"/>
                  <a:pt x="8741282" y="5315023"/>
                  <a:pt x="8741282" y="5276577"/>
                </a:cubicBezTo>
                <a:cubicBezTo>
                  <a:pt x="8741282" y="5238131"/>
                  <a:pt x="8772449" y="5206964"/>
                  <a:pt x="8810895" y="5206964"/>
                </a:cubicBezTo>
                <a:close/>
                <a:moveTo>
                  <a:pt x="8393218" y="5206964"/>
                </a:moveTo>
                <a:cubicBezTo>
                  <a:pt x="8431664" y="5206964"/>
                  <a:pt x="8462831" y="5238131"/>
                  <a:pt x="8462831" y="5276577"/>
                </a:cubicBezTo>
                <a:cubicBezTo>
                  <a:pt x="8462831" y="5315023"/>
                  <a:pt x="8431664" y="5346190"/>
                  <a:pt x="8393218" y="5346190"/>
                </a:cubicBezTo>
                <a:cubicBezTo>
                  <a:pt x="8354772" y="5346190"/>
                  <a:pt x="8323606" y="5315023"/>
                  <a:pt x="8323606" y="5276577"/>
                </a:cubicBezTo>
                <a:cubicBezTo>
                  <a:pt x="8323606" y="5238131"/>
                  <a:pt x="8354772" y="5206964"/>
                  <a:pt x="8393218" y="5206964"/>
                </a:cubicBezTo>
                <a:close/>
                <a:moveTo>
                  <a:pt x="7975542" y="5206964"/>
                </a:moveTo>
                <a:cubicBezTo>
                  <a:pt x="8013988" y="5206964"/>
                  <a:pt x="8045155" y="5238131"/>
                  <a:pt x="8045155" y="5276577"/>
                </a:cubicBezTo>
                <a:cubicBezTo>
                  <a:pt x="8045155" y="5315023"/>
                  <a:pt x="8013988" y="5346190"/>
                  <a:pt x="7975542" y="5346190"/>
                </a:cubicBezTo>
                <a:cubicBezTo>
                  <a:pt x="7937096" y="5346190"/>
                  <a:pt x="7905929" y="5315023"/>
                  <a:pt x="7905929" y="5276577"/>
                </a:cubicBezTo>
                <a:cubicBezTo>
                  <a:pt x="7905929" y="5238131"/>
                  <a:pt x="7937096" y="5206964"/>
                  <a:pt x="7975542" y="5206964"/>
                </a:cubicBezTo>
                <a:close/>
                <a:moveTo>
                  <a:pt x="7557865" y="5206964"/>
                </a:moveTo>
                <a:cubicBezTo>
                  <a:pt x="7596311" y="5206964"/>
                  <a:pt x="7627478" y="5238131"/>
                  <a:pt x="7627478" y="5276577"/>
                </a:cubicBezTo>
                <a:cubicBezTo>
                  <a:pt x="7627478" y="5315023"/>
                  <a:pt x="7596311" y="5346190"/>
                  <a:pt x="7557865" y="5346190"/>
                </a:cubicBezTo>
                <a:cubicBezTo>
                  <a:pt x="7519419" y="5346190"/>
                  <a:pt x="7488253" y="5315023"/>
                  <a:pt x="7488253" y="5276577"/>
                </a:cubicBezTo>
                <a:cubicBezTo>
                  <a:pt x="7488253" y="5238131"/>
                  <a:pt x="7519419" y="5206964"/>
                  <a:pt x="7557865" y="5206964"/>
                </a:cubicBezTo>
                <a:close/>
                <a:moveTo>
                  <a:pt x="7140189" y="5206964"/>
                </a:moveTo>
                <a:cubicBezTo>
                  <a:pt x="7178635" y="5206964"/>
                  <a:pt x="7209802" y="5238131"/>
                  <a:pt x="7209802" y="5276577"/>
                </a:cubicBezTo>
                <a:cubicBezTo>
                  <a:pt x="7209802" y="5315023"/>
                  <a:pt x="7178635" y="5346190"/>
                  <a:pt x="7140189" y="5346190"/>
                </a:cubicBezTo>
                <a:cubicBezTo>
                  <a:pt x="7101743" y="5346190"/>
                  <a:pt x="7070576" y="5315023"/>
                  <a:pt x="7070576" y="5276577"/>
                </a:cubicBezTo>
                <a:cubicBezTo>
                  <a:pt x="7070576" y="5238131"/>
                  <a:pt x="7101743" y="5206964"/>
                  <a:pt x="7140189" y="5206964"/>
                </a:cubicBezTo>
                <a:close/>
                <a:moveTo>
                  <a:pt x="6722513" y="5206964"/>
                </a:moveTo>
                <a:cubicBezTo>
                  <a:pt x="6760958" y="5206964"/>
                  <a:pt x="6792125" y="5238131"/>
                  <a:pt x="6792125" y="5276577"/>
                </a:cubicBezTo>
                <a:cubicBezTo>
                  <a:pt x="6792125" y="5315023"/>
                  <a:pt x="6760958" y="5346190"/>
                  <a:pt x="6722513" y="5346190"/>
                </a:cubicBezTo>
                <a:cubicBezTo>
                  <a:pt x="6684067" y="5346190"/>
                  <a:pt x="6652900" y="5315023"/>
                  <a:pt x="6652900" y="5276577"/>
                </a:cubicBezTo>
                <a:cubicBezTo>
                  <a:pt x="6652900" y="5238131"/>
                  <a:pt x="6684067" y="5206964"/>
                  <a:pt x="6722513" y="5206964"/>
                </a:cubicBezTo>
                <a:close/>
                <a:moveTo>
                  <a:pt x="6304836" y="5206964"/>
                </a:moveTo>
                <a:cubicBezTo>
                  <a:pt x="6343282" y="5206964"/>
                  <a:pt x="6374449" y="5238131"/>
                  <a:pt x="6374449" y="5276577"/>
                </a:cubicBezTo>
                <a:cubicBezTo>
                  <a:pt x="6374449" y="5315023"/>
                  <a:pt x="6343282" y="5346190"/>
                  <a:pt x="6304836" y="5346190"/>
                </a:cubicBezTo>
                <a:cubicBezTo>
                  <a:pt x="6266390" y="5346190"/>
                  <a:pt x="6235223" y="5315023"/>
                  <a:pt x="6235223" y="5276577"/>
                </a:cubicBezTo>
                <a:cubicBezTo>
                  <a:pt x="6235223" y="5238131"/>
                  <a:pt x="6266390" y="5206964"/>
                  <a:pt x="6304836" y="5206964"/>
                </a:cubicBezTo>
                <a:close/>
                <a:moveTo>
                  <a:pt x="5887160" y="5206964"/>
                </a:moveTo>
                <a:cubicBezTo>
                  <a:pt x="5925606" y="5206964"/>
                  <a:pt x="5956772" y="5238131"/>
                  <a:pt x="5956772" y="5276577"/>
                </a:cubicBezTo>
                <a:cubicBezTo>
                  <a:pt x="5956772" y="5315023"/>
                  <a:pt x="5925606" y="5346190"/>
                  <a:pt x="5887160" y="5346190"/>
                </a:cubicBezTo>
                <a:cubicBezTo>
                  <a:pt x="5848714" y="5346190"/>
                  <a:pt x="5817547" y="5315023"/>
                  <a:pt x="5817547" y="5276577"/>
                </a:cubicBezTo>
                <a:cubicBezTo>
                  <a:pt x="5817547" y="5238131"/>
                  <a:pt x="5848714" y="5206964"/>
                  <a:pt x="5887160" y="5206964"/>
                </a:cubicBezTo>
                <a:close/>
                <a:moveTo>
                  <a:pt x="5469483" y="5206964"/>
                </a:moveTo>
                <a:cubicBezTo>
                  <a:pt x="5507929" y="5206964"/>
                  <a:pt x="5539096" y="5238131"/>
                  <a:pt x="5539096" y="5276577"/>
                </a:cubicBezTo>
                <a:cubicBezTo>
                  <a:pt x="5539096" y="5315023"/>
                  <a:pt x="5507929" y="5346190"/>
                  <a:pt x="5469483" y="5346190"/>
                </a:cubicBezTo>
                <a:cubicBezTo>
                  <a:pt x="5431037" y="5346190"/>
                  <a:pt x="5399870" y="5315023"/>
                  <a:pt x="5399870" y="5276577"/>
                </a:cubicBezTo>
                <a:cubicBezTo>
                  <a:pt x="5399870" y="5238131"/>
                  <a:pt x="5431037" y="5206964"/>
                  <a:pt x="5469483" y="5206964"/>
                </a:cubicBezTo>
                <a:close/>
                <a:moveTo>
                  <a:pt x="5051807" y="5206964"/>
                </a:moveTo>
                <a:cubicBezTo>
                  <a:pt x="5090253" y="5206964"/>
                  <a:pt x="5121419" y="5238131"/>
                  <a:pt x="5121419" y="5276577"/>
                </a:cubicBezTo>
                <a:cubicBezTo>
                  <a:pt x="5121419" y="5315023"/>
                  <a:pt x="5090253" y="5346190"/>
                  <a:pt x="5051807" y="5346190"/>
                </a:cubicBezTo>
                <a:cubicBezTo>
                  <a:pt x="5013361" y="5346190"/>
                  <a:pt x="4982194" y="5315023"/>
                  <a:pt x="4982194" y="5276577"/>
                </a:cubicBezTo>
                <a:cubicBezTo>
                  <a:pt x="4982194" y="5238131"/>
                  <a:pt x="5013361" y="5206964"/>
                  <a:pt x="5051807" y="5206964"/>
                </a:cubicBezTo>
                <a:close/>
                <a:moveTo>
                  <a:pt x="4634130" y="5206964"/>
                </a:moveTo>
                <a:cubicBezTo>
                  <a:pt x="4672576" y="5206964"/>
                  <a:pt x="4703743" y="5238131"/>
                  <a:pt x="4703743" y="5276577"/>
                </a:cubicBezTo>
                <a:cubicBezTo>
                  <a:pt x="4703743" y="5315023"/>
                  <a:pt x="4672576" y="5346190"/>
                  <a:pt x="4634130" y="5346190"/>
                </a:cubicBezTo>
                <a:cubicBezTo>
                  <a:pt x="4595684" y="5346190"/>
                  <a:pt x="4564517" y="5315023"/>
                  <a:pt x="4564517" y="5276577"/>
                </a:cubicBezTo>
                <a:cubicBezTo>
                  <a:pt x="4564517" y="5238131"/>
                  <a:pt x="4595684" y="5206964"/>
                  <a:pt x="4634130" y="5206964"/>
                </a:cubicBezTo>
                <a:close/>
                <a:moveTo>
                  <a:pt x="4216509" y="5206964"/>
                </a:moveTo>
                <a:cubicBezTo>
                  <a:pt x="4254955" y="5206964"/>
                  <a:pt x="4286066" y="5238131"/>
                  <a:pt x="4286066" y="5276577"/>
                </a:cubicBezTo>
                <a:cubicBezTo>
                  <a:pt x="4286066" y="5315023"/>
                  <a:pt x="4254955" y="5346190"/>
                  <a:pt x="4216509" y="5346190"/>
                </a:cubicBezTo>
                <a:cubicBezTo>
                  <a:pt x="4178063" y="5346190"/>
                  <a:pt x="4146896" y="5315023"/>
                  <a:pt x="4146896" y="5276577"/>
                </a:cubicBezTo>
                <a:cubicBezTo>
                  <a:pt x="4146896" y="5238131"/>
                  <a:pt x="4178063" y="5206964"/>
                  <a:pt x="4216509" y="5206964"/>
                </a:cubicBezTo>
                <a:close/>
                <a:moveTo>
                  <a:pt x="3798835" y="5206964"/>
                </a:moveTo>
                <a:cubicBezTo>
                  <a:pt x="3837279" y="5206964"/>
                  <a:pt x="3868446" y="5238131"/>
                  <a:pt x="3868446" y="5276577"/>
                </a:cubicBezTo>
                <a:cubicBezTo>
                  <a:pt x="3868446" y="5315023"/>
                  <a:pt x="3837279" y="5346190"/>
                  <a:pt x="3798835" y="5346190"/>
                </a:cubicBezTo>
                <a:cubicBezTo>
                  <a:pt x="3760386" y="5346190"/>
                  <a:pt x="3729223" y="5315023"/>
                  <a:pt x="3729223" y="5276577"/>
                </a:cubicBezTo>
                <a:cubicBezTo>
                  <a:pt x="3729223" y="5238131"/>
                  <a:pt x="3760386" y="5206964"/>
                  <a:pt x="3798835" y="5206964"/>
                </a:cubicBezTo>
                <a:close/>
                <a:moveTo>
                  <a:pt x="3381161" y="5206964"/>
                </a:moveTo>
                <a:cubicBezTo>
                  <a:pt x="3419608" y="5206964"/>
                  <a:pt x="3450775" y="5238131"/>
                  <a:pt x="3450775" y="5276577"/>
                </a:cubicBezTo>
                <a:cubicBezTo>
                  <a:pt x="3450775" y="5315023"/>
                  <a:pt x="3419608" y="5346190"/>
                  <a:pt x="3381161" y="5346190"/>
                </a:cubicBezTo>
                <a:cubicBezTo>
                  <a:pt x="3342712" y="5346190"/>
                  <a:pt x="3311547" y="5315023"/>
                  <a:pt x="3311547" y="5276577"/>
                </a:cubicBezTo>
                <a:cubicBezTo>
                  <a:pt x="3311547" y="5238131"/>
                  <a:pt x="3342712" y="5206964"/>
                  <a:pt x="3381161" y="5206964"/>
                </a:cubicBezTo>
                <a:close/>
                <a:moveTo>
                  <a:pt x="2963479" y="5206964"/>
                </a:moveTo>
                <a:cubicBezTo>
                  <a:pt x="3001925" y="5206964"/>
                  <a:pt x="3033092" y="5238131"/>
                  <a:pt x="3033092" y="5276577"/>
                </a:cubicBezTo>
                <a:cubicBezTo>
                  <a:pt x="3033092" y="5315023"/>
                  <a:pt x="3001925" y="5346190"/>
                  <a:pt x="2963479" y="5346190"/>
                </a:cubicBezTo>
                <a:cubicBezTo>
                  <a:pt x="2925035" y="5346190"/>
                  <a:pt x="2893865" y="5315023"/>
                  <a:pt x="2893865" y="5276577"/>
                </a:cubicBezTo>
                <a:cubicBezTo>
                  <a:pt x="2893865" y="5238131"/>
                  <a:pt x="2925035" y="5206964"/>
                  <a:pt x="2963479" y="5206964"/>
                </a:cubicBezTo>
                <a:close/>
                <a:moveTo>
                  <a:pt x="2545798" y="5206964"/>
                </a:moveTo>
                <a:cubicBezTo>
                  <a:pt x="2584244" y="5206964"/>
                  <a:pt x="2615411" y="5238131"/>
                  <a:pt x="2615411" y="5276577"/>
                </a:cubicBezTo>
                <a:cubicBezTo>
                  <a:pt x="2615411" y="5315023"/>
                  <a:pt x="2584244" y="5346190"/>
                  <a:pt x="2545798" y="5346190"/>
                </a:cubicBezTo>
                <a:cubicBezTo>
                  <a:pt x="2507351" y="5346190"/>
                  <a:pt x="2476185" y="5315023"/>
                  <a:pt x="2476185" y="5276577"/>
                </a:cubicBezTo>
                <a:cubicBezTo>
                  <a:pt x="2476185" y="5238131"/>
                  <a:pt x="2507351" y="5206964"/>
                  <a:pt x="2545798" y="5206964"/>
                </a:cubicBezTo>
                <a:close/>
                <a:moveTo>
                  <a:pt x="2128115" y="5206964"/>
                </a:moveTo>
                <a:cubicBezTo>
                  <a:pt x="2166561" y="5206964"/>
                  <a:pt x="2197728" y="5238131"/>
                  <a:pt x="2197728" y="5276577"/>
                </a:cubicBezTo>
                <a:cubicBezTo>
                  <a:pt x="2197728" y="5315023"/>
                  <a:pt x="2166561" y="5346190"/>
                  <a:pt x="2128115" y="5346190"/>
                </a:cubicBezTo>
                <a:cubicBezTo>
                  <a:pt x="2089669" y="5346190"/>
                  <a:pt x="2058501" y="5315023"/>
                  <a:pt x="2058501" y="5276577"/>
                </a:cubicBezTo>
                <a:cubicBezTo>
                  <a:pt x="2058501" y="5238131"/>
                  <a:pt x="2089669" y="5206964"/>
                  <a:pt x="2128115" y="5206964"/>
                </a:cubicBezTo>
                <a:close/>
                <a:moveTo>
                  <a:pt x="1710431" y="5206964"/>
                </a:moveTo>
                <a:cubicBezTo>
                  <a:pt x="1748879" y="5206964"/>
                  <a:pt x="1780046" y="5238131"/>
                  <a:pt x="1780046" y="5276577"/>
                </a:cubicBezTo>
                <a:cubicBezTo>
                  <a:pt x="1780046" y="5315023"/>
                  <a:pt x="1748879" y="5346190"/>
                  <a:pt x="1710431" y="5346190"/>
                </a:cubicBezTo>
                <a:cubicBezTo>
                  <a:pt x="1671983" y="5346190"/>
                  <a:pt x="1640815" y="5315023"/>
                  <a:pt x="1640815" y="5276577"/>
                </a:cubicBezTo>
                <a:cubicBezTo>
                  <a:pt x="1640815" y="5238131"/>
                  <a:pt x="1671983" y="5206964"/>
                  <a:pt x="1710431" y="5206964"/>
                </a:cubicBezTo>
                <a:close/>
                <a:moveTo>
                  <a:pt x="1292750" y="5206964"/>
                </a:moveTo>
                <a:cubicBezTo>
                  <a:pt x="1331196" y="5206964"/>
                  <a:pt x="1362363" y="5238131"/>
                  <a:pt x="1362363" y="5276577"/>
                </a:cubicBezTo>
                <a:cubicBezTo>
                  <a:pt x="1362363" y="5315023"/>
                  <a:pt x="1331196" y="5346190"/>
                  <a:pt x="1292750" y="5346190"/>
                </a:cubicBezTo>
                <a:cubicBezTo>
                  <a:pt x="1254304" y="5346190"/>
                  <a:pt x="1223137" y="5315023"/>
                  <a:pt x="1223137" y="5276577"/>
                </a:cubicBezTo>
                <a:cubicBezTo>
                  <a:pt x="1223137" y="5238131"/>
                  <a:pt x="1254304" y="5206964"/>
                  <a:pt x="1292750" y="5206964"/>
                </a:cubicBezTo>
                <a:close/>
                <a:moveTo>
                  <a:pt x="875076" y="5206964"/>
                </a:moveTo>
                <a:cubicBezTo>
                  <a:pt x="913522" y="5206964"/>
                  <a:pt x="944689" y="5238131"/>
                  <a:pt x="944689" y="5276577"/>
                </a:cubicBezTo>
                <a:cubicBezTo>
                  <a:pt x="944689" y="5315023"/>
                  <a:pt x="913522" y="5346190"/>
                  <a:pt x="875076" y="5346190"/>
                </a:cubicBezTo>
                <a:cubicBezTo>
                  <a:pt x="836630" y="5346190"/>
                  <a:pt x="805463" y="5315023"/>
                  <a:pt x="805463" y="5276577"/>
                </a:cubicBezTo>
                <a:cubicBezTo>
                  <a:pt x="805463" y="5238131"/>
                  <a:pt x="836630" y="5206964"/>
                  <a:pt x="875076" y="5206964"/>
                </a:cubicBezTo>
                <a:close/>
                <a:moveTo>
                  <a:pt x="457400" y="5206964"/>
                </a:moveTo>
                <a:cubicBezTo>
                  <a:pt x="495846" y="5206964"/>
                  <a:pt x="527014" y="5238131"/>
                  <a:pt x="527014" y="5276577"/>
                </a:cubicBezTo>
                <a:cubicBezTo>
                  <a:pt x="527014" y="5315023"/>
                  <a:pt x="495846" y="5346190"/>
                  <a:pt x="457400" y="5346190"/>
                </a:cubicBezTo>
                <a:cubicBezTo>
                  <a:pt x="418954" y="5346190"/>
                  <a:pt x="387787" y="5315023"/>
                  <a:pt x="387787" y="5276577"/>
                </a:cubicBezTo>
                <a:cubicBezTo>
                  <a:pt x="387787" y="5238131"/>
                  <a:pt x="418954" y="5206964"/>
                  <a:pt x="457400" y="5206964"/>
                </a:cubicBezTo>
                <a:close/>
                <a:moveTo>
                  <a:pt x="39724" y="5206964"/>
                </a:moveTo>
                <a:cubicBezTo>
                  <a:pt x="78170" y="5206964"/>
                  <a:pt x="109337" y="5238131"/>
                  <a:pt x="109337" y="5276577"/>
                </a:cubicBezTo>
                <a:cubicBezTo>
                  <a:pt x="109337" y="5315023"/>
                  <a:pt x="78170" y="5346190"/>
                  <a:pt x="39724" y="5346190"/>
                </a:cubicBezTo>
                <a:cubicBezTo>
                  <a:pt x="30113" y="5346190"/>
                  <a:pt x="20956" y="5344242"/>
                  <a:pt x="12628" y="5340719"/>
                </a:cubicBezTo>
                <a:lnTo>
                  <a:pt x="0" y="5332205"/>
                </a:lnTo>
                <a:lnTo>
                  <a:pt x="0" y="5220949"/>
                </a:lnTo>
                <a:lnTo>
                  <a:pt x="12628" y="5212435"/>
                </a:lnTo>
                <a:cubicBezTo>
                  <a:pt x="20956" y="5208912"/>
                  <a:pt x="30113" y="5206964"/>
                  <a:pt x="39724" y="5206964"/>
                </a:cubicBezTo>
                <a:close/>
                <a:moveTo>
                  <a:pt x="12152306" y="4900668"/>
                </a:moveTo>
                <a:cubicBezTo>
                  <a:pt x="12161917" y="4900668"/>
                  <a:pt x="12171074" y="4902616"/>
                  <a:pt x="12179402" y="4906139"/>
                </a:cubicBezTo>
                <a:lnTo>
                  <a:pt x="12192000" y="4914632"/>
                </a:lnTo>
                <a:lnTo>
                  <a:pt x="12192000" y="5025930"/>
                </a:lnTo>
                <a:lnTo>
                  <a:pt x="12179402" y="5034423"/>
                </a:lnTo>
                <a:cubicBezTo>
                  <a:pt x="12171074" y="5037946"/>
                  <a:pt x="12161917" y="5039894"/>
                  <a:pt x="12152306" y="5039894"/>
                </a:cubicBezTo>
                <a:cubicBezTo>
                  <a:pt x="12113860" y="5039894"/>
                  <a:pt x="12082694" y="5008727"/>
                  <a:pt x="12082694" y="4970281"/>
                </a:cubicBezTo>
                <a:cubicBezTo>
                  <a:pt x="12082694" y="4931835"/>
                  <a:pt x="12113860" y="4900668"/>
                  <a:pt x="12152306" y="4900668"/>
                </a:cubicBezTo>
                <a:close/>
                <a:moveTo>
                  <a:pt x="11734630" y="4900668"/>
                </a:moveTo>
                <a:cubicBezTo>
                  <a:pt x="11773076" y="4900668"/>
                  <a:pt x="11804243" y="4931835"/>
                  <a:pt x="11804243" y="4970281"/>
                </a:cubicBezTo>
                <a:cubicBezTo>
                  <a:pt x="11804243" y="5008727"/>
                  <a:pt x="11773076" y="5039894"/>
                  <a:pt x="11734630" y="5039894"/>
                </a:cubicBezTo>
                <a:cubicBezTo>
                  <a:pt x="11696184" y="5039894"/>
                  <a:pt x="11665017" y="5008727"/>
                  <a:pt x="11665017" y="4970281"/>
                </a:cubicBezTo>
                <a:cubicBezTo>
                  <a:pt x="11665017" y="4931835"/>
                  <a:pt x="11696184" y="4900668"/>
                  <a:pt x="11734630" y="4900668"/>
                </a:cubicBezTo>
                <a:close/>
                <a:moveTo>
                  <a:pt x="11316953" y="4900668"/>
                </a:moveTo>
                <a:cubicBezTo>
                  <a:pt x="11355399" y="4900668"/>
                  <a:pt x="11386566" y="4931835"/>
                  <a:pt x="11386566" y="4970281"/>
                </a:cubicBezTo>
                <a:cubicBezTo>
                  <a:pt x="11386566" y="5008727"/>
                  <a:pt x="11355399" y="5039894"/>
                  <a:pt x="11316953" y="5039894"/>
                </a:cubicBezTo>
                <a:cubicBezTo>
                  <a:pt x="11278507" y="5039894"/>
                  <a:pt x="11247341" y="5008727"/>
                  <a:pt x="11247341" y="4970281"/>
                </a:cubicBezTo>
                <a:cubicBezTo>
                  <a:pt x="11247341" y="4931835"/>
                  <a:pt x="11278507" y="4900668"/>
                  <a:pt x="11316953" y="4900668"/>
                </a:cubicBezTo>
                <a:close/>
                <a:moveTo>
                  <a:pt x="10899277" y="4900668"/>
                </a:moveTo>
                <a:cubicBezTo>
                  <a:pt x="10937723" y="4900668"/>
                  <a:pt x="10968890" y="4931835"/>
                  <a:pt x="10968890" y="4970281"/>
                </a:cubicBezTo>
                <a:cubicBezTo>
                  <a:pt x="10968890" y="5008727"/>
                  <a:pt x="10937723" y="5039894"/>
                  <a:pt x="10899277" y="5039894"/>
                </a:cubicBezTo>
                <a:cubicBezTo>
                  <a:pt x="10860831" y="5039894"/>
                  <a:pt x="10829664" y="5008727"/>
                  <a:pt x="10829664" y="4970281"/>
                </a:cubicBezTo>
                <a:cubicBezTo>
                  <a:pt x="10829664" y="4931835"/>
                  <a:pt x="10860831" y="4900668"/>
                  <a:pt x="10899277" y="4900668"/>
                </a:cubicBezTo>
                <a:close/>
                <a:moveTo>
                  <a:pt x="10481600" y="4900668"/>
                </a:moveTo>
                <a:cubicBezTo>
                  <a:pt x="10520046" y="4900668"/>
                  <a:pt x="10551213" y="4931835"/>
                  <a:pt x="10551213" y="4970281"/>
                </a:cubicBezTo>
                <a:cubicBezTo>
                  <a:pt x="10551213" y="5008727"/>
                  <a:pt x="10520046" y="5039894"/>
                  <a:pt x="10481600" y="5039894"/>
                </a:cubicBezTo>
                <a:cubicBezTo>
                  <a:pt x="10443154" y="5039894"/>
                  <a:pt x="10411988" y="5008727"/>
                  <a:pt x="10411988" y="4970281"/>
                </a:cubicBezTo>
                <a:cubicBezTo>
                  <a:pt x="10411988" y="4931835"/>
                  <a:pt x="10443154" y="4900668"/>
                  <a:pt x="10481600" y="4900668"/>
                </a:cubicBezTo>
                <a:close/>
                <a:moveTo>
                  <a:pt x="10063924" y="4900668"/>
                </a:moveTo>
                <a:cubicBezTo>
                  <a:pt x="10102370" y="4900668"/>
                  <a:pt x="10133537" y="4931835"/>
                  <a:pt x="10133537" y="4970281"/>
                </a:cubicBezTo>
                <a:cubicBezTo>
                  <a:pt x="10133537" y="5008727"/>
                  <a:pt x="10102370" y="5039894"/>
                  <a:pt x="10063924" y="5039894"/>
                </a:cubicBezTo>
                <a:cubicBezTo>
                  <a:pt x="10025478" y="5039894"/>
                  <a:pt x="9994311" y="5008727"/>
                  <a:pt x="9994311" y="4970281"/>
                </a:cubicBezTo>
                <a:cubicBezTo>
                  <a:pt x="9994311" y="4931835"/>
                  <a:pt x="10025478" y="4900668"/>
                  <a:pt x="10063924" y="4900668"/>
                </a:cubicBezTo>
                <a:close/>
                <a:moveTo>
                  <a:pt x="9646247" y="4900668"/>
                </a:moveTo>
                <a:cubicBezTo>
                  <a:pt x="9684693" y="4900668"/>
                  <a:pt x="9715860" y="4931835"/>
                  <a:pt x="9715860" y="4970281"/>
                </a:cubicBezTo>
                <a:cubicBezTo>
                  <a:pt x="9715860" y="5008727"/>
                  <a:pt x="9684693" y="5039894"/>
                  <a:pt x="9646247" y="5039894"/>
                </a:cubicBezTo>
                <a:cubicBezTo>
                  <a:pt x="9607802" y="5039894"/>
                  <a:pt x="9576635" y="5008727"/>
                  <a:pt x="9576635" y="4970281"/>
                </a:cubicBezTo>
                <a:cubicBezTo>
                  <a:pt x="9576635" y="4931835"/>
                  <a:pt x="9607802" y="4900668"/>
                  <a:pt x="9646247" y="4900668"/>
                </a:cubicBezTo>
                <a:close/>
                <a:moveTo>
                  <a:pt x="9228571" y="4900668"/>
                </a:moveTo>
                <a:cubicBezTo>
                  <a:pt x="9267017" y="4900668"/>
                  <a:pt x="9298184" y="4931835"/>
                  <a:pt x="9298184" y="4970281"/>
                </a:cubicBezTo>
                <a:cubicBezTo>
                  <a:pt x="9298184" y="5008727"/>
                  <a:pt x="9267017" y="5039894"/>
                  <a:pt x="9228571" y="5039894"/>
                </a:cubicBezTo>
                <a:cubicBezTo>
                  <a:pt x="9190125" y="5039894"/>
                  <a:pt x="9158958" y="5008727"/>
                  <a:pt x="9158958" y="4970281"/>
                </a:cubicBezTo>
                <a:cubicBezTo>
                  <a:pt x="9158958" y="4931835"/>
                  <a:pt x="9190125" y="4900668"/>
                  <a:pt x="9228571" y="4900668"/>
                </a:cubicBezTo>
                <a:close/>
                <a:moveTo>
                  <a:pt x="8810895" y="4900668"/>
                </a:moveTo>
                <a:cubicBezTo>
                  <a:pt x="8849341" y="4900668"/>
                  <a:pt x="8880507" y="4931835"/>
                  <a:pt x="8880507" y="4970281"/>
                </a:cubicBezTo>
                <a:cubicBezTo>
                  <a:pt x="8880507" y="5008727"/>
                  <a:pt x="8849341" y="5039894"/>
                  <a:pt x="8810895" y="5039894"/>
                </a:cubicBezTo>
                <a:cubicBezTo>
                  <a:pt x="8772449" y="5039894"/>
                  <a:pt x="8741282" y="5008727"/>
                  <a:pt x="8741282" y="4970281"/>
                </a:cubicBezTo>
                <a:cubicBezTo>
                  <a:pt x="8741282" y="4931835"/>
                  <a:pt x="8772449" y="4900668"/>
                  <a:pt x="8810895" y="4900668"/>
                </a:cubicBezTo>
                <a:close/>
                <a:moveTo>
                  <a:pt x="8393218" y="4900668"/>
                </a:moveTo>
                <a:cubicBezTo>
                  <a:pt x="8431664" y="4900668"/>
                  <a:pt x="8462831" y="4931835"/>
                  <a:pt x="8462831" y="4970281"/>
                </a:cubicBezTo>
                <a:cubicBezTo>
                  <a:pt x="8462831" y="5008727"/>
                  <a:pt x="8431664" y="5039894"/>
                  <a:pt x="8393218" y="5039894"/>
                </a:cubicBezTo>
                <a:cubicBezTo>
                  <a:pt x="8354772" y="5039894"/>
                  <a:pt x="8323606" y="5008727"/>
                  <a:pt x="8323606" y="4970281"/>
                </a:cubicBezTo>
                <a:cubicBezTo>
                  <a:pt x="8323606" y="4931835"/>
                  <a:pt x="8354772" y="4900668"/>
                  <a:pt x="8393218" y="4900668"/>
                </a:cubicBezTo>
                <a:close/>
                <a:moveTo>
                  <a:pt x="7975542" y="4900668"/>
                </a:moveTo>
                <a:cubicBezTo>
                  <a:pt x="8013988" y="4900668"/>
                  <a:pt x="8045155" y="4931835"/>
                  <a:pt x="8045155" y="4970281"/>
                </a:cubicBezTo>
                <a:cubicBezTo>
                  <a:pt x="8045155" y="5008727"/>
                  <a:pt x="8013988" y="5039894"/>
                  <a:pt x="7975542" y="5039894"/>
                </a:cubicBezTo>
                <a:cubicBezTo>
                  <a:pt x="7937096" y="5039894"/>
                  <a:pt x="7905929" y="5008727"/>
                  <a:pt x="7905929" y="4970281"/>
                </a:cubicBezTo>
                <a:cubicBezTo>
                  <a:pt x="7905929" y="4931835"/>
                  <a:pt x="7937096" y="4900668"/>
                  <a:pt x="7975542" y="4900668"/>
                </a:cubicBezTo>
                <a:close/>
                <a:moveTo>
                  <a:pt x="7557865" y="4900668"/>
                </a:moveTo>
                <a:cubicBezTo>
                  <a:pt x="7596311" y="4900668"/>
                  <a:pt x="7627478" y="4931835"/>
                  <a:pt x="7627478" y="4970281"/>
                </a:cubicBezTo>
                <a:cubicBezTo>
                  <a:pt x="7627478" y="5008727"/>
                  <a:pt x="7596311" y="5039894"/>
                  <a:pt x="7557865" y="5039894"/>
                </a:cubicBezTo>
                <a:cubicBezTo>
                  <a:pt x="7519419" y="5039894"/>
                  <a:pt x="7488253" y="5008727"/>
                  <a:pt x="7488253" y="4970281"/>
                </a:cubicBezTo>
                <a:cubicBezTo>
                  <a:pt x="7488253" y="4931835"/>
                  <a:pt x="7519419" y="4900668"/>
                  <a:pt x="7557865" y="4900668"/>
                </a:cubicBezTo>
                <a:close/>
                <a:moveTo>
                  <a:pt x="7140189" y="4900668"/>
                </a:moveTo>
                <a:cubicBezTo>
                  <a:pt x="7178635" y="4900668"/>
                  <a:pt x="7209802" y="4931835"/>
                  <a:pt x="7209802" y="4970281"/>
                </a:cubicBezTo>
                <a:cubicBezTo>
                  <a:pt x="7209802" y="5008727"/>
                  <a:pt x="7178635" y="5039894"/>
                  <a:pt x="7140189" y="5039894"/>
                </a:cubicBezTo>
                <a:cubicBezTo>
                  <a:pt x="7101743" y="5039894"/>
                  <a:pt x="7070576" y="5008727"/>
                  <a:pt x="7070576" y="4970281"/>
                </a:cubicBezTo>
                <a:cubicBezTo>
                  <a:pt x="7070576" y="4931835"/>
                  <a:pt x="7101743" y="4900668"/>
                  <a:pt x="7140189" y="4900668"/>
                </a:cubicBezTo>
                <a:close/>
                <a:moveTo>
                  <a:pt x="6722513" y="4900668"/>
                </a:moveTo>
                <a:cubicBezTo>
                  <a:pt x="6760958" y="4900668"/>
                  <a:pt x="6792125" y="4931835"/>
                  <a:pt x="6792125" y="4970281"/>
                </a:cubicBezTo>
                <a:cubicBezTo>
                  <a:pt x="6792125" y="5008727"/>
                  <a:pt x="6760958" y="5039894"/>
                  <a:pt x="6722513" y="5039894"/>
                </a:cubicBezTo>
                <a:cubicBezTo>
                  <a:pt x="6684067" y="5039894"/>
                  <a:pt x="6652900" y="5008727"/>
                  <a:pt x="6652900" y="4970281"/>
                </a:cubicBezTo>
                <a:cubicBezTo>
                  <a:pt x="6652900" y="4931835"/>
                  <a:pt x="6684067" y="4900668"/>
                  <a:pt x="6722513" y="4900668"/>
                </a:cubicBezTo>
                <a:close/>
                <a:moveTo>
                  <a:pt x="6304836" y="4900668"/>
                </a:moveTo>
                <a:cubicBezTo>
                  <a:pt x="6343282" y="4900668"/>
                  <a:pt x="6374449" y="4931835"/>
                  <a:pt x="6374449" y="4970281"/>
                </a:cubicBezTo>
                <a:cubicBezTo>
                  <a:pt x="6374449" y="5008727"/>
                  <a:pt x="6343282" y="5039894"/>
                  <a:pt x="6304836" y="5039894"/>
                </a:cubicBezTo>
                <a:cubicBezTo>
                  <a:pt x="6266390" y="5039894"/>
                  <a:pt x="6235223" y="5008727"/>
                  <a:pt x="6235223" y="4970281"/>
                </a:cubicBezTo>
                <a:cubicBezTo>
                  <a:pt x="6235223" y="4931835"/>
                  <a:pt x="6266390" y="4900668"/>
                  <a:pt x="6304836" y="4900668"/>
                </a:cubicBezTo>
                <a:close/>
                <a:moveTo>
                  <a:pt x="5887160" y="4900668"/>
                </a:moveTo>
                <a:cubicBezTo>
                  <a:pt x="5925606" y="4900668"/>
                  <a:pt x="5956772" y="4931835"/>
                  <a:pt x="5956772" y="4970281"/>
                </a:cubicBezTo>
                <a:cubicBezTo>
                  <a:pt x="5956772" y="5008727"/>
                  <a:pt x="5925606" y="5039894"/>
                  <a:pt x="5887160" y="5039894"/>
                </a:cubicBezTo>
                <a:cubicBezTo>
                  <a:pt x="5848714" y="5039894"/>
                  <a:pt x="5817547" y="5008727"/>
                  <a:pt x="5817547" y="4970281"/>
                </a:cubicBezTo>
                <a:cubicBezTo>
                  <a:pt x="5817547" y="4931835"/>
                  <a:pt x="5848714" y="4900668"/>
                  <a:pt x="5887160" y="4900668"/>
                </a:cubicBezTo>
                <a:close/>
                <a:moveTo>
                  <a:pt x="5469483" y="4900668"/>
                </a:moveTo>
                <a:cubicBezTo>
                  <a:pt x="5507929" y="4900668"/>
                  <a:pt x="5539096" y="4931835"/>
                  <a:pt x="5539096" y="4970281"/>
                </a:cubicBezTo>
                <a:cubicBezTo>
                  <a:pt x="5539096" y="5008727"/>
                  <a:pt x="5507929" y="5039894"/>
                  <a:pt x="5469483" y="5039894"/>
                </a:cubicBezTo>
                <a:cubicBezTo>
                  <a:pt x="5431037" y="5039894"/>
                  <a:pt x="5399870" y="5008727"/>
                  <a:pt x="5399870" y="4970281"/>
                </a:cubicBezTo>
                <a:cubicBezTo>
                  <a:pt x="5399870" y="4931835"/>
                  <a:pt x="5431037" y="4900668"/>
                  <a:pt x="5469483" y="4900668"/>
                </a:cubicBezTo>
                <a:close/>
                <a:moveTo>
                  <a:pt x="5051807" y="4900668"/>
                </a:moveTo>
                <a:cubicBezTo>
                  <a:pt x="5090253" y="4900668"/>
                  <a:pt x="5121419" y="4931835"/>
                  <a:pt x="5121419" y="4970281"/>
                </a:cubicBezTo>
                <a:cubicBezTo>
                  <a:pt x="5121419" y="5008727"/>
                  <a:pt x="5090253" y="5039894"/>
                  <a:pt x="5051807" y="5039894"/>
                </a:cubicBezTo>
                <a:cubicBezTo>
                  <a:pt x="5013361" y="5039894"/>
                  <a:pt x="4982194" y="5008727"/>
                  <a:pt x="4982194" y="4970281"/>
                </a:cubicBezTo>
                <a:cubicBezTo>
                  <a:pt x="4982194" y="4931835"/>
                  <a:pt x="5013361" y="4900668"/>
                  <a:pt x="5051807" y="4900668"/>
                </a:cubicBezTo>
                <a:close/>
                <a:moveTo>
                  <a:pt x="4634130" y="4900668"/>
                </a:moveTo>
                <a:cubicBezTo>
                  <a:pt x="4672576" y="4900668"/>
                  <a:pt x="4703743" y="4931835"/>
                  <a:pt x="4703743" y="4970281"/>
                </a:cubicBezTo>
                <a:cubicBezTo>
                  <a:pt x="4703743" y="5008727"/>
                  <a:pt x="4672576" y="5039894"/>
                  <a:pt x="4634130" y="5039894"/>
                </a:cubicBezTo>
                <a:cubicBezTo>
                  <a:pt x="4595684" y="5039894"/>
                  <a:pt x="4564517" y="5008727"/>
                  <a:pt x="4564517" y="4970281"/>
                </a:cubicBezTo>
                <a:cubicBezTo>
                  <a:pt x="4564517" y="4931835"/>
                  <a:pt x="4595684" y="4900668"/>
                  <a:pt x="4634130" y="4900668"/>
                </a:cubicBezTo>
                <a:close/>
                <a:moveTo>
                  <a:pt x="4216517" y="4900668"/>
                </a:moveTo>
                <a:cubicBezTo>
                  <a:pt x="4254962" y="4900668"/>
                  <a:pt x="4286066" y="4931835"/>
                  <a:pt x="4286066" y="4970281"/>
                </a:cubicBezTo>
                <a:cubicBezTo>
                  <a:pt x="4286066" y="5008727"/>
                  <a:pt x="4254962" y="5039894"/>
                  <a:pt x="4216517" y="5039894"/>
                </a:cubicBezTo>
                <a:cubicBezTo>
                  <a:pt x="4178071" y="5039894"/>
                  <a:pt x="4146904" y="5008727"/>
                  <a:pt x="4146904" y="4970281"/>
                </a:cubicBezTo>
                <a:cubicBezTo>
                  <a:pt x="4146904" y="4931835"/>
                  <a:pt x="4178071" y="4900668"/>
                  <a:pt x="4216517" y="4900668"/>
                </a:cubicBezTo>
                <a:close/>
                <a:moveTo>
                  <a:pt x="3798843" y="4900668"/>
                </a:moveTo>
                <a:cubicBezTo>
                  <a:pt x="3837288" y="4900668"/>
                  <a:pt x="3868454" y="4931835"/>
                  <a:pt x="3868454" y="4970281"/>
                </a:cubicBezTo>
                <a:cubicBezTo>
                  <a:pt x="3868454" y="5008727"/>
                  <a:pt x="3837288" y="5039894"/>
                  <a:pt x="3798843" y="5039894"/>
                </a:cubicBezTo>
                <a:cubicBezTo>
                  <a:pt x="3760393" y="5039894"/>
                  <a:pt x="3729230" y="5008727"/>
                  <a:pt x="3729230" y="4970281"/>
                </a:cubicBezTo>
                <a:cubicBezTo>
                  <a:pt x="3729230" y="4931835"/>
                  <a:pt x="3760393" y="4900668"/>
                  <a:pt x="3798843" y="4900668"/>
                </a:cubicBezTo>
                <a:close/>
                <a:moveTo>
                  <a:pt x="3381170" y="4900668"/>
                </a:moveTo>
                <a:cubicBezTo>
                  <a:pt x="3419616" y="4900668"/>
                  <a:pt x="3450783" y="4931835"/>
                  <a:pt x="3450783" y="4970281"/>
                </a:cubicBezTo>
                <a:cubicBezTo>
                  <a:pt x="3450783" y="5008727"/>
                  <a:pt x="3419616" y="5039894"/>
                  <a:pt x="3381170" y="5039894"/>
                </a:cubicBezTo>
                <a:cubicBezTo>
                  <a:pt x="3342722" y="5039894"/>
                  <a:pt x="3311555" y="5008727"/>
                  <a:pt x="3311555" y="4970281"/>
                </a:cubicBezTo>
                <a:cubicBezTo>
                  <a:pt x="3311555" y="4931835"/>
                  <a:pt x="3342722" y="4900668"/>
                  <a:pt x="3381170" y="4900668"/>
                </a:cubicBezTo>
                <a:close/>
                <a:moveTo>
                  <a:pt x="2963488" y="4900668"/>
                </a:moveTo>
                <a:cubicBezTo>
                  <a:pt x="3001934" y="4900668"/>
                  <a:pt x="3033100" y="4931835"/>
                  <a:pt x="3033100" y="4970281"/>
                </a:cubicBezTo>
                <a:cubicBezTo>
                  <a:pt x="3033100" y="5008727"/>
                  <a:pt x="3001934" y="5039894"/>
                  <a:pt x="2963488" y="5039894"/>
                </a:cubicBezTo>
                <a:cubicBezTo>
                  <a:pt x="2925042" y="5039894"/>
                  <a:pt x="2893873" y="5008727"/>
                  <a:pt x="2893873" y="4970281"/>
                </a:cubicBezTo>
                <a:cubicBezTo>
                  <a:pt x="2893873" y="4931835"/>
                  <a:pt x="2925042" y="4900668"/>
                  <a:pt x="2963488" y="4900668"/>
                </a:cubicBezTo>
                <a:close/>
                <a:moveTo>
                  <a:pt x="2545805" y="4900668"/>
                </a:moveTo>
                <a:cubicBezTo>
                  <a:pt x="2584251" y="4900668"/>
                  <a:pt x="2615418" y="4931835"/>
                  <a:pt x="2615418" y="4970281"/>
                </a:cubicBezTo>
                <a:cubicBezTo>
                  <a:pt x="2615418" y="5008727"/>
                  <a:pt x="2584251" y="5039894"/>
                  <a:pt x="2545805" y="5039894"/>
                </a:cubicBezTo>
                <a:cubicBezTo>
                  <a:pt x="2507358" y="5039894"/>
                  <a:pt x="2476191" y="5008727"/>
                  <a:pt x="2476191" y="4970281"/>
                </a:cubicBezTo>
                <a:cubicBezTo>
                  <a:pt x="2476191" y="4931835"/>
                  <a:pt x="2507358" y="4900668"/>
                  <a:pt x="2545805" y="4900668"/>
                </a:cubicBezTo>
                <a:close/>
                <a:moveTo>
                  <a:pt x="2128121" y="4900668"/>
                </a:moveTo>
                <a:cubicBezTo>
                  <a:pt x="2166567" y="4900668"/>
                  <a:pt x="2197734" y="4931835"/>
                  <a:pt x="2197734" y="4970281"/>
                </a:cubicBezTo>
                <a:cubicBezTo>
                  <a:pt x="2197734" y="5008727"/>
                  <a:pt x="2166567" y="5039894"/>
                  <a:pt x="2128121" y="5039894"/>
                </a:cubicBezTo>
                <a:cubicBezTo>
                  <a:pt x="2089675" y="5039894"/>
                  <a:pt x="2058509" y="5008727"/>
                  <a:pt x="2058509" y="4970281"/>
                </a:cubicBezTo>
                <a:cubicBezTo>
                  <a:pt x="2058509" y="4931835"/>
                  <a:pt x="2089675" y="4900668"/>
                  <a:pt x="2128121" y="4900668"/>
                </a:cubicBezTo>
                <a:close/>
                <a:moveTo>
                  <a:pt x="1710438" y="4900668"/>
                </a:moveTo>
                <a:cubicBezTo>
                  <a:pt x="1748885" y="4900668"/>
                  <a:pt x="1780050" y="4931835"/>
                  <a:pt x="1780050" y="4970281"/>
                </a:cubicBezTo>
                <a:cubicBezTo>
                  <a:pt x="1780050" y="5008727"/>
                  <a:pt x="1748885" y="5039894"/>
                  <a:pt x="1710438" y="5039894"/>
                </a:cubicBezTo>
                <a:cubicBezTo>
                  <a:pt x="1671989" y="5039894"/>
                  <a:pt x="1640821" y="5008727"/>
                  <a:pt x="1640821" y="4970281"/>
                </a:cubicBezTo>
                <a:cubicBezTo>
                  <a:pt x="1640821" y="4931835"/>
                  <a:pt x="1671989" y="4900668"/>
                  <a:pt x="1710438" y="4900668"/>
                </a:cubicBezTo>
                <a:close/>
                <a:moveTo>
                  <a:pt x="1292755" y="4900668"/>
                </a:moveTo>
                <a:cubicBezTo>
                  <a:pt x="1331201" y="4900668"/>
                  <a:pt x="1362367" y="4931835"/>
                  <a:pt x="1362367" y="4970281"/>
                </a:cubicBezTo>
                <a:cubicBezTo>
                  <a:pt x="1362367" y="5008727"/>
                  <a:pt x="1331201" y="5039894"/>
                  <a:pt x="1292755" y="5039894"/>
                </a:cubicBezTo>
                <a:cubicBezTo>
                  <a:pt x="1254309" y="5039894"/>
                  <a:pt x="1223141" y="5008727"/>
                  <a:pt x="1223141" y="4970281"/>
                </a:cubicBezTo>
                <a:cubicBezTo>
                  <a:pt x="1223141" y="4931835"/>
                  <a:pt x="1254309" y="4900668"/>
                  <a:pt x="1292755" y="4900668"/>
                </a:cubicBezTo>
                <a:close/>
                <a:moveTo>
                  <a:pt x="875081" y="4900668"/>
                </a:moveTo>
                <a:cubicBezTo>
                  <a:pt x="913528" y="4900668"/>
                  <a:pt x="944694" y="4931835"/>
                  <a:pt x="944694" y="4970281"/>
                </a:cubicBezTo>
                <a:cubicBezTo>
                  <a:pt x="944694" y="5008727"/>
                  <a:pt x="913528" y="5039894"/>
                  <a:pt x="875081" y="5039894"/>
                </a:cubicBezTo>
                <a:cubicBezTo>
                  <a:pt x="836635" y="5039894"/>
                  <a:pt x="805468" y="5008727"/>
                  <a:pt x="805468" y="4970281"/>
                </a:cubicBezTo>
                <a:cubicBezTo>
                  <a:pt x="805468" y="4931835"/>
                  <a:pt x="836635" y="4900668"/>
                  <a:pt x="875081" y="4900668"/>
                </a:cubicBezTo>
                <a:close/>
                <a:moveTo>
                  <a:pt x="457406" y="4900668"/>
                </a:moveTo>
                <a:cubicBezTo>
                  <a:pt x="495852" y="4900668"/>
                  <a:pt x="527019" y="4931835"/>
                  <a:pt x="527019" y="4970281"/>
                </a:cubicBezTo>
                <a:cubicBezTo>
                  <a:pt x="527019" y="5008727"/>
                  <a:pt x="495852" y="5039894"/>
                  <a:pt x="457406" y="5039894"/>
                </a:cubicBezTo>
                <a:cubicBezTo>
                  <a:pt x="418959" y="5039894"/>
                  <a:pt x="387792" y="5008727"/>
                  <a:pt x="387792" y="4970281"/>
                </a:cubicBezTo>
                <a:cubicBezTo>
                  <a:pt x="387792" y="4931835"/>
                  <a:pt x="418959" y="4900668"/>
                  <a:pt x="457406" y="4900668"/>
                </a:cubicBezTo>
                <a:close/>
                <a:moveTo>
                  <a:pt x="39729" y="4900668"/>
                </a:moveTo>
                <a:cubicBezTo>
                  <a:pt x="78175" y="4900668"/>
                  <a:pt x="109342" y="4931835"/>
                  <a:pt x="109342" y="4970281"/>
                </a:cubicBezTo>
                <a:cubicBezTo>
                  <a:pt x="109342" y="5008727"/>
                  <a:pt x="78175" y="5039894"/>
                  <a:pt x="39729" y="5039894"/>
                </a:cubicBezTo>
                <a:cubicBezTo>
                  <a:pt x="30118" y="5039894"/>
                  <a:pt x="20961" y="5037946"/>
                  <a:pt x="12633" y="5034423"/>
                </a:cubicBezTo>
                <a:lnTo>
                  <a:pt x="0" y="5025906"/>
                </a:lnTo>
                <a:lnTo>
                  <a:pt x="0" y="4914656"/>
                </a:lnTo>
                <a:lnTo>
                  <a:pt x="12633" y="4906139"/>
                </a:lnTo>
                <a:cubicBezTo>
                  <a:pt x="20961" y="4902616"/>
                  <a:pt x="30118" y="4900668"/>
                  <a:pt x="39729" y="4900668"/>
                </a:cubicBezTo>
                <a:close/>
                <a:moveTo>
                  <a:pt x="12152306" y="4594372"/>
                </a:moveTo>
                <a:cubicBezTo>
                  <a:pt x="12161917" y="4594372"/>
                  <a:pt x="12171074" y="4596320"/>
                  <a:pt x="12179402" y="4599843"/>
                </a:cubicBezTo>
                <a:lnTo>
                  <a:pt x="12192000" y="4608336"/>
                </a:lnTo>
                <a:lnTo>
                  <a:pt x="12192000" y="4719634"/>
                </a:lnTo>
                <a:lnTo>
                  <a:pt x="12179402" y="4728127"/>
                </a:lnTo>
                <a:cubicBezTo>
                  <a:pt x="12171074" y="4731650"/>
                  <a:pt x="12161917" y="4733598"/>
                  <a:pt x="12152306" y="4733598"/>
                </a:cubicBezTo>
                <a:cubicBezTo>
                  <a:pt x="12113860" y="4733598"/>
                  <a:pt x="12082694" y="4702431"/>
                  <a:pt x="12082694" y="4663985"/>
                </a:cubicBezTo>
                <a:cubicBezTo>
                  <a:pt x="12082694" y="4625539"/>
                  <a:pt x="12113860" y="4594372"/>
                  <a:pt x="12152306" y="4594372"/>
                </a:cubicBezTo>
                <a:close/>
                <a:moveTo>
                  <a:pt x="11734630" y="4594372"/>
                </a:moveTo>
                <a:cubicBezTo>
                  <a:pt x="11773076" y="4594372"/>
                  <a:pt x="11804243" y="4625539"/>
                  <a:pt x="11804243" y="4663985"/>
                </a:cubicBezTo>
                <a:cubicBezTo>
                  <a:pt x="11804243" y="4702431"/>
                  <a:pt x="11773076" y="4733598"/>
                  <a:pt x="11734630" y="4733598"/>
                </a:cubicBezTo>
                <a:cubicBezTo>
                  <a:pt x="11696184" y="4733598"/>
                  <a:pt x="11665017" y="4702431"/>
                  <a:pt x="11665017" y="4663985"/>
                </a:cubicBezTo>
                <a:cubicBezTo>
                  <a:pt x="11665017" y="4625539"/>
                  <a:pt x="11696184" y="4594372"/>
                  <a:pt x="11734630" y="4594372"/>
                </a:cubicBezTo>
                <a:close/>
                <a:moveTo>
                  <a:pt x="11316953" y="4594372"/>
                </a:moveTo>
                <a:cubicBezTo>
                  <a:pt x="11355399" y="4594372"/>
                  <a:pt x="11386566" y="4625539"/>
                  <a:pt x="11386566" y="4663985"/>
                </a:cubicBezTo>
                <a:cubicBezTo>
                  <a:pt x="11386566" y="4702431"/>
                  <a:pt x="11355399" y="4733598"/>
                  <a:pt x="11316953" y="4733598"/>
                </a:cubicBezTo>
                <a:cubicBezTo>
                  <a:pt x="11278507" y="4733598"/>
                  <a:pt x="11247341" y="4702431"/>
                  <a:pt x="11247341" y="4663985"/>
                </a:cubicBezTo>
                <a:cubicBezTo>
                  <a:pt x="11247341" y="4625539"/>
                  <a:pt x="11278507" y="4594372"/>
                  <a:pt x="11316953" y="4594372"/>
                </a:cubicBezTo>
                <a:close/>
                <a:moveTo>
                  <a:pt x="10899277" y="4594372"/>
                </a:moveTo>
                <a:cubicBezTo>
                  <a:pt x="10937723" y="4594372"/>
                  <a:pt x="10968890" y="4625539"/>
                  <a:pt x="10968890" y="4663985"/>
                </a:cubicBezTo>
                <a:cubicBezTo>
                  <a:pt x="10968890" y="4702431"/>
                  <a:pt x="10937723" y="4733598"/>
                  <a:pt x="10899277" y="4733598"/>
                </a:cubicBezTo>
                <a:cubicBezTo>
                  <a:pt x="10860831" y="4733598"/>
                  <a:pt x="10829664" y="4702431"/>
                  <a:pt x="10829664" y="4663985"/>
                </a:cubicBezTo>
                <a:cubicBezTo>
                  <a:pt x="10829664" y="4625539"/>
                  <a:pt x="10860831" y="4594372"/>
                  <a:pt x="10899277" y="4594372"/>
                </a:cubicBezTo>
                <a:close/>
                <a:moveTo>
                  <a:pt x="10481600" y="4594372"/>
                </a:moveTo>
                <a:cubicBezTo>
                  <a:pt x="10520046" y="4594372"/>
                  <a:pt x="10551213" y="4625539"/>
                  <a:pt x="10551213" y="4663985"/>
                </a:cubicBezTo>
                <a:cubicBezTo>
                  <a:pt x="10551213" y="4702431"/>
                  <a:pt x="10520046" y="4733598"/>
                  <a:pt x="10481600" y="4733598"/>
                </a:cubicBezTo>
                <a:cubicBezTo>
                  <a:pt x="10443154" y="4733598"/>
                  <a:pt x="10411988" y="4702431"/>
                  <a:pt x="10411988" y="4663985"/>
                </a:cubicBezTo>
                <a:cubicBezTo>
                  <a:pt x="10411988" y="4625539"/>
                  <a:pt x="10443154" y="4594372"/>
                  <a:pt x="10481600" y="4594372"/>
                </a:cubicBezTo>
                <a:close/>
                <a:moveTo>
                  <a:pt x="10063924" y="4594372"/>
                </a:moveTo>
                <a:cubicBezTo>
                  <a:pt x="10102370" y="4594372"/>
                  <a:pt x="10133537" y="4625539"/>
                  <a:pt x="10133537" y="4663985"/>
                </a:cubicBezTo>
                <a:cubicBezTo>
                  <a:pt x="10133537" y="4702431"/>
                  <a:pt x="10102370" y="4733598"/>
                  <a:pt x="10063924" y="4733598"/>
                </a:cubicBezTo>
                <a:cubicBezTo>
                  <a:pt x="10025478" y="4733598"/>
                  <a:pt x="9994311" y="4702431"/>
                  <a:pt x="9994311" y="4663985"/>
                </a:cubicBezTo>
                <a:cubicBezTo>
                  <a:pt x="9994311" y="4625539"/>
                  <a:pt x="10025478" y="4594372"/>
                  <a:pt x="10063924" y="4594372"/>
                </a:cubicBezTo>
                <a:close/>
                <a:moveTo>
                  <a:pt x="9646247" y="4594372"/>
                </a:moveTo>
                <a:cubicBezTo>
                  <a:pt x="9684693" y="4594372"/>
                  <a:pt x="9715860" y="4625539"/>
                  <a:pt x="9715860" y="4663985"/>
                </a:cubicBezTo>
                <a:cubicBezTo>
                  <a:pt x="9715860" y="4702431"/>
                  <a:pt x="9684693" y="4733598"/>
                  <a:pt x="9646247" y="4733598"/>
                </a:cubicBezTo>
                <a:cubicBezTo>
                  <a:pt x="9607802" y="4733598"/>
                  <a:pt x="9576635" y="4702431"/>
                  <a:pt x="9576635" y="4663985"/>
                </a:cubicBezTo>
                <a:cubicBezTo>
                  <a:pt x="9576635" y="4625539"/>
                  <a:pt x="9607802" y="4594372"/>
                  <a:pt x="9646247" y="4594372"/>
                </a:cubicBezTo>
                <a:close/>
                <a:moveTo>
                  <a:pt x="9228571" y="4594372"/>
                </a:moveTo>
                <a:cubicBezTo>
                  <a:pt x="9267017" y="4594372"/>
                  <a:pt x="9298184" y="4625539"/>
                  <a:pt x="9298184" y="4663985"/>
                </a:cubicBezTo>
                <a:cubicBezTo>
                  <a:pt x="9298184" y="4702431"/>
                  <a:pt x="9267017" y="4733598"/>
                  <a:pt x="9228571" y="4733598"/>
                </a:cubicBezTo>
                <a:cubicBezTo>
                  <a:pt x="9190125" y="4733598"/>
                  <a:pt x="9158958" y="4702431"/>
                  <a:pt x="9158958" y="4663985"/>
                </a:cubicBezTo>
                <a:cubicBezTo>
                  <a:pt x="9158958" y="4625539"/>
                  <a:pt x="9190125" y="4594372"/>
                  <a:pt x="9228571" y="4594372"/>
                </a:cubicBezTo>
                <a:close/>
                <a:moveTo>
                  <a:pt x="8810895" y="4594372"/>
                </a:moveTo>
                <a:cubicBezTo>
                  <a:pt x="8849341" y="4594372"/>
                  <a:pt x="8880507" y="4625539"/>
                  <a:pt x="8880507" y="4663985"/>
                </a:cubicBezTo>
                <a:cubicBezTo>
                  <a:pt x="8880507" y="4702431"/>
                  <a:pt x="8849341" y="4733598"/>
                  <a:pt x="8810895" y="4733598"/>
                </a:cubicBezTo>
                <a:cubicBezTo>
                  <a:pt x="8772449" y="4733598"/>
                  <a:pt x="8741282" y="4702431"/>
                  <a:pt x="8741282" y="4663985"/>
                </a:cubicBezTo>
                <a:cubicBezTo>
                  <a:pt x="8741282" y="4625539"/>
                  <a:pt x="8772449" y="4594372"/>
                  <a:pt x="8810895" y="4594372"/>
                </a:cubicBezTo>
                <a:close/>
                <a:moveTo>
                  <a:pt x="8393218" y="4594372"/>
                </a:moveTo>
                <a:cubicBezTo>
                  <a:pt x="8431664" y="4594372"/>
                  <a:pt x="8462831" y="4625539"/>
                  <a:pt x="8462831" y="4663985"/>
                </a:cubicBezTo>
                <a:cubicBezTo>
                  <a:pt x="8462831" y="4702431"/>
                  <a:pt x="8431664" y="4733598"/>
                  <a:pt x="8393218" y="4733598"/>
                </a:cubicBezTo>
                <a:cubicBezTo>
                  <a:pt x="8354772" y="4733598"/>
                  <a:pt x="8323606" y="4702431"/>
                  <a:pt x="8323606" y="4663985"/>
                </a:cubicBezTo>
                <a:cubicBezTo>
                  <a:pt x="8323606" y="4625539"/>
                  <a:pt x="8354772" y="4594372"/>
                  <a:pt x="8393218" y="4594372"/>
                </a:cubicBezTo>
                <a:close/>
                <a:moveTo>
                  <a:pt x="7975542" y="4594372"/>
                </a:moveTo>
                <a:cubicBezTo>
                  <a:pt x="8013988" y="4594372"/>
                  <a:pt x="8045155" y="4625539"/>
                  <a:pt x="8045155" y="4663985"/>
                </a:cubicBezTo>
                <a:cubicBezTo>
                  <a:pt x="8045155" y="4702431"/>
                  <a:pt x="8013988" y="4733598"/>
                  <a:pt x="7975542" y="4733598"/>
                </a:cubicBezTo>
                <a:cubicBezTo>
                  <a:pt x="7937096" y="4733598"/>
                  <a:pt x="7905929" y="4702431"/>
                  <a:pt x="7905929" y="4663985"/>
                </a:cubicBezTo>
                <a:cubicBezTo>
                  <a:pt x="7905929" y="4625539"/>
                  <a:pt x="7937096" y="4594372"/>
                  <a:pt x="7975542" y="4594372"/>
                </a:cubicBezTo>
                <a:close/>
                <a:moveTo>
                  <a:pt x="7557865" y="4594372"/>
                </a:moveTo>
                <a:cubicBezTo>
                  <a:pt x="7596311" y="4594372"/>
                  <a:pt x="7627478" y="4625539"/>
                  <a:pt x="7627478" y="4663985"/>
                </a:cubicBezTo>
                <a:cubicBezTo>
                  <a:pt x="7627478" y="4702431"/>
                  <a:pt x="7596311" y="4733598"/>
                  <a:pt x="7557865" y="4733598"/>
                </a:cubicBezTo>
                <a:cubicBezTo>
                  <a:pt x="7519419" y="4733598"/>
                  <a:pt x="7488253" y="4702431"/>
                  <a:pt x="7488253" y="4663985"/>
                </a:cubicBezTo>
                <a:cubicBezTo>
                  <a:pt x="7488253" y="4625539"/>
                  <a:pt x="7519419" y="4594372"/>
                  <a:pt x="7557865" y="4594372"/>
                </a:cubicBezTo>
                <a:close/>
                <a:moveTo>
                  <a:pt x="7140189" y="4594372"/>
                </a:moveTo>
                <a:cubicBezTo>
                  <a:pt x="7178635" y="4594372"/>
                  <a:pt x="7209802" y="4625539"/>
                  <a:pt x="7209802" y="4663985"/>
                </a:cubicBezTo>
                <a:cubicBezTo>
                  <a:pt x="7209802" y="4702431"/>
                  <a:pt x="7178635" y="4733598"/>
                  <a:pt x="7140189" y="4733598"/>
                </a:cubicBezTo>
                <a:cubicBezTo>
                  <a:pt x="7101743" y="4733598"/>
                  <a:pt x="7070576" y="4702431"/>
                  <a:pt x="7070576" y="4663985"/>
                </a:cubicBezTo>
                <a:cubicBezTo>
                  <a:pt x="7070576" y="4625539"/>
                  <a:pt x="7101743" y="4594372"/>
                  <a:pt x="7140189" y="4594372"/>
                </a:cubicBezTo>
                <a:close/>
                <a:moveTo>
                  <a:pt x="6722513" y="4594372"/>
                </a:moveTo>
                <a:cubicBezTo>
                  <a:pt x="6760958" y="4594372"/>
                  <a:pt x="6792125" y="4625539"/>
                  <a:pt x="6792125" y="4663985"/>
                </a:cubicBezTo>
                <a:cubicBezTo>
                  <a:pt x="6792125" y="4702431"/>
                  <a:pt x="6760958" y="4733598"/>
                  <a:pt x="6722513" y="4733598"/>
                </a:cubicBezTo>
                <a:cubicBezTo>
                  <a:pt x="6684067" y="4733598"/>
                  <a:pt x="6652900" y="4702431"/>
                  <a:pt x="6652900" y="4663985"/>
                </a:cubicBezTo>
                <a:cubicBezTo>
                  <a:pt x="6652900" y="4625539"/>
                  <a:pt x="6684067" y="4594372"/>
                  <a:pt x="6722513" y="4594372"/>
                </a:cubicBezTo>
                <a:close/>
                <a:moveTo>
                  <a:pt x="6304836" y="4594372"/>
                </a:moveTo>
                <a:cubicBezTo>
                  <a:pt x="6343282" y="4594372"/>
                  <a:pt x="6374449" y="4625539"/>
                  <a:pt x="6374449" y="4663985"/>
                </a:cubicBezTo>
                <a:cubicBezTo>
                  <a:pt x="6374449" y="4702431"/>
                  <a:pt x="6343282" y="4733598"/>
                  <a:pt x="6304836" y="4733598"/>
                </a:cubicBezTo>
                <a:cubicBezTo>
                  <a:pt x="6266390" y="4733598"/>
                  <a:pt x="6235223" y="4702431"/>
                  <a:pt x="6235223" y="4663985"/>
                </a:cubicBezTo>
                <a:cubicBezTo>
                  <a:pt x="6235223" y="4625539"/>
                  <a:pt x="6266390" y="4594372"/>
                  <a:pt x="6304836" y="4594372"/>
                </a:cubicBezTo>
                <a:close/>
                <a:moveTo>
                  <a:pt x="5887160" y="4594372"/>
                </a:moveTo>
                <a:cubicBezTo>
                  <a:pt x="5925606" y="4594372"/>
                  <a:pt x="5956772" y="4625539"/>
                  <a:pt x="5956772" y="4663985"/>
                </a:cubicBezTo>
                <a:cubicBezTo>
                  <a:pt x="5956772" y="4702431"/>
                  <a:pt x="5925606" y="4733598"/>
                  <a:pt x="5887160" y="4733598"/>
                </a:cubicBezTo>
                <a:cubicBezTo>
                  <a:pt x="5848714" y="4733598"/>
                  <a:pt x="5817547" y="4702431"/>
                  <a:pt x="5817547" y="4663985"/>
                </a:cubicBezTo>
                <a:cubicBezTo>
                  <a:pt x="5817547" y="4625539"/>
                  <a:pt x="5848714" y="4594372"/>
                  <a:pt x="5887160" y="4594372"/>
                </a:cubicBezTo>
                <a:close/>
                <a:moveTo>
                  <a:pt x="5469483" y="4594372"/>
                </a:moveTo>
                <a:cubicBezTo>
                  <a:pt x="5507929" y="4594372"/>
                  <a:pt x="5539096" y="4625539"/>
                  <a:pt x="5539096" y="4663985"/>
                </a:cubicBezTo>
                <a:cubicBezTo>
                  <a:pt x="5539096" y="4702431"/>
                  <a:pt x="5507929" y="4733598"/>
                  <a:pt x="5469483" y="4733598"/>
                </a:cubicBezTo>
                <a:cubicBezTo>
                  <a:pt x="5431037" y="4733598"/>
                  <a:pt x="5399870" y="4702431"/>
                  <a:pt x="5399870" y="4663985"/>
                </a:cubicBezTo>
                <a:cubicBezTo>
                  <a:pt x="5399870" y="4625539"/>
                  <a:pt x="5431037" y="4594372"/>
                  <a:pt x="5469483" y="4594372"/>
                </a:cubicBezTo>
                <a:close/>
                <a:moveTo>
                  <a:pt x="5051807" y="4594372"/>
                </a:moveTo>
                <a:cubicBezTo>
                  <a:pt x="5090253" y="4594372"/>
                  <a:pt x="5121419" y="4625539"/>
                  <a:pt x="5121419" y="4663985"/>
                </a:cubicBezTo>
                <a:cubicBezTo>
                  <a:pt x="5121419" y="4702431"/>
                  <a:pt x="5090253" y="4733598"/>
                  <a:pt x="5051807" y="4733598"/>
                </a:cubicBezTo>
                <a:cubicBezTo>
                  <a:pt x="5013361" y="4733598"/>
                  <a:pt x="4982194" y="4702431"/>
                  <a:pt x="4982194" y="4663985"/>
                </a:cubicBezTo>
                <a:cubicBezTo>
                  <a:pt x="4982194" y="4625539"/>
                  <a:pt x="5013361" y="4594372"/>
                  <a:pt x="5051807" y="4594372"/>
                </a:cubicBezTo>
                <a:close/>
                <a:moveTo>
                  <a:pt x="4634130" y="4594372"/>
                </a:moveTo>
                <a:cubicBezTo>
                  <a:pt x="4672576" y="4594372"/>
                  <a:pt x="4703743" y="4625539"/>
                  <a:pt x="4703743" y="4663985"/>
                </a:cubicBezTo>
                <a:cubicBezTo>
                  <a:pt x="4703743" y="4702431"/>
                  <a:pt x="4672576" y="4733598"/>
                  <a:pt x="4634130" y="4733598"/>
                </a:cubicBezTo>
                <a:cubicBezTo>
                  <a:pt x="4595684" y="4733598"/>
                  <a:pt x="4564517" y="4702431"/>
                  <a:pt x="4564517" y="4663985"/>
                </a:cubicBezTo>
                <a:cubicBezTo>
                  <a:pt x="4564517" y="4625539"/>
                  <a:pt x="4595684" y="4594372"/>
                  <a:pt x="4634130" y="4594372"/>
                </a:cubicBezTo>
                <a:close/>
                <a:moveTo>
                  <a:pt x="4216524" y="4594372"/>
                </a:moveTo>
                <a:cubicBezTo>
                  <a:pt x="4254970" y="4594372"/>
                  <a:pt x="4286066" y="4625539"/>
                  <a:pt x="4286066" y="4663985"/>
                </a:cubicBezTo>
                <a:cubicBezTo>
                  <a:pt x="4286066" y="4702431"/>
                  <a:pt x="4254970" y="4733598"/>
                  <a:pt x="4216524" y="4733598"/>
                </a:cubicBezTo>
                <a:cubicBezTo>
                  <a:pt x="4178078" y="4733598"/>
                  <a:pt x="4146913" y="4702431"/>
                  <a:pt x="4146913" y="4663985"/>
                </a:cubicBezTo>
                <a:cubicBezTo>
                  <a:pt x="4146913" y="4625539"/>
                  <a:pt x="4178078" y="4594372"/>
                  <a:pt x="4216524" y="4594372"/>
                </a:cubicBezTo>
                <a:close/>
                <a:moveTo>
                  <a:pt x="3798852" y="4594372"/>
                </a:moveTo>
                <a:cubicBezTo>
                  <a:pt x="3837296" y="4594372"/>
                  <a:pt x="3868462" y="4625539"/>
                  <a:pt x="3868462" y="4663985"/>
                </a:cubicBezTo>
                <a:cubicBezTo>
                  <a:pt x="3868462" y="4702431"/>
                  <a:pt x="3837296" y="4733598"/>
                  <a:pt x="3798852" y="4733598"/>
                </a:cubicBezTo>
                <a:cubicBezTo>
                  <a:pt x="3760403" y="4733598"/>
                  <a:pt x="3729239" y="4702431"/>
                  <a:pt x="3729239" y="4663985"/>
                </a:cubicBezTo>
                <a:cubicBezTo>
                  <a:pt x="3729239" y="4625539"/>
                  <a:pt x="3760403" y="4594372"/>
                  <a:pt x="3798852" y="4594372"/>
                </a:cubicBezTo>
                <a:close/>
                <a:moveTo>
                  <a:pt x="3381179" y="4594372"/>
                </a:moveTo>
                <a:cubicBezTo>
                  <a:pt x="3419625" y="4594372"/>
                  <a:pt x="3450793" y="4625539"/>
                  <a:pt x="3450793" y="4663985"/>
                </a:cubicBezTo>
                <a:cubicBezTo>
                  <a:pt x="3450793" y="4702431"/>
                  <a:pt x="3419625" y="4733598"/>
                  <a:pt x="3381179" y="4733598"/>
                </a:cubicBezTo>
                <a:cubicBezTo>
                  <a:pt x="3342730" y="4733598"/>
                  <a:pt x="3311564" y="4702431"/>
                  <a:pt x="3311564" y="4663985"/>
                </a:cubicBezTo>
                <a:cubicBezTo>
                  <a:pt x="3311564" y="4625539"/>
                  <a:pt x="3342730" y="4594372"/>
                  <a:pt x="3381179" y="4594372"/>
                </a:cubicBezTo>
                <a:close/>
                <a:moveTo>
                  <a:pt x="2963496" y="4594372"/>
                </a:moveTo>
                <a:cubicBezTo>
                  <a:pt x="3001942" y="4594372"/>
                  <a:pt x="3033109" y="4625539"/>
                  <a:pt x="3033109" y="4663985"/>
                </a:cubicBezTo>
                <a:cubicBezTo>
                  <a:pt x="3033109" y="4702431"/>
                  <a:pt x="3001942" y="4733598"/>
                  <a:pt x="2963496" y="4733598"/>
                </a:cubicBezTo>
                <a:cubicBezTo>
                  <a:pt x="2925049" y="4733598"/>
                  <a:pt x="2893881" y="4702431"/>
                  <a:pt x="2893881" y="4663985"/>
                </a:cubicBezTo>
                <a:cubicBezTo>
                  <a:pt x="2893881" y="4625539"/>
                  <a:pt x="2925049" y="4594372"/>
                  <a:pt x="2963496" y="4594372"/>
                </a:cubicBezTo>
                <a:close/>
                <a:moveTo>
                  <a:pt x="2545812" y="4594372"/>
                </a:moveTo>
                <a:cubicBezTo>
                  <a:pt x="2584259" y="4594372"/>
                  <a:pt x="2615425" y="4625539"/>
                  <a:pt x="2615425" y="4663985"/>
                </a:cubicBezTo>
                <a:cubicBezTo>
                  <a:pt x="2615425" y="4702431"/>
                  <a:pt x="2584259" y="4733598"/>
                  <a:pt x="2545812" y="4733598"/>
                </a:cubicBezTo>
                <a:cubicBezTo>
                  <a:pt x="2507365" y="4733598"/>
                  <a:pt x="2476199" y="4702431"/>
                  <a:pt x="2476199" y="4663985"/>
                </a:cubicBezTo>
                <a:cubicBezTo>
                  <a:pt x="2476199" y="4625539"/>
                  <a:pt x="2507365" y="4594372"/>
                  <a:pt x="2545812" y="4594372"/>
                </a:cubicBezTo>
                <a:close/>
                <a:moveTo>
                  <a:pt x="2128128" y="4594372"/>
                </a:moveTo>
                <a:cubicBezTo>
                  <a:pt x="2166574" y="4594372"/>
                  <a:pt x="2197742" y="4625539"/>
                  <a:pt x="2197742" y="4663985"/>
                </a:cubicBezTo>
                <a:cubicBezTo>
                  <a:pt x="2197742" y="4702431"/>
                  <a:pt x="2166574" y="4733598"/>
                  <a:pt x="2128128" y="4733598"/>
                </a:cubicBezTo>
                <a:cubicBezTo>
                  <a:pt x="2089681" y="4733598"/>
                  <a:pt x="2058515" y="4702431"/>
                  <a:pt x="2058515" y="4663985"/>
                </a:cubicBezTo>
                <a:cubicBezTo>
                  <a:pt x="2058515" y="4625539"/>
                  <a:pt x="2089681" y="4594372"/>
                  <a:pt x="2128128" y="4594372"/>
                </a:cubicBezTo>
                <a:close/>
                <a:moveTo>
                  <a:pt x="1710443" y="4594372"/>
                </a:moveTo>
                <a:cubicBezTo>
                  <a:pt x="1748890" y="4594372"/>
                  <a:pt x="1780056" y="4625539"/>
                  <a:pt x="1780056" y="4663985"/>
                </a:cubicBezTo>
                <a:cubicBezTo>
                  <a:pt x="1780056" y="4702431"/>
                  <a:pt x="1748890" y="4733598"/>
                  <a:pt x="1710443" y="4733598"/>
                </a:cubicBezTo>
                <a:cubicBezTo>
                  <a:pt x="1671994" y="4733598"/>
                  <a:pt x="1640825" y="4702431"/>
                  <a:pt x="1640825" y="4663985"/>
                </a:cubicBezTo>
                <a:cubicBezTo>
                  <a:pt x="1640825" y="4625539"/>
                  <a:pt x="1671994" y="4594372"/>
                  <a:pt x="1710443" y="4594372"/>
                </a:cubicBezTo>
                <a:close/>
                <a:moveTo>
                  <a:pt x="1292759" y="4594372"/>
                </a:moveTo>
                <a:cubicBezTo>
                  <a:pt x="1331205" y="4594372"/>
                  <a:pt x="1362371" y="4625539"/>
                  <a:pt x="1362371" y="4663985"/>
                </a:cubicBezTo>
                <a:cubicBezTo>
                  <a:pt x="1362371" y="4702431"/>
                  <a:pt x="1331205" y="4733598"/>
                  <a:pt x="1292759" y="4733598"/>
                </a:cubicBezTo>
                <a:cubicBezTo>
                  <a:pt x="1254314" y="4733598"/>
                  <a:pt x="1223146" y="4702431"/>
                  <a:pt x="1223146" y="4663985"/>
                </a:cubicBezTo>
                <a:cubicBezTo>
                  <a:pt x="1223146" y="4625539"/>
                  <a:pt x="1254314" y="4594372"/>
                  <a:pt x="1292759" y="4594372"/>
                </a:cubicBezTo>
                <a:close/>
                <a:moveTo>
                  <a:pt x="875086" y="4594372"/>
                </a:moveTo>
                <a:cubicBezTo>
                  <a:pt x="913533" y="4594372"/>
                  <a:pt x="944699" y="4625539"/>
                  <a:pt x="944699" y="4663985"/>
                </a:cubicBezTo>
                <a:cubicBezTo>
                  <a:pt x="944699" y="4702431"/>
                  <a:pt x="913533" y="4733598"/>
                  <a:pt x="875086" y="4733598"/>
                </a:cubicBezTo>
                <a:cubicBezTo>
                  <a:pt x="836640" y="4733598"/>
                  <a:pt x="805473" y="4702431"/>
                  <a:pt x="805473" y="4663985"/>
                </a:cubicBezTo>
                <a:cubicBezTo>
                  <a:pt x="805473" y="4625539"/>
                  <a:pt x="836640" y="4594372"/>
                  <a:pt x="875086" y="4594372"/>
                </a:cubicBezTo>
                <a:close/>
                <a:moveTo>
                  <a:pt x="457411" y="4594372"/>
                </a:moveTo>
                <a:cubicBezTo>
                  <a:pt x="495857" y="4594372"/>
                  <a:pt x="527025" y="4625539"/>
                  <a:pt x="527025" y="4663985"/>
                </a:cubicBezTo>
                <a:cubicBezTo>
                  <a:pt x="527025" y="4702431"/>
                  <a:pt x="495857" y="4733598"/>
                  <a:pt x="457411" y="4733598"/>
                </a:cubicBezTo>
                <a:cubicBezTo>
                  <a:pt x="418963" y="4733598"/>
                  <a:pt x="387797" y="4702431"/>
                  <a:pt x="387797" y="4663985"/>
                </a:cubicBezTo>
                <a:cubicBezTo>
                  <a:pt x="387797" y="4625539"/>
                  <a:pt x="418963" y="4594372"/>
                  <a:pt x="457411" y="4594372"/>
                </a:cubicBezTo>
                <a:close/>
                <a:moveTo>
                  <a:pt x="39735" y="4594372"/>
                </a:moveTo>
                <a:cubicBezTo>
                  <a:pt x="78181" y="4594372"/>
                  <a:pt x="109348" y="4625539"/>
                  <a:pt x="109348" y="4663985"/>
                </a:cubicBezTo>
                <a:cubicBezTo>
                  <a:pt x="109348" y="4702431"/>
                  <a:pt x="78181" y="4733598"/>
                  <a:pt x="39735" y="4733598"/>
                </a:cubicBezTo>
                <a:cubicBezTo>
                  <a:pt x="30124" y="4733598"/>
                  <a:pt x="20967" y="4731650"/>
                  <a:pt x="12639" y="4728127"/>
                </a:cubicBezTo>
                <a:lnTo>
                  <a:pt x="0" y="4719606"/>
                </a:lnTo>
                <a:lnTo>
                  <a:pt x="0" y="4608364"/>
                </a:lnTo>
                <a:lnTo>
                  <a:pt x="12639" y="4599843"/>
                </a:lnTo>
                <a:cubicBezTo>
                  <a:pt x="20967" y="4596320"/>
                  <a:pt x="30124" y="4594372"/>
                  <a:pt x="39735" y="4594372"/>
                </a:cubicBezTo>
                <a:close/>
                <a:moveTo>
                  <a:pt x="12152306" y="4288076"/>
                </a:moveTo>
                <a:cubicBezTo>
                  <a:pt x="12161917" y="4288076"/>
                  <a:pt x="12171074" y="4290024"/>
                  <a:pt x="12179402" y="4293546"/>
                </a:cubicBezTo>
                <a:lnTo>
                  <a:pt x="12192000" y="4302040"/>
                </a:lnTo>
                <a:lnTo>
                  <a:pt x="12192000" y="4413337"/>
                </a:lnTo>
                <a:lnTo>
                  <a:pt x="12179402" y="4421831"/>
                </a:lnTo>
                <a:cubicBezTo>
                  <a:pt x="12171074" y="4425353"/>
                  <a:pt x="12161917" y="4427301"/>
                  <a:pt x="12152306" y="4427301"/>
                </a:cubicBezTo>
                <a:cubicBezTo>
                  <a:pt x="12113860" y="4427301"/>
                  <a:pt x="12082694" y="4396135"/>
                  <a:pt x="12082694" y="4357689"/>
                </a:cubicBezTo>
                <a:cubicBezTo>
                  <a:pt x="12082694" y="4319243"/>
                  <a:pt x="12113860" y="4288076"/>
                  <a:pt x="12152306" y="4288076"/>
                </a:cubicBezTo>
                <a:close/>
                <a:moveTo>
                  <a:pt x="11734630" y="4288076"/>
                </a:moveTo>
                <a:cubicBezTo>
                  <a:pt x="11773076" y="4288076"/>
                  <a:pt x="11804243" y="4319243"/>
                  <a:pt x="11804243" y="4357689"/>
                </a:cubicBezTo>
                <a:cubicBezTo>
                  <a:pt x="11804243" y="4396135"/>
                  <a:pt x="11773076" y="4427301"/>
                  <a:pt x="11734630" y="4427301"/>
                </a:cubicBezTo>
                <a:cubicBezTo>
                  <a:pt x="11696184" y="4427301"/>
                  <a:pt x="11665017" y="4396135"/>
                  <a:pt x="11665017" y="4357689"/>
                </a:cubicBezTo>
                <a:cubicBezTo>
                  <a:pt x="11665017" y="4319243"/>
                  <a:pt x="11696184" y="4288076"/>
                  <a:pt x="11734630" y="4288076"/>
                </a:cubicBezTo>
                <a:close/>
                <a:moveTo>
                  <a:pt x="11316953" y="4288076"/>
                </a:moveTo>
                <a:cubicBezTo>
                  <a:pt x="11355399" y="4288076"/>
                  <a:pt x="11386566" y="4319243"/>
                  <a:pt x="11386566" y="4357689"/>
                </a:cubicBezTo>
                <a:cubicBezTo>
                  <a:pt x="11386566" y="4396135"/>
                  <a:pt x="11355399" y="4427301"/>
                  <a:pt x="11316953" y="4427301"/>
                </a:cubicBezTo>
                <a:cubicBezTo>
                  <a:pt x="11278507" y="4427301"/>
                  <a:pt x="11247341" y="4396135"/>
                  <a:pt x="11247341" y="4357689"/>
                </a:cubicBezTo>
                <a:cubicBezTo>
                  <a:pt x="11247341" y="4319243"/>
                  <a:pt x="11278507" y="4288076"/>
                  <a:pt x="11316953" y="4288076"/>
                </a:cubicBezTo>
                <a:close/>
                <a:moveTo>
                  <a:pt x="10899277" y="4288076"/>
                </a:moveTo>
                <a:cubicBezTo>
                  <a:pt x="10937723" y="4288076"/>
                  <a:pt x="10968890" y="4319243"/>
                  <a:pt x="10968890" y="4357689"/>
                </a:cubicBezTo>
                <a:cubicBezTo>
                  <a:pt x="10968890" y="4396135"/>
                  <a:pt x="10937723" y="4427301"/>
                  <a:pt x="10899277" y="4427301"/>
                </a:cubicBezTo>
                <a:cubicBezTo>
                  <a:pt x="10860831" y="4427301"/>
                  <a:pt x="10829664" y="4396135"/>
                  <a:pt x="10829664" y="4357689"/>
                </a:cubicBezTo>
                <a:cubicBezTo>
                  <a:pt x="10829664" y="4319243"/>
                  <a:pt x="10860831" y="4288076"/>
                  <a:pt x="10899277" y="4288076"/>
                </a:cubicBezTo>
                <a:close/>
                <a:moveTo>
                  <a:pt x="10481600" y="4288076"/>
                </a:moveTo>
                <a:cubicBezTo>
                  <a:pt x="10520046" y="4288076"/>
                  <a:pt x="10551213" y="4319243"/>
                  <a:pt x="10551213" y="4357689"/>
                </a:cubicBezTo>
                <a:cubicBezTo>
                  <a:pt x="10551213" y="4396135"/>
                  <a:pt x="10520046" y="4427301"/>
                  <a:pt x="10481600" y="4427301"/>
                </a:cubicBezTo>
                <a:cubicBezTo>
                  <a:pt x="10443154" y="4427301"/>
                  <a:pt x="10411988" y="4396135"/>
                  <a:pt x="10411988" y="4357689"/>
                </a:cubicBezTo>
                <a:cubicBezTo>
                  <a:pt x="10411988" y="4319243"/>
                  <a:pt x="10443154" y="4288076"/>
                  <a:pt x="10481600" y="4288076"/>
                </a:cubicBezTo>
                <a:close/>
                <a:moveTo>
                  <a:pt x="10063924" y="4288076"/>
                </a:moveTo>
                <a:cubicBezTo>
                  <a:pt x="10102370" y="4288076"/>
                  <a:pt x="10133537" y="4319243"/>
                  <a:pt x="10133537" y="4357689"/>
                </a:cubicBezTo>
                <a:cubicBezTo>
                  <a:pt x="10133537" y="4396135"/>
                  <a:pt x="10102370" y="4427301"/>
                  <a:pt x="10063924" y="4427301"/>
                </a:cubicBezTo>
                <a:cubicBezTo>
                  <a:pt x="10025478" y="4427301"/>
                  <a:pt x="9994311" y="4396135"/>
                  <a:pt x="9994311" y="4357689"/>
                </a:cubicBezTo>
                <a:cubicBezTo>
                  <a:pt x="9994311" y="4319243"/>
                  <a:pt x="10025478" y="4288076"/>
                  <a:pt x="10063924" y="4288076"/>
                </a:cubicBezTo>
                <a:close/>
                <a:moveTo>
                  <a:pt x="9646247" y="4288076"/>
                </a:moveTo>
                <a:cubicBezTo>
                  <a:pt x="9684693" y="4288076"/>
                  <a:pt x="9715860" y="4319243"/>
                  <a:pt x="9715860" y="4357689"/>
                </a:cubicBezTo>
                <a:cubicBezTo>
                  <a:pt x="9715860" y="4396135"/>
                  <a:pt x="9684693" y="4427301"/>
                  <a:pt x="9646247" y="4427301"/>
                </a:cubicBezTo>
                <a:cubicBezTo>
                  <a:pt x="9607802" y="4427301"/>
                  <a:pt x="9576635" y="4396135"/>
                  <a:pt x="9576635" y="4357689"/>
                </a:cubicBezTo>
                <a:cubicBezTo>
                  <a:pt x="9576635" y="4319243"/>
                  <a:pt x="9607802" y="4288076"/>
                  <a:pt x="9646247" y="4288076"/>
                </a:cubicBezTo>
                <a:close/>
                <a:moveTo>
                  <a:pt x="9228571" y="4288076"/>
                </a:moveTo>
                <a:cubicBezTo>
                  <a:pt x="9267017" y="4288076"/>
                  <a:pt x="9298184" y="4319243"/>
                  <a:pt x="9298184" y="4357689"/>
                </a:cubicBezTo>
                <a:cubicBezTo>
                  <a:pt x="9298184" y="4396135"/>
                  <a:pt x="9267017" y="4427301"/>
                  <a:pt x="9228571" y="4427301"/>
                </a:cubicBezTo>
                <a:cubicBezTo>
                  <a:pt x="9190125" y="4427301"/>
                  <a:pt x="9158958" y="4396135"/>
                  <a:pt x="9158958" y="4357689"/>
                </a:cubicBezTo>
                <a:cubicBezTo>
                  <a:pt x="9158958" y="4319243"/>
                  <a:pt x="9190125" y="4288076"/>
                  <a:pt x="9228571" y="4288076"/>
                </a:cubicBezTo>
                <a:close/>
                <a:moveTo>
                  <a:pt x="8810895" y="4288076"/>
                </a:moveTo>
                <a:cubicBezTo>
                  <a:pt x="8849341" y="4288076"/>
                  <a:pt x="8880507" y="4319243"/>
                  <a:pt x="8880507" y="4357689"/>
                </a:cubicBezTo>
                <a:cubicBezTo>
                  <a:pt x="8880507" y="4396135"/>
                  <a:pt x="8849341" y="4427301"/>
                  <a:pt x="8810895" y="4427301"/>
                </a:cubicBezTo>
                <a:cubicBezTo>
                  <a:pt x="8772449" y="4427301"/>
                  <a:pt x="8741282" y="4396135"/>
                  <a:pt x="8741282" y="4357689"/>
                </a:cubicBezTo>
                <a:cubicBezTo>
                  <a:pt x="8741282" y="4319243"/>
                  <a:pt x="8772449" y="4288076"/>
                  <a:pt x="8810895" y="4288076"/>
                </a:cubicBezTo>
                <a:close/>
                <a:moveTo>
                  <a:pt x="8393218" y="4288076"/>
                </a:moveTo>
                <a:cubicBezTo>
                  <a:pt x="8431664" y="4288076"/>
                  <a:pt x="8462831" y="4319243"/>
                  <a:pt x="8462831" y="4357689"/>
                </a:cubicBezTo>
                <a:cubicBezTo>
                  <a:pt x="8462831" y="4396135"/>
                  <a:pt x="8431664" y="4427301"/>
                  <a:pt x="8393218" y="4427301"/>
                </a:cubicBezTo>
                <a:cubicBezTo>
                  <a:pt x="8354772" y="4427301"/>
                  <a:pt x="8323606" y="4396135"/>
                  <a:pt x="8323606" y="4357689"/>
                </a:cubicBezTo>
                <a:cubicBezTo>
                  <a:pt x="8323606" y="4319243"/>
                  <a:pt x="8354772" y="4288076"/>
                  <a:pt x="8393218" y="4288076"/>
                </a:cubicBezTo>
                <a:close/>
                <a:moveTo>
                  <a:pt x="7975542" y="4288076"/>
                </a:moveTo>
                <a:cubicBezTo>
                  <a:pt x="8013988" y="4288076"/>
                  <a:pt x="8045155" y="4319243"/>
                  <a:pt x="8045155" y="4357689"/>
                </a:cubicBezTo>
                <a:cubicBezTo>
                  <a:pt x="8045155" y="4396135"/>
                  <a:pt x="8013988" y="4427301"/>
                  <a:pt x="7975542" y="4427301"/>
                </a:cubicBezTo>
                <a:cubicBezTo>
                  <a:pt x="7937096" y="4427301"/>
                  <a:pt x="7905929" y="4396135"/>
                  <a:pt x="7905929" y="4357689"/>
                </a:cubicBezTo>
                <a:cubicBezTo>
                  <a:pt x="7905929" y="4319243"/>
                  <a:pt x="7937096" y="4288076"/>
                  <a:pt x="7975542" y="4288076"/>
                </a:cubicBezTo>
                <a:close/>
                <a:moveTo>
                  <a:pt x="7557865" y="4288076"/>
                </a:moveTo>
                <a:cubicBezTo>
                  <a:pt x="7596311" y="4288076"/>
                  <a:pt x="7627478" y="4319243"/>
                  <a:pt x="7627478" y="4357689"/>
                </a:cubicBezTo>
                <a:cubicBezTo>
                  <a:pt x="7627478" y="4396135"/>
                  <a:pt x="7596311" y="4427301"/>
                  <a:pt x="7557865" y="4427301"/>
                </a:cubicBezTo>
                <a:cubicBezTo>
                  <a:pt x="7519419" y="4427301"/>
                  <a:pt x="7488253" y="4396135"/>
                  <a:pt x="7488253" y="4357689"/>
                </a:cubicBezTo>
                <a:cubicBezTo>
                  <a:pt x="7488253" y="4319243"/>
                  <a:pt x="7519419" y="4288076"/>
                  <a:pt x="7557865" y="4288076"/>
                </a:cubicBezTo>
                <a:close/>
                <a:moveTo>
                  <a:pt x="7140189" y="4288076"/>
                </a:moveTo>
                <a:cubicBezTo>
                  <a:pt x="7178635" y="4288076"/>
                  <a:pt x="7209802" y="4319243"/>
                  <a:pt x="7209802" y="4357689"/>
                </a:cubicBezTo>
                <a:cubicBezTo>
                  <a:pt x="7209802" y="4396135"/>
                  <a:pt x="7178635" y="4427301"/>
                  <a:pt x="7140189" y="4427301"/>
                </a:cubicBezTo>
                <a:cubicBezTo>
                  <a:pt x="7101743" y="4427301"/>
                  <a:pt x="7070576" y="4396135"/>
                  <a:pt x="7070576" y="4357689"/>
                </a:cubicBezTo>
                <a:cubicBezTo>
                  <a:pt x="7070576" y="4319243"/>
                  <a:pt x="7101743" y="4288076"/>
                  <a:pt x="7140189" y="4288076"/>
                </a:cubicBezTo>
                <a:close/>
                <a:moveTo>
                  <a:pt x="6722513" y="4288076"/>
                </a:moveTo>
                <a:cubicBezTo>
                  <a:pt x="6760958" y="4288076"/>
                  <a:pt x="6792125" y="4319243"/>
                  <a:pt x="6792125" y="4357689"/>
                </a:cubicBezTo>
                <a:cubicBezTo>
                  <a:pt x="6792125" y="4396135"/>
                  <a:pt x="6760958" y="4427301"/>
                  <a:pt x="6722513" y="4427301"/>
                </a:cubicBezTo>
                <a:cubicBezTo>
                  <a:pt x="6684067" y="4427301"/>
                  <a:pt x="6652900" y="4396135"/>
                  <a:pt x="6652900" y="4357689"/>
                </a:cubicBezTo>
                <a:cubicBezTo>
                  <a:pt x="6652900" y="4319243"/>
                  <a:pt x="6684067" y="4288076"/>
                  <a:pt x="6722513" y="4288076"/>
                </a:cubicBezTo>
                <a:close/>
                <a:moveTo>
                  <a:pt x="6304836" y="4288076"/>
                </a:moveTo>
                <a:cubicBezTo>
                  <a:pt x="6343282" y="4288076"/>
                  <a:pt x="6374449" y="4319243"/>
                  <a:pt x="6374449" y="4357689"/>
                </a:cubicBezTo>
                <a:cubicBezTo>
                  <a:pt x="6374449" y="4396135"/>
                  <a:pt x="6343282" y="4427301"/>
                  <a:pt x="6304836" y="4427301"/>
                </a:cubicBezTo>
                <a:cubicBezTo>
                  <a:pt x="6266390" y="4427301"/>
                  <a:pt x="6235223" y="4396135"/>
                  <a:pt x="6235223" y="4357689"/>
                </a:cubicBezTo>
                <a:cubicBezTo>
                  <a:pt x="6235223" y="4319243"/>
                  <a:pt x="6266390" y="4288076"/>
                  <a:pt x="6304836" y="4288076"/>
                </a:cubicBezTo>
                <a:close/>
                <a:moveTo>
                  <a:pt x="5887160" y="4288076"/>
                </a:moveTo>
                <a:cubicBezTo>
                  <a:pt x="5925606" y="4288076"/>
                  <a:pt x="5956772" y="4319243"/>
                  <a:pt x="5956772" y="4357689"/>
                </a:cubicBezTo>
                <a:cubicBezTo>
                  <a:pt x="5956772" y="4396135"/>
                  <a:pt x="5925606" y="4427301"/>
                  <a:pt x="5887160" y="4427301"/>
                </a:cubicBezTo>
                <a:cubicBezTo>
                  <a:pt x="5848714" y="4427301"/>
                  <a:pt x="5817547" y="4396135"/>
                  <a:pt x="5817547" y="4357689"/>
                </a:cubicBezTo>
                <a:cubicBezTo>
                  <a:pt x="5817547" y="4319243"/>
                  <a:pt x="5848714" y="4288076"/>
                  <a:pt x="5887160" y="4288076"/>
                </a:cubicBezTo>
                <a:close/>
                <a:moveTo>
                  <a:pt x="5469483" y="4288076"/>
                </a:moveTo>
                <a:cubicBezTo>
                  <a:pt x="5507929" y="4288076"/>
                  <a:pt x="5539096" y="4319243"/>
                  <a:pt x="5539096" y="4357689"/>
                </a:cubicBezTo>
                <a:cubicBezTo>
                  <a:pt x="5539096" y="4396135"/>
                  <a:pt x="5507929" y="4427301"/>
                  <a:pt x="5469483" y="4427301"/>
                </a:cubicBezTo>
                <a:cubicBezTo>
                  <a:pt x="5431037" y="4427301"/>
                  <a:pt x="5399870" y="4396135"/>
                  <a:pt x="5399870" y="4357689"/>
                </a:cubicBezTo>
                <a:cubicBezTo>
                  <a:pt x="5399870" y="4319243"/>
                  <a:pt x="5431037" y="4288076"/>
                  <a:pt x="5469483" y="4288076"/>
                </a:cubicBezTo>
                <a:close/>
                <a:moveTo>
                  <a:pt x="5051807" y="4288076"/>
                </a:moveTo>
                <a:cubicBezTo>
                  <a:pt x="5090253" y="4288076"/>
                  <a:pt x="5121419" y="4319243"/>
                  <a:pt x="5121419" y="4357689"/>
                </a:cubicBezTo>
                <a:cubicBezTo>
                  <a:pt x="5121419" y="4396135"/>
                  <a:pt x="5090253" y="4427301"/>
                  <a:pt x="5051807" y="4427301"/>
                </a:cubicBezTo>
                <a:cubicBezTo>
                  <a:pt x="5013361" y="4427301"/>
                  <a:pt x="4982194" y="4396135"/>
                  <a:pt x="4982194" y="4357689"/>
                </a:cubicBezTo>
                <a:cubicBezTo>
                  <a:pt x="4982194" y="4319243"/>
                  <a:pt x="5013361" y="4288076"/>
                  <a:pt x="5051807" y="4288076"/>
                </a:cubicBezTo>
                <a:close/>
                <a:moveTo>
                  <a:pt x="4634130" y="4288076"/>
                </a:moveTo>
                <a:cubicBezTo>
                  <a:pt x="4672576" y="4288076"/>
                  <a:pt x="4703743" y="4319243"/>
                  <a:pt x="4703743" y="4357689"/>
                </a:cubicBezTo>
                <a:cubicBezTo>
                  <a:pt x="4703743" y="4396135"/>
                  <a:pt x="4672576" y="4427301"/>
                  <a:pt x="4634130" y="4427301"/>
                </a:cubicBezTo>
                <a:cubicBezTo>
                  <a:pt x="4595684" y="4427301"/>
                  <a:pt x="4564517" y="4396135"/>
                  <a:pt x="4564517" y="4357689"/>
                </a:cubicBezTo>
                <a:cubicBezTo>
                  <a:pt x="4564517" y="4319243"/>
                  <a:pt x="4595684" y="4288076"/>
                  <a:pt x="4634130" y="4288076"/>
                </a:cubicBezTo>
                <a:close/>
                <a:moveTo>
                  <a:pt x="4216533" y="4288076"/>
                </a:moveTo>
                <a:cubicBezTo>
                  <a:pt x="4254979" y="4288076"/>
                  <a:pt x="4286066" y="4319243"/>
                  <a:pt x="4286066" y="4357689"/>
                </a:cubicBezTo>
                <a:cubicBezTo>
                  <a:pt x="4286066" y="4396135"/>
                  <a:pt x="4254979" y="4427301"/>
                  <a:pt x="4216533" y="4427301"/>
                </a:cubicBezTo>
                <a:cubicBezTo>
                  <a:pt x="4178087" y="4427301"/>
                  <a:pt x="4146922" y="4396135"/>
                  <a:pt x="4146922" y="4357689"/>
                </a:cubicBezTo>
                <a:cubicBezTo>
                  <a:pt x="4146922" y="4319243"/>
                  <a:pt x="4178087" y="4288076"/>
                  <a:pt x="4216533" y="4288076"/>
                </a:cubicBezTo>
                <a:close/>
                <a:moveTo>
                  <a:pt x="3798860" y="4288076"/>
                </a:moveTo>
                <a:cubicBezTo>
                  <a:pt x="3837305" y="4288076"/>
                  <a:pt x="3868471" y="4319243"/>
                  <a:pt x="3868471" y="4357689"/>
                </a:cubicBezTo>
                <a:cubicBezTo>
                  <a:pt x="3868471" y="4396135"/>
                  <a:pt x="3837305" y="4427301"/>
                  <a:pt x="3798860" y="4427301"/>
                </a:cubicBezTo>
                <a:cubicBezTo>
                  <a:pt x="3760412" y="4427301"/>
                  <a:pt x="3729247" y="4396135"/>
                  <a:pt x="3729247" y="4357689"/>
                </a:cubicBezTo>
                <a:cubicBezTo>
                  <a:pt x="3729247" y="4319243"/>
                  <a:pt x="3760412" y="4288076"/>
                  <a:pt x="3798860" y="4288076"/>
                </a:cubicBezTo>
                <a:close/>
                <a:moveTo>
                  <a:pt x="3381189" y="4288076"/>
                </a:moveTo>
                <a:cubicBezTo>
                  <a:pt x="3419635" y="4288076"/>
                  <a:pt x="3450801" y="4319243"/>
                  <a:pt x="3450801" y="4357689"/>
                </a:cubicBezTo>
                <a:cubicBezTo>
                  <a:pt x="3450801" y="4396135"/>
                  <a:pt x="3419635" y="4427301"/>
                  <a:pt x="3381189" y="4427301"/>
                </a:cubicBezTo>
                <a:cubicBezTo>
                  <a:pt x="3342740" y="4427301"/>
                  <a:pt x="3311571" y="4396135"/>
                  <a:pt x="3311571" y="4357689"/>
                </a:cubicBezTo>
                <a:cubicBezTo>
                  <a:pt x="3311571" y="4319243"/>
                  <a:pt x="3342740" y="4288076"/>
                  <a:pt x="3381189" y="4288076"/>
                </a:cubicBezTo>
                <a:close/>
                <a:moveTo>
                  <a:pt x="2963505" y="4288076"/>
                </a:moveTo>
                <a:cubicBezTo>
                  <a:pt x="3001951" y="4288076"/>
                  <a:pt x="3033116" y="4319243"/>
                  <a:pt x="3033116" y="4357689"/>
                </a:cubicBezTo>
                <a:cubicBezTo>
                  <a:pt x="3033116" y="4396135"/>
                  <a:pt x="3001951" y="4427301"/>
                  <a:pt x="2963505" y="4427301"/>
                </a:cubicBezTo>
                <a:cubicBezTo>
                  <a:pt x="2925058" y="4427301"/>
                  <a:pt x="2893890" y="4396135"/>
                  <a:pt x="2893890" y="4357689"/>
                </a:cubicBezTo>
                <a:cubicBezTo>
                  <a:pt x="2893890" y="4319243"/>
                  <a:pt x="2925058" y="4288076"/>
                  <a:pt x="2963505" y="4288076"/>
                </a:cubicBezTo>
                <a:close/>
                <a:moveTo>
                  <a:pt x="2545820" y="4288076"/>
                </a:moveTo>
                <a:cubicBezTo>
                  <a:pt x="2584266" y="4288076"/>
                  <a:pt x="2615433" y="4319243"/>
                  <a:pt x="2615433" y="4357689"/>
                </a:cubicBezTo>
                <a:cubicBezTo>
                  <a:pt x="2615433" y="4396135"/>
                  <a:pt x="2584266" y="4427301"/>
                  <a:pt x="2545820" y="4427301"/>
                </a:cubicBezTo>
                <a:cubicBezTo>
                  <a:pt x="2507373" y="4427301"/>
                  <a:pt x="2476206" y="4396135"/>
                  <a:pt x="2476206" y="4357689"/>
                </a:cubicBezTo>
                <a:cubicBezTo>
                  <a:pt x="2476206" y="4319243"/>
                  <a:pt x="2507373" y="4288076"/>
                  <a:pt x="2545820" y="4288076"/>
                </a:cubicBezTo>
                <a:close/>
                <a:moveTo>
                  <a:pt x="2128133" y="4288076"/>
                </a:moveTo>
                <a:cubicBezTo>
                  <a:pt x="2166580" y="4288076"/>
                  <a:pt x="2197748" y="4319243"/>
                  <a:pt x="2197748" y="4357689"/>
                </a:cubicBezTo>
                <a:cubicBezTo>
                  <a:pt x="2197748" y="4396135"/>
                  <a:pt x="2166580" y="4427301"/>
                  <a:pt x="2128133" y="4427301"/>
                </a:cubicBezTo>
                <a:cubicBezTo>
                  <a:pt x="2089687" y="4427301"/>
                  <a:pt x="2058521" y="4396135"/>
                  <a:pt x="2058521" y="4357689"/>
                </a:cubicBezTo>
                <a:cubicBezTo>
                  <a:pt x="2058521" y="4319243"/>
                  <a:pt x="2089687" y="4288076"/>
                  <a:pt x="2128133" y="4288076"/>
                </a:cubicBezTo>
                <a:close/>
                <a:moveTo>
                  <a:pt x="1710449" y="4288076"/>
                </a:moveTo>
                <a:cubicBezTo>
                  <a:pt x="1748896" y="4288076"/>
                  <a:pt x="1780061" y="4319243"/>
                  <a:pt x="1780061" y="4357689"/>
                </a:cubicBezTo>
                <a:cubicBezTo>
                  <a:pt x="1780061" y="4396135"/>
                  <a:pt x="1748896" y="4427301"/>
                  <a:pt x="1710449" y="4427301"/>
                </a:cubicBezTo>
                <a:cubicBezTo>
                  <a:pt x="1671999" y="4427301"/>
                  <a:pt x="1640830" y="4396135"/>
                  <a:pt x="1640830" y="4357689"/>
                </a:cubicBezTo>
                <a:cubicBezTo>
                  <a:pt x="1640830" y="4319243"/>
                  <a:pt x="1671999" y="4288076"/>
                  <a:pt x="1710449" y="4288076"/>
                </a:cubicBezTo>
                <a:close/>
                <a:moveTo>
                  <a:pt x="1292764" y="4288076"/>
                </a:moveTo>
                <a:cubicBezTo>
                  <a:pt x="1331210" y="4288076"/>
                  <a:pt x="1362376" y="4319243"/>
                  <a:pt x="1362376" y="4357689"/>
                </a:cubicBezTo>
                <a:cubicBezTo>
                  <a:pt x="1362376" y="4396135"/>
                  <a:pt x="1331210" y="4427301"/>
                  <a:pt x="1292764" y="4427301"/>
                </a:cubicBezTo>
                <a:cubicBezTo>
                  <a:pt x="1254318" y="4427301"/>
                  <a:pt x="1223151" y="4396135"/>
                  <a:pt x="1223151" y="4357689"/>
                </a:cubicBezTo>
                <a:cubicBezTo>
                  <a:pt x="1223151" y="4319243"/>
                  <a:pt x="1254318" y="4288076"/>
                  <a:pt x="1292764" y="4288076"/>
                </a:cubicBezTo>
                <a:close/>
                <a:moveTo>
                  <a:pt x="875091" y="4288076"/>
                </a:moveTo>
                <a:cubicBezTo>
                  <a:pt x="913538" y="4288076"/>
                  <a:pt x="944705" y="4319243"/>
                  <a:pt x="944705" y="4357689"/>
                </a:cubicBezTo>
                <a:cubicBezTo>
                  <a:pt x="944705" y="4396135"/>
                  <a:pt x="913538" y="4427301"/>
                  <a:pt x="875091" y="4427301"/>
                </a:cubicBezTo>
                <a:cubicBezTo>
                  <a:pt x="836645" y="4427301"/>
                  <a:pt x="805478" y="4396135"/>
                  <a:pt x="805478" y="4357689"/>
                </a:cubicBezTo>
                <a:cubicBezTo>
                  <a:pt x="805478" y="4319243"/>
                  <a:pt x="836645" y="4288076"/>
                  <a:pt x="875091" y="4288076"/>
                </a:cubicBezTo>
                <a:close/>
                <a:moveTo>
                  <a:pt x="457416" y="4288076"/>
                </a:moveTo>
                <a:cubicBezTo>
                  <a:pt x="495862" y="4288076"/>
                  <a:pt x="527029" y="4319243"/>
                  <a:pt x="527029" y="4357689"/>
                </a:cubicBezTo>
                <a:cubicBezTo>
                  <a:pt x="527029" y="4396135"/>
                  <a:pt x="495862" y="4427301"/>
                  <a:pt x="457416" y="4427301"/>
                </a:cubicBezTo>
                <a:cubicBezTo>
                  <a:pt x="418968" y="4427301"/>
                  <a:pt x="387801" y="4396135"/>
                  <a:pt x="387801" y="4357689"/>
                </a:cubicBezTo>
                <a:cubicBezTo>
                  <a:pt x="387801" y="4319243"/>
                  <a:pt x="418968" y="4288076"/>
                  <a:pt x="457416" y="4288076"/>
                </a:cubicBezTo>
                <a:close/>
                <a:moveTo>
                  <a:pt x="39740" y="4288076"/>
                </a:moveTo>
                <a:cubicBezTo>
                  <a:pt x="78186" y="4288076"/>
                  <a:pt x="109353" y="4319243"/>
                  <a:pt x="109353" y="4357689"/>
                </a:cubicBezTo>
                <a:cubicBezTo>
                  <a:pt x="109353" y="4396135"/>
                  <a:pt x="78186" y="4427301"/>
                  <a:pt x="39740" y="4427301"/>
                </a:cubicBezTo>
                <a:cubicBezTo>
                  <a:pt x="30129" y="4427301"/>
                  <a:pt x="20972" y="4425353"/>
                  <a:pt x="12644" y="4421831"/>
                </a:cubicBezTo>
                <a:lnTo>
                  <a:pt x="0" y="4413306"/>
                </a:lnTo>
                <a:lnTo>
                  <a:pt x="0" y="4302071"/>
                </a:lnTo>
                <a:lnTo>
                  <a:pt x="12644" y="4293546"/>
                </a:lnTo>
                <a:cubicBezTo>
                  <a:pt x="20972" y="4290024"/>
                  <a:pt x="30129" y="4288076"/>
                  <a:pt x="39740" y="4288076"/>
                </a:cubicBezTo>
                <a:close/>
                <a:moveTo>
                  <a:pt x="12152306" y="3981780"/>
                </a:moveTo>
                <a:cubicBezTo>
                  <a:pt x="12161917" y="3981780"/>
                  <a:pt x="12171074" y="3983728"/>
                  <a:pt x="12179402" y="3987250"/>
                </a:cubicBezTo>
                <a:lnTo>
                  <a:pt x="12192000" y="3995744"/>
                </a:lnTo>
                <a:lnTo>
                  <a:pt x="12192000" y="4107041"/>
                </a:lnTo>
                <a:lnTo>
                  <a:pt x="12179402" y="4115535"/>
                </a:lnTo>
                <a:cubicBezTo>
                  <a:pt x="12171074" y="4119057"/>
                  <a:pt x="12161917" y="4121005"/>
                  <a:pt x="12152306" y="4121005"/>
                </a:cubicBezTo>
                <a:cubicBezTo>
                  <a:pt x="12113860" y="4121005"/>
                  <a:pt x="12082694" y="4089839"/>
                  <a:pt x="12082694" y="4051393"/>
                </a:cubicBezTo>
                <a:cubicBezTo>
                  <a:pt x="12082694" y="4012947"/>
                  <a:pt x="12113860" y="3981780"/>
                  <a:pt x="12152306" y="3981780"/>
                </a:cubicBezTo>
                <a:close/>
                <a:moveTo>
                  <a:pt x="11734630" y="3981780"/>
                </a:moveTo>
                <a:cubicBezTo>
                  <a:pt x="11773076" y="3981780"/>
                  <a:pt x="11804243" y="4012947"/>
                  <a:pt x="11804243" y="4051393"/>
                </a:cubicBezTo>
                <a:cubicBezTo>
                  <a:pt x="11804243" y="4089839"/>
                  <a:pt x="11773076" y="4121005"/>
                  <a:pt x="11734630" y="4121005"/>
                </a:cubicBezTo>
                <a:cubicBezTo>
                  <a:pt x="11696184" y="4121005"/>
                  <a:pt x="11665017" y="4089839"/>
                  <a:pt x="11665017" y="4051393"/>
                </a:cubicBezTo>
                <a:cubicBezTo>
                  <a:pt x="11665017" y="4012947"/>
                  <a:pt x="11696184" y="3981780"/>
                  <a:pt x="11734630" y="3981780"/>
                </a:cubicBezTo>
                <a:close/>
                <a:moveTo>
                  <a:pt x="11316953" y="3981780"/>
                </a:moveTo>
                <a:cubicBezTo>
                  <a:pt x="11355399" y="3981780"/>
                  <a:pt x="11386566" y="4012947"/>
                  <a:pt x="11386566" y="4051393"/>
                </a:cubicBezTo>
                <a:cubicBezTo>
                  <a:pt x="11386566" y="4089839"/>
                  <a:pt x="11355399" y="4121005"/>
                  <a:pt x="11316953" y="4121005"/>
                </a:cubicBezTo>
                <a:cubicBezTo>
                  <a:pt x="11278507" y="4121005"/>
                  <a:pt x="11247341" y="4089839"/>
                  <a:pt x="11247341" y="4051393"/>
                </a:cubicBezTo>
                <a:cubicBezTo>
                  <a:pt x="11247341" y="4012947"/>
                  <a:pt x="11278507" y="3981780"/>
                  <a:pt x="11316953" y="3981780"/>
                </a:cubicBezTo>
                <a:close/>
                <a:moveTo>
                  <a:pt x="10899277" y="3981780"/>
                </a:moveTo>
                <a:cubicBezTo>
                  <a:pt x="10937723" y="3981780"/>
                  <a:pt x="10968890" y="4012947"/>
                  <a:pt x="10968890" y="4051393"/>
                </a:cubicBezTo>
                <a:cubicBezTo>
                  <a:pt x="10968890" y="4089839"/>
                  <a:pt x="10937723" y="4121005"/>
                  <a:pt x="10899277" y="4121005"/>
                </a:cubicBezTo>
                <a:cubicBezTo>
                  <a:pt x="10860831" y="4121005"/>
                  <a:pt x="10829664" y="4089839"/>
                  <a:pt x="10829664" y="4051393"/>
                </a:cubicBezTo>
                <a:cubicBezTo>
                  <a:pt x="10829664" y="4012947"/>
                  <a:pt x="10860831" y="3981780"/>
                  <a:pt x="10899277" y="3981780"/>
                </a:cubicBezTo>
                <a:close/>
                <a:moveTo>
                  <a:pt x="10481600" y="3981780"/>
                </a:moveTo>
                <a:cubicBezTo>
                  <a:pt x="10520046" y="3981780"/>
                  <a:pt x="10551213" y="4012947"/>
                  <a:pt x="10551213" y="4051393"/>
                </a:cubicBezTo>
                <a:cubicBezTo>
                  <a:pt x="10551213" y="4089839"/>
                  <a:pt x="10520046" y="4121005"/>
                  <a:pt x="10481600" y="4121005"/>
                </a:cubicBezTo>
                <a:cubicBezTo>
                  <a:pt x="10443154" y="4121005"/>
                  <a:pt x="10411988" y="4089839"/>
                  <a:pt x="10411988" y="4051393"/>
                </a:cubicBezTo>
                <a:cubicBezTo>
                  <a:pt x="10411988" y="4012947"/>
                  <a:pt x="10443154" y="3981780"/>
                  <a:pt x="10481600" y="3981780"/>
                </a:cubicBezTo>
                <a:close/>
                <a:moveTo>
                  <a:pt x="10063924" y="3981780"/>
                </a:moveTo>
                <a:cubicBezTo>
                  <a:pt x="10102370" y="3981780"/>
                  <a:pt x="10133537" y="4012947"/>
                  <a:pt x="10133537" y="4051393"/>
                </a:cubicBezTo>
                <a:cubicBezTo>
                  <a:pt x="10133537" y="4089839"/>
                  <a:pt x="10102370" y="4121005"/>
                  <a:pt x="10063924" y="4121005"/>
                </a:cubicBezTo>
                <a:cubicBezTo>
                  <a:pt x="10025478" y="4121005"/>
                  <a:pt x="9994311" y="4089839"/>
                  <a:pt x="9994311" y="4051393"/>
                </a:cubicBezTo>
                <a:cubicBezTo>
                  <a:pt x="9994311" y="4012947"/>
                  <a:pt x="10025478" y="3981780"/>
                  <a:pt x="10063924" y="3981780"/>
                </a:cubicBezTo>
                <a:close/>
                <a:moveTo>
                  <a:pt x="9646247" y="3981780"/>
                </a:moveTo>
                <a:cubicBezTo>
                  <a:pt x="9684693" y="3981780"/>
                  <a:pt x="9715860" y="4012947"/>
                  <a:pt x="9715860" y="4051393"/>
                </a:cubicBezTo>
                <a:cubicBezTo>
                  <a:pt x="9715860" y="4089839"/>
                  <a:pt x="9684693" y="4121005"/>
                  <a:pt x="9646247" y="4121005"/>
                </a:cubicBezTo>
                <a:cubicBezTo>
                  <a:pt x="9607802" y="4121005"/>
                  <a:pt x="9576635" y="4089839"/>
                  <a:pt x="9576635" y="4051393"/>
                </a:cubicBezTo>
                <a:cubicBezTo>
                  <a:pt x="9576635" y="4012947"/>
                  <a:pt x="9607802" y="3981780"/>
                  <a:pt x="9646247" y="3981780"/>
                </a:cubicBezTo>
                <a:close/>
                <a:moveTo>
                  <a:pt x="9228571" y="3981780"/>
                </a:moveTo>
                <a:cubicBezTo>
                  <a:pt x="9267017" y="3981780"/>
                  <a:pt x="9298184" y="4012947"/>
                  <a:pt x="9298184" y="4051393"/>
                </a:cubicBezTo>
                <a:cubicBezTo>
                  <a:pt x="9298184" y="4089839"/>
                  <a:pt x="9267017" y="4121005"/>
                  <a:pt x="9228571" y="4121005"/>
                </a:cubicBezTo>
                <a:cubicBezTo>
                  <a:pt x="9190125" y="4121005"/>
                  <a:pt x="9158958" y="4089839"/>
                  <a:pt x="9158958" y="4051393"/>
                </a:cubicBezTo>
                <a:cubicBezTo>
                  <a:pt x="9158958" y="4012947"/>
                  <a:pt x="9190125" y="3981780"/>
                  <a:pt x="9228571" y="3981780"/>
                </a:cubicBezTo>
                <a:close/>
                <a:moveTo>
                  <a:pt x="8810895" y="3981780"/>
                </a:moveTo>
                <a:cubicBezTo>
                  <a:pt x="8849341" y="3981780"/>
                  <a:pt x="8880507" y="4012947"/>
                  <a:pt x="8880507" y="4051393"/>
                </a:cubicBezTo>
                <a:cubicBezTo>
                  <a:pt x="8880507" y="4089839"/>
                  <a:pt x="8849341" y="4121005"/>
                  <a:pt x="8810895" y="4121005"/>
                </a:cubicBezTo>
                <a:cubicBezTo>
                  <a:pt x="8772449" y="4121005"/>
                  <a:pt x="8741282" y="4089839"/>
                  <a:pt x="8741282" y="4051393"/>
                </a:cubicBezTo>
                <a:cubicBezTo>
                  <a:pt x="8741282" y="4012947"/>
                  <a:pt x="8772449" y="3981780"/>
                  <a:pt x="8810895" y="3981780"/>
                </a:cubicBezTo>
                <a:close/>
                <a:moveTo>
                  <a:pt x="8393218" y="3981780"/>
                </a:moveTo>
                <a:cubicBezTo>
                  <a:pt x="8431664" y="3981780"/>
                  <a:pt x="8462831" y="4012947"/>
                  <a:pt x="8462831" y="4051393"/>
                </a:cubicBezTo>
                <a:cubicBezTo>
                  <a:pt x="8462831" y="4089839"/>
                  <a:pt x="8431664" y="4121005"/>
                  <a:pt x="8393218" y="4121005"/>
                </a:cubicBezTo>
                <a:cubicBezTo>
                  <a:pt x="8354772" y="4121005"/>
                  <a:pt x="8323606" y="4089839"/>
                  <a:pt x="8323606" y="4051393"/>
                </a:cubicBezTo>
                <a:cubicBezTo>
                  <a:pt x="8323606" y="4012947"/>
                  <a:pt x="8354772" y="3981780"/>
                  <a:pt x="8393218" y="3981780"/>
                </a:cubicBezTo>
                <a:close/>
                <a:moveTo>
                  <a:pt x="7975542" y="3981780"/>
                </a:moveTo>
                <a:cubicBezTo>
                  <a:pt x="8013988" y="3981780"/>
                  <a:pt x="8045155" y="4012947"/>
                  <a:pt x="8045155" y="4051393"/>
                </a:cubicBezTo>
                <a:cubicBezTo>
                  <a:pt x="8045155" y="4089839"/>
                  <a:pt x="8013988" y="4121005"/>
                  <a:pt x="7975542" y="4121005"/>
                </a:cubicBezTo>
                <a:cubicBezTo>
                  <a:pt x="7937096" y="4121005"/>
                  <a:pt x="7905929" y="4089839"/>
                  <a:pt x="7905929" y="4051393"/>
                </a:cubicBezTo>
                <a:cubicBezTo>
                  <a:pt x="7905929" y="4012947"/>
                  <a:pt x="7937096" y="3981780"/>
                  <a:pt x="7975542" y="3981780"/>
                </a:cubicBezTo>
                <a:close/>
                <a:moveTo>
                  <a:pt x="7557865" y="3981780"/>
                </a:moveTo>
                <a:cubicBezTo>
                  <a:pt x="7596311" y="3981780"/>
                  <a:pt x="7627478" y="4012947"/>
                  <a:pt x="7627478" y="4051393"/>
                </a:cubicBezTo>
                <a:cubicBezTo>
                  <a:pt x="7627478" y="4089839"/>
                  <a:pt x="7596311" y="4121005"/>
                  <a:pt x="7557865" y="4121005"/>
                </a:cubicBezTo>
                <a:cubicBezTo>
                  <a:pt x="7519419" y="4121005"/>
                  <a:pt x="7488253" y="4089839"/>
                  <a:pt x="7488253" y="4051393"/>
                </a:cubicBezTo>
                <a:cubicBezTo>
                  <a:pt x="7488253" y="4012947"/>
                  <a:pt x="7519419" y="3981780"/>
                  <a:pt x="7557865" y="3981780"/>
                </a:cubicBezTo>
                <a:close/>
                <a:moveTo>
                  <a:pt x="7140189" y="3981780"/>
                </a:moveTo>
                <a:cubicBezTo>
                  <a:pt x="7178635" y="3981780"/>
                  <a:pt x="7209802" y="4012947"/>
                  <a:pt x="7209802" y="4051393"/>
                </a:cubicBezTo>
                <a:cubicBezTo>
                  <a:pt x="7209802" y="4089839"/>
                  <a:pt x="7178635" y="4121005"/>
                  <a:pt x="7140189" y="4121005"/>
                </a:cubicBezTo>
                <a:cubicBezTo>
                  <a:pt x="7101743" y="4121005"/>
                  <a:pt x="7070576" y="4089839"/>
                  <a:pt x="7070576" y="4051393"/>
                </a:cubicBezTo>
                <a:cubicBezTo>
                  <a:pt x="7070576" y="4012947"/>
                  <a:pt x="7101743" y="3981780"/>
                  <a:pt x="7140189" y="3981780"/>
                </a:cubicBezTo>
                <a:close/>
                <a:moveTo>
                  <a:pt x="6722513" y="3981780"/>
                </a:moveTo>
                <a:cubicBezTo>
                  <a:pt x="6760958" y="3981780"/>
                  <a:pt x="6792125" y="4012947"/>
                  <a:pt x="6792125" y="4051393"/>
                </a:cubicBezTo>
                <a:cubicBezTo>
                  <a:pt x="6792125" y="4089839"/>
                  <a:pt x="6760958" y="4121005"/>
                  <a:pt x="6722513" y="4121005"/>
                </a:cubicBezTo>
                <a:cubicBezTo>
                  <a:pt x="6684067" y="4121005"/>
                  <a:pt x="6652900" y="4089839"/>
                  <a:pt x="6652900" y="4051393"/>
                </a:cubicBezTo>
                <a:cubicBezTo>
                  <a:pt x="6652900" y="4012947"/>
                  <a:pt x="6684067" y="3981780"/>
                  <a:pt x="6722513" y="3981780"/>
                </a:cubicBezTo>
                <a:close/>
                <a:moveTo>
                  <a:pt x="6304836" y="3981780"/>
                </a:moveTo>
                <a:cubicBezTo>
                  <a:pt x="6343282" y="3981780"/>
                  <a:pt x="6374449" y="4012947"/>
                  <a:pt x="6374449" y="4051393"/>
                </a:cubicBezTo>
                <a:cubicBezTo>
                  <a:pt x="6374449" y="4089839"/>
                  <a:pt x="6343282" y="4121005"/>
                  <a:pt x="6304836" y="4121005"/>
                </a:cubicBezTo>
                <a:cubicBezTo>
                  <a:pt x="6266390" y="4121005"/>
                  <a:pt x="6235223" y="4089839"/>
                  <a:pt x="6235223" y="4051393"/>
                </a:cubicBezTo>
                <a:cubicBezTo>
                  <a:pt x="6235223" y="4012947"/>
                  <a:pt x="6266390" y="3981780"/>
                  <a:pt x="6304836" y="3981780"/>
                </a:cubicBezTo>
                <a:close/>
                <a:moveTo>
                  <a:pt x="5887160" y="3981780"/>
                </a:moveTo>
                <a:cubicBezTo>
                  <a:pt x="5925606" y="3981780"/>
                  <a:pt x="5956772" y="4012947"/>
                  <a:pt x="5956772" y="4051393"/>
                </a:cubicBezTo>
                <a:cubicBezTo>
                  <a:pt x="5956772" y="4089839"/>
                  <a:pt x="5925606" y="4121005"/>
                  <a:pt x="5887160" y="4121005"/>
                </a:cubicBezTo>
                <a:cubicBezTo>
                  <a:pt x="5848714" y="4121005"/>
                  <a:pt x="5817547" y="4089839"/>
                  <a:pt x="5817547" y="4051393"/>
                </a:cubicBezTo>
                <a:cubicBezTo>
                  <a:pt x="5817547" y="4012947"/>
                  <a:pt x="5848714" y="3981780"/>
                  <a:pt x="5887160" y="3981780"/>
                </a:cubicBezTo>
                <a:close/>
                <a:moveTo>
                  <a:pt x="5469483" y="3981780"/>
                </a:moveTo>
                <a:cubicBezTo>
                  <a:pt x="5507929" y="3981780"/>
                  <a:pt x="5539096" y="4012947"/>
                  <a:pt x="5539096" y="4051393"/>
                </a:cubicBezTo>
                <a:cubicBezTo>
                  <a:pt x="5539096" y="4089839"/>
                  <a:pt x="5507929" y="4121005"/>
                  <a:pt x="5469483" y="4121005"/>
                </a:cubicBezTo>
                <a:cubicBezTo>
                  <a:pt x="5431037" y="4121005"/>
                  <a:pt x="5399870" y="4089839"/>
                  <a:pt x="5399870" y="4051393"/>
                </a:cubicBezTo>
                <a:cubicBezTo>
                  <a:pt x="5399870" y="4012947"/>
                  <a:pt x="5431037" y="3981780"/>
                  <a:pt x="5469483" y="3981780"/>
                </a:cubicBezTo>
                <a:close/>
                <a:moveTo>
                  <a:pt x="5051807" y="3981780"/>
                </a:moveTo>
                <a:cubicBezTo>
                  <a:pt x="5090253" y="3981780"/>
                  <a:pt x="5121419" y="4012947"/>
                  <a:pt x="5121419" y="4051393"/>
                </a:cubicBezTo>
                <a:cubicBezTo>
                  <a:pt x="5121419" y="4089839"/>
                  <a:pt x="5090253" y="4121005"/>
                  <a:pt x="5051807" y="4121005"/>
                </a:cubicBezTo>
                <a:cubicBezTo>
                  <a:pt x="5013361" y="4121005"/>
                  <a:pt x="4982194" y="4089839"/>
                  <a:pt x="4982194" y="4051393"/>
                </a:cubicBezTo>
                <a:cubicBezTo>
                  <a:pt x="4982194" y="4012947"/>
                  <a:pt x="5013361" y="3981780"/>
                  <a:pt x="5051807" y="3981780"/>
                </a:cubicBezTo>
                <a:close/>
                <a:moveTo>
                  <a:pt x="4634130" y="3981780"/>
                </a:moveTo>
                <a:cubicBezTo>
                  <a:pt x="4672576" y="3981780"/>
                  <a:pt x="4703743" y="4012947"/>
                  <a:pt x="4703743" y="4051393"/>
                </a:cubicBezTo>
                <a:cubicBezTo>
                  <a:pt x="4703743" y="4089839"/>
                  <a:pt x="4672576" y="4121005"/>
                  <a:pt x="4634130" y="4121005"/>
                </a:cubicBezTo>
                <a:cubicBezTo>
                  <a:pt x="4595684" y="4121005"/>
                  <a:pt x="4564517" y="4089839"/>
                  <a:pt x="4564517" y="4051393"/>
                </a:cubicBezTo>
                <a:cubicBezTo>
                  <a:pt x="4564517" y="4012947"/>
                  <a:pt x="4595684" y="3981780"/>
                  <a:pt x="4634130" y="3981780"/>
                </a:cubicBezTo>
                <a:close/>
                <a:moveTo>
                  <a:pt x="4216541" y="3981780"/>
                </a:moveTo>
                <a:cubicBezTo>
                  <a:pt x="4254987" y="3981780"/>
                  <a:pt x="4286066" y="4012947"/>
                  <a:pt x="4286066" y="4051393"/>
                </a:cubicBezTo>
                <a:cubicBezTo>
                  <a:pt x="4286066" y="4089839"/>
                  <a:pt x="4254987" y="4121005"/>
                  <a:pt x="4216541" y="4121005"/>
                </a:cubicBezTo>
                <a:cubicBezTo>
                  <a:pt x="4178095" y="4121005"/>
                  <a:pt x="4146929" y="4089839"/>
                  <a:pt x="4146929" y="4051393"/>
                </a:cubicBezTo>
                <a:cubicBezTo>
                  <a:pt x="4146929" y="4012947"/>
                  <a:pt x="4178095" y="3981780"/>
                  <a:pt x="4216541" y="3981780"/>
                </a:cubicBezTo>
                <a:close/>
                <a:moveTo>
                  <a:pt x="3798869" y="3981780"/>
                </a:moveTo>
                <a:cubicBezTo>
                  <a:pt x="3837312" y="3981780"/>
                  <a:pt x="3868480" y="4012947"/>
                  <a:pt x="3868480" y="4051393"/>
                </a:cubicBezTo>
                <a:cubicBezTo>
                  <a:pt x="3868480" y="4089839"/>
                  <a:pt x="3837312" y="4121005"/>
                  <a:pt x="3798869" y="4121005"/>
                </a:cubicBezTo>
                <a:cubicBezTo>
                  <a:pt x="3760420" y="4121005"/>
                  <a:pt x="3729255" y="4089839"/>
                  <a:pt x="3729255" y="4051393"/>
                </a:cubicBezTo>
                <a:cubicBezTo>
                  <a:pt x="3729255" y="4012947"/>
                  <a:pt x="3760420" y="3981780"/>
                  <a:pt x="3798869" y="3981780"/>
                </a:cubicBezTo>
                <a:close/>
                <a:moveTo>
                  <a:pt x="3381197" y="3981780"/>
                </a:moveTo>
                <a:cubicBezTo>
                  <a:pt x="3419643" y="3981780"/>
                  <a:pt x="3450811" y="4012947"/>
                  <a:pt x="3450811" y="4051393"/>
                </a:cubicBezTo>
                <a:cubicBezTo>
                  <a:pt x="3450811" y="4089839"/>
                  <a:pt x="3419643" y="4121005"/>
                  <a:pt x="3381197" y="4121005"/>
                </a:cubicBezTo>
                <a:cubicBezTo>
                  <a:pt x="3342749" y="4121005"/>
                  <a:pt x="3311580" y="4089839"/>
                  <a:pt x="3311580" y="4051393"/>
                </a:cubicBezTo>
                <a:cubicBezTo>
                  <a:pt x="3311580" y="4012947"/>
                  <a:pt x="3342749" y="3981780"/>
                  <a:pt x="3381197" y="3981780"/>
                </a:cubicBezTo>
                <a:close/>
                <a:moveTo>
                  <a:pt x="2963513" y="3981780"/>
                </a:moveTo>
                <a:cubicBezTo>
                  <a:pt x="3001959" y="3981780"/>
                  <a:pt x="3033125" y="4012947"/>
                  <a:pt x="3033125" y="4051393"/>
                </a:cubicBezTo>
                <a:cubicBezTo>
                  <a:pt x="3033125" y="4089839"/>
                  <a:pt x="3001959" y="4121005"/>
                  <a:pt x="2963513" y="4121005"/>
                </a:cubicBezTo>
                <a:cubicBezTo>
                  <a:pt x="2925066" y="4121005"/>
                  <a:pt x="2893898" y="4089839"/>
                  <a:pt x="2893898" y="4051393"/>
                </a:cubicBezTo>
                <a:cubicBezTo>
                  <a:pt x="2893898" y="4012947"/>
                  <a:pt x="2925066" y="3981780"/>
                  <a:pt x="2963513" y="3981780"/>
                </a:cubicBezTo>
                <a:close/>
                <a:moveTo>
                  <a:pt x="2545827" y="3981780"/>
                </a:moveTo>
                <a:cubicBezTo>
                  <a:pt x="2584273" y="3981780"/>
                  <a:pt x="2615440" y="4012947"/>
                  <a:pt x="2615440" y="4051393"/>
                </a:cubicBezTo>
                <a:cubicBezTo>
                  <a:pt x="2615440" y="4089839"/>
                  <a:pt x="2584273" y="4121005"/>
                  <a:pt x="2545827" y="4121005"/>
                </a:cubicBezTo>
                <a:cubicBezTo>
                  <a:pt x="2507380" y="4121005"/>
                  <a:pt x="2476213" y="4089839"/>
                  <a:pt x="2476213" y="4051393"/>
                </a:cubicBezTo>
                <a:cubicBezTo>
                  <a:pt x="2476213" y="4012947"/>
                  <a:pt x="2507380" y="3981780"/>
                  <a:pt x="2545827" y="3981780"/>
                </a:cubicBezTo>
                <a:close/>
                <a:moveTo>
                  <a:pt x="2128141" y="3981780"/>
                </a:moveTo>
                <a:cubicBezTo>
                  <a:pt x="2166587" y="3981780"/>
                  <a:pt x="2197754" y="4012947"/>
                  <a:pt x="2197754" y="4051393"/>
                </a:cubicBezTo>
                <a:cubicBezTo>
                  <a:pt x="2197754" y="4089839"/>
                  <a:pt x="2166587" y="4121005"/>
                  <a:pt x="2128141" y="4121005"/>
                </a:cubicBezTo>
                <a:cubicBezTo>
                  <a:pt x="2089695" y="4121005"/>
                  <a:pt x="2058527" y="4089839"/>
                  <a:pt x="2058527" y="4051393"/>
                </a:cubicBezTo>
                <a:cubicBezTo>
                  <a:pt x="2058527" y="4012947"/>
                  <a:pt x="2089695" y="3981780"/>
                  <a:pt x="2128141" y="3981780"/>
                </a:cubicBezTo>
                <a:close/>
                <a:moveTo>
                  <a:pt x="1710453" y="3981780"/>
                </a:moveTo>
                <a:cubicBezTo>
                  <a:pt x="1748901" y="3981780"/>
                  <a:pt x="1780067" y="4012947"/>
                  <a:pt x="1780067" y="4051393"/>
                </a:cubicBezTo>
                <a:cubicBezTo>
                  <a:pt x="1780067" y="4089839"/>
                  <a:pt x="1748901" y="4121005"/>
                  <a:pt x="1710453" y="4121005"/>
                </a:cubicBezTo>
                <a:cubicBezTo>
                  <a:pt x="1672004" y="4121005"/>
                  <a:pt x="1640835" y="4089839"/>
                  <a:pt x="1640835" y="4051393"/>
                </a:cubicBezTo>
                <a:cubicBezTo>
                  <a:pt x="1640835" y="4012947"/>
                  <a:pt x="1672004" y="3981780"/>
                  <a:pt x="1710453" y="3981780"/>
                </a:cubicBezTo>
                <a:close/>
                <a:moveTo>
                  <a:pt x="1292768" y="3981780"/>
                </a:moveTo>
                <a:cubicBezTo>
                  <a:pt x="1331214" y="3981780"/>
                  <a:pt x="1362381" y="4012947"/>
                  <a:pt x="1362381" y="4051393"/>
                </a:cubicBezTo>
                <a:cubicBezTo>
                  <a:pt x="1362381" y="4089839"/>
                  <a:pt x="1331214" y="4121005"/>
                  <a:pt x="1292768" y="4121005"/>
                </a:cubicBezTo>
                <a:cubicBezTo>
                  <a:pt x="1254323" y="4121005"/>
                  <a:pt x="1223156" y="4089839"/>
                  <a:pt x="1223156" y="4051393"/>
                </a:cubicBezTo>
                <a:cubicBezTo>
                  <a:pt x="1223156" y="4012947"/>
                  <a:pt x="1254323" y="3981780"/>
                  <a:pt x="1292768" y="3981780"/>
                </a:cubicBezTo>
                <a:close/>
                <a:moveTo>
                  <a:pt x="875096" y="3981780"/>
                </a:moveTo>
                <a:cubicBezTo>
                  <a:pt x="913543" y="3981780"/>
                  <a:pt x="944710" y="4012947"/>
                  <a:pt x="944710" y="4051393"/>
                </a:cubicBezTo>
                <a:cubicBezTo>
                  <a:pt x="944710" y="4089839"/>
                  <a:pt x="913543" y="4121005"/>
                  <a:pt x="875096" y="4121005"/>
                </a:cubicBezTo>
                <a:cubicBezTo>
                  <a:pt x="836650" y="4121005"/>
                  <a:pt x="805483" y="4089839"/>
                  <a:pt x="805483" y="4051393"/>
                </a:cubicBezTo>
                <a:cubicBezTo>
                  <a:pt x="805483" y="4012947"/>
                  <a:pt x="836650" y="3981780"/>
                  <a:pt x="875096" y="3981780"/>
                </a:cubicBezTo>
                <a:close/>
                <a:moveTo>
                  <a:pt x="457420" y="3981780"/>
                </a:moveTo>
                <a:cubicBezTo>
                  <a:pt x="495866" y="3981780"/>
                  <a:pt x="527034" y="4012947"/>
                  <a:pt x="527034" y="4051393"/>
                </a:cubicBezTo>
                <a:cubicBezTo>
                  <a:pt x="527034" y="4089839"/>
                  <a:pt x="495866" y="4121005"/>
                  <a:pt x="457420" y="4121005"/>
                </a:cubicBezTo>
                <a:cubicBezTo>
                  <a:pt x="418973" y="4121005"/>
                  <a:pt x="387806" y="4089839"/>
                  <a:pt x="387806" y="4051393"/>
                </a:cubicBezTo>
                <a:cubicBezTo>
                  <a:pt x="387806" y="4012947"/>
                  <a:pt x="418973" y="3981780"/>
                  <a:pt x="457420" y="3981780"/>
                </a:cubicBezTo>
                <a:close/>
                <a:moveTo>
                  <a:pt x="39745" y="3981780"/>
                </a:moveTo>
                <a:cubicBezTo>
                  <a:pt x="78191" y="3981780"/>
                  <a:pt x="109358" y="4012947"/>
                  <a:pt x="109358" y="4051393"/>
                </a:cubicBezTo>
                <a:cubicBezTo>
                  <a:pt x="109358" y="4089839"/>
                  <a:pt x="78191" y="4121005"/>
                  <a:pt x="39745" y="4121005"/>
                </a:cubicBezTo>
                <a:cubicBezTo>
                  <a:pt x="30134" y="4121005"/>
                  <a:pt x="20977" y="4119057"/>
                  <a:pt x="12649" y="4115535"/>
                </a:cubicBezTo>
                <a:lnTo>
                  <a:pt x="0" y="4107007"/>
                </a:lnTo>
                <a:lnTo>
                  <a:pt x="0" y="3995778"/>
                </a:lnTo>
                <a:lnTo>
                  <a:pt x="12649" y="3987250"/>
                </a:lnTo>
                <a:cubicBezTo>
                  <a:pt x="20977" y="3983728"/>
                  <a:pt x="30134" y="3981780"/>
                  <a:pt x="39745" y="3981780"/>
                </a:cubicBezTo>
                <a:close/>
                <a:moveTo>
                  <a:pt x="12152306" y="3675484"/>
                </a:moveTo>
                <a:cubicBezTo>
                  <a:pt x="12161917" y="3675484"/>
                  <a:pt x="12171074" y="3677432"/>
                  <a:pt x="12179402" y="3680954"/>
                </a:cubicBezTo>
                <a:lnTo>
                  <a:pt x="12192000" y="3689448"/>
                </a:lnTo>
                <a:lnTo>
                  <a:pt x="12192000" y="3800745"/>
                </a:lnTo>
                <a:lnTo>
                  <a:pt x="12179402" y="3809239"/>
                </a:lnTo>
                <a:cubicBezTo>
                  <a:pt x="12171074" y="3812761"/>
                  <a:pt x="12161917" y="3814709"/>
                  <a:pt x="12152306" y="3814709"/>
                </a:cubicBezTo>
                <a:cubicBezTo>
                  <a:pt x="12113860" y="3814709"/>
                  <a:pt x="12082694" y="3783543"/>
                  <a:pt x="12082694" y="3745097"/>
                </a:cubicBezTo>
                <a:cubicBezTo>
                  <a:pt x="12082694" y="3706651"/>
                  <a:pt x="12113860" y="3675484"/>
                  <a:pt x="12152306" y="3675484"/>
                </a:cubicBezTo>
                <a:close/>
                <a:moveTo>
                  <a:pt x="11734630" y="3675484"/>
                </a:moveTo>
                <a:cubicBezTo>
                  <a:pt x="11773076" y="3675484"/>
                  <a:pt x="11804243" y="3706651"/>
                  <a:pt x="11804243" y="3745097"/>
                </a:cubicBezTo>
                <a:cubicBezTo>
                  <a:pt x="11804243" y="3783543"/>
                  <a:pt x="11773076" y="3814709"/>
                  <a:pt x="11734630" y="3814709"/>
                </a:cubicBezTo>
                <a:cubicBezTo>
                  <a:pt x="11696184" y="3814709"/>
                  <a:pt x="11665017" y="3783543"/>
                  <a:pt x="11665017" y="3745097"/>
                </a:cubicBezTo>
                <a:cubicBezTo>
                  <a:pt x="11665017" y="3706651"/>
                  <a:pt x="11696184" y="3675484"/>
                  <a:pt x="11734630" y="3675484"/>
                </a:cubicBezTo>
                <a:close/>
                <a:moveTo>
                  <a:pt x="11316953" y="3675484"/>
                </a:moveTo>
                <a:cubicBezTo>
                  <a:pt x="11355399" y="3675484"/>
                  <a:pt x="11386566" y="3706651"/>
                  <a:pt x="11386566" y="3745097"/>
                </a:cubicBezTo>
                <a:cubicBezTo>
                  <a:pt x="11386566" y="3783543"/>
                  <a:pt x="11355399" y="3814709"/>
                  <a:pt x="11316953" y="3814709"/>
                </a:cubicBezTo>
                <a:cubicBezTo>
                  <a:pt x="11278507" y="3814709"/>
                  <a:pt x="11247341" y="3783543"/>
                  <a:pt x="11247341" y="3745097"/>
                </a:cubicBezTo>
                <a:cubicBezTo>
                  <a:pt x="11247341" y="3706651"/>
                  <a:pt x="11278507" y="3675484"/>
                  <a:pt x="11316953" y="3675484"/>
                </a:cubicBezTo>
                <a:close/>
                <a:moveTo>
                  <a:pt x="10899277" y="3675484"/>
                </a:moveTo>
                <a:cubicBezTo>
                  <a:pt x="10937723" y="3675484"/>
                  <a:pt x="10968890" y="3706651"/>
                  <a:pt x="10968890" y="3745097"/>
                </a:cubicBezTo>
                <a:cubicBezTo>
                  <a:pt x="10968890" y="3783543"/>
                  <a:pt x="10937723" y="3814709"/>
                  <a:pt x="10899277" y="3814709"/>
                </a:cubicBezTo>
                <a:cubicBezTo>
                  <a:pt x="10860831" y="3814709"/>
                  <a:pt x="10829664" y="3783543"/>
                  <a:pt x="10829664" y="3745097"/>
                </a:cubicBezTo>
                <a:cubicBezTo>
                  <a:pt x="10829664" y="3706651"/>
                  <a:pt x="10860831" y="3675484"/>
                  <a:pt x="10899277" y="3675484"/>
                </a:cubicBezTo>
                <a:close/>
                <a:moveTo>
                  <a:pt x="10481600" y="3675484"/>
                </a:moveTo>
                <a:cubicBezTo>
                  <a:pt x="10520046" y="3675484"/>
                  <a:pt x="10551213" y="3706651"/>
                  <a:pt x="10551213" y="3745097"/>
                </a:cubicBezTo>
                <a:cubicBezTo>
                  <a:pt x="10551213" y="3783543"/>
                  <a:pt x="10520046" y="3814709"/>
                  <a:pt x="10481600" y="3814709"/>
                </a:cubicBezTo>
                <a:cubicBezTo>
                  <a:pt x="10443154" y="3814709"/>
                  <a:pt x="10411988" y="3783543"/>
                  <a:pt x="10411988" y="3745097"/>
                </a:cubicBezTo>
                <a:cubicBezTo>
                  <a:pt x="10411988" y="3706651"/>
                  <a:pt x="10443154" y="3675484"/>
                  <a:pt x="10481600" y="3675484"/>
                </a:cubicBezTo>
                <a:close/>
                <a:moveTo>
                  <a:pt x="10063924" y="3675484"/>
                </a:moveTo>
                <a:cubicBezTo>
                  <a:pt x="10102370" y="3675484"/>
                  <a:pt x="10133537" y="3706651"/>
                  <a:pt x="10133537" y="3745097"/>
                </a:cubicBezTo>
                <a:cubicBezTo>
                  <a:pt x="10133537" y="3783543"/>
                  <a:pt x="10102370" y="3814709"/>
                  <a:pt x="10063924" y="3814709"/>
                </a:cubicBezTo>
                <a:cubicBezTo>
                  <a:pt x="10025478" y="3814709"/>
                  <a:pt x="9994311" y="3783543"/>
                  <a:pt x="9994311" y="3745097"/>
                </a:cubicBezTo>
                <a:cubicBezTo>
                  <a:pt x="9994311" y="3706651"/>
                  <a:pt x="10025478" y="3675484"/>
                  <a:pt x="10063924" y="3675484"/>
                </a:cubicBezTo>
                <a:close/>
                <a:moveTo>
                  <a:pt x="9646247" y="3675484"/>
                </a:moveTo>
                <a:cubicBezTo>
                  <a:pt x="9684693" y="3675484"/>
                  <a:pt x="9715860" y="3706651"/>
                  <a:pt x="9715860" y="3745097"/>
                </a:cubicBezTo>
                <a:cubicBezTo>
                  <a:pt x="9715860" y="3783543"/>
                  <a:pt x="9684693" y="3814709"/>
                  <a:pt x="9646247" y="3814709"/>
                </a:cubicBezTo>
                <a:cubicBezTo>
                  <a:pt x="9607802" y="3814709"/>
                  <a:pt x="9576635" y="3783543"/>
                  <a:pt x="9576635" y="3745097"/>
                </a:cubicBezTo>
                <a:cubicBezTo>
                  <a:pt x="9576635" y="3706651"/>
                  <a:pt x="9607802" y="3675484"/>
                  <a:pt x="9646247" y="3675484"/>
                </a:cubicBezTo>
                <a:close/>
                <a:moveTo>
                  <a:pt x="9228571" y="3675484"/>
                </a:moveTo>
                <a:cubicBezTo>
                  <a:pt x="9267017" y="3675484"/>
                  <a:pt x="9298184" y="3706651"/>
                  <a:pt x="9298184" y="3745097"/>
                </a:cubicBezTo>
                <a:cubicBezTo>
                  <a:pt x="9298184" y="3783543"/>
                  <a:pt x="9267017" y="3814709"/>
                  <a:pt x="9228571" y="3814709"/>
                </a:cubicBezTo>
                <a:cubicBezTo>
                  <a:pt x="9190125" y="3814709"/>
                  <a:pt x="9158958" y="3783543"/>
                  <a:pt x="9158958" y="3745097"/>
                </a:cubicBezTo>
                <a:cubicBezTo>
                  <a:pt x="9158958" y="3706651"/>
                  <a:pt x="9190125" y="3675484"/>
                  <a:pt x="9228571" y="3675484"/>
                </a:cubicBezTo>
                <a:close/>
                <a:moveTo>
                  <a:pt x="8810895" y="3675484"/>
                </a:moveTo>
                <a:cubicBezTo>
                  <a:pt x="8849341" y="3675484"/>
                  <a:pt x="8880507" y="3706651"/>
                  <a:pt x="8880507" y="3745097"/>
                </a:cubicBezTo>
                <a:cubicBezTo>
                  <a:pt x="8880507" y="3783543"/>
                  <a:pt x="8849341" y="3814709"/>
                  <a:pt x="8810895" y="3814709"/>
                </a:cubicBezTo>
                <a:cubicBezTo>
                  <a:pt x="8772449" y="3814709"/>
                  <a:pt x="8741282" y="3783543"/>
                  <a:pt x="8741282" y="3745097"/>
                </a:cubicBezTo>
                <a:cubicBezTo>
                  <a:pt x="8741282" y="3706651"/>
                  <a:pt x="8772449" y="3675484"/>
                  <a:pt x="8810895" y="3675484"/>
                </a:cubicBezTo>
                <a:close/>
                <a:moveTo>
                  <a:pt x="8393218" y="3675484"/>
                </a:moveTo>
                <a:cubicBezTo>
                  <a:pt x="8431664" y="3675484"/>
                  <a:pt x="8462831" y="3706651"/>
                  <a:pt x="8462831" y="3745097"/>
                </a:cubicBezTo>
                <a:cubicBezTo>
                  <a:pt x="8462831" y="3783543"/>
                  <a:pt x="8431664" y="3814709"/>
                  <a:pt x="8393218" y="3814709"/>
                </a:cubicBezTo>
                <a:cubicBezTo>
                  <a:pt x="8354772" y="3814709"/>
                  <a:pt x="8323606" y="3783543"/>
                  <a:pt x="8323606" y="3745097"/>
                </a:cubicBezTo>
                <a:cubicBezTo>
                  <a:pt x="8323606" y="3706651"/>
                  <a:pt x="8354772" y="3675484"/>
                  <a:pt x="8393218" y="3675484"/>
                </a:cubicBezTo>
                <a:close/>
                <a:moveTo>
                  <a:pt x="7975542" y="3675484"/>
                </a:moveTo>
                <a:cubicBezTo>
                  <a:pt x="8013988" y="3675484"/>
                  <a:pt x="8045155" y="3706651"/>
                  <a:pt x="8045155" y="3745097"/>
                </a:cubicBezTo>
                <a:cubicBezTo>
                  <a:pt x="8045155" y="3783543"/>
                  <a:pt x="8013988" y="3814709"/>
                  <a:pt x="7975542" y="3814709"/>
                </a:cubicBezTo>
                <a:cubicBezTo>
                  <a:pt x="7937096" y="3814709"/>
                  <a:pt x="7905929" y="3783543"/>
                  <a:pt x="7905929" y="3745097"/>
                </a:cubicBezTo>
                <a:cubicBezTo>
                  <a:pt x="7905929" y="3706651"/>
                  <a:pt x="7937096" y="3675484"/>
                  <a:pt x="7975542" y="3675484"/>
                </a:cubicBezTo>
                <a:close/>
                <a:moveTo>
                  <a:pt x="7557865" y="3675484"/>
                </a:moveTo>
                <a:cubicBezTo>
                  <a:pt x="7596311" y="3675484"/>
                  <a:pt x="7627478" y="3706651"/>
                  <a:pt x="7627478" y="3745097"/>
                </a:cubicBezTo>
                <a:cubicBezTo>
                  <a:pt x="7627478" y="3783543"/>
                  <a:pt x="7596311" y="3814709"/>
                  <a:pt x="7557865" y="3814709"/>
                </a:cubicBezTo>
                <a:cubicBezTo>
                  <a:pt x="7519419" y="3814709"/>
                  <a:pt x="7488253" y="3783543"/>
                  <a:pt x="7488253" y="3745097"/>
                </a:cubicBezTo>
                <a:cubicBezTo>
                  <a:pt x="7488253" y="3706651"/>
                  <a:pt x="7519419" y="3675484"/>
                  <a:pt x="7557865" y="3675484"/>
                </a:cubicBezTo>
                <a:close/>
                <a:moveTo>
                  <a:pt x="7140189" y="3675484"/>
                </a:moveTo>
                <a:cubicBezTo>
                  <a:pt x="7178635" y="3675484"/>
                  <a:pt x="7209802" y="3706651"/>
                  <a:pt x="7209802" y="3745097"/>
                </a:cubicBezTo>
                <a:cubicBezTo>
                  <a:pt x="7209802" y="3783543"/>
                  <a:pt x="7178635" y="3814709"/>
                  <a:pt x="7140189" y="3814709"/>
                </a:cubicBezTo>
                <a:cubicBezTo>
                  <a:pt x="7101743" y="3814709"/>
                  <a:pt x="7070576" y="3783543"/>
                  <a:pt x="7070576" y="3745097"/>
                </a:cubicBezTo>
                <a:cubicBezTo>
                  <a:pt x="7070576" y="3706651"/>
                  <a:pt x="7101743" y="3675484"/>
                  <a:pt x="7140189" y="3675484"/>
                </a:cubicBezTo>
                <a:close/>
                <a:moveTo>
                  <a:pt x="6722513" y="3675484"/>
                </a:moveTo>
                <a:cubicBezTo>
                  <a:pt x="6760958" y="3675484"/>
                  <a:pt x="6792125" y="3706651"/>
                  <a:pt x="6792125" y="3745097"/>
                </a:cubicBezTo>
                <a:cubicBezTo>
                  <a:pt x="6792125" y="3783543"/>
                  <a:pt x="6760958" y="3814709"/>
                  <a:pt x="6722513" y="3814709"/>
                </a:cubicBezTo>
                <a:cubicBezTo>
                  <a:pt x="6684067" y="3814709"/>
                  <a:pt x="6652900" y="3783543"/>
                  <a:pt x="6652900" y="3745097"/>
                </a:cubicBezTo>
                <a:cubicBezTo>
                  <a:pt x="6652900" y="3706651"/>
                  <a:pt x="6684067" y="3675484"/>
                  <a:pt x="6722513" y="3675484"/>
                </a:cubicBezTo>
                <a:close/>
                <a:moveTo>
                  <a:pt x="6304836" y="3675484"/>
                </a:moveTo>
                <a:cubicBezTo>
                  <a:pt x="6343282" y="3675484"/>
                  <a:pt x="6374449" y="3706651"/>
                  <a:pt x="6374449" y="3745097"/>
                </a:cubicBezTo>
                <a:cubicBezTo>
                  <a:pt x="6374449" y="3783543"/>
                  <a:pt x="6343282" y="3814709"/>
                  <a:pt x="6304836" y="3814709"/>
                </a:cubicBezTo>
                <a:cubicBezTo>
                  <a:pt x="6266390" y="3814709"/>
                  <a:pt x="6235223" y="3783543"/>
                  <a:pt x="6235223" y="3745097"/>
                </a:cubicBezTo>
                <a:cubicBezTo>
                  <a:pt x="6235223" y="3706651"/>
                  <a:pt x="6266390" y="3675484"/>
                  <a:pt x="6304836" y="3675484"/>
                </a:cubicBezTo>
                <a:close/>
                <a:moveTo>
                  <a:pt x="5887160" y="3675484"/>
                </a:moveTo>
                <a:cubicBezTo>
                  <a:pt x="5925606" y="3675484"/>
                  <a:pt x="5956772" y="3706651"/>
                  <a:pt x="5956772" y="3745097"/>
                </a:cubicBezTo>
                <a:cubicBezTo>
                  <a:pt x="5956772" y="3783543"/>
                  <a:pt x="5925606" y="3814709"/>
                  <a:pt x="5887160" y="3814709"/>
                </a:cubicBezTo>
                <a:cubicBezTo>
                  <a:pt x="5848714" y="3814709"/>
                  <a:pt x="5817547" y="3783543"/>
                  <a:pt x="5817547" y="3745097"/>
                </a:cubicBezTo>
                <a:cubicBezTo>
                  <a:pt x="5817547" y="3706651"/>
                  <a:pt x="5848714" y="3675484"/>
                  <a:pt x="5887160" y="3675484"/>
                </a:cubicBezTo>
                <a:close/>
                <a:moveTo>
                  <a:pt x="5469483" y="3675484"/>
                </a:moveTo>
                <a:cubicBezTo>
                  <a:pt x="5507929" y="3675484"/>
                  <a:pt x="5539096" y="3706651"/>
                  <a:pt x="5539096" y="3745097"/>
                </a:cubicBezTo>
                <a:cubicBezTo>
                  <a:pt x="5539096" y="3783543"/>
                  <a:pt x="5507929" y="3814709"/>
                  <a:pt x="5469483" y="3814709"/>
                </a:cubicBezTo>
                <a:cubicBezTo>
                  <a:pt x="5431037" y="3814709"/>
                  <a:pt x="5399870" y="3783543"/>
                  <a:pt x="5399870" y="3745097"/>
                </a:cubicBezTo>
                <a:cubicBezTo>
                  <a:pt x="5399870" y="3706651"/>
                  <a:pt x="5431037" y="3675484"/>
                  <a:pt x="5469483" y="3675484"/>
                </a:cubicBezTo>
                <a:close/>
                <a:moveTo>
                  <a:pt x="5051807" y="3675484"/>
                </a:moveTo>
                <a:cubicBezTo>
                  <a:pt x="5090253" y="3675484"/>
                  <a:pt x="5121419" y="3706651"/>
                  <a:pt x="5121419" y="3745097"/>
                </a:cubicBezTo>
                <a:cubicBezTo>
                  <a:pt x="5121419" y="3783543"/>
                  <a:pt x="5090253" y="3814709"/>
                  <a:pt x="5051807" y="3814709"/>
                </a:cubicBezTo>
                <a:cubicBezTo>
                  <a:pt x="5013361" y="3814709"/>
                  <a:pt x="4982194" y="3783543"/>
                  <a:pt x="4982194" y="3745097"/>
                </a:cubicBezTo>
                <a:cubicBezTo>
                  <a:pt x="4982194" y="3706651"/>
                  <a:pt x="5013361" y="3675484"/>
                  <a:pt x="5051807" y="3675484"/>
                </a:cubicBezTo>
                <a:close/>
                <a:moveTo>
                  <a:pt x="4634130" y="3675484"/>
                </a:moveTo>
                <a:cubicBezTo>
                  <a:pt x="4672576" y="3675484"/>
                  <a:pt x="4703743" y="3706651"/>
                  <a:pt x="4703743" y="3745097"/>
                </a:cubicBezTo>
                <a:cubicBezTo>
                  <a:pt x="4703743" y="3783543"/>
                  <a:pt x="4672576" y="3814709"/>
                  <a:pt x="4634130" y="3814709"/>
                </a:cubicBezTo>
                <a:cubicBezTo>
                  <a:pt x="4595684" y="3814709"/>
                  <a:pt x="4564517" y="3783543"/>
                  <a:pt x="4564517" y="3745097"/>
                </a:cubicBezTo>
                <a:cubicBezTo>
                  <a:pt x="4564517" y="3706651"/>
                  <a:pt x="4595684" y="3675484"/>
                  <a:pt x="4634130" y="3675484"/>
                </a:cubicBezTo>
                <a:close/>
                <a:moveTo>
                  <a:pt x="4216550" y="3675484"/>
                </a:moveTo>
                <a:cubicBezTo>
                  <a:pt x="4254996" y="3675484"/>
                  <a:pt x="4286066" y="3706651"/>
                  <a:pt x="4286066" y="3745097"/>
                </a:cubicBezTo>
                <a:cubicBezTo>
                  <a:pt x="4286066" y="3783543"/>
                  <a:pt x="4254996" y="3814709"/>
                  <a:pt x="4216550" y="3814709"/>
                </a:cubicBezTo>
                <a:cubicBezTo>
                  <a:pt x="4178104" y="3814709"/>
                  <a:pt x="4146937" y="3783543"/>
                  <a:pt x="4146937" y="3745097"/>
                </a:cubicBezTo>
                <a:cubicBezTo>
                  <a:pt x="4146937" y="3706651"/>
                  <a:pt x="4178104" y="3675484"/>
                  <a:pt x="4216550" y="3675484"/>
                </a:cubicBezTo>
                <a:close/>
                <a:moveTo>
                  <a:pt x="3798877" y="3675484"/>
                </a:moveTo>
                <a:cubicBezTo>
                  <a:pt x="3837321" y="3675484"/>
                  <a:pt x="3868488" y="3706651"/>
                  <a:pt x="3868488" y="3745097"/>
                </a:cubicBezTo>
                <a:cubicBezTo>
                  <a:pt x="3868488" y="3783543"/>
                  <a:pt x="3837321" y="3814709"/>
                  <a:pt x="3798877" y="3814709"/>
                </a:cubicBezTo>
                <a:cubicBezTo>
                  <a:pt x="3760429" y="3814709"/>
                  <a:pt x="3729263" y="3783543"/>
                  <a:pt x="3729263" y="3745097"/>
                </a:cubicBezTo>
                <a:cubicBezTo>
                  <a:pt x="3729263" y="3706651"/>
                  <a:pt x="3760429" y="3675484"/>
                  <a:pt x="3798877" y="3675484"/>
                </a:cubicBezTo>
                <a:close/>
                <a:moveTo>
                  <a:pt x="3381207" y="3675484"/>
                </a:moveTo>
                <a:cubicBezTo>
                  <a:pt x="3419653" y="3675484"/>
                  <a:pt x="3450819" y="3706651"/>
                  <a:pt x="3450819" y="3745097"/>
                </a:cubicBezTo>
                <a:cubicBezTo>
                  <a:pt x="3450819" y="3783543"/>
                  <a:pt x="3419653" y="3814709"/>
                  <a:pt x="3381207" y="3814709"/>
                </a:cubicBezTo>
                <a:cubicBezTo>
                  <a:pt x="3342757" y="3814709"/>
                  <a:pt x="3311589" y="3783543"/>
                  <a:pt x="3311589" y="3745097"/>
                </a:cubicBezTo>
                <a:cubicBezTo>
                  <a:pt x="3311589" y="3706651"/>
                  <a:pt x="3342757" y="3675484"/>
                  <a:pt x="3381207" y="3675484"/>
                </a:cubicBezTo>
                <a:close/>
                <a:moveTo>
                  <a:pt x="2963521" y="3675484"/>
                </a:moveTo>
                <a:cubicBezTo>
                  <a:pt x="3001966" y="3675484"/>
                  <a:pt x="3033133" y="3706651"/>
                  <a:pt x="3033133" y="3745097"/>
                </a:cubicBezTo>
                <a:cubicBezTo>
                  <a:pt x="3033133" y="3783543"/>
                  <a:pt x="3001966" y="3814709"/>
                  <a:pt x="2963521" y="3814709"/>
                </a:cubicBezTo>
                <a:cubicBezTo>
                  <a:pt x="2925075" y="3814709"/>
                  <a:pt x="2893905" y="3783543"/>
                  <a:pt x="2893905" y="3745097"/>
                </a:cubicBezTo>
                <a:cubicBezTo>
                  <a:pt x="2893905" y="3706651"/>
                  <a:pt x="2925075" y="3675484"/>
                  <a:pt x="2963521" y="3675484"/>
                </a:cubicBezTo>
                <a:close/>
                <a:moveTo>
                  <a:pt x="2545834" y="3675484"/>
                </a:moveTo>
                <a:cubicBezTo>
                  <a:pt x="2584280" y="3675484"/>
                  <a:pt x="2615447" y="3706651"/>
                  <a:pt x="2615447" y="3745097"/>
                </a:cubicBezTo>
                <a:cubicBezTo>
                  <a:pt x="2615447" y="3783543"/>
                  <a:pt x="2584280" y="3814709"/>
                  <a:pt x="2545834" y="3814709"/>
                </a:cubicBezTo>
                <a:cubicBezTo>
                  <a:pt x="2507387" y="3814709"/>
                  <a:pt x="2476220" y="3783543"/>
                  <a:pt x="2476220" y="3745097"/>
                </a:cubicBezTo>
                <a:cubicBezTo>
                  <a:pt x="2476220" y="3706651"/>
                  <a:pt x="2507387" y="3675484"/>
                  <a:pt x="2545834" y="3675484"/>
                </a:cubicBezTo>
                <a:close/>
                <a:moveTo>
                  <a:pt x="2128147" y="3675484"/>
                </a:moveTo>
                <a:cubicBezTo>
                  <a:pt x="2166593" y="3675484"/>
                  <a:pt x="2197760" y="3706651"/>
                  <a:pt x="2197760" y="3745097"/>
                </a:cubicBezTo>
                <a:cubicBezTo>
                  <a:pt x="2197760" y="3783543"/>
                  <a:pt x="2166593" y="3814709"/>
                  <a:pt x="2128147" y="3814709"/>
                </a:cubicBezTo>
                <a:cubicBezTo>
                  <a:pt x="2089701" y="3814709"/>
                  <a:pt x="2058534" y="3783543"/>
                  <a:pt x="2058534" y="3745097"/>
                </a:cubicBezTo>
                <a:cubicBezTo>
                  <a:pt x="2058534" y="3706651"/>
                  <a:pt x="2089701" y="3675484"/>
                  <a:pt x="2128147" y="3675484"/>
                </a:cubicBezTo>
                <a:close/>
                <a:moveTo>
                  <a:pt x="1710460" y="3675484"/>
                </a:moveTo>
                <a:cubicBezTo>
                  <a:pt x="1748907" y="3675484"/>
                  <a:pt x="1780072" y="3706651"/>
                  <a:pt x="1780072" y="3745097"/>
                </a:cubicBezTo>
                <a:cubicBezTo>
                  <a:pt x="1780072" y="3783543"/>
                  <a:pt x="1748907" y="3814709"/>
                  <a:pt x="1710460" y="3814709"/>
                </a:cubicBezTo>
                <a:cubicBezTo>
                  <a:pt x="1672009" y="3814709"/>
                  <a:pt x="1640839" y="3783543"/>
                  <a:pt x="1640839" y="3745097"/>
                </a:cubicBezTo>
                <a:cubicBezTo>
                  <a:pt x="1640839" y="3706651"/>
                  <a:pt x="1672009" y="3675484"/>
                  <a:pt x="1710460" y="3675484"/>
                </a:cubicBezTo>
                <a:close/>
                <a:moveTo>
                  <a:pt x="1292773" y="3675484"/>
                </a:moveTo>
                <a:cubicBezTo>
                  <a:pt x="1331219" y="3675484"/>
                  <a:pt x="1362385" y="3706651"/>
                  <a:pt x="1362385" y="3745097"/>
                </a:cubicBezTo>
                <a:cubicBezTo>
                  <a:pt x="1362385" y="3783543"/>
                  <a:pt x="1331219" y="3814709"/>
                  <a:pt x="1292773" y="3814709"/>
                </a:cubicBezTo>
                <a:cubicBezTo>
                  <a:pt x="1254327" y="3814709"/>
                  <a:pt x="1223159" y="3783543"/>
                  <a:pt x="1223159" y="3745097"/>
                </a:cubicBezTo>
                <a:cubicBezTo>
                  <a:pt x="1223159" y="3706651"/>
                  <a:pt x="1254327" y="3675484"/>
                  <a:pt x="1292773" y="3675484"/>
                </a:cubicBezTo>
                <a:close/>
                <a:moveTo>
                  <a:pt x="875102" y="3675484"/>
                </a:moveTo>
                <a:cubicBezTo>
                  <a:pt x="913548" y="3675484"/>
                  <a:pt x="944715" y="3706651"/>
                  <a:pt x="944715" y="3745097"/>
                </a:cubicBezTo>
                <a:cubicBezTo>
                  <a:pt x="944715" y="3783543"/>
                  <a:pt x="913548" y="3814709"/>
                  <a:pt x="875102" y="3814709"/>
                </a:cubicBezTo>
                <a:cubicBezTo>
                  <a:pt x="836654" y="3814709"/>
                  <a:pt x="805488" y="3783543"/>
                  <a:pt x="805488" y="3745097"/>
                </a:cubicBezTo>
                <a:cubicBezTo>
                  <a:pt x="805488" y="3706651"/>
                  <a:pt x="836654" y="3675484"/>
                  <a:pt x="875102" y="3675484"/>
                </a:cubicBezTo>
                <a:close/>
                <a:moveTo>
                  <a:pt x="457425" y="3675484"/>
                </a:moveTo>
                <a:cubicBezTo>
                  <a:pt x="495871" y="3675484"/>
                  <a:pt x="527040" y="3706651"/>
                  <a:pt x="527040" y="3745097"/>
                </a:cubicBezTo>
                <a:cubicBezTo>
                  <a:pt x="527040" y="3783543"/>
                  <a:pt x="495871" y="3814709"/>
                  <a:pt x="457425" y="3814709"/>
                </a:cubicBezTo>
                <a:cubicBezTo>
                  <a:pt x="418978" y="3814709"/>
                  <a:pt x="387811" y="3783543"/>
                  <a:pt x="387811" y="3745097"/>
                </a:cubicBezTo>
                <a:cubicBezTo>
                  <a:pt x="387811" y="3706651"/>
                  <a:pt x="418978" y="3675484"/>
                  <a:pt x="457425" y="3675484"/>
                </a:cubicBezTo>
                <a:close/>
                <a:moveTo>
                  <a:pt x="39750" y="3675484"/>
                </a:moveTo>
                <a:cubicBezTo>
                  <a:pt x="78196" y="3675484"/>
                  <a:pt x="109363" y="3706651"/>
                  <a:pt x="109363" y="3745097"/>
                </a:cubicBezTo>
                <a:cubicBezTo>
                  <a:pt x="109363" y="3783543"/>
                  <a:pt x="78196" y="3814709"/>
                  <a:pt x="39750" y="3814709"/>
                </a:cubicBezTo>
                <a:cubicBezTo>
                  <a:pt x="30139" y="3814709"/>
                  <a:pt x="20982" y="3812761"/>
                  <a:pt x="12654" y="3809239"/>
                </a:cubicBezTo>
                <a:lnTo>
                  <a:pt x="0" y="3800707"/>
                </a:lnTo>
                <a:lnTo>
                  <a:pt x="0" y="3689485"/>
                </a:lnTo>
                <a:lnTo>
                  <a:pt x="12654" y="3680954"/>
                </a:lnTo>
                <a:cubicBezTo>
                  <a:pt x="20982" y="3677432"/>
                  <a:pt x="30139" y="3675484"/>
                  <a:pt x="39750" y="3675484"/>
                </a:cubicBezTo>
                <a:close/>
                <a:moveTo>
                  <a:pt x="12152306" y="3369188"/>
                </a:moveTo>
                <a:cubicBezTo>
                  <a:pt x="12161917" y="3369188"/>
                  <a:pt x="12171074" y="3371136"/>
                  <a:pt x="12179402" y="3374658"/>
                </a:cubicBezTo>
                <a:lnTo>
                  <a:pt x="12192000" y="3383152"/>
                </a:lnTo>
                <a:lnTo>
                  <a:pt x="12192000" y="3494449"/>
                </a:lnTo>
                <a:lnTo>
                  <a:pt x="12179402" y="3502943"/>
                </a:lnTo>
                <a:cubicBezTo>
                  <a:pt x="12171074" y="3506465"/>
                  <a:pt x="12161917" y="3508413"/>
                  <a:pt x="12152306" y="3508413"/>
                </a:cubicBezTo>
                <a:cubicBezTo>
                  <a:pt x="12113860" y="3508413"/>
                  <a:pt x="12082694" y="3477246"/>
                  <a:pt x="12082694" y="3438800"/>
                </a:cubicBezTo>
                <a:cubicBezTo>
                  <a:pt x="12082694" y="3400354"/>
                  <a:pt x="12113860" y="3369188"/>
                  <a:pt x="12152306" y="3369188"/>
                </a:cubicBezTo>
                <a:close/>
                <a:moveTo>
                  <a:pt x="11734630" y="3369188"/>
                </a:moveTo>
                <a:cubicBezTo>
                  <a:pt x="11773076" y="3369188"/>
                  <a:pt x="11804243" y="3400354"/>
                  <a:pt x="11804243" y="3438800"/>
                </a:cubicBezTo>
                <a:cubicBezTo>
                  <a:pt x="11804243" y="3477246"/>
                  <a:pt x="11773076" y="3508413"/>
                  <a:pt x="11734630" y="3508413"/>
                </a:cubicBezTo>
                <a:cubicBezTo>
                  <a:pt x="11696184" y="3508413"/>
                  <a:pt x="11665017" y="3477246"/>
                  <a:pt x="11665017" y="3438800"/>
                </a:cubicBezTo>
                <a:cubicBezTo>
                  <a:pt x="11665017" y="3400354"/>
                  <a:pt x="11696184" y="3369188"/>
                  <a:pt x="11734630" y="3369188"/>
                </a:cubicBezTo>
                <a:close/>
                <a:moveTo>
                  <a:pt x="11316953" y="3369188"/>
                </a:moveTo>
                <a:cubicBezTo>
                  <a:pt x="11355399" y="3369188"/>
                  <a:pt x="11386566" y="3400354"/>
                  <a:pt x="11386566" y="3438800"/>
                </a:cubicBezTo>
                <a:cubicBezTo>
                  <a:pt x="11386566" y="3477246"/>
                  <a:pt x="11355399" y="3508413"/>
                  <a:pt x="11316953" y="3508413"/>
                </a:cubicBezTo>
                <a:cubicBezTo>
                  <a:pt x="11278507" y="3508413"/>
                  <a:pt x="11247341" y="3477246"/>
                  <a:pt x="11247341" y="3438800"/>
                </a:cubicBezTo>
                <a:cubicBezTo>
                  <a:pt x="11247341" y="3400354"/>
                  <a:pt x="11278507" y="3369188"/>
                  <a:pt x="11316953" y="3369188"/>
                </a:cubicBezTo>
                <a:close/>
                <a:moveTo>
                  <a:pt x="10899277" y="3369188"/>
                </a:moveTo>
                <a:cubicBezTo>
                  <a:pt x="10937723" y="3369188"/>
                  <a:pt x="10968890" y="3400354"/>
                  <a:pt x="10968890" y="3438800"/>
                </a:cubicBezTo>
                <a:cubicBezTo>
                  <a:pt x="10968890" y="3477246"/>
                  <a:pt x="10937723" y="3508413"/>
                  <a:pt x="10899277" y="3508413"/>
                </a:cubicBezTo>
                <a:cubicBezTo>
                  <a:pt x="10860831" y="3508413"/>
                  <a:pt x="10829664" y="3477246"/>
                  <a:pt x="10829664" y="3438800"/>
                </a:cubicBezTo>
                <a:cubicBezTo>
                  <a:pt x="10829664" y="3400354"/>
                  <a:pt x="10860831" y="3369188"/>
                  <a:pt x="10899277" y="3369188"/>
                </a:cubicBezTo>
                <a:close/>
                <a:moveTo>
                  <a:pt x="10481600" y="3369188"/>
                </a:moveTo>
                <a:cubicBezTo>
                  <a:pt x="10520046" y="3369188"/>
                  <a:pt x="10551213" y="3400354"/>
                  <a:pt x="10551213" y="3438800"/>
                </a:cubicBezTo>
                <a:cubicBezTo>
                  <a:pt x="10551213" y="3477246"/>
                  <a:pt x="10520046" y="3508413"/>
                  <a:pt x="10481600" y="3508413"/>
                </a:cubicBezTo>
                <a:cubicBezTo>
                  <a:pt x="10443154" y="3508413"/>
                  <a:pt x="10411988" y="3477246"/>
                  <a:pt x="10411988" y="3438800"/>
                </a:cubicBezTo>
                <a:cubicBezTo>
                  <a:pt x="10411988" y="3400354"/>
                  <a:pt x="10443154" y="3369188"/>
                  <a:pt x="10481600" y="3369188"/>
                </a:cubicBezTo>
                <a:close/>
                <a:moveTo>
                  <a:pt x="10063924" y="3369188"/>
                </a:moveTo>
                <a:cubicBezTo>
                  <a:pt x="10102370" y="3369188"/>
                  <a:pt x="10133537" y="3400354"/>
                  <a:pt x="10133537" y="3438800"/>
                </a:cubicBezTo>
                <a:cubicBezTo>
                  <a:pt x="10133537" y="3477246"/>
                  <a:pt x="10102370" y="3508413"/>
                  <a:pt x="10063924" y="3508413"/>
                </a:cubicBezTo>
                <a:cubicBezTo>
                  <a:pt x="10025478" y="3508413"/>
                  <a:pt x="9994311" y="3477246"/>
                  <a:pt x="9994311" y="3438800"/>
                </a:cubicBezTo>
                <a:cubicBezTo>
                  <a:pt x="9994311" y="3400354"/>
                  <a:pt x="10025478" y="3369188"/>
                  <a:pt x="10063924" y="3369188"/>
                </a:cubicBezTo>
                <a:close/>
                <a:moveTo>
                  <a:pt x="9646247" y="3369188"/>
                </a:moveTo>
                <a:cubicBezTo>
                  <a:pt x="9684693" y="3369188"/>
                  <a:pt x="9715860" y="3400354"/>
                  <a:pt x="9715860" y="3438800"/>
                </a:cubicBezTo>
                <a:cubicBezTo>
                  <a:pt x="9715860" y="3477246"/>
                  <a:pt x="9684693" y="3508413"/>
                  <a:pt x="9646247" y="3508413"/>
                </a:cubicBezTo>
                <a:cubicBezTo>
                  <a:pt x="9607802" y="3508413"/>
                  <a:pt x="9576635" y="3477246"/>
                  <a:pt x="9576635" y="3438800"/>
                </a:cubicBezTo>
                <a:cubicBezTo>
                  <a:pt x="9576635" y="3400354"/>
                  <a:pt x="9607802" y="3369188"/>
                  <a:pt x="9646247" y="3369188"/>
                </a:cubicBezTo>
                <a:close/>
                <a:moveTo>
                  <a:pt x="9228571" y="3369188"/>
                </a:moveTo>
                <a:cubicBezTo>
                  <a:pt x="9267017" y="3369188"/>
                  <a:pt x="9298184" y="3400354"/>
                  <a:pt x="9298184" y="3438800"/>
                </a:cubicBezTo>
                <a:cubicBezTo>
                  <a:pt x="9298184" y="3477246"/>
                  <a:pt x="9267017" y="3508413"/>
                  <a:pt x="9228571" y="3508413"/>
                </a:cubicBezTo>
                <a:cubicBezTo>
                  <a:pt x="9190125" y="3508413"/>
                  <a:pt x="9158958" y="3477246"/>
                  <a:pt x="9158958" y="3438800"/>
                </a:cubicBezTo>
                <a:cubicBezTo>
                  <a:pt x="9158958" y="3400354"/>
                  <a:pt x="9190125" y="3369188"/>
                  <a:pt x="9228571" y="3369188"/>
                </a:cubicBezTo>
                <a:close/>
                <a:moveTo>
                  <a:pt x="8810895" y="3369188"/>
                </a:moveTo>
                <a:cubicBezTo>
                  <a:pt x="8849341" y="3369188"/>
                  <a:pt x="8880507" y="3400354"/>
                  <a:pt x="8880507" y="3438800"/>
                </a:cubicBezTo>
                <a:cubicBezTo>
                  <a:pt x="8880507" y="3477246"/>
                  <a:pt x="8849341" y="3508413"/>
                  <a:pt x="8810895" y="3508413"/>
                </a:cubicBezTo>
                <a:cubicBezTo>
                  <a:pt x="8772449" y="3508413"/>
                  <a:pt x="8741282" y="3477246"/>
                  <a:pt x="8741282" y="3438800"/>
                </a:cubicBezTo>
                <a:cubicBezTo>
                  <a:pt x="8741282" y="3400354"/>
                  <a:pt x="8772449" y="3369188"/>
                  <a:pt x="8810895" y="3369188"/>
                </a:cubicBezTo>
                <a:close/>
                <a:moveTo>
                  <a:pt x="8393218" y="3369188"/>
                </a:moveTo>
                <a:cubicBezTo>
                  <a:pt x="8431664" y="3369188"/>
                  <a:pt x="8462831" y="3400354"/>
                  <a:pt x="8462831" y="3438800"/>
                </a:cubicBezTo>
                <a:cubicBezTo>
                  <a:pt x="8462831" y="3477246"/>
                  <a:pt x="8431664" y="3508413"/>
                  <a:pt x="8393218" y="3508413"/>
                </a:cubicBezTo>
                <a:cubicBezTo>
                  <a:pt x="8354772" y="3508413"/>
                  <a:pt x="8323606" y="3477246"/>
                  <a:pt x="8323606" y="3438800"/>
                </a:cubicBezTo>
                <a:cubicBezTo>
                  <a:pt x="8323606" y="3400354"/>
                  <a:pt x="8354772" y="3369188"/>
                  <a:pt x="8393218" y="3369188"/>
                </a:cubicBezTo>
                <a:close/>
                <a:moveTo>
                  <a:pt x="7975542" y="3369188"/>
                </a:moveTo>
                <a:cubicBezTo>
                  <a:pt x="8013988" y="3369188"/>
                  <a:pt x="8045155" y="3400354"/>
                  <a:pt x="8045155" y="3438800"/>
                </a:cubicBezTo>
                <a:cubicBezTo>
                  <a:pt x="8045155" y="3477246"/>
                  <a:pt x="8013988" y="3508413"/>
                  <a:pt x="7975542" y="3508413"/>
                </a:cubicBezTo>
                <a:cubicBezTo>
                  <a:pt x="7937096" y="3508413"/>
                  <a:pt x="7905929" y="3477246"/>
                  <a:pt x="7905929" y="3438800"/>
                </a:cubicBezTo>
                <a:cubicBezTo>
                  <a:pt x="7905929" y="3400354"/>
                  <a:pt x="7937096" y="3369188"/>
                  <a:pt x="7975542" y="3369188"/>
                </a:cubicBezTo>
                <a:close/>
                <a:moveTo>
                  <a:pt x="7557865" y="3369188"/>
                </a:moveTo>
                <a:cubicBezTo>
                  <a:pt x="7596311" y="3369188"/>
                  <a:pt x="7627478" y="3400354"/>
                  <a:pt x="7627478" y="3438800"/>
                </a:cubicBezTo>
                <a:cubicBezTo>
                  <a:pt x="7627478" y="3477246"/>
                  <a:pt x="7596311" y="3508413"/>
                  <a:pt x="7557865" y="3508413"/>
                </a:cubicBezTo>
                <a:cubicBezTo>
                  <a:pt x="7519419" y="3508413"/>
                  <a:pt x="7488253" y="3477246"/>
                  <a:pt x="7488253" y="3438800"/>
                </a:cubicBezTo>
                <a:cubicBezTo>
                  <a:pt x="7488253" y="3400354"/>
                  <a:pt x="7519419" y="3369188"/>
                  <a:pt x="7557865" y="3369188"/>
                </a:cubicBezTo>
                <a:close/>
                <a:moveTo>
                  <a:pt x="7140189" y="3369188"/>
                </a:moveTo>
                <a:cubicBezTo>
                  <a:pt x="7178635" y="3369188"/>
                  <a:pt x="7209802" y="3400354"/>
                  <a:pt x="7209802" y="3438800"/>
                </a:cubicBezTo>
                <a:cubicBezTo>
                  <a:pt x="7209802" y="3477246"/>
                  <a:pt x="7178635" y="3508413"/>
                  <a:pt x="7140189" y="3508413"/>
                </a:cubicBezTo>
                <a:cubicBezTo>
                  <a:pt x="7101743" y="3508413"/>
                  <a:pt x="7070576" y="3477246"/>
                  <a:pt x="7070576" y="3438800"/>
                </a:cubicBezTo>
                <a:cubicBezTo>
                  <a:pt x="7070576" y="3400354"/>
                  <a:pt x="7101743" y="3369188"/>
                  <a:pt x="7140189" y="3369188"/>
                </a:cubicBezTo>
                <a:close/>
                <a:moveTo>
                  <a:pt x="6722513" y="3369188"/>
                </a:moveTo>
                <a:cubicBezTo>
                  <a:pt x="6760958" y="3369188"/>
                  <a:pt x="6792125" y="3400354"/>
                  <a:pt x="6792125" y="3438800"/>
                </a:cubicBezTo>
                <a:cubicBezTo>
                  <a:pt x="6792125" y="3477246"/>
                  <a:pt x="6760958" y="3508413"/>
                  <a:pt x="6722513" y="3508413"/>
                </a:cubicBezTo>
                <a:cubicBezTo>
                  <a:pt x="6684067" y="3508413"/>
                  <a:pt x="6652900" y="3477246"/>
                  <a:pt x="6652900" y="3438800"/>
                </a:cubicBezTo>
                <a:cubicBezTo>
                  <a:pt x="6652900" y="3400354"/>
                  <a:pt x="6684067" y="3369188"/>
                  <a:pt x="6722513" y="3369188"/>
                </a:cubicBezTo>
                <a:close/>
                <a:moveTo>
                  <a:pt x="6304836" y="3369188"/>
                </a:moveTo>
                <a:cubicBezTo>
                  <a:pt x="6343282" y="3369188"/>
                  <a:pt x="6374449" y="3400354"/>
                  <a:pt x="6374449" y="3438800"/>
                </a:cubicBezTo>
                <a:cubicBezTo>
                  <a:pt x="6374449" y="3477246"/>
                  <a:pt x="6343282" y="3508413"/>
                  <a:pt x="6304836" y="3508413"/>
                </a:cubicBezTo>
                <a:cubicBezTo>
                  <a:pt x="6266390" y="3508413"/>
                  <a:pt x="6235223" y="3477246"/>
                  <a:pt x="6235223" y="3438800"/>
                </a:cubicBezTo>
                <a:cubicBezTo>
                  <a:pt x="6235223" y="3400354"/>
                  <a:pt x="6266390" y="3369188"/>
                  <a:pt x="6304836" y="3369188"/>
                </a:cubicBezTo>
                <a:close/>
                <a:moveTo>
                  <a:pt x="5887160" y="3369188"/>
                </a:moveTo>
                <a:cubicBezTo>
                  <a:pt x="5925606" y="3369188"/>
                  <a:pt x="5956772" y="3400354"/>
                  <a:pt x="5956772" y="3438800"/>
                </a:cubicBezTo>
                <a:cubicBezTo>
                  <a:pt x="5956772" y="3477246"/>
                  <a:pt x="5925606" y="3508413"/>
                  <a:pt x="5887160" y="3508413"/>
                </a:cubicBezTo>
                <a:cubicBezTo>
                  <a:pt x="5848714" y="3508413"/>
                  <a:pt x="5817547" y="3477246"/>
                  <a:pt x="5817547" y="3438800"/>
                </a:cubicBezTo>
                <a:cubicBezTo>
                  <a:pt x="5817547" y="3400354"/>
                  <a:pt x="5848714" y="3369188"/>
                  <a:pt x="5887160" y="3369188"/>
                </a:cubicBezTo>
                <a:close/>
                <a:moveTo>
                  <a:pt x="5469483" y="3369188"/>
                </a:moveTo>
                <a:cubicBezTo>
                  <a:pt x="5507929" y="3369188"/>
                  <a:pt x="5539096" y="3400354"/>
                  <a:pt x="5539096" y="3438800"/>
                </a:cubicBezTo>
                <a:cubicBezTo>
                  <a:pt x="5539096" y="3477246"/>
                  <a:pt x="5507929" y="3508413"/>
                  <a:pt x="5469483" y="3508413"/>
                </a:cubicBezTo>
                <a:cubicBezTo>
                  <a:pt x="5431037" y="3508413"/>
                  <a:pt x="5399870" y="3477246"/>
                  <a:pt x="5399870" y="3438800"/>
                </a:cubicBezTo>
                <a:cubicBezTo>
                  <a:pt x="5399870" y="3400354"/>
                  <a:pt x="5431037" y="3369188"/>
                  <a:pt x="5469483" y="3369188"/>
                </a:cubicBezTo>
                <a:close/>
                <a:moveTo>
                  <a:pt x="5051807" y="3369188"/>
                </a:moveTo>
                <a:cubicBezTo>
                  <a:pt x="5090253" y="3369188"/>
                  <a:pt x="5121419" y="3400354"/>
                  <a:pt x="5121419" y="3438800"/>
                </a:cubicBezTo>
                <a:cubicBezTo>
                  <a:pt x="5121419" y="3477246"/>
                  <a:pt x="5090253" y="3508413"/>
                  <a:pt x="5051807" y="3508413"/>
                </a:cubicBezTo>
                <a:cubicBezTo>
                  <a:pt x="5013361" y="3508413"/>
                  <a:pt x="4982194" y="3477246"/>
                  <a:pt x="4982194" y="3438800"/>
                </a:cubicBezTo>
                <a:cubicBezTo>
                  <a:pt x="4982194" y="3400354"/>
                  <a:pt x="5013361" y="3369188"/>
                  <a:pt x="5051807" y="3369188"/>
                </a:cubicBezTo>
                <a:close/>
                <a:moveTo>
                  <a:pt x="4634130" y="3369188"/>
                </a:moveTo>
                <a:cubicBezTo>
                  <a:pt x="4672576" y="3369188"/>
                  <a:pt x="4703743" y="3400354"/>
                  <a:pt x="4703743" y="3438800"/>
                </a:cubicBezTo>
                <a:cubicBezTo>
                  <a:pt x="4703743" y="3477246"/>
                  <a:pt x="4672576" y="3508413"/>
                  <a:pt x="4634130" y="3508413"/>
                </a:cubicBezTo>
                <a:cubicBezTo>
                  <a:pt x="4595684" y="3508413"/>
                  <a:pt x="4564517" y="3477246"/>
                  <a:pt x="4564517" y="3438800"/>
                </a:cubicBezTo>
                <a:cubicBezTo>
                  <a:pt x="4564517" y="3400354"/>
                  <a:pt x="4595684" y="3369188"/>
                  <a:pt x="4634130" y="3369188"/>
                </a:cubicBezTo>
                <a:close/>
                <a:moveTo>
                  <a:pt x="4216557" y="3369188"/>
                </a:moveTo>
                <a:cubicBezTo>
                  <a:pt x="4255003" y="3369188"/>
                  <a:pt x="4286066" y="3400354"/>
                  <a:pt x="4286066" y="3438800"/>
                </a:cubicBezTo>
                <a:cubicBezTo>
                  <a:pt x="4286066" y="3477246"/>
                  <a:pt x="4255003" y="3508413"/>
                  <a:pt x="4216557" y="3508413"/>
                </a:cubicBezTo>
                <a:cubicBezTo>
                  <a:pt x="4178113" y="3508413"/>
                  <a:pt x="4146946" y="3477246"/>
                  <a:pt x="4146946" y="3438800"/>
                </a:cubicBezTo>
                <a:cubicBezTo>
                  <a:pt x="4146946" y="3400354"/>
                  <a:pt x="4178113" y="3369188"/>
                  <a:pt x="4216557" y="3369188"/>
                </a:cubicBezTo>
                <a:close/>
                <a:moveTo>
                  <a:pt x="3798886" y="3369188"/>
                </a:moveTo>
                <a:cubicBezTo>
                  <a:pt x="3837328" y="3369188"/>
                  <a:pt x="3868496" y="3400354"/>
                  <a:pt x="3868496" y="3438800"/>
                </a:cubicBezTo>
                <a:cubicBezTo>
                  <a:pt x="3868496" y="3477246"/>
                  <a:pt x="3837328" y="3508413"/>
                  <a:pt x="3798886" y="3508413"/>
                </a:cubicBezTo>
                <a:cubicBezTo>
                  <a:pt x="3760436" y="3508413"/>
                  <a:pt x="3729273" y="3477246"/>
                  <a:pt x="3729273" y="3438800"/>
                </a:cubicBezTo>
                <a:cubicBezTo>
                  <a:pt x="3729273" y="3400354"/>
                  <a:pt x="3760436" y="3369188"/>
                  <a:pt x="3798886" y="3369188"/>
                </a:cubicBezTo>
                <a:close/>
                <a:moveTo>
                  <a:pt x="3381215" y="3369188"/>
                </a:moveTo>
                <a:cubicBezTo>
                  <a:pt x="3419661" y="3369188"/>
                  <a:pt x="3450828" y="3400354"/>
                  <a:pt x="3450828" y="3438800"/>
                </a:cubicBezTo>
                <a:cubicBezTo>
                  <a:pt x="3450828" y="3477246"/>
                  <a:pt x="3419661" y="3508413"/>
                  <a:pt x="3381215" y="3508413"/>
                </a:cubicBezTo>
                <a:cubicBezTo>
                  <a:pt x="3342766" y="3508413"/>
                  <a:pt x="3311598" y="3477246"/>
                  <a:pt x="3311598" y="3438800"/>
                </a:cubicBezTo>
                <a:cubicBezTo>
                  <a:pt x="3311598" y="3400354"/>
                  <a:pt x="3342766" y="3369188"/>
                  <a:pt x="3381215" y="3369188"/>
                </a:cubicBezTo>
                <a:close/>
                <a:moveTo>
                  <a:pt x="2963529" y="3369188"/>
                </a:moveTo>
                <a:cubicBezTo>
                  <a:pt x="3001975" y="3369188"/>
                  <a:pt x="3033142" y="3400354"/>
                  <a:pt x="3033142" y="3438800"/>
                </a:cubicBezTo>
                <a:cubicBezTo>
                  <a:pt x="3033142" y="3477246"/>
                  <a:pt x="3001975" y="3508413"/>
                  <a:pt x="2963529" y="3508413"/>
                </a:cubicBezTo>
                <a:cubicBezTo>
                  <a:pt x="2925082" y="3508413"/>
                  <a:pt x="2893913" y="3477246"/>
                  <a:pt x="2893913" y="3438800"/>
                </a:cubicBezTo>
                <a:cubicBezTo>
                  <a:pt x="2893913" y="3400354"/>
                  <a:pt x="2925082" y="3369188"/>
                  <a:pt x="2963529" y="3369188"/>
                </a:cubicBezTo>
                <a:close/>
                <a:moveTo>
                  <a:pt x="2545842" y="3369188"/>
                </a:moveTo>
                <a:cubicBezTo>
                  <a:pt x="2584288" y="3369188"/>
                  <a:pt x="2615455" y="3400354"/>
                  <a:pt x="2615455" y="3438800"/>
                </a:cubicBezTo>
                <a:cubicBezTo>
                  <a:pt x="2615455" y="3477246"/>
                  <a:pt x="2584288" y="3508413"/>
                  <a:pt x="2545842" y="3508413"/>
                </a:cubicBezTo>
                <a:cubicBezTo>
                  <a:pt x="2507395" y="3508413"/>
                  <a:pt x="2476228" y="3477246"/>
                  <a:pt x="2476228" y="3438800"/>
                </a:cubicBezTo>
                <a:cubicBezTo>
                  <a:pt x="2476228" y="3400354"/>
                  <a:pt x="2507395" y="3369188"/>
                  <a:pt x="2545842" y="3369188"/>
                </a:cubicBezTo>
                <a:close/>
                <a:moveTo>
                  <a:pt x="2128153" y="3369188"/>
                </a:moveTo>
                <a:cubicBezTo>
                  <a:pt x="2166599" y="3369188"/>
                  <a:pt x="2197767" y="3400354"/>
                  <a:pt x="2197767" y="3438800"/>
                </a:cubicBezTo>
                <a:cubicBezTo>
                  <a:pt x="2197767" y="3477246"/>
                  <a:pt x="2166599" y="3508413"/>
                  <a:pt x="2128153" y="3508413"/>
                </a:cubicBezTo>
                <a:cubicBezTo>
                  <a:pt x="2089707" y="3508413"/>
                  <a:pt x="2058540" y="3477246"/>
                  <a:pt x="2058540" y="3438800"/>
                </a:cubicBezTo>
                <a:cubicBezTo>
                  <a:pt x="2058540" y="3400354"/>
                  <a:pt x="2089707" y="3369188"/>
                  <a:pt x="2128153" y="3369188"/>
                </a:cubicBezTo>
                <a:close/>
                <a:moveTo>
                  <a:pt x="1710466" y="3369188"/>
                </a:moveTo>
                <a:cubicBezTo>
                  <a:pt x="1748912" y="3369188"/>
                  <a:pt x="1780078" y="3400354"/>
                  <a:pt x="1780078" y="3438800"/>
                </a:cubicBezTo>
                <a:cubicBezTo>
                  <a:pt x="1780078" y="3477246"/>
                  <a:pt x="1748912" y="3508413"/>
                  <a:pt x="1710466" y="3508413"/>
                </a:cubicBezTo>
                <a:cubicBezTo>
                  <a:pt x="1672015" y="3508413"/>
                  <a:pt x="1640843" y="3477246"/>
                  <a:pt x="1640843" y="3438800"/>
                </a:cubicBezTo>
                <a:cubicBezTo>
                  <a:pt x="1640843" y="3400354"/>
                  <a:pt x="1672015" y="3369188"/>
                  <a:pt x="1710466" y="3369188"/>
                </a:cubicBezTo>
                <a:close/>
                <a:moveTo>
                  <a:pt x="1292778" y="3369188"/>
                </a:moveTo>
                <a:cubicBezTo>
                  <a:pt x="1331223" y="3369188"/>
                  <a:pt x="1362390" y="3400354"/>
                  <a:pt x="1362390" y="3438800"/>
                </a:cubicBezTo>
                <a:cubicBezTo>
                  <a:pt x="1362390" y="3477246"/>
                  <a:pt x="1331223" y="3508413"/>
                  <a:pt x="1292778" y="3508413"/>
                </a:cubicBezTo>
                <a:cubicBezTo>
                  <a:pt x="1254332" y="3508413"/>
                  <a:pt x="1223164" y="3477246"/>
                  <a:pt x="1223164" y="3438800"/>
                </a:cubicBezTo>
                <a:cubicBezTo>
                  <a:pt x="1223164" y="3400354"/>
                  <a:pt x="1254332" y="3369188"/>
                  <a:pt x="1292778" y="3369188"/>
                </a:cubicBezTo>
                <a:close/>
                <a:moveTo>
                  <a:pt x="875107" y="3369188"/>
                </a:moveTo>
                <a:cubicBezTo>
                  <a:pt x="913553" y="3369188"/>
                  <a:pt x="944719" y="3400354"/>
                  <a:pt x="944719" y="3438800"/>
                </a:cubicBezTo>
                <a:cubicBezTo>
                  <a:pt x="944719" y="3477246"/>
                  <a:pt x="913553" y="3508413"/>
                  <a:pt x="875107" y="3508413"/>
                </a:cubicBezTo>
                <a:cubicBezTo>
                  <a:pt x="836659" y="3508413"/>
                  <a:pt x="805493" y="3477246"/>
                  <a:pt x="805493" y="3438800"/>
                </a:cubicBezTo>
                <a:cubicBezTo>
                  <a:pt x="805493" y="3400354"/>
                  <a:pt x="836659" y="3369188"/>
                  <a:pt x="875107" y="3369188"/>
                </a:cubicBezTo>
                <a:close/>
                <a:moveTo>
                  <a:pt x="457430" y="3369188"/>
                </a:moveTo>
                <a:cubicBezTo>
                  <a:pt x="495877" y="3369188"/>
                  <a:pt x="527045" y="3400354"/>
                  <a:pt x="527045" y="3438800"/>
                </a:cubicBezTo>
                <a:cubicBezTo>
                  <a:pt x="527045" y="3477246"/>
                  <a:pt x="495877" y="3508413"/>
                  <a:pt x="457430" y="3508413"/>
                </a:cubicBezTo>
                <a:cubicBezTo>
                  <a:pt x="418983" y="3508413"/>
                  <a:pt x="387816" y="3477246"/>
                  <a:pt x="387816" y="3438800"/>
                </a:cubicBezTo>
                <a:cubicBezTo>
                  <a:pt x="387816" y="3400354"/>
                  <a:pt x="418983" y="3369188"/>
                  <a:pt x="457430" y="3369188"/>
                </a:cubicBezTo>
                <a:close/>
                <a:moveTo>
                  <a:pt x="39755" y="3369188"/>
                </a:moveTo>
                <a:cubicBezTo>
                  <a:pt x="78201" y="3369188"/>
                  <a:pt x="109368" y="3400354"/>
                  <a:pt x="109368" y="3438800"/>
                </a:cubicBezTo>
                <a:cubicBezTo>
                  <a:pt x="109368" y="3477246"/>
                  <a:pt x="78201" y="3508413"/>
                  <a:pt x="39755" y="3508413"/>
                </a:cubicBezTo>
                <a:cubicBezTo>
                  <a:pt x="30143" y="3508413"/>
                  <a:pt x="20987" y="3506465"/>
                  <a:pt x="12658" y="3502943"/>
                </a:cubicBezTo>
                <a:lnTo>
                  <a:pt x="0" y="3494408"/>
                </a:lnTo>
                <a:lnTo>
                  <a:pt x="0" y="3383193"/>
                </a:lnTo>
                <a:lnTo>
                  <a:pt x="12658" y="3374658"/>
                </a:lnTo>
                <a:cubicBezTo>
                  <a:pt x="20987" y="3371136"/>
                  <a:pt x="30143" y="3369188"/>
                  <a:pt x="39755" y="3369188"/>
                </a:cubicBezTo>
                <a:close/>
                <a:moveTo>
                  <a:pt x="3798894" y="3062907"/>
                </a:moveTo>
                <a:cubicBezTo>
                  <a:pt x="3837335" y="3062907"/>
                  <a:pt x="3868506" y="3094080"/>
                  <a:pt x="3868506" y="3132523"/>
                </a:cubicBezTo>
                <a:cubicBezTo>
                  <a:pt x="3868506" y="3170969"/>
                  <a:pt x="3837335" y="3202138"/>
                  <a:pt x="3798894" y="3202138"/>
                </a:cubicBezTo>
                <a:cubicBezTo>
                  <a:pt x="3760445" y="3202138"/>
                  <a:pt x="3729282" y="3170969"/>
                  <a:pt x="3729282" y="3132523"/>
                </a:cubicBezTo>
                <a:cubicBezTo>
                  <a:pt x="3729282" y="3094080"/>
                  <a:pt x="3760445" y="3062907"/>
                  <a:pt x="3798894" y="3062907"/>
                </a:cubicBezTo>
                <a:close/>
                <a:moveTo>
                  <a:pt x="3381224" y="3062907"/>
                </a:moveTo>
                <a:cubicBezTo>
                  <a:pt x="3419671" y="3062907"/>
                  <a:pt x="3450838" y="3094080"/>
                  <a:pt x="3450838" y="3132523"/>
                </a:cubicBezTo>
                <a:cubicBezTo>
                  <a:pt x="3450838" y="3170969"/>
                  <a:pt x="3419671" y="3202138"/>
                  <a:pt x="3381224" y="3202138"/>
                </a:cubicBezTo>
                <a:cubicBezTo>
                  <a:pt x="3342773" y="3202138"/>
                  <a:pt x="3311608" y="3170969"/>
                  <a:pt x="3311608" y="3132523"/>
                </a:cubicBezTo>
                <a:cubicBezTo>
                  <a:pt x="3311608" y="3094080"/>
                  <a:pt x="3342773" y="3062907"/>
                  <a:pt x="3381224" y="3062907"/>
                </a:cubicBezTo>
                <a:close/>
                <a:moveTo>
                  <a:pt x="2963538" y="3062907"/>
                </a:moveTo>
                <a:cubicBezTo>
                  <a:pt x="3001983" y="3062907"/>
                  <a:pt x="3033151" y="3094080"/>
                  <a:pt x="3033151" y="3132523"/>
                </a:cubicBezTo>
                <a:cubicBezTo>
                  <a:pt x="3033151" y="3170969"/>
                  <a:pt x="3001983" y="3202139"/>
                  <a:pt x="2963538" y="3202139"/>
                </a:cubicBezTo>
                <a:cubicBezTo>
                  <a:pt x="2925091" y="3202139"/>
                  <a:pt x="2893920" y="3170969"/>
                  <a:pt x="2893920" y="3132523"/>
                </a:cubicBezTo>
                <a:cubicBezTo>
                  <a:pt x="2893920" y="3094080"/>
                  <a:pt x="2925091" y="3062907"/>
                  <a:pt x="2963538" y="3062907"/>
                </a:cubicBezTo>
                <a:close/>
                <a:moveTo>
                  <a:pt x="2545849" y="3062907"/>
                </a:moveTo>
                <a:cubicBezTo>
                  <a:pt x="2584295" y="3062907"/>
                  <a:pt x="2615462" y="3094080"/>
                  <a:pt x="2615462" y="3132523"/>
                </a:cubicBezTo>
                <a:cubicBezTo>
                  <a:pt x="2615462" y="3170969"/>
                  <a:pt x="2584295" y="3202139"/>
                  <a:pt x="2545849" y="3202139"/>
                </a:cubicBezTo>
                <a:cubicBezTo>
                  <a:pt x="2507402" y="3202139"/>
                  <a:pt x="2476235" y="3170969"/>
                  <a:pt x="2476235" y="3132523"/>
                </a:cubicBezTo>
                <a:cubicBezTo>
                  <a:pt x="2476235" y="3094080"/>
                  <a:pt x="2507402" y="3062907"/>
                  <a:pt x="2545849" y="3062907"/>
                </a:cubicBezTo>
                <a:close/>
                <a:moveTo>
                  <a:pt x="2128160" y="3062907"/>
                </a:moveTo>
                <a:cubicBezTo>
                  <a:pt x="2166605" y="3062907"/>
                  <a:pt x="2197773" y="3094080"/>
                  <a:pt x="2197773" y="3132523"/>
                </a:cubicBezTo>
                <a:cubicBezTo>
                  <a:pt x="2197773" y="3170969"/>
                  <a:pt x="2166605" y="3202139"/>
                  <a:pt x="2128160" y="3202139"/>
                </a:cubicBezTo>
                <a:cubicBezTo>
                  <a:pt x="2089714" y="3202139"/>
                  <a:pt x="2058546" y="3170969"/>
                  <a:pt x="2058546" y="3132523"/>
                </a:cubicBezTo>
                <a:cubicBezTo>
                  <a:pt x="2058546" y="3094080"/>
                  <a:pt x="2089714" y="3062907"/>
                  <a:pt x="2128160" y="3062907"/>
                </a:cubicBezTo>
                <a:close/>
                <a:moveTo>
                  <a:pt x="1710470" y="3062907"/>
                </a:moveTo>
                <a:cubicBezTo>
                  <a:pt x="1748918" y="3062907"/>
                  <a:pt x="1780083" y="3094080"/>
                  <a:pt x="1780083" y="3132523"/>
                </a:cubicBezTo>
                <a:cubicBezTo>
                  <a:pt x="1780083" y="3170969"/>
                  <a:pt x="1748918" y="3202139"/>
                  <a:pt x="1710470" y="3202139"/>
                </a:cubicBezTo>
                <a:cubicBezTo>
                  <a:pt x="1672020" y="3202139"/>
                  <a:pt x="1640848" y="3170969"/>
                  <a:pt x="1640848" y="3132523"/>
                </a:cubicBezTo>
                <a:cubicBezTo>
                  <a:pt x="1640848" y="3094080"/>
                  <a:pt x="1672020" y="3062907"/>
                  <a:pt x="1710470" y="3062907"/>
                </a:cubicBezTo>
                <a:close/>
                <a:moveTo>
                  <a:pt x="1292782" y="3062907"/>
                </a:moveTo>
                <a:cubicBezTo>
                  <a:pt x="1331228" y="3062907"/>
                  <a:pt x="1362395" y="3094080"/>
                  <a:pt x="1362395" y="3132525"/>
                </a:cubicBezTo>
                <a:cubicBezTo>
                  <a:pt x="1362395" y="3170969"/>
                  <a:pt x="1331228" y="3202139"/>
                  <a:pt x="1292782" y="3202139"/>
                </a:cubicBezTo>
                <a:cubicBezTo>
                  <a:pt x="1254336" y="3202139"/>
                  <a:pt x="1223169" y="3170969"/>
                  <a:pt x="1223169" y="3132525"/>
                </a:cubicBezTo>
                <a:cubicBezTo>
                  <a:pt x="1223169" y="3094080"/>
                  <a:pt x="1254336" y="3062907"/>
                  <a:pt x="1292782" y="3062907"/>
                </a:cubicBezTo>
                <a:close/>
                <a:moveTo>
                  <a:pt x="875112" y="3062907"/>
                </a:moveTo>
                <a:cubicBezTo>
                  <a:pt x="913557" y="3062907"/>
                  <a:pt x="944724" y="3094080"/>
                  <a:pt x="944724" y="3132525"/>
                </a:cubicBezTo>
                <a:cubicBezTo>
                  <a:pt x="944724" y="3170969"/>
                  <a:pt x="913557" y="3202139"/>
                  <a:pt x="875112" y="3202139"/>
                </a:cubicBezTo>
                <a:cubicBezTo>
                  <a:pt x="836664" y="3202139"/>
                  <a:pt x="805497" y="3170969"/>
                  <a:pt x="805497" y="3132525"/>
                </a:cubicBezTo>
                <a:cubicBezTo>
                  <a:pt x="805497" y="3094080"/>
                  <a:pt x="836664" y="3062907"/>
                  <a:pt x="875112" y="3062907"/>
                </a:cubicBezTo>
                <a:close/>
                <a:moveTo>
                  <a:pt x="457435" y="3062907"/>
                </a:moveTo>
                <a:cubicBezTo>
                  <a:pt x="495882" y="3062907"/>
                  <a:pt x="527050" y="3094080"/>
                  <a:pt x="527050" y="3132525"/>
                </a:cubicBezTo>
                <a:cubicBezTo>
                  <a:pt x="527050" y="3170969"/>
                  <a:pt x="495882" y="3202139"/>
                  <a:pt x="457435" y="3202139"/>
                </a:cubicBezTo>
                <a:cubicBezTo>
                  <a:pt x="418988" y="3202139"/>
                  <a:pt x="387821" y="3170969"/>
                  <a:pt x="387821" y="3132525"/>
                </a:cubicBezTo>
                <a:cubicBezTo>
                  <a:pt x="387821" y="3094080"/>
                  <a:pt x="418988" y="3062907"/>
                  <a:pt x="457435" y="3062907"/>
                </a:cubicBezTo>
                <a:close/>
                <a:moveTo>
                  <a:pt x="39761" y="3062907"/>
                </a:moveTo>
                <a:cubicBezTo>
                  <a:pt x="78207" y="3062907"/>
                  <a:pt x="109374" y="3094080"/>
                  <a:pt x="109374" y="3132525"/>
                </a:cubicBezTo>
                <a:cubicBezTo>
                  <a:pt x="109374" y="3170969"/>
                  <a:pt x="78207" y="3202139"/>
                  <a:pt x="39761" y="3202139"/>
                </a:cubicBezTo>
                <a:cubicBezTo>
                  <a:pt x="30150" y="3202139"/>
                  <a:pt x="20993" y="3200191"/>
                  <a:pt x="12665" y="3196668"/>
                </a:cubicBezTo>
                <a:lnTo>
                  <a:pt x="0" y="3188129"/>
                </a:lnTo>
                <a:lnTo>
                  <a:pt x="0" y="3076919"/>
                </a:lnTo>
                <a:lnTo>
                  <a:pt x="12665" y="3068379"/>
                </a:lnTo>
                <a:cubicBezTo>
                  <a:pt x="20993" y="3064856"/>
                  <a:pt x="30150" y="3062907"/>
                  <a:pt x="39761" y="3062907"/>
                </a:cubicBezTo>
                <a:close/>
                <a:moveTo>
                  <a:pt x="12152306" y="3062905"/>
                </a:moveTo>
                <a:cubicBezTo>
                  <a:pt x="12161917" y="3062905"/>
                  <a:pt x="12171074" y="3064853"/>
                  <a:pt x="12179402" y="3068376"/>
                </a:cubicBezTo>
                <a:lnTo>
                  <a:pt x="12192000" y="3076871"/>
                </a:lnTo>
                <a:lnTo>
                  <a:pt x="12192000" y="3188173"/>
                </a:lnTo>
                <a:lnTo>
                  <a:pt x="12179402" y="3196667"/>
                </a:lnTo>
                <a:cubicBezTo>
                  <a:pt x="12171074" y="3200190"/>
                  <a:pt x="12161917" y="3202138"/>
                  <a:pt x="12152306" y="3202138"/>
                </a:cubicBezTo>
                <a:cubicBezTo>
                  <a:pt x="12113860" y="3202138"/>
                  <a:pt x="12082694" y="3170969"/>
                  <a:pt x="12082694" y="3132523"/>
                </a:cubicBezTo>
                <a:cubicBezTo>
                  <a:pt x="12082694" y="3094078"/>
                  <a:pt x="12113860" y="3062905"/>
                  <a:pt x="12152306" y="3062905"/>
                </a:cubicBezTo>
                <a:close/>
                <a:moveTo>
                  <a:pt x="11734630" y="3062905"/>
                </a:moveTo>
                <a:cubicBezTo>
                  <a:pt x="11773076" y="3062905"/>
                  <a:pt x="11804243" y="3094078"/>
                  <a:pt x="11804243" y="3132523"/>
                </a:cubicBezTo>
                <a:cubicBezTo>
                  <a:pt x="11804243" y="3170969"/>
                  <a:pt x="11773076" y="3202138"/>
                  <a:pt x="11734630" y="3202138"/>
                </a:cubicBezTo>
                <a:cubicBezTo>
                  <a:pt x="11696184" y="3202138"/>
                  <a:pt x="11665017" y="3170969"/>
                  <a:pt x="11665017" y="3132523"/>
                </a:cubicBezTo>
                <a:cubicBezTo>
                  <a:pt x="11665017" y="3094078"/>
                  <a:pt x="11696184" y="3062905"/>
                  <a:pt x="11734630" y="3062905"/>
                </a:cubicBezTo>
                <a:close/>
                <a:moveTo>
                  <a:pt x="11316953" y="3062905"/>
                </a:moveTo>
                <a:cubicBezTo>
                  <a:pt x="11355399" y="3062905"/>
                  <a:pt x="11386566" y="3094078"/>
                  <a:pt x="11386566" y="3132523"/>
                </a:cubicBezTo>
                <a:cubicBezTo>
                  <a:pt x="11386566" y="3170969"/>
                  <a:pt x="11355399" y="3202138"/>
                  <a:pt x="11316953" y="3202138"/>
                </a:cubicBezTo>
                <a:cubicBezTo>
                  <a:pt x="11278507" y="3202138"/>
                  <a:pt x="11247341" y="3170969"/>
                  <a:pt x="11247341" y="3132523"/>
                </a:cubicBezTo>
                <a:cubicBezTo>
                  <a:pt x="11247341" y="3094078"/>
                  <a:pt x="11278507" y="3062905"/>
                  <a:pt x="11316953" y="3062905"/>
                </a:cubicBezTo>
                <a:close/>
                <a:moveTo>
                  <a:pt x="10899277" y="3062905"/>
                </a:moveTo>
                <a:cubicBezTo>
                  <a:pt x="10937723" y="3062905"/>
                  <a:pt x="10968890" y="3094078"/>
                  <a:pt x="10968890" y="3132523"/>
                </a:cubicBezTo>
                <a:cubicBezTo>
                  <a:pt x="10968890" y="3170969"/>
                  <a:pt x="10937723" y="3202138"/>
                  <a:pt x="10899277" y="3202138"/>
                </a:cubicBezTo>
                <a:cubicBezTo>
                  <a:pt x="10860831" y="3202138"/>
                  <a:pt x="10829664" y="3170969"/>
                  <a:pt x="10829664" y="3132523"/>
                </a:cubicBezTo>
                <a:cubicBezTo>
                  <a:pt x="10829664" y="3094078"/>
                  <a:pt x="10860831" y="3062905"/>
                  <a:pt x="10899277" y="3062905"/>
                </a:cubicBezTo>
                <a:close/>
                <a:moveTo>
                  <a:pt x="10481600" y="3062905"/>
                </a:moveTo>
                <a:cubicBezTo>
                  <a:pt x="10520046" y="3062905"/>
                  <a:pt x="10551213" y="3094078"/>
                  <a:pt x="10551213" y="3132523"/>
                </a:cubicBezTo>
                <a:cubicBezTo>
                  <a:pt x="10551213" y="3170969"/>
                  <a:pt x="10520046" y="3202138"/>
                  <a:pt x="10481600" y="3202138"/>
                </a:cubicBezTo>
                <a:cubicBezTo>
                  <a:pt x="10443154" y="3202138"/>
                  <a:pt x="10411988" y="3170969"/>
                  <a:pt x="10411988" y="3132523"/>
                </a:cubicBezTo>
                <a:cubicBezTo>
                  <a:pt x="10411988" y="3094078"/>
                  <a:pt x="10443154" y="3062905"/>
                  <a:pt x="10481600" y="3062905"/>
                </a:cubicBezTo>
                <a:close/>
                <a:moveTo>
                  <a:pt x="10063924" y="3062905"/>
                </a:moveTo>
                <a:cubicBezTo>
                  <a:pt x="10102370" y="3062905"/>
                  <a:pt x="10133537" y="3094078"/>
                  <a:pt x="10133537" y="3132523"/>
                </a:cubicBezTo>
                <a:cubicBezTo>
                  <a:pt x="10133537" y="3170969"/>
                  <a:pt x="10102370" y="3202138"/>
                  <a:pt x="10063924" y="3202138"/>
                </a:cubicBezTo>
                <a:cubicBezTo>
                  <a:pt x="10025478" y="3202138"/>
                  <a:pt x="9994311" y="3170969"/>
                  <a:pt x="9994311" y="3132523"/>
                </a:cubicBezTo>
                <a:cubicBezTo>
                  <a:pt x="9994311" y="3094078"/>
                  <a:pt x="10025478" y="3062905"/>
                  <a:pt x="10063924" y="3062905"/>
                </a:cubicBezTo>
                <a:close/>
                <a:moveTo>
                  <a:pt x="9646247" y="3062905"/>
                </a:moveTo>
                <a:cubicBezTo>
                  <a:pt x="9684693" y="3062905"/>
                  <a:pt x="9715860" y="3094080"/>
                  <a:pt x="9715860" y="3132523"/>
                </a:cubicBezTo>
                <a:cubicBezTo>
                  <a:pt x="9715860" y="3170969"/>
                  <a:pt x="9684693" y="3202138"/>
                  <a:pt x="9646247" y="3202138"/>
                </a:cubicBezTo>
                <a:cubicBezTo>
                  <a:pt x="9607802" y="3202138"/>
                  <a:pt x="9576635" y="3170969"/>
                  <a:pt x="9576635" y="3132523"/>
                </a:cubicBezTo>
                <a:cubicBezTo>
                  <a:pt x="9576635" y="3094080"/>
                  <a:pt x="9607802" y="3062905"/>
                  <a:pt x="9646247" y="3062905"/>
                </a:cubicBezTo>
                <a:close/>
                <a:moveTo>
                  <a:pt x="9228571" y="3062905"/>
                </a:moveTo>
                <a:cubicBezTo>
                  <a:pt x="9267017" y="3062905"/>
                  <a:pt x="9298184" y="3094080"/>
                  <a:pt x="9298184" y="3132523"/>
                </a:cubicBezTo>
                <a:cubicBezTo>
                  <a:pt x="9298184" y="3170969"/>
                  <a:pt x="9267017" y="3202138"/>
                  <a:pt x="9228571" y="3202138"/>
                </a:cubicBezTo>
                <a:cubicBezTo>
                  <a:pt x="9190125" y="3202138"/>
                  <a:pt x="9158958" y="3170969"/>
                  <a:pt x="9158958" y="3132523"/>
                </a:cubicBezTo>
                <a:cubicBezTo>
                  <a:pt x="9158958" y="3094080"/>
                  <a:pt x="9190125" y="3062905"/>
                  <a:pt x="9228571" y="3062905"/>
                </a:cubicBezTo>
                <a:close/>
                <a:moveTo>
                  <a:pt x="8810895" y="3062905"/>
                </a:moveTo>
                <a:cubicBezTo>
                  <a:pt x="8849341" y="3062905"/>
                  <a:pt x="8880507" y="3094080"/>
                  <a:pt x="8880507" y="3132523"/>
                </a:cubicBezTo>
                <a:cubicBezTo>
                  <a:pt x="8880507" y="3170969"/>
                  <a:pt x="8849341" y="3202138"/>
                  <a:pt x="8810895" y="3202138"/>
                </a:cubicBezTo>
                <a:cubicBezTo>
                  <a:pt x="8772449" y="3202138"/>
                  <a:pt x="8741282" y="3170969"/>
                  <a:pt x="8741282" y="3132523"/>
                </a:cubicBezTo>
                <a:cubicBezTo>
                  <a:pt x="8741282" y="3094080"/>
                  <a:pt x="8772449" y="3062905"/>
                  <a:pt x="8810895" y="3062905"/>
                </a:cubicBezTo>
                <a:close/>
                <a:moveTo>
                  <a:pt x="8393218" y="3062905"/>
                </a:moveTo>
                <a:cubicBezTo>
                  <a:pt x="8431664" y="3062905"/>
                  <a:pt x="8462831" y="3094080"/>
                  <a:pt x="8462831" y="3132523"/>
                </a:cubicBezTo>
                <a:cubicBezTo>
                  <a:pt x="8462831" y="3170969"/>
                  <a:pt x="8431664" y="3202138"/>
                  <a:pt x="8393218" y="3202138"/>
                </a:cubicBezTo>
                <a:cubicBezTo>
                  <a:pt x="8354772" y="3202138"/>
                  <a:pt x="8323606" y="3170969"/>
                  <a:pt x="8323606" y="3132523"/>
                </a:cubicBezTo>
                <a:cubicBezTo>
                  <a:pt x="8323606" y="3094080"/>
                  <a:pt x="8354772" y="3062905"/>
                  <a:pt x="8393218" y="3062905"/>
                </a:cubicBezTo>
                <a:close/>
                <a:moveTo>
                  <a:pt x="7975542" y="3062905"/>
                </a:moveTo>
                <a:cubicBezTo>
                  <a:pt x="8013988" y="3062905"/>
                  <a:pt x="8045155" y="3094080"/>
                  <a:pt x="8045155" y="3132523"/>
                </a:cubicBezTo>
                <a:cubicBezTo>
                  <a:pt x="8045155" y="3170969"/>
                  <a:pt x="8013988" y="3202138"/>
                  <a:pt x="7975542" y="3202138"/>
                </a:cubicBezTo>
                <a:cubicBezTo>
                  <a:pt x="7937096" y="3202138"/>
                  <a:pt x="7905929" y="3170969"/>
                  <a:pt x="7905929" y="3132523"/>
                </a:cubicBezTo>
                <a:cubicBezTo>
                  <a:pt x="7905929" y="3094080"/>
                  <a:pt x="7937096" y="3062905"/>
                  <a:pt x="7975542" y="3062905"/>
                </a:cubicBezTo>
                <a:close/>
                <a:moveTo>
                  <a:pt x="7557865" y="3062905"/>
                </a:moveTo>
                <a:cubicBezTo>
                  <a:pt x="7596311" y="3062905"/>
                  <a:pt x="7627478" y="3094080"/>
                  <a:pt x="7627478" y="3132523"/>
                </a:cubicBezTo>
                <a:cubicBezTo>
                  <a:pt x="7627478" y="3170969"/>
                  <a:pt x="7596311" y="3202138"/>
                  <a:pt x="7557865" y="3202138"/>
                </a:cubicBezTo>
                <a:cubicBezTo>
                  <a:pt x="7519419" y="3202138"/>
                  <a:pt x="7488253" y="3170969"/>
                  <a:pt x="7488253" y="3132523"/>
                </a:cubicBezTo>
                <a:cubicBezTo>
                  <a:pt x="7488253" y="3094080"/>
                  <a:pt x="7519419" y="3062905"/>
                  <a:pt x="7557865" y="3062905"/>
                </a:cubicBezTo>
                <a:close/>
                <a:moveTo>
                  <a:pt x="7140189" y="3062905"/>
                </a:moveTo>
                <a:cubicBezTo>
                  <a:pt x="7178635" y="3062905"/>
                  <a:pt x="7209802" y="3094080"/>
                  <a:pt x="7209802" y="3132523"/>
                </a:cubicBezTo>
                <a:cubicBezTo>
                  <a:pt x="7209802" y="3170969"/>
                  <a:pt x="7178635" y="3202138"/>
                  <a:pt x="7140189" y="3202138"/>
                </a:cubicBezTo>
                <a:cubicBezTo>
                  <a:pt x="7101743" y="3202138"/>
                  <a:pt x="7070576" y="3170969"/>
                  <a:pt x="7070576" y="3132523"/>
                </a:cubicBezTo>
                <a:cubicBezTo>
                  <a:pt x="7070576" y="3094080"/>
                  <a:pt x="7101743" y="3062905"/>
                  <a:pt x="7140189" y="3062905"/>
                </a:cubicBezTo>
                <a:close/>
                <a:moveTo>
                  <a:pt x="6722513" y="3062905"/>
                </a:moveTo>
                <a:cubicBezTo>
                  <a:pt x="6760958" y="3062905"/>
                  <a:pt x="6792125" y="3094080"/>
                  <a:pt x="6792125" y="3132523"/>
                </a:cubicBezTo>
                <a:cubicBezTo>
                  <a:pt x="6792125" y="3170969"/>
                  <a:pt x="6760958" y="3202138"/>
                  <a:pt x="6722513" y="3202138"/>
                </a:cubicBezTo>
                <a:cubicBezTo>
                  <a:pt x="6684067" y="3202138"/>
                  <a:pt x="6652900" y="3170969"/>
                  <a:pt x="6652900" y="3132523"/>
                </a:cubicBezTo>
                <a:cubicBezTo>
                  <a:pt x="6652900" y="3094080"/>
                  <a:pt x="6684067" y="3062905"/>
                  <a:pt x="6722513" y="3062905"/>
                </a:cubicBezTo>
                <a:close/>
                <a:moveTo>
                  <a:pt x="6304836" y="3062905"/>
                </a:moveTo>
                <a:cubicBezTo>
                  <a:pt x="6343282" y="3062905"/>
                  <a:pt x="6374449" y="3094080"/>
                  <a:pt x="6374449" y="3132523"/>
                </a:cubicBezTo>
                <a:cubicBezTo>
                  <a:pt x="6374449" y="3170969"/>
                  <a:pt x="6343282" y="3202138"/>
                  <a:pt x="6304836" y="3202138"/>
                </a:cubicBezTo>
                <a:cubicBezTo>
                  <a:pt x="6266390" y="3202138"/>
                  <a:pt x="6235223" y="3170969"/>
                  <a:pt x="6235223" y="3132523"/>
                </a:cubicBezTo>
                <a:cubicBezTo>
                  <a:pt x="6235223" y="3094080"/>
                  <a:pt x="6266390" y="3062905"/>
                  <a:pt x="6304836" y="3062905"/>
                </a:cubicBezTo>
                <a:close/>
                <a:moveTo>
                  <a:pt x="5887160" y="3062905"/>
                </a:moveTo>
                <a:cubicBezTo>
                  <a:pt x="5925606" y="3062905"/>
                  <a:pt x="5956772" y="3094080"/>
                  <a:pt x="5956772" y="3132523"/>
                </a:cubicBezTo>
                <a:cubicBezTo>
                  <a:pt x="5956772" y="3170969"/>
                  <a:pt x="5925606" y="3202138"/>
                  <a:pt x="5887160" y="3202138"/>
                </a:cubicBezTo>
                <a:cubicBezTo>
                  <a:pt x="5848714" y="3202138"/>
                  <a:pt x="5817547" y="3170969"/>
                  <a:pt x="5817547" y="3132523"/>
                </a:cubicBezTo>
                <a:cubicBezTo>
                  <a:pt x="5817547" y="3094080"/>
                  <a:pt x="5848714" y="3062905"/>
                  <a:pt x="5887160" y="3062905"/>
                </a:cubicBezTo>
                <a:close/>
                <a:moveTo>
                  <a:pt x="5469483" y="3062905"/>
                </a:moveTo>
                <a:cubicBezTo>
                  <a:pt x="5507929" y="3062905"/>
                  <a:pt x="5539096" y="3094080"/>
                  <a:pt x="5539096" y="3132523"/>
                </a:cubicBezTo>
                <a:cubicBezTo>
                  <a:pt x="5539096" y="3170969"/>
                  <a:pt x="5507929" y="3202138"/>
                  <a:pt x="5469483" y="3202138"/>
                </a:cubicBezTo>
                <a:cubicBezTo>
                  <a:pt x="5431037" y="3202138"/>
                  <a:pt x="5399870" y="3170969"/>
                  <a:pt x="5399870" y="3132523"/>
                </a:cubicBezTo>
                <a:cubicBezTo>
                  <a:pt x="5399870" y="3094080"/>
                  <a:pt x="5431037" y="3062905"/>
                  <a:pt x="5469483" y="3062905"/>
                </a:cubicBezTo>
                <a:close/>
                <a:moveTo>
                  <a:pt x="5051807" y="3062905"/>
                </a:moveTo>
                <a:cubicBezTo>
                  <a:pt x="5090253" y="3062905"/>
                  <a:pt x="5121419" y="3094080"/>
                  <a:pt x="5121419" y="3132523"/>
                </a:cubicBezTo>
                <a:cubicBezTo>
                  <a:pt x="5121419" y="3170969"/>
                  <a:pt x="5090253" y="3202138"/>
                  <a:pt x="5051807" y="3202138"/>
                </a:cubicBezTo>
                <a:cubicBezTo>
                  <a:pt x="5013361" y="3202138"/>
                  <a:pt x="4982194" y="3170969"/>
                  <a:pt x="4982194" y="3132523"/>
                </a:cubicBezTo>
                <a:cubicBezTo>
                  <a:pt x="4982194" y="3094080"/>
                  <a:pt x="5013361" y="3062905"/>
                  <a:pt x="5051807" y="3062905"/>
                </a:cubicBezTo>
                <a:close/>
                <a:moveTo>
                  <a:pt x="4634130" y="3062905"/>
                </a:moveTo>
                <a:cubicBezTo>
                  <a:pt x="4672576" y="3062905"/>
                  <a:pt x="4703743" y="3094080"/>
                  <a:pt x="4703743" y="3132523"/>
                </a:cubicBezTo>
                <a:cubicBezTo>
                  <a:pt x="4703743" y="3170969"/>
                  <a:pt x="4672576" y="3202138"/>
                  <a:pt x="4634130" y="3202138"/>
                </a:cubicBezTo>
                <a:cubicBezTo>
                  <a:pt x="4595684" y="3202138"/>
                  <a:pt x="4564517" y="3170969"/>
                  <a:pt x="4564517" y="3132523"/>
                </a:cubicBezTo>
                <a:cubicBezTo>
                  <a:pt x="4564517" y="3094080"/>
                  <a:pt x="4595684" y="3062905"/>
                  <a:pt x="4634130" y="3062905"/>
                </a:cubicBezTo>
                <a:close/>
                <a:moveTo>
                  <a:pt x="4216566" y="3062905"/>
                </a:moveTo>
                <a:cubicBezTo>
                  <a:pt x="4255012" y="3062905"/>
                  <a:pt x="4286066" y="3094080"/>
                  <a:pt x="4286066" y="3132523"/>
                </a:cubicBezTo>
                <a:cubicBezTo>
                  <a:pt x="4286066" y="3170969"/>
                  <a:pt x="4255012" y="3202138"/>
                  <a:pt x="4216566" y="3202138"/>
                </a:cubicBezTo>
                <a:cubicBezTo>
                  <a:pt x="4178120" y="3202138"/>
                  <a:pt x="4146954" y="3170969"/>
                  <a:pt x="4146954" y="3132523"/>
                </a:cubicBezTo>
                <a:cubicBezTo>
                  <a:pt x="4146954" y="3094080"/>
                  <a:pt x="4178120" y="3062905"/>
                  <a:pt x="4216566" y="3062905"/>
                </a:cubicBezTo>
                <a:close/>
                <a:moveTo>
                  <a:pt x="6722513" y="2756630"/>
                </a:moveTo>
                <a:cubicBezTo>
                  <a:pt x="6760958" y="2756630"/>
                  <a:pt x="6792125" y="2787792"/>
                  <a:pt x="6792125" y="2826233"/>
                </a:cubicBezTo>
                <a:cubicBezTo>
                  <a:pt x="6792125" y="2864675"/>
                  <a:pt x="6760958" y="2895837"/>
                  <a:pt x="6722513" y="2895837"/>
                </a:cubicBezTo>
                <a:cubicBezTo>
                  <a:pt x="6684067" y="2895837"/>
                  <a:pt x="6652900" y="2864675"/>
                  <a:pt x="6652900" y="2826233"/>
                </a:cubicBezTo>
                <a:cubicBezTo>
                  <a:pt x="6652900" y="2787792"/>
                  <a:pt x="6684067" y="2756630"/>
                  <a:pt x="6722513" y="2756630"/>
                </a:cubicBezTo>
                <a:close/>
                <a:moveTo>
                  <a:pt x="6304836" y="2756630"/>
                </a:moveTo>
                <a:cubicBezTo>
                  <a:pt x="6343282" y="2756630"/>
                  <a:pt x="6374449" y="2787792"/>
                  <a:pt x="6374449" y="2826233"/>
                </a:cubicBezTo>
                <a:cubicBezTo>
                  <a:pt x="6374449" y="2864675"/>
                  <a:pt x="6343282" y="2895837"/>
                  <a:pt x="6304836" y="2895837"/>
                </a:cubicBezTo>
                <a:cubicBezTo>
                  <a:pt x="6266390" y="2895837"/>
                  <a:pt x="6235223" y="2864675"/>
                  <a:pt x="6235223" y="2826233"/>
                </a:cubicBezTo>
                <a:cubicBezTo>
                  <a:pt x="6235223" y="2787792"/>
                  <a:pt x="6266390" y="2756630"/>
                  <a:pt x="6304836" y="2756630"/>
                </a:cubicBezTo>
                <a:close/>
                <a:moveTo>
                  <a:pt x="5887160" y="2756630"/>
                </a:moveTo>
                <a:cubicBezTo>
                  <a:pt x="5925606" y="2756630"/>
                  <a:pt x="5956772" y="2787792"/>
                  <a:pt x="5956772" y="2826233"/>
                </a:cubicBezTo>
                <a:cubicBezTo>
                  <a:pt x="5956772" y="2864675"/>
                  <a:pt x="5925606" y="2895837"/>
                  <a:pt x="5887160" y="2895837"/>
                </a:cubicBezTo>
                <a:cubicBezTo>
                  <a:pt x="5848714" y="2895837"/>
                  <a:pt x="5817547" y="2864675"/>
                  <a:pt x="5817547" y="2826233"/>
                </a:cubicBezTo>
                <a:cubicBezTo>
                  <a:pt x="5817547" y="2787792"/>
                  <a:pt x="5848714" y="2756630"/>
                  <a:pt x="5887160" y="2756630"/>
                </a:cubicBezTo>
                <a:close/>
                <a:moveTo>
                  <a:pt x="5469483" y="2756630"/>
                </a:moveTo>
                <a:cubicBezTo>
                  <a:pt x="5507929" y="2756630"/>
                  <a:pt x="5539096" y="2787792"/>
                  <a:pt x="5539096" y="2826233"/>
                </a:cubicBezTo>
                <a:cubicBezTo>
                  <a:pt x="5539096" y="2864675"/>
                  <a:pt x="5507929" y="2895837"/>
                  <a:pt x="5469483" y="2895837"/>
                </a:cubicBezTo>
                <a:cubicBezTo>
                  <a:pt x="5431037" y="2895837"/>
                  <a:pt x="5399870" y="2864675"/>
                  <a:pt x="5399870" y="2826233"/>
                </a:cubicBezTo>
                <a:cubicBezTo>
                  <a:pt x="5399870" y="2787792"/>
                  <a:pt x="5431037" y="2756630"/>
                  <a:pt x="5469483" y="2756630"/>
                </a:cubicBezTo>
                <a:close/>
                <a:moveTo>
                  <a:pt x="5051807" y="2756630"/>
                </a:moveTo>
                <a:cubicBezTo>
                  <a:pt x="5090253" y="2756630"/>
                  <a:pt x="5121419" y="2787792"/>
                  <a:pt x="5121419" y="2826234"/>
                </a:cubicBezTo>
                <a:cubicBezTo>
                  <a:pt x="5121419" y="2864675"/>
                  <a:pt x="5090253" y="2895838"/>
                  <a:pt x="5051807" y="2895838"/>
                </a:cubicBezTo>
                <a:cubicBezTo>
                  <a:pt x="5013361" y="2895838"/>
                  <a:pt x="4982194" y="2864675"/>
                  <a:pt x="4982194" y="2826234"/>
                </a:cubicBezTo>
                <a:cubicBezTo>
                  <a:pt x="4982194" y="2787792"/>
                  <a:pt x="5013361" y="2756630"/>
                  <a:pt x="5051807" y="2756630"/>
                </a:cubicBezTo>
                <a:close/>
                <a:moveTo>
                  <a:pt x="4634130" y="2756630"/>
                </a:moveTo>
                <a:cubicBezTo>
                  <a:pt x="4672576" y="2756630"/>
                  <a:pt x="4703743" y="2787792"/>
                  <a:pt x="4703743" y="2826234"/>
                </a:cubicBezTo>
                <a:cubicBezTo>
                  <a:pt x="4703743" y="2864675"/>
                  <a:pt x="4672576" y="2895838"/>
                  <a:pt x="4634130" y="2895838"/>
                </a:cubicBezTo>
                <a:cubicBezTo>
                  <a:pt x="4595684" y="2895838"/>
                  <a:pt x="4564517" y="2864675"/>
                  <a:pt x="4564517" y="2826234"/>
                </a:cubicBezTo>
                <a:cubicBezTo>
                  <a:pt x="4564517" y="2787792"/>
                  <a:pt x="4595684" y="2756630"/>
                  <a:pt x="4634130" y="2756630"/>
                </a:cubicBezTo>
                <a:close/>
                <a:moveTo>
                  <a:pt x="4216574" y="2756630"/>
                </a:moveTo>
                <a:cubicBezTo>
                  <a:pt x="4255020" y="2756630"/>
                  <a:pt x="4286066" y="2787792"/>
                  <a:pt x="4286066" y="2826234"/>
                </a:cubicBezTo>
                <a:cubicBezTo>
                  <a:pt x="4286066" y="2864675"/>
                  <a:pt x="4255020" y="2895838"/>
                  <a:pt x="4216574" y="2895838"/>
                </a:cubicBezTo>
                <a:cubicBezTo>
                  <a:pt x="4178128" y="2895838"/>
                  <a:pt x="4146963" y="2864675"/>
                  <a:pt x="4146963" y="2826234"/>
                </a:cubicBezTo>
                <a:cubicBezTo>
                  <a:pt x="4146963" y="2787792"/>
                  <a:pt x="4178128" y="2756630"/>
                  <a:pt x="4216574" y="2756630"/>
                </a:cubicBezTo>
                <a:close/>
                <a:moveTo>
                  <a:pt x="3798903" y="2756630"/>
                </a:moveTo>
                <a:cubicBezTo>
                  <a:pt x="3837344" y="2756630"/>
                  <a:pt x="3868513" y="2787792"/>
                  <a:pt x="3868513" y="2826234"/>
                </a:cubicBezTo>
                <a:cubicBezTo>
                  <a:pt x="3868513" y="2864675"/>
                  <a:pt x="3837344" y="2895838"/>
                  <a:pt x="3798903" y="2895838"/>
                </a:cubicBezTo>
                <a:cubicBezTo>
                  <a:pt x="3760453" y="2895838"/>
                  <a:pt x="3729291" y="2864675"/>
                  <a:pt x="3729291" y="2826234"/>
                </a:cubicBezTo>
                <a:cubicBezTo>
                  <a:pt x="3729291" y="2787792"/>
                  <a:pt x="3760453" y="2756630"/>
                  <a:pt x="3798903" y="2756630"/>
                </a:cubicBezTo>
                <a:close/>
                <a:moveTo>
                  <a:pt x="3381232" y="2756630"/>
                </a:moveTo>
                <a:cubicBezTo>
                  <a:pt x="3419680" y="2756630"/>
                  <a:pt x="3450846" y="2787794"/>
                  <a:pt x="3450846" y="2826234"/>
                </a:cubicBezTo>
                <a:cubicBezTo>
                  <a:pt x="3450846" y="2864675"/>
                  <a:pt x="3419680" y="2895838"/>
                  <a:pt x="3381232" y="2895838"/>
                </a:cubicBezTo>
                <a:cubicBezTo>
                  <a:pt x="3342781" y="2895838"/>
                  <a:pt x="3311616" y="2864675"/>
                  <a:pt x="3311616" y="2826234"/>
                </a:cubicBezTo>
                <a:cubicBezTo>
                  <a:pt x="3311616" y="2787794"/>
                  <a:pt x="3342781" y="2756630"/>
                  <a:pt x="3381232" y="2756630"/>
                </a:cubicBezTo>
                <a:close/>
                <a:moveTo>
                  <a:pt x="2963546" y="2756630"/>
                </a:moveTo>
                <a:cubicBezTo>
                  <a:pt x="3001992" y="2756630"/>
                  <a:pt x="3033158" y="2787794"/>
                  <a:pt x="3033158" y="2826234"/>
                </a:cubicBezTo>
                <a:cubicBezTo>
                  <a:pt x="3033158" y="2864675"/>
                  <a:pt x="3001992" y="2895838"/>
                  <a:pt x="2963546" y="2895838"/>
                </a:cubicBezTo>
                <a:cubicBezTo>
                  <a:pt x="2925099" y="2895838"/>
                  <a:pt x="2893929" y="2864675"/>
                  <a:pt x="2893929" y="2826234"/>
                </a:cubicBezTo>
                <a:cubicBezTo>
                  <a:pt x="2893929" y="2787794"/>
                  <a:pt x="2925099" y="2756630"/>
                  <a:pt x="2963546" y="2756630"/>
                </a:cubicBezTo>
                <a:close/>
                <a:moveTo>
                  <a:pt x="2545856" y="2756630"/>
                </a:moveTo>
                <a:cubicBezTo>
                  <a:pt x="2584302" y="2756630"/>
                  <a:pt x="2615469" y="2787794"/>
                  <a:pt x="2615469" y="2826234"/>
                </a:cubicBezTo>
                <a:cubicBezTo>
                  <a:pt x="2615469" y="2864675"/>
                  <a:pt x="2584302" y="2895838"/>
                  <a:pt x="2545856" y="2895838"/>
                </a:cubicBezTo>
                <a:cubicBezTo>
                  <a:pt x="2507409" y="2895838"/>
                  <a:pt x="2476242" y="2864675"/>
                  <a:pt x="2476242" y="2826234"/>
                </a:cubicBezTo>
                <a:cubicBezTo>
                  <a:pt x="2476242" y="2787794"/>
                  <a:pt x="2507409" y="2756630"/>
                  <a:pt x="2545856" y="2756630"/>
                </a:cubicBezTo>
                <a:close/>
                <a:moveTo>
                  <a:pt x="2128167" y="2756630"/>
                </a:moveTo>
                <a:cubicBezTo>
                  <a:pt x="2166613" y="2756630"/>
                  <a:pt x="2197779" y="2787794"/>
                  <a:pt x="2197779" y="2826234"/>
                </a:cubicBezTo>
                <a:cubicBezTo>
                  <a:pt x="2197779" y="2864675"/>
                  <a:pt x="2166613" y="2895838"/>
                  <a:pt x="2128167" y="2895838"/>
                </a:cubicBezTo>
                <a:cubicBezTo>
                  <a:pt x="2089720" y="2895838"/>
                  <a:pt x="2058553" y="2864675"/>
                  <a:pt x="2058553" y="2826234"/>
                </a:cubicBezTo>
                <a:cubicBezTo>
                  <a:pt x="2058553" y="2787794"/>
                  <a:pt x="2089720" y="2756630"/>
                  <a:pt x="2128167" y="2756630"/>
                </a:cubicBezTo>
                <a:close/>
                <a:moveTo>
                  <a:pt x="1710477" y="2756630"/>
                </a:moveTo>
                <a:cubicBezTo>
                  <a:pt x="1748922" y="2756630"/>
                  <a:pt x="1780089" y="2787794"/>
                  <a:pt x="1780089" y="2826234"/>
                </a:cubicBezTo>
                <a:cubicBezTo>
                  <a:pt x="1780089" y="2864675"/>
                  <a:pt x="1748922" y="2895838"/>
                  <a:pt x="1710477" y="2895838"/>
                </a:cubicBezTo>
                <a:cubicBezTo>
                  <a:pt x="1672026" y="2895838"/>
                  <a:pt x="1640854" y="2864675"/>
                  <a:pt x="1640854" y="2826234"/>
                </a:cubicBezTo>
                <a:cubicBezTo>
                  <a:pt x="1640854" y="2787794"/>
                  <a:pt x="1672026" y="2756630"/>
                  <a:pt x="1710477" y="2756630"/>
                </a:cubicBezTo>
                <a:close/>
                <a:moveTo>
                  <a:pt x="1292787" y="2756630"/>
                </a:moveTo>
                <a:cubicBezTo>
                  <a:pt x="1331233" y="2756630"/>
                  <a:pt x="1362400" y="2787794"/>
                  <a:pt x="1362400" y="2826234"/>
                </a:cubicBezTo>
                <a:cubicBezTo>
                  <a:pt x="1362400" y="2864675"/>
                  <a:pt x="1331233" y="2895838"/>
                  <a:pt x="1292787" y="2895838"/>
                </a:cubicBezTo>
                <a:cubicBezTo>
                  <a:pt x="1254341" y="2895838"/>
                  <a:pt x="1223174" y="2864675"/>
                  <a:pt x="1223174" y="2826234"/>
                </a:cubicBezTo>
                <a:cubicBezTo>
                  <a:pt x="1223174" y="2787794"/>
                  <a:pt x="1254341" y="2756630"/>
                  <a:pt x="1292787" y="2756630"/>
                </a:cubicBezTo>
                <a:close/>
                <a:moveTo>
                  <a:pt x="875116" y="2756630"/>
                </a:moveTo>
                <a:cubicBezTo>
                  <a:pt x="913562" y="2756630"/>
                  <a:pt x="944729" y="2787794"/>
                  <a:pt x="944729" y="2826234"/>
                </a:cubicBezTo>
                <a:cubicBezTo>
                  <a:pt x="944729" y="2864675"/>
                  <a:pt x="913562" y="2895838"/>
                  <a:pt x="875116" y="2895838"/>
                </a:cubicBezTo>
                <a:cubicBezTo>
                  <a:pt x="836669" y="2895838"/>
                  <a:pt x="805502" y="2864675"/>
                  <a:pt x="805502" y="2826234"/>
                </a:cubicBezTo>
                <a:cubicBezTo>
                  <a:pt x="805502" y="2787794"/>
                  <a:pt x="836669" y="2756630"/>
                  <a:pt x="875116" y="2756630"/>
                </a:cubicBezTo>
                <a:close/>
                <a:moveTo>
                  <a:pt x="457440" y="2756630"/>
                </a:moveTo>
                <a:cubicBezTo>
                  <a:pt x="495887" y="2756630"/>
                  <a:pt x="527055" y="2787794"/>
                  <a:pt x="527055" y="2826234"/>
                </a:cubicBezTo>
                <a:cubicBezTo>
                  <a:pt x="527055" y="2864675"/>
                  <a:pt x="495887" y="2895838"/>
                  <a:pt x="457440" y="2895838"/>
                </a:cubicBezTo>
                <a:cubicBezTo>
                  <a:pt x="418993" y="2895838"/>
                  <a:pt x="387826" y="2864675"/>
                  <a:pt x="387826" y="2826234"/>
                </a:cubicBezTo>
                <a:cubicBezTo>
                  <a:pt x="387826" y="2787794"/>
                  <a:pt x="418993" y="2756630"/>
                  <a:pt x="457440" y="2756630"/>
                </a:cubicBezTo>
                <a:close/>
                <a:moveTo>
                  <a:pt x="39766" y="2756630"/>
                </a:moveTo>
                <a:cubicBezTo>
                  <a:pt x="78212" y="2756630"/>
                  <a:pt x="109379" y="2787794"/>
                  <a:pt x="109379" y="2826234"/>
                </a:cubicBezTo>
                <a:cubicBezTo>
                  <a:pt x="109379" y="2864675"/>
                  <a:pt x="78212" y="2895838"/>
                  <a:pt x="39766" y="2895838"/>
                </a:cubicBezTo>
                <a:cubicBezTo>
                  <a:pt x="30154" y="2895838"/>
                  <a:pt x="20998" y="2893890"/>
                  <a:pt x="12669" y="2890368"/>
                </a:cubicBezTo>
                <a:lnTo>
                  <a:pt x="0" y="2881827"/>
                </a:lnTo>
                <a:lnTo>
                  <a:pt x="0" y="2770641"/>
                </a:lnTo>
                <a:lnTo>
                  <a:pt x="12669" y="2762100"/>
                </a:lnTo>
                <a:cubicBezTo>
                  <a:pt x="20998" y="2758578"/>
                  <a:pt x="30154" y="2756630"/>
                  <a:pt x="39766" y="2756630"/>
                </a:cubicBezTo>
                <a:close/>
                <a:moveTo>
                  <a:pt x="12152306" y="2756629"/>
                </a:moveTo>
                <a:cubicBezTo>
                  <a:pt x="12161917" y="2756629"/>
                  <a:pt x="12171074" y="2758576"/>
                  <a:pt x="12179402" y="2762098"/>
                </a:cubicBezTo>
                <a:lnTo>
                  <a:pt x="12192000" y="2770590"/>
                </a:lnTo>
                <a:lnTo>
                  <a:pt x="12192000" y="2881875"/>
                </a:lnTo>
                <a:lnTo>
                  <a:pt x="12179402" y="2890367"/>
                </a:lnTo>
                <a:cubicBezTo>
                  <a:pt x="12171074" y="2893889"/>
                  <a:pt x="12161917" y="2895837"/>
                  <a:pt x="12152306" y="2895837"/>
                </a:cubicBezTo>
                <a:cubicBezTo>
                  <a:pt x="12113860" y="2895837"/>
                  <a:pt x="12082694" y="2864674"/>
                  <a:pt x="12082694" y="2826233"/>
                </a:cubicBezTo>
                <a:cubicBezTo>
                  <a:pt x="12082694" y="2787790"/>
                  <a:pt x="12113860" y="2756629"/>
                  <a:pt x="12152306" y="2756629"/>
                </a:cubicBezTo>
                <a:close/>
                <a:moveTo>
                  <a:pt x="11734630" y="2756629"/>
                </a:moveTo>
                <a:cubicBezTo>
                  <a:pt x="11773076" y="2756629"/>
                  <a:pt x="11804243" y="2787790"/>
                  <a:pt x="11804243" y="2826233"/>
                </a:cubicBezTo>
                <a:cubicBezTo>
                  <a:pt x="11804243" y="2864674"/>
                  <a:pt x="11773076" y="2895837"/>
                  <a:pt x="11734630" y="2895837"/>
                </a:cubicBezTo>
                <a:cubicBezTo>
                  <a:pt x="11696184" y="2895837"/>
                  <a:pt x="11665017" y="2864674"/>
                  <a:pt x="11665017" y="2826233"/>
                </a:cubicBezTo>
                <a:cubicBezTo>
                  <a:pt x="11665017" y="2787790"/>
                  <a:pt x="11696184" y="2756629"/>
                  <a:pt x="11734630" y="2756629"/>
                </a:cubicBezTo>
                <a:close/>
                <a:moveTo>
                  <a:pt x="11316953" y="2756629"/>
                </a:moveTo>
                <a:cubicBezTo>
                  <a:pt x="11355399" y="2756629"/>
                  <a:pt x="11386566" y="2787790"/>
                  <a:pt x="11386566" y="2826233"/>
                </a:cubicBezTo>
                <a:cubicBezTo>
                  <a:pt x="11386566" y="2864674"/>
                  <a:pt x="11355399" y="2895837"/>
                  <a:pt x="11316953" y="2895837"/>
                </a:cubicBezTo>
                <a:cubicBezTo>
                  <a:pt x="11278507" y="2895837"/>
                  <a:pt x="11247341" y="2864674"/>
                  <a:pt x="11247341" y="2826233"/>
                </a:cubicBezTo>
                <a:cubicBezTo>
                  <a:pt x="11247341" y="2787790"/>
                  <a:pt x="11278507" y="2756629"/>
                  <a:pt x="11316953" y="2756629"/>
                </a:cubicBezTo>
                <a:close/>
                <a:moveTo>
                  <a:pt x="10899277" y="2756629"/>
                </a:moveTo>
                <a:cubicBezTo>
                  <a:pt x="10937723" y="2756629"/>
                  <a:pt x="10968890" y="2787790"/>
                  <a:pt x="10968890" y="2826233"/>
                </a:cubicBezTo>
                <a:cubicBezTo>
                  <a:pt x="10968890" y="2864674"/>
                  <a:pt x="10937723" y="2895837"/>
                  <a:pt x="10899277" y="2895837"/>
                </a:cubicBezTo>
                <a:cubicBezTo>
                  <a:pt x="10860831" y="2895837"/>
                  <a:pt x="10829664" y="2864674"/>
                  <a:pt x="10829664" y="2826233"/>
                </a:cubicBezTo>
                <a:cubicBezTo>
                  <a:pt x="10829664" y="2787790"/>
                  <a:pt x="10860831" y="2756629"/>
                  <a:pt x="10899277" y="2756629"/>
                </a:cubicBezTo>
                <a:close/>
                <a:moveTo>
                  <a:pt x="10481600" y="2756629"/>
                </a:moveTo>
                <a:cubicBezTo>
                  <a:pt x="10520046" y="2756629"/>
                  <a:pt x="10551213" y="2787792"/>
                  <a:pt x="10551213" y="2826233"/>
                </a:cubicBezTo>
                <a:cubicBezTo>
                  <a:pt x="10551213" y="2864674"/>
                  <a:pt x="10520046" y="2895837"/>
                  <a:pt x="10481600" y="2895837"/>
                </a:cubicBezTo>
                <a:cubicBezTo>
                  <a:pt x="10443154" y="2895837"/>
                  <a:pt x="10411988" y="2864674"/>
                  <a:pt x="10411988" y="2826233"/>
                </a:cubicBezTo>
                <a:cubicBezTo>
                  <a:pt x="10411988" y="2787792"/>
                  <a:pt x="10443154" y="2756629"/>
                  <a:pt x="10481600" y="2756629"/>
                </a:cubicBezTo>
                <a:close/>
                <a:moveTo>
                  <a:pt x="10063924" y="2756629"/>
                </a:moveTo>
                <a:cubicBezTo>
                  <a:pt x="10102370" y="2756629"/>
                  <a:pt x="10133537" y="2787792"/>
                  <a:pt x="10133537" y="2826233"/>
                </a:cubicBezTo>
                <a:cubicBezTo>
                  <a:pt x="10133537" y="2864674"/>
                  <a:pt x="10102370" y="2895837"/>
                  <a:pt x="10063924" y="2895837"/>
                </a:cubicBezTo>
                <a:cubicBezTo>
                  <a:pt x="10025478" y="2895837"/>
                  <a:pt x="9994311" y="2864674"/>
                  <a:pt x="9994311" y="2826233"/>
                </a:cubicBezTo>
                <a:cubicBezTo>
                  <a:pt x="9994311" y="2787792"/>
                  <a:pt x="10025478" y="2756629"/>
                  <a:pt x="10063924" y="2756629"/>
                </a:cubicBezTo>
                <a:close/>
                <a:moveTo>
                  <a:pt x="9646247" y="2756629"/>
                </a:moveTo>
                <a:cubicBezTo>
                  <a:pt x="9684693" y="2756629"/>
                  <a:pt x="9715860" y="2787792"/>
                  <a:pt x="9715860" y="2826233"/>
                </a:cubicBezTo>
                <a:cubicBezTo>
                  <a:pt x="9715860" y="2864674"/>
                  <a:pt x="9684693" y="2895837"/>
                  <a:pt x="9646247" y="2895837"/>
                </a:cubicBezTo>
                <a:cubicBezTo>
                  <a:pt x="9607802" y="2895837"/>
                  <a:pt x="9576635" y="2864674"/>
                  <a:pt x="9576635" y="2826233"/>
                </a:cubicBezTo>
                <a:cubicBezTo>
                  <a:pt x="9576635" y="2787792"/>
                  <a:pt x="9607802" y="2756629"/>
                  <a:pt x="9646247" y="2756629"/>
                </a:cubicBezTo>
                <a:close/>
                <a:moveTo>
                  <a:pt x="9228571" y="2756629"/>
                </a:moveTo>
                <a:cubicBezTo>
                  <a:pt x="9267017" y="2756629"/>
                  <a:pt x="9298184" y="2787792"/>
                  <a:pt x="9298184" y="2826233"/>
                </a:cubicBezTo>
                <a:cubicBezTo>
                  <a:pt x="9298184" y="2864674"/>
                  <a:pt x="9267017" y="2895837"/>
                  <a:pt x="9228571" y="2895837"/>
                </a:cubicBezTo>
                <a:cubicBezTo>
                  <a:pt x="9190125" y="2895837"/>
                  <a:pt x="9158958" y="2864674"/>
                  <a:pt x="9158958" y="2826233"/>
                </a:cubicBezTo>
                <a:cubicBezTo>
                  <a:pt x="9158958" y="2787792"/>
                  <a:pt x="9190125" y="2756629"/>
                  <a:pt x="9228571" y="2756629"/>
                </a:cubicBezTo>
                <a:close/>
                <a:moveTo>
                  <a:pt x="8810895" y="2756629"/>
                </a:moveTo>
                <a:cubicBezTo>
                  <a:pt x="8849341" y="2756629"/>
                  <a:pt x="8880507" y="2787792"/>
                  <a:pt x="8880507" y="2826233"/>
                </a:cubicBezTo>
                <a:cubicBezTo>
                  <a:pt x="8880507" y="2864674"/>
                  <a:pt x="8849341" y="2895837"/>
                  <a:pt x="8810895" y="2895837"/>
                </a:cubicBezTo>
                <a:cubicBezTo>
                  <a:pt x="8772449" y="2895837"/>
                  <a:pt x="8741282" y="2864674"/>
                  <a:pt x="8741282" y="2826233"/>
                </a:cubicBezTo>
                <a:cubicBezTo>
                  <a:pt x="8741282" y="2787792"/>
                  <a:pt x="8772449" y="2756629"/>
                  <a:pt x="8810895" y="2756629"/>
                </a:cubicBezTo>
                <a:close/>
                <a:moveTo>
                  <a:pt x="8393218" y="2756629"/>
                </a:moveTo>
                <a:cubicBezTo>
                  <a:pt x="8431664" y="2756629"/>
                  <a:pt x="8462831" y="2787792"/>
                  <a:pt x="8462831" y="2826233"/>
                </a:cubicBezTo>
                <a:cubicBezTo>
                  <a:pt x="8462831" y="2864674"/>
                  <a:pt x="8431664" y="2895837"/>
                  <a:pt x="8393218" y="2895837"/>
                </a:cubicBezTo>
                <a:cubicBezTo>
                  <a:pt x="8354772" y="2895837"/>
                  <a:pt x="8323606" y="2864674"/>
                  <a:pt x="8323606" y="2826233"/>
                </a:cubicBezTo>
                <a:cubicBezTo>
                  <a:pt x="8323606" y="2787792"/>
                  <a:pt x="8354772" y="2756629"/>
                  <a:pt x="8393218" y="2756629"/>
                </a:cubicBezTo>
                <a:close/>
                <a:moveTo>
                  <a:pt x="7975542" y="2756629"/>
                </a:moveTo>
                <a:cubicBezTo>
                  <a:pt x="8013988" y="2756629"/>
                  <a:pt x="8045155" y="2787792"/>
                  <a:pt x="8045155" y="2826233"/>
                </a:cubicBezTo>
                <a:cubicBezTo>
                  <a:pt x="8045155" y="2864674"/>
                  <a:pt x="8013988" y="2895837"/>
                  <a:pt x="7975542" y="2895837"/>
                </a:cubicBezTo>
                <a:cubicBezTo>
                  <a:pt x="7937096" y="2895837"/>
                  <a:pt x="7905929" y="2864674"/>
                  <a:pt x="7905929" y="2826233"/>
                </a:cubicBezTo>
                <a:cubicBezTo>
                  <a:pt x="7905929" y="2787792"/>
                  <a:pt x="7937096" y="2756629"/>
                  <a:pt x="7975542" y="2756629"/>
                </a:cubicBezTo>
                <a:close/>
                <a:moveTo>
                  <a:pt x="7557865" y="2756629"/>
                </a:moveTo>
                <a:cubicBezTo>
                  <a:pt x="7596311" y="2756629"/>
                  <a:pt x="7627478" y="2787792"/>
                  <a:pt x="7627478" y="2826233"/>
                </a:cubicBezTo>
                <a:cubicBezTo>
                  <a:pt x="7627478" y="2864675"/>
                  <a:pt x="7596311" y="2895837"/>
                  <a:pt x="7557865" y="2895837"/>
                </a:cubicBezTo>
                <a:cubicBezTo>
                  <a:pt x="7519419" y="2895837"/>
                  <a:pt x="7488253" y="2864675"/>
                  <a:pt x="7488253" y="2826233"/>
                </a:cubicBezTo>
                <a:cubicBezTo>
                  <a:pt x="7488253" y="2787792"/>
                  <a:pt x="7519419" y="2756629"/>
                  <a:pt x="7557865" y="2756629"/>
                </a:cubicBezTo>
                <a:close/>
                <a:moveTo>
                  <a:pt x="7140189" y="2756629"/>
                </a:moveTo>
                <a:cubicBezTo>
                  <a:pt x="7178635" y="2756629"/>
                  <a:pt x="7209802" y="2787792"/>
                  <a:pt x="7209802" y="2826233"/>
                </a:cubicBezTo>
                <a:cubicBezTo>
                  <a:pt x="7209802" y="2864675"/>
                  <a:pt x="7178635" y="2895837"/>
                  <a:pt x="7140189" y="2895837"/>
                </a:cubicBezTo>
                <a:cubicBezTo>
                  <a:pt x="7101743" y="2895837"/>
                  <a:pt x="7070576" y="2864675"/>
                  <a:pt x="7070576" y="2826233"/>
                </a:cubicBezTo>
                <a:cubicBezTo>
                  <a:pt x="7070576" y="2787792"/>
                  <a:pt x="7101743" y="2756629"/>
                  <a:pt x="7140189" y="2756629"/>
                </a:cubicBezTo>
                <a:close/>
                <a:moveTo>
                  <a:pt x="5051807" y="2450339"/>
                </a:moveTo>
                <a:cubicBezTo>
                  <a:pt x="5090253" y="2450339"/>
                  <a:pt x="5121419" y="2481512"/>
                  <a:pt x="5121419" y="2519957"/>
                </a:cubicBezTo>
                <a:cubicBezTo>
                  <a:pt x="5121419" y="2558407"/>
                  <a:pt x="5090253" y="2589582"/>
                  <a:pt x="5051807" y="2589582"/>
                </a:cubicBezTo>
                <a:cubicBezTo>
                  <a:pt x="5013361" y="2589582"/>
                  <a:pt x="4982194" y="2558407"/>
                  <a:pt x="4982194" y="2519957"/>
                </a:cubicBezTo>
                <a:cubicBezTo>
                  <a:pt x="4982194" y="2481512"/>
                  <a:pt x="5013361" y="2450339"/>
                  <a:pt x="5051807" y="2450339"/>
                </a:cubicBezTo>
                <a:close/>
                <a:moveTo>
                  <a:pt x="4634130" y="2450339"/>
                </a:moveTo>
                <a:cubicBezTo>
                  <a:pt x="4672576" y="2450339"/>
                  <a:pt x="4703743" y="2481512"/>
                  <a:pt x="4703743" y="2519957"/>
                </a:cubicBezTo>
                <a:cubicBezTo>
                  <a:pt x="4703743" y="2558407"/>
                  <a:pt x="4672576" y="2589582"/>
                  <a:pt x="4634130" y="2589582"/>
                </a:cubicBezTo>
                <a:cubicBezTo>
                  <a:pt x="4595684" y="2589582"/>
                  <a:pt x="4564517" y="2558407"/>
                  <a:pt x="4564517" y="2519957"/>
                </a:cubicBezTo>
                <a:cubicBezTo>
                  <a:pt x="4564517" y="2481512"/>
                  <a:pt x="4595684" y="2450339"/>
                  <a:pt x="4634130" y="2450339"/>
                </a:cubicBezTo>
                <a:close/>
                <a:moveTo>
                  <a:pt x="4216583" y="2450339"/>
                </a:moveTo>
                <a:cubicBezTo>
                  <a:pt x="4255029" y="2450339"/>
                  <a:pt x="4286066" y="2481512"/>
                  <a:pt x="4286066" y="2519957"/>
                </a:cubicBezTo>
                <a:cubicBezTo>
                  <a:pt x="4286066" y="2558407"/>
                  <a:pt x="4255029" y="2589582"/>
                  <a:pt x="4216583" y="2589582"/>
                </a:cubicBezTo>
                <a:cubicBezTo>
                  <a:pt x="4178137" y="2589582"/>
                  <a:pt x="4146970" y="2558407"/>
                  <a:pt x="4146970" y="2519957"/>
                </a:cubicBezTo>
                <a:cubicBezTo>
                  <a:pt x="4146970" y="2481512"/>
                  <a:pt x="4178137" y="2450339"/>
                  <a:pt x="4216583" y="2450339"/>
                </a:cubicBezTo>
                <a:close/>
                <a:moveTo>
                  <a:pt x="3798911" y="2450339"/>
                </a:moveTo>
                <a:cubicBezTo>
                  <a:pt x="3837352" y="2450339"/>
                  <a:pt x="3868520" y="2481512"/>
                  <a:pt x="3868520" y="2519957"/>
                </a:cubicBezTo>
                <a:cubicBezTo>
                  <a:pt x="3868520" y="2558407"/>
                  <a:pt x="3837352" y="2589582"/>
                  <a:pt x="3798911" y="2589582"/>
                </a:cubicBezTo>
                <a:cubicBezTo>
                  <a:pt x="3760462" y="2589582"/>
                  <a:pt x="3729300" y="2558407"/>
                  <a:pt x="3729300" y="2519957"/>
                </a:cubicBezTo>
                <a:cubicBezTo>
                  <a:pt x="3729300" y="2481512"/>
                  <a:pt x="3760462" y="2450339"/>
                  <a:pt x="3798911" y="2450339"/>
                </a:cubicBezTo>
                <a:close/>
                <a:moveTo>
                  <a:pt x="3381242" y="2450339"/>
                </a:moveTo>
                <a:cubicBezTo>
                  <a:pt x="3419689" y="2450339"/>
                  <a:pt x="3450856" y="2481512"/>
                  <a:pt x="3450856" y="2519957"/>
                </a:cubicBezTo>
                <a:cubicBezTo>
                  <a:pt x="3450856" y="2558407"/>
                  <a:pt x="3419689" y="2589582"/>
                  <a:pt x="3381242" y="2589582"/>
                </a:cubicBezTo>
                <a:cubicBezTo>
                  <a:pt x="3342791" y="2589582"/>
                  <a:pt x="3311624" y="2558407"/>
                  <a:pt x="3311624" y="2519957"/>
                </a:cubicBezTo>
                <a:cubicBezTo>
                  <a:pt x="3311624" y="2481512"/>
                  <a:pt x="3342791" y="2450339"/>
                  <a:pt x="3381242" y="2450339"/>
                </a:cubicBezTo>
                <a:close/>
                <a:moveTo>
                  <a:pt x="2963554" y="2450339"/>
                </a:moveTo>
                <a:cubicBezTo>
                  <a:pt x="3002000" y="2450339"/>
                  <a:pt x="3033166" y="2481512"/>
                  <a:pt x="3033166" y="2519957"/>
                </a:cubicBezTo>
                <a:cubicBezTo>
                  <a:pt x="3033166" y="2558407"/>
                  <a:pt x="3002000" y="2589582"/>
                  <a:pt x="2963554" y="2589582"/>
                </a:cubicBezTo>
                <a:cubicBezTo>
                  <a:pt x="2925108" y="2589582"/>
                  <a:pt x="2893936" y="2558407"/>
                  <a:pt x="2893936" y="2519957"/>
                </a:cubicBezTo>
                <a:cubicBezTo>
                  <a:pt x="2893936" y="2481512"/>
                  <a:pt x="2925108" y="2450339"/>
                  <a:pt x="2963554" y="2450339"/>
                </a:cubicBezTo>
                <a:close/>
                <a:moveTo>
                  <a:pt x="2545864" y="2450339"/>
                </a:moveTo>
                <a:cubicBezTo>
                  <a:pt x="2584310" y="2450339"/>
                  <a:pt x="2615476" y="2481512"/>
                  <a:pt x="2615476" y="2519957"/>
                </a:cubicBezTo>
                <a:cubicBezTo>
                  <a:pt x="2615476" y="2558407"/>
                  <a:pt x="2584310" y="2589582"/>
                  <a:pt x="2545864" y="2589582"/>
                </a:cubicBezTo>
                <a:cubicBezTo>
                  <a:pt x="2507417" y="2589582"/>
                  <a:pt x="2476250" y="2558407"/>
                  <a:pt x="2476250" y="2519957"/>
                </a:cubicBezTo>
                <a:cubicBezTo>
                  <a:pt x="2476250" y="2481512"/>
                  <a:pt x="2507417" y="2450339"/>
                  <a:pt x="2545864" y="2450339"/>
                </a:cubicBezTo>
                <a:close/>
                <a:moveTo>
                  <a:pt x="2128173" y="2450339"/>
                </a:moveTo>
                <a:cubicBezTo>
                  <a:pt x="2166619" y="2450339"/>
                  <a:pt x="2197785" y="2481512"/>
                  <a:pt x="2197785" y="2519957"/>
                </a:cubicBezTo>
                <a:cubicBezTo>
                  <a:pt x="2197785" y="2558407"/>
                  <a:pt x="2166619" y="2589582"/>
                  <a:pt x="2128173" y="2589582"/>
                </a:cubicBezTo>
                <a:cubicBezTo>
                  <a:pt x="2089727" y="2589582"/>
                  <a:pt x="2058560" y="2558407"/>
                  <a:pt x="2058560" y="2519957"/>
                </a:cubicBezTo>
                <a:cubicBezTo>
                  <a:pt x="2058560" y="2481512"/>
                  <a:pt x="2089727" y="2450339"/>
                  <a:pt x="2128173" y="2450339"/>
                </a:cubicBezTo>
                <a:close/>
                <a:moveTo>
                  <a:pt x="1710481" y="2450339"/>
                </a:moveTo>
                <a:cubicBezTo>
                  <a:pt x="1748929" y="2450339"/>
                  <a:pt x="1780094" y="2481512"/>
                  <a:pt x="1780094" y="2519957"/>
                </a:cubicBezTo>
                <a:cubicBezTo>
                  <a:pt x="1780094" y="2558407"/>
                  <a:pt x="1748929" y="2589582"/>
                  <a:pt x="1710481" y="2589582"/>
                </a:cubicBezTo>
                <a:cubicBezTo>
                  <a:pt x="1672031" y="2589582"/>
                  <a:pt x="1640859" y="2558407"/>
                  <a:pt x="1640859" y="2519957"/>
                </a:cubicBezTo>
                <a:cubicBezTo>
                  <a:pt x="1640859" y="2481512"/>
                  <a:pt x="1672031" y="2450339"/>
                  <a:pt x="1710481" y="2450339"/>
                </a:cubicBezTo>
                <a:close/>
                <a:moveTo>
                  <a:pt x="1292792" y="2450339"/>
                </a:moveTo>
                <a:cubicBezTo>
                  <a:pt x="1331237" y="2450339"/>
                  <a:pt x="1362403" y="2481512"/>
                  <a:pt x="1362403" y="2519957"/>
                </a:cubicBezTo>
                <a:cubicBezTo>
                  <a:pt x="1362403" y="2558407"/>
                  <a:pt x="1331237" y="2589582"/>
                  <a:pt x="1292792" y="2589582"/>
                </a:cubicBezTo>
                <a:cubicBezTo>
                  <a:pt x="1254346" y="2589582"/>
                  <a:pt x="1223179" y="2558407"/>
                  <a:pt x="1223179" y="2519957"/>
                </a:cubicBezTo>
                <a:cubicBezTo>
                  <a:pt x="1223179" y="2481512"/>
                  <a:pt x="1254346" y="2450339"/>
                  <a:pt x="1292792" y="2450339"/>
                </a:cubicBezTo>
                <a:close/>
                <a:moveTo>
                  <a:pt x="875121" y="2450339"/>
                </a:moveTo>
                <a:cubicBezTo>
                  <a:pt x="913567" y="2450339"/>
                  <a:pt x="944734" y="2481512"/>
                  <a:pt x="944734" y="2519957"/>
                </a:cubicBezTo>
                <a:cubicBezTo>
                  <a:pt x="944734" y="2558407"/>
                  <a:pt x="913567" y="2589582"/>
                  <a:pt x="875121" y="2589582"/>
                </a:cubicBezTo>
                <a:cubicBezTo>
                  <a:pt x="836674" y="2589582"/>
                  <a:pt x="805508" y="2558407"/>
                  <a:pt x="805508" y="2519957"/>
                </a:cubicBezTo>
                <a:cubicBezTo>
                  <a:pt x="805508" y="2481512"/>
                  <a:pt x="836674" y="2450339"/>
                  <a:pt x="875121" y="2450339"/>
                </a:cubicBezTo>
                <a:close/>
                <a:moveTo>
                  <a:pt x="457445" y="2450339"/>
                </a:moveTo>
                <a:cubicBezTo>
                  <a:pt x="495892" y="2450339"/>
                  <a:pt x="527061" y="2481512"/>
                  <a:pt x="527061" y="2519957"/>
                </a:cubicBezTo>
                <a:cubicBezTo>
                  <a:pt x="527061" y="2558407"/>
                  <a:pt x="495892" y="2589582"/>
                  <a:pt x="457445" y="2589582"/>
                </a:cubicBezTo>
                <a:cubicBezTo>
                  <a:pt x="418998" y="2589582"/>
                  <a:pt x="387831" y="2558407"/>
                  <a:pt x="387831" y="2519957"/>
                </a:cubicBezTo>
                <a:cubicBezTo>
                  <a:pt x="387831" y="2481512"/>
                  <a:pt x="418998" y="2450339"/>
                  <a:pt x="457445" y="2450339"/>
                </a:cubicBezTo>
                <a:close/>
                <a:moveTo>
                  <a:pt x="39771" y="2450339"/>
                </a:moveTo>
                <a:cubicBezTo>
                  <a:pt x="78217" y="2450339"/>
                  <a:pt x="109383" y="2481512"/>
                  <a:pt x="109383" y="2519957"/>
                </a:cubicBezTo>
                <a:cubicBezTo>
                  <a:pt x="109383" y="2558407"/>
                  <a:pt x="78217" y="2589582"/>
                  <a:pt x="39771" y="2589582"/>
                </a:cubicBezTo>
                <a:cubicBezTo>
                  <a:pt x="30159" y="2589582"/>
                  <a:pt x="21003" y="2587634"/>
                  <a:pt x="12674" y="2584110"/>
                </a:cubicBezTo>
                <a:lnTo>
                  <a:pt x="0" y="2575563"/>
                </a:lnTo>
                <a:lnTo>
                  <a:pt x="0" y="2464357"/>
                </a:lnTo>
                <a:lnTo>
                  <a:pt x="12674" y="2455810"/>
                </a:lnTo>
                <a:cubicBezTo>
                  <a:pt x="21003" y="2452287"/>
                  <a:pt x="30159" y="2450339"/>
                  <a:pt x="39771" y="2450339"/>
                </a:cubicBezTo>
                <a:close/>
                <a:moveTo>
                  <a:pt x="12152306" y="2450335"/>
                </a:moveTo>
                <a:cubicBezTo>
                  <a:pt x="12161917" y="2450335"/>
                  <a:pt x="12171074" y="2452283"/>
                  <a:pt x="12179402" y="2455807"/>
                </a:cubicBezTo>
                <a:lnTo>
                  <a:pt x="12192000" y="2464303"/>
                </a:lnTo>
                <a:lnTo>
                  <a:pt x="12192000" y="2575615"/>
                </a:lnTo>
                <a:lnTo>
                  <a:pt x="12179402" y="2584110"/>
                </a:lnTo>
                <a:cubicBezTo>
                  <a:pt x="12171074" y="2587634"/>
                  <a:pt x="12161917" y="2589582"/>
                  <a:pt x="12152306" y="2589582"/>
                </a:cubicBezTo>
                <a:cubicBezTo>
                  <a:pt x="12113860" y="2589582"/>
                  <a:pt x="12082694" y="2558407"/>
                  <a:pt x="12082694" y="2519957"/>
                </a:cubicBezTo>
                <a:cubicBezTo>
                  <a:pt x="12082694" y="2481512"/>
                  <a:pt x="12113860" y="2450335"/>
                  <a:pt x="12152306" y="2450335"/>
                </a:cubicBezTo>
                <a:close/>
                <a:moveTo>
                  <a:pt x="11734630" y="2450335"/>
                </a:moveTo>
                <a:cubicBezTo>
                  <a:pt x="11773076" y="2450335"/>
                  <a:pt x="11804243" y="2481512"/>
                  <a:pt x="11804243" y="2519957"/>
                </a:cubicBezTo>
                <a:cubicBezTo>
                  <a:pt x="11804243" y="2558407"/>
                  <a:pt x="11773076" y="2589582"/>
                  <a:pt x="11734630" y="2589582"/>
                </a:cubicBezTo>
                <a:cubicBezTo>
                  <a:pt x="11696184" y="2589582"/>
                  <a:pt x="11665017" y="2558407"/>
                  <a:pt x="11665017" y="2519957"/>
                </a:cubicBezTo>
                <a:cubicBezTo>
                  <a:pt x="11665017" y="2481512"/>
                  <a:pt x="11696184" y="2450335"/>
                  <a:pt x="11734630" y="2450335"/>
                </a:cubicBezTo>
                <a:close/>
                <a:moveTo>
                  <a:pt x="11316953" y="2450335"/>
                </a:moveTo>
                <a:cubicBezTo>
                  <a:pt x="11355399" y="2450335"/>
                  <a:pt x="11386566" y="2481512"/>
                  <a:pt x="11386566" y="2519957"/>
                </a:cubicBezTo>
                <a:cubicBezTo>
                  <a:pt x="11386566" y="2558407"/>
                  <a:pt x="11355399" y="2589582"/>
                  <a:pt x="11316953" y="2589582"/>
                </a:cubicBezTo>
                <a:cubicBezTo>
                  <a:pt x="11278507" y="2589582"/>
                  <a:pt x="11247341" y="2558407"/>
                  <a:pt x="11247341" y="2519957"/>
                </a:cubicBezTo>
                <a:cubicBezTo>
                  <a:pt x="11247341" y="2481512"/>
                  <a:pt x="11278507" y="2450335"/>
                  <a:pt x="11316953" y="2450335"/>
                </a:cubicBezTo>
                <a:close/>
                <a:moveTo>
                  <a:pt x="10899277" y="2450335"/>
                </a:moveTo>
                <a:cubicBezTo>
                  <a:pt x="10937723" y="2450335"/>
                  <a:pt x="10968890" y="2481512"/>
                  <a:pt x="10968890" y="2519957"/>
                </a:cubicBezTo>
                <a:cubicBezTo>
                  <a:pt x="10968890" y="2558407"/>
                  <a:pt x="10937723" y="2589582"/>
                  <a:pt x="10899277" y="2589582"/>
                </a:cubicBezTo>
                <a:cubicBezTo>
                  <a:pt x="10860831" y="2589582"/>
                  <a:pt x="10829664" y="2558407"/>
                  <a:pt x="10829664" y="2519957"/>
                </a:cubicBezTo>
                <a:cubicBezTo>
                  <a:pt x="10829664" y="2481512"/>
                  <a:pt x="10860831" y="2450335"/>
                  <a:pt x="10899277" y="2450335"/>
                </a:cubicBezTo>
                <a:close/>
                <a:moveTo>
                  <a:pt x="10481600" y="2450335"/>
                </a:moveTo>
                <a:cubicBezTo>
                  <a:pt x="10520046" y="2450335"/>
                  <a:pt x="10551213" y="2481512"/>
                  <a:pt x="10551213" y="2519957"/>
                </a:cubicBezTo>
                <a:cubicBezTo>
                  <a:pt x="10551213" y="2558407"/>
                  <a:pt x="10520046" y="2589582"/>
                  <a:pt x="10481600" y="2589582"/>
                </a:cubicBezTo>
                <a:cubicBezTo>
                  <a:pt x="10443154" y="2589582"/>
                  <a:pt x="10411988" y="2558407"/>
                  <a:pt x="10411988" y="2519957"/>
                </a:cubicBezTo>
                <a:cubicBezTo>
                  <a:pt x="10411988" y="2481512"/>
                  <a:pt x="10443154" y="2450335"/>
                  <a:pt x="10481600" y="2450335"/>
                </a:cubicBezTo>
                <a:close/>
                <a:moveTo>
                  <a:pt x="10063924" y="2450335"/>
                </a:moveTo>
                <a:cubicBezTo>
                  <a:pt x="10102370" y="2450335"/>
                  <a:pt x="10133537" y="2481512"/>
                  <a:pt x="10133537" y="2519957"/>
                </a:cubicBezTo>
                <a:cubicBezTo>
                  <a:pt x="10133537" y="2558407"/>
                  <a:pt x="10102370" y="2589582"/>
                  <a:pt x="10063924" y="2589582"/>
                </a:cubicBezTo>
                <a:cubicBezTo>
                  <a:pt x="10025478" y="2589582"/>
                  <a:pt x="9994311" y="2558407"/>
                  <a:pt x="9994311" y="2519957"/>
                </a:cubicBezTo>
                <a:cubicBezTo>
                  <a:pt x="9994311" y="2481512"/>
                  <a:pt x="10025478" y="2450335"/>
                  <a:pt x="10063924" y="2450335"/>
                </a:cubicBezTo>
                <a:close/>
                <a:moveTo>
                  <a:pt x="9646247" y="2450335"/>
                </a:moveTo>
                <a:cubicBezTo>
                  <a:pt x="9684693" y="2450335"/>
                  <a:pt x="9715860" y="2481512"/>
                  <a:pt x="9715860" y="2519957"/>
                </a:cubicBezTo>
                <a:cubicBezTo>
                  <a:pt x="9715860" y="2558407"/>
                  <a:pt x="9684693" y="2589582"/>
                  <a:pt x="9646247" y="2589582"/>
                </a:cubicBezTo>
                <a:cubicBezTo>
                  <a:pt x="9607802" y="2589582"/>
                  <a:pt x="9576635" y="2558407"/>
                  <a:pt x="9576635" y="2519957"/>
                </a:cubicBezTo>
                <a:cubicBezTo>
                  <a:pt x="9576635" y="2481512"/>
                  <a:pt x="9607802" y="2450335"/>
                  <a:pt x="9646247" y="2450335"/>
                </a:cubicBezTo>
                <a:close/>
                <a:moveTo>
                  <a:pt x="9228571" y="2450335"/>
                </a:moveTo>
                <a:cubicBezTo>
                  <a:pt x="9267017" y="2450335"/>
                  <a:pt x="9298184" y="2481512"/>
                  <a:pt x="9298184" y="2519957"/>
                </a:cubicBezTo>
                <a:cubicBezTo>
                  <a:pt x="9298184" y="2558407"/>
                  <a:pt x="9267017" y="2589582"/>
                  <a:pt x="9228571" y="2589582"/>
                </a:cubicBezTo>
                <a:cubicBezTo>
                  <a:pt x="9190125" y="2589582"/>
                  <a:pt x="9158958" y="2558407"/>
                  <a:pt x="9158958" y="2519957"/>
                </a:cubicBezTo>
                <a:cubicBezTo>
                  <a:pt x="9158958" y="2481512"/>
                  <a:pt x="9190125" y="2450335"/>
                  <a:pt x="9228571" y="2450335"/>
                </a:cubicBezTo>
                <a:close/>
                <a:moveTo>
                  <a:pt x="8810895" y="2450335"/>
                </a:moveTo>
                <a:cubicBezTo>
                  <a:pt x="8849341" y="2450335"/>
                  <a:pt x="8880507" y="2481512"/>
                  <a:pt x="8880507" y="2519957"/>
                </a:cubicBezTo>
                <a:cubicBezTo>
                  <a:pt x="8880507" y="2558407"/>
                  <a:pt x="8849341" y="2589582"/>
                  <a:pt x="8810895" y="2589582"/>
                </a:cubicBezTo>
                <a:cubicBezTo>
                  <a:pt x="8772449" y="2589582"/>
                  <a:pt x="8741282" y="2558407"/>
                  <a:pt x="8741282" y="2519957"/>
                </a:cubicBezTo>
                <a:cubicBezTo>
                  <a:pt x="8741282" y="2481512"/>
                  <a:pt x="8772449" y="2450335"/>
                  <a:pt x="8810895" y="2450335"/>
                </a:cubicBezTo>
                <a:close/>
                <a:moveTo>
                  <a:pt x="8393218" y="2450335"/>
                </a:moveTo>
                <a:cubicBezTo>
                  <a:pt x="8431664" y="2450335"/>
                  <a:pt x="8462831" y="2481512"/>
                  <a:pt x="8462831" y="2519957"/>
                </a:cubicBezTo>
                <a:cubicBezTo>
                  <a:pt x="8462831" y="2558407"/>
                  <a:pt x="8431664" y="2589582"/>
                  <a:pt x="8393218" y="2589582"/>
                </a:cubicBezTo>
                <a:cubicBezTo>
                  <a:pt x="8354772" y="2589582"/>
                  <a:pt x="8323606" y="2558407"/>
                  <a:pt x="8323606" y="2519957"/>
                </a:cubicBezTo>
                <a:cubicBezTo>
                  <a:pt x="8323606" y="2481512"/>
                  <a:pt x="8354772" y="2450335"/>
                  <a:pt x="8393218" y="2450335"/>
                </a:cubicBezTo>
                <a:close/>
                <a:moveTo>
                  <a:pt x="7975542" y="2450335"/>
                </a:moveTo>
                <a:cubicBezTo>
                  <a:pt x="8013988" y="2450335"/>
                  <a:pt x="8045155" y="2481512"/>
                  <a:pt x="8045155" y="2519957"/>
                </a:cubicBezTo>
                <a:cubicBezTo>
                  <a:pt x="8045155" y="2558407"/>
                  <a:pt x="8013988" y="2589582"/>
                  <a:pt x="7975542" y="2589582"/>
                </a:cubicBezTo>
                <a:cubicBezTo>
                  <a:pt x="7937096" y="2589582"/>
                  <a:pt x="7905929" y="2558407"/>
                  <a:pt x="7905929" y="2519957"/>
                </a:cubicBezTo>
                <a:cubicBezTo>
                  <a:pt x="7905929" y="2481512"/>
                  <a:pt x="7937096" y="2450335"/>
                  <a:pt x="7975542" y="2450335"/>
                </a:cubicBezTo>
                <a:close/>
                <a:moveTo>
                  <a:pt x="7557865" y="2450335"/>
                </a:moveTo>
                <a:cubicBezTo>
                  <a:pt x="7596311" y="2450335"/>
                  <a:pt x="7627478" y="2481512"/>
                  <a:pt x="7627478" y="2519957"/>
                </a:cubicBezTo>
                <a:cubicBezTo>
                  <a:pt x="7627478" y="2558407"/>
                  <a:pt x="7596311" y="2589582"/>
                  <a:pt x="7557865" y="2589582"/>
                </a:cubicBezTo>
                <a:cubicBezTo>
                  <a:pt x="7519419" y="2589582"/>
                  <a:pt x="7488253" y="2558407"/>
                  <a:pt x="7488253" y="2519957"/>
                </a:cubicBezTo>
                <a:cubicBezTo>
                  <a:pt x="7488253" y="2481512"/>
                  <a:pt x="7519419" y="2450335"/>
                  <a:pt x="7557865" y="2450335"/>
                </a:cubicBezTo>
                <a:close/>
                <a:moveTo>
                  <a:pt x="7140189" y="2450335"/>
                </a:moveTo>
                <a:cubicBezTo>
                  <a:pt x="7178635" y="2450335"/>
                  <a:pt x="7209802" y="2481512"/>
                  <a:pt x="7209802" y="2519957"/>
                </a:cubicBezTo>
                <a:cubicBezTo>
                  <a:pt x="7209802" y="2558407"/>
                  <a:pt x="7178635" y="2589582"/>
                  <a:pt x="7140189" y="2589582"/>
                </a:cubicBezTo>
                <a:cubicBezTo>
                  <a:pt x="7101743" y="2589582"/>
                  <a:pt x="7070576" y="2558407"/>
                  <a:pt x="7070576" y="2519957"/>
                </a:cubicBezTo>
                <a:cubicBezTo>
                  <a:pt x="7070576" y="2481512"/>
                  <a:pt x="7101743" y="2450335"/>
                  <a:pt x="7140189" y="2450335"/>
                </a:cubicBezTo>
                <a:close/>
                <a:moveTo>
                  <a:pt x="6722513" y="2450335"/>
                </a:moveTo>
                <a:cubicBezTo>
                  <a:pt x="6760958" y="2450335"/>
                  <a:pt x="6792125" y="2481512"/>
                  <a:pt x="6792125" y="2519957"/>
                </a:cubicBezTo>
                <a:cubicBezTo>
                  <a:pt x="6792125" y="2558407"/>
                  <a:pt x="6760958" y="2589582"/>
                  <a:pt x="6722513" y="2589582"/>
                </a:cubicBezTo>
                <a:cubicBezTo>
                  <a:pt x="6684067" y="2589582"/>
                  <a:pt x="6652900" y="2558407"/>
                  <a:pt x="6652900" y="2519957"/>
                </a:cubicBezTo>
                <a:cubicBezTo>
                  <a:pt x="6652900" y="2481512"/>
                  <a:pt x="6684067" y="2450335"/>
                  <a:pt x="6722513" y="2450335"/>
                </a:cubicBezTo>
                <a:close/>
                <a:moveTo>
                  <a:pt x="6304836" y="2450335"/>
                </a:moveTo>
                <a:cubicBezTo>
                  <a:pt x="6343282" y="2450335"/>
                  <a:pt x="6374449" y="2481512"/>
                  <a:pt x="6374449" y="2519957"/>
                </a:cubicBezTo>
                <a:cubicBezTo>
                  <a:pt x="6374449" y="2558407"/>
                  <a:pt x="6343282" y="2589582"/>
                  <a:pt x="6304836" y="2589582"/>
                </a:cubicBezTo>
                <a:cubicBezTo>
                  <a:pt x="6266390" y="2589582"/>
                  <a:pt x="6235223" y="2558407"/>
                  <a:pt x="6235223" y="2519957"/>
                </a:cubicBezTo>
                <a:cubicBezTo>
                  <a:pt x="6235223" y="2481512"/>
                  <a:pt x="6266390" y="2450335"/>
                  <a:pt x="6304836" y="2450335"/>
                </a:cubicBezTo>
                <a:close/>
                <a:moveTo>
                  <a:pt x="5887160" y="2450335"/>
                </a:moveTo>
                <a:cubicBezTo>
                  <a:pt x="5925606" y="2450335"/>
                  <a:pt x="5956772" y="2481512"/>
                  <a:pt x="5956772" y="2519957"/>
                </a:cubicBezTo>
                <a:cubicBezTo>
                  <a:pt x="5956772" y="2558407"/>
                  <a:pt x="5925606" y="2589582"/>
                  <a:pt x="5887160" y="2589582"/>
                </a:cubicBezTo>
                <a:cubicBezTo>
                  <a:pt x="5848714" y="2589582"/>
                  <a:pt x="5817547" y="2558407"/>
                  <a:pt x="5817547" y="2519957"/>
                </a:cubicBezTo>
                <a:cubicBezTo>
                  <a:pt x="5817547" y="2481512"/>
                  <a:pt x="5848714" y="2450335"/>
                  <a:pt x="5887160" y="2450335"/>
                </a:cubicBezTo>
                <a:close/>
                <a:moveTo>
                  <a:pt x="5469483" y="2450335"/>
                </a:moveTo>
                <a:cubicBezTo>
                  <a:pt x="5507929" y="2450335"/>
                  <a:pt x="5539096" y="2481512"/>
                  <a:pt x="5539096" y="2519957"/>
                </a:cubicBezTo>
                <a:cubicBezTo>
                  <a:pt x="5539096" y="2558407"/>
                  <a:pt x="5507929" y="2589582"/>
                  <a:pt x="5469483" y="2589582"/>
                </a:cubicBezTo>
                <a:cubicBezTo>
                  <a:pt x="5431037" y="2589582"/>
                  <a:pt x="5399870" y="2558407"/>
                  <a:pt x="5399870" y="2519957"/>
                </a:cubicBezTo>
                <a:cubicBezTo>
                  <a:pt x="5399870" y="2481512"/>
                  <a:pt x="5431037" y="2450335"/>
                  <a:pt x="5469483" y="2450335"/>
                </a:cubicBezTo>
                <a:close/>
                <a:moveTo>
                  <a:pt x="10481600" y="2144050"/>
                </a:moveTo>
                <a:cubicBezTo>
                  <a:pt x="10520046" y="2144050"/>
                  <a:pt x="10551213" y="2175228"/>
                  <a:pt x="10551213" y="2213688"/>
                </a:cubicBezTo>
                <a:cubicBezTo>
                  <a:pt x="10551213" y="2252144"/>
                  <a:pt x="10520046" y="2283285"/>
                  <a:pt x="10481600" y="2283285"/>
                </a:cubicBezTo>
                <a:cubicBezTo>
                  <a:pt x="10443154" y="2283285"/>
                  <a:pt x="10411988" y="2252144"/>
                  <a:pt x="10411988" y="2213688"/>
                </a:cubicBezTo>
                <a:cubicBezTo>
                  <a:pt x="10411988" y="2175228"/>
                  <a:pt x="10443154" y="2144050"/>
                  <a:pt x="10481600" y="2144050"/>
                </a:cubicBezTo>
                <a:close/>
                <a:moveTo>
                  <a:pt x="10063924" y="2144050"/>
                </a:moveTo>
                <a:cubicBezTo>
                  <a:pt x="10102370" y="2144050"/>
                  <a:pt x="10133537" y="2175228"/>
                  <a:pt x="10133537" y="2213688"/>
                </a:cubicBezTo>
                <a:cubicBezTo>
                  <a:pt x="10133537" y="2252144"/>
                  <a:pt x="10102370" y="2283285"/>
                  <a:pt x="10063924" y="2283285"/>
                </a:cubicBezTo>
                <a:cubicBezTo>
                  <a:pt x="10025478" y="2283285"/>
                  <a:pt x="9994311" y="2252144"/>
                  <a:pt x="9994311" y="2213688"/>
                </a:cubicBezTo>
                <a:cubicBezTo>
                  <a:pt x="9994311" y="2175228"/>
                  <a:pt x="10025478" y="2144050"/>
                  <a:pt x="10063924" y="2144050"/>
                </a:cubicBezTo>
                <a:close/>
                <a:moveTo>
                  <a:pt x="9646247" y="2144050"/>
                </a:moveTo>
                <a:cubicBezTo>
                  <a:pt x="9684693" y="2144050"/>
                  <a:pt x="9715860" y="2175228"/>
                  <a:pt x="9715860" y="2213688"/>
                </a:cubicBezTo>
                <a:cubicBezTo>
                  <a:pt x="9715860" y="2252144"/>
                  <a:pt x="9684693" y="2283285"/>
                  <a:pt x="9646247" y="2283285"/>
                </a:cubicBezTo>
                <a:cubicBezTo>
                  <a:pt x="9607802" y="2283285"/>
                  <a:pt x="9576635" y="2252144"/>
                  <a:pt x="9576635" y="2213688"/>
                </a:cubicBezTo>
                <a:cubicBezTo>
                  <a:pt x="9576635" y="2175228"/>
                  <a:pt x="9607802" y="2144050"/>
                  <a:pt x="9646247" y="2144050"/>
                </a:cubicBezTo>
                <a:close/>
                <a:moveTo>
                  <a:pt x="9228571" y="2144050"/>
                </a:moveTo>
                <a:cubicBezTo>
                  <a:pt x="9267017" y="2144050"/>
                  <a:pt x="9298184" y="2175228"/>
                  <a:pt x="9298184" y="2213688"/>
                </a:cubicBezTo>
                <a:cubicBezTo>
                  <a:pt x="9298184" y="2252144"/>
                  <a:pt x="9267017" y="2283285"/>
                  <a:pt x="9228571" y="2283285"/>
                </a:cubicBezTo>
                <a:cubicBezTo>
                  <a:pt x="9190125" y="2283285"/>
                  <a:pt x="9158958" y="2252144"/>
                  <a:pt x="9158958" y="2213688"/>
                </a:cubicBezTo>
                <a:cubicBezTo>
                  <a:pt x="9158958" y="2175228"/>
                  <a:pt x="9190125" y="2144050"/>
                  <a:pt x="9228571" y="2144050"/>
                </a:cubicBezTo>
                <a:close/>
                <a:moveTo>
                  <a:pt x="8810895" y="2144050"/>
                </a:moveTo>
                <a:cubicBezTo>
                  <a:pt x="8849341" y="2144050"/>
                  <a:pt x="8880507" y="2175228"/>
                  <a:pt x="8880507" y="2213688"/>
                </a:cubicBezTo>
                <a:cubicBezTo>
                  <a:pt x="8880507" y="2252144"/>
                  <a:pt x="8849341" y="2283285"/>
                  <a:pt x="8810895" y="2283285"/>
                </a:cubicBezTo>
                <a:cubicBezTo>
                  <a:pt x="8772449" y="2283285"/>
                  <a:pt x="8741282" y="2252144"/>
                  <a:pt x="8741282" y="2213688"/>
                </a:cubicBezTo>
                <a:cubicBezTo>
                  <a:pt x="8741282" y="2175228"/>
                  <a:pt x="8772449" y="2144050"/>
                  <a:pt x="8810895" y="2144050"/>
                </a:cubicBezTo>
                <a:close/>
                <a:moveTo>
                  <a:pt x="8393218" y="2144050"/>
                </a:moveTo>
                <a:cubicBezTo>
                  <a:pt x="8431664" y="2144050"/>
                  <a:pt x="8462831" y="2175228"/>
                  <a:pt x="8462831" y="2213688"/>
                </a:cubicBezTo>
                <a:cubicBezTo>
                  <a:pt x="8462831" y="2252144"/>
                  <a:pt x="8431664" y="2283285"/>
                  <a:pt x="8393218" y="2283285"/>
                </a:cubicBezTo>
                <a:cubicBezTo>
                  <a:pt x="8354772" y="2283285"/>
                  <a:pt x="8323606" y="2252144"/>
                  <a:pt x="8323606" y="2213688"/>
                </a:cubicBezTo>
                <a:cubicBezTo>
                  <a:pt x="8323606" y="2175228"/>
                  <a:pt x="8354772" y="2144050"/>
                  <a:pt x="8393218" y="2144050"/>
                </a:cubicBezTo>
                <a:close/>
                <a:moveTo>
                  <a:pt x="7975542" y="2144050"/>
                </a:moveTo>
                <a:cubicBezTo>
                  <a:pt x="8013988" y="2144050"/>
                  <a:pt x="8045155" y="2175228"/>
                  <a:pt x="8045155" y="2213688"/>
                </a:cubicBezTo>
                <a:cubicBezTo>
                  <a:pt x="8045155" y="2252144"/>
                  <a:pt x="8013988" y="2283285"/>
                  <a:pt x="7975542" y="2283285"/>
                </a:cubicBezTo>
                <a:cubicBezTo>
                  <a:pt x="7937096" y="2283285"/>
                  <a:pt x="7905929" y="2252144"/>
                  <a:pt x="7905929" y="2213688"/>
                </a:cubicBezTo>
                <a:cubicBezTo>
                  <a:pt x="7905929" y="2175228"/>
                  <a:pt x="7937096" y="2144050"/>
                  <a:pt x="7975542" y="2144050"/>
                </a:cubicBezTo>
                <a:close/>
                <a:moveTo>
                  <a:pt x="7557865" y="2144050"/>
                </a:moveTo>
                <a:cubicBezTo>
                  <a:pt x="7596311" y="2144050"/>
                  <a:pt x="7627478" y="2175228"/>
                  <a:pt x="7627478" y="2213688"/>
                </a:cubicBezTo>
                <a:cubicBezTo>
                  <a:pt x="7627478" y="2252144"/>
                  <a:pt x="7596311" y="2283285"/>
                  <a:pt x="7557865" y="2283285"/>
                </a:cubicBezTo>
                <a:cubicBezTo>
                  <a:pt x="7519419" y="2283285"/>
                  <a:pt x="7488253" y="2252144"/>
                  <a:pt x="7488253" y="2213688"/>
                </a:cubicBezTo>
                <a:cubicBezTo>
                  <a:pt x="7488253" y="2175228"/>
                  <a:pt x="7519419" y="2144050"/>
                  <a:pt x="7557865" y="2144050"/>
                </a:cubicBezTo>
                <a:close/>
                <a:moveTo>
                  <a:pt x="7140189" y="2144050"/>
                </a:moveTo>
                <a:cubicBezTo>
                  <a:pt x="7178635" y="2144050"/>
                  <a:pt x="7209802" y="2175228"/>
                  <a:pt x="7209802" y="2213688"/>
                </a:cubicBezTo>
                <a:cubicBezTo>
                  <a:pt x="7209802" y="2252144"/>
                  <a:pt x="7178635" y="2283285"/>
                  <a:pt x="7140189" y="2283285"/>
                </a:cubicBezTo>
                <a:cubicBezTo>
                  <a:pt x="7101743" y="2283285"/>
                  <a:pt x="7070576" y="2252144"/>
                  <a:pt x="7070576" y="2213688"/>
                </a:cubicBezTo>
                <a:cubicBezTo>
                  <a:pt x="7070576" y="2175228"/>
                  <a:pt x="7101743" y="2144050"/>
                  <a:pt x="7140189" y="2144050"/>
                </a:cubicBezTo>
                <a:close/>
                <a:moveTo>
                  <a:pt x="6722513" y="2144050"/>
                </a:moveTo>
                <a:cubicBezTo>
                  <a:pt x="6760958" y="2144050"/>
                  <a:pt x="6792125" y="2175228"/>
                  <a:pt x="6792125" y="2213688"/>
                </a:cubicBezTo>
                <a:cubicBezTo>
                  <a:pt x="6792125" y="2252144"/>
                  <a:pt x="6760958" y="2283285"/>
                  <a:pt x="6722513" y="2283285"/>
                </a:cubicBezTo>
                <a:cubicBezTo>
                  <a:pt x="6684067" y="2283285"/>
                  <a:pt x="6652900" y="2252144"/>
                  <a:pt x="6652900" y="2213688"/>
                </a:cubicBezTo>
                <a:cubicBezTo>
                  <a:pt x="6652900" y="2175228"/>
                  <a:pt x="6684067" y="2144050"/>
                  <a:pt x="6722513" y="2144050"/>
                </a:cubicBezTo>
                <a:close/>
                <a:moveTo>
                  <a:pt x="6304836" y="2144050"/>
                </a:moveTo>
                <a:cubicBezTo>
                  <a:pt x="6343282" y="2144050"/>
                  <a:pt x="6374449" y="2175228"/>
                  <a:pt x="6374449" y="2213688"/>
                </a:cubicBezTo>
                <a:cubicBezTo>
                  <a:pt x="6374449" y="2252144"/>
                  <a:pt x="6343282" y="2283285"/>
                  <a:pt x="6304836" y="2283285"/>
                </a:cubicBezTo>
                <a:cubicBezTo>
                  <a:pt x="6266390" y="2283285"/>
                  <a:pt x="6235223" y="2252144"/>
                  <a:pt x="6235223" y="2213688"/>
                </a:cubicBezTo>
                <a:cubicBezTo>
                  <a:pt x="6235223" y="2175228"/>
                  <a:pt x="6266390" y="2144050"/>
                  <a:pt x="6304836" y="2144050"/>
                </a:cubicBezTo>
                <a:close/>
                <a:moveTo>
                  <a:pt x="5887160" y="2144050"/>
                </a:moveTo>
                <a:cubicBezTo>
                  <a:pt x="5925606" y="2144050"/>
                  <a:pt x="5956772" y="2175228"/>
                  <a:pt x="5956772" y="2213688"/>
                </a:cubicBezTo>
                <a:cubicBezTo>
                  <a:pt x="5956772" y="2252144"/>
                  <a:pt x="5925606" y="2283285"/>
                  <a:pt x="5887160" y="2283285"/>
                </a:cubicBezTo>
                <a:cubicBezTo>
                  <a:pt x="5848714" y="2283285"/>
                  <a:pt x="5817547" y="2252144"/>
                  <a:pt x="5817547" y="2213688"/>
                </a:cubicBezTo>
                <a:cubicBezTo>
                  <a:pt x="5817547" y="2175228"/>
                  <a:pt x="5848714" y="2144050"/>
                  <a:pt x="5887160" y="2144050"/>
                </a:cubicBezTo>
                <a:close/>
                <a:moveTo>
                  <a:pt x="5469483" y="2144050"/>
                </a:moveTo>
                <a:cubicBezTo>
                  <a:pt x="5507929" y="2144050"/>
                  <a:pt x="5539096" y="2175230"/>
                  <a:pt x="5539096" y="2213688"/>
                </a:cubicBezTo>
                <a:cubicBezTo>
                  <a:pt x="5539096" y="2252144"/>
                  <a:pt x="5507929" y="2283285"/>
                  <a:pt x="5469483" y="2283285"/>
                </a:cubicBezTo>
                <a:cubicBezTo>
                  <a:pt x="5431037" y="2283285"/>
                  <a:pt x="5399870" y="2252144"/>
                  <a:pt x="5399870" y="2213688"/>
                </a:cubicBezTo>
                <a:cubicBezTo>
                  <a:pt x="5399870" y="2175230"/>
                  <a:pt x="5431037" y="2144050"/>
                  <a:pt x="5469483" y="2144050"/>
                </a:cubicBezTo>
                <a:close/>
                <a:moveTo>
                  <a:pt x="5051807" y="2144050"/>
                </a:moveTo>
                <a:cubicBezTo>
                  <a:pt x="5090253" y="2144050"/>
                  <a:pt x="5121419" y="2175230"/>
                  <a:pt x="5121419" y="2213688"/>
                </a:cubicBezTo>
                <a:cubicBezTo>
                  <a:pt x="5121419" y="2252144"/>
                  <a:pt x="5090253" y="2283285"/>
                  <a:pt x="5051807" y="2283285"/>
                </a:cubicBezTo>
                <a:cubicBezTo>
                  <a:pt x="5013361" y="2283285"/>
                  <a:pt x="4982194" y="2252144"/>
                  <a:pt x="4982194" y="2213688"/>
                </a:cubicBezTo>
                <a:cubicBezTo>
                  <a:pt x="4982194" y="2175230"/>
                  <a:pt x="5013361" y="2144050"/>
                  <a:pt x="5051807" y="2144050"/>
                </a:cubicBezTo>
                <a:close/>
                <a:moveTo>
                  <a:pt x="4634130" y="2144050"/>
                </a:moveTo>
                <a:cubicBezTo>
                  <a:pt x="4672576" y="2144050"/>
                  <a:pt x="4703743" y="2175230"/>
                  <a:pt x="4703743" y="2213689"/>
                </a:cubicBezTo>
                <a:cubicBezTo>
                  <a:pt x="4703743" y="2252144"/>
                  <a:pt x="4672576" y="2283285"/>
                  <a:pt x="4634130" y="2283285"/>
                </a:cubicBezTo>
                <a:cubicBezTo>
                  <a:pt x="4595684" y="2283285"/>
                  <a:pt x="4564517" y="2252144"/>
                  <a:pt x="4564517" y="2213689"/>
                </a:cubicBezTo>
                <a:cubicBezTo>
                  <a:pt x="4564517" y="2175230"/>
                  <a:pt x="4595684" y="2144050"/>
                  <a:pt x="4634130" y="2144050"/>
                </a:cubicBezTo>
                <a:close/>
                <a:moveTo>
                  <a:pt x="4216591" y="2144050"/>
                </a:moveTo>
                <a:cubicBezTo>
                  <a:pt x="4255036" y="2144050"/>
                  <a:pt x="4286066" y="2175230"/>
                  <a:pt x="4286066" y="2213689"/>
                </a:cubicBezTo>
                <a:cubicBezTo>
                  <a:pt x="4286066" y="2252144"/>
                  <a:pt x="4255036" y="2283285"/>
                  <a:pt x="4216591" y="2283285"/>
                </a:cubicBezTo>
                <a:cubicBezTo>
                  <a:pt x="4178145" y="2283285"/>
                  <a:pt x="4146979" y="2252144"/>
                  <a:pt x="4146979" y="2213689"/>
                </a:cubicBezTo>
                <a:cubicBezTo>
                  <a:pt x="4146979" y="2175230"/>
                  <a:pt x="4178145" y="2144050"/>
                  <a:pt x="4216591" y="2144050"/>
                </a:cubicBezTo>
                <a:close/>
                <a:moveTo>
                  <a:pt x="3798920" y="2144050"/>
                </a:moveTo>
                <a:cubicBezTo>
                  <a:pt x="3837361" y="2144050"/>
                  <a:pt x="3868529" y="2175230"/>
                  <a:pt x="3868529" y="2213689"/>
                </a:cubicBezTo>
                <a:cubicBezTo>
                  <a:pt x="3868529" y="2252144"/>
                  <a:pt x="3837361" y="2283285"/>
                  <a:pt x="3798920" y="2283285"/>
                </a:cubicBezTo>
                <a:cubicBezTo>
                  <a:pt x="3760469" y="2283285"/>
                  <a:pt x="3729308" y="2252144"/>
                  <a:pt x="3729308" y="2213689"/>
                </a:cubicBezTo>
                <a:cubicBezTo>
                  <a:pt x="3729308" y="2175230"/>
                  <a:pt x="3760469" y="2144050"/>
                  <a:pt x="3798920" y="2144050"/>
                </a:cubicBezTo>
                <a:close/>
                <a:moveTo>
                  <a:pt x="3381251" y="2144050"/>
                </a:moveTo>
                <a:cubicBezTo>
                  <a:pt x="3419698" y="2144050"/>
                  <a:pt x="3450865" y="2175230"/>
                  <a:pt x="3450865" y="2213689"/>
                </a:cubicBezTo>
                <a:cubicBezTo>
                  <a:pt x="3450865" y="2252144"/>
                  <a:pt x="3419698" y="2283285"/>
                  <a:pt x="3381251" y="2283285"/>
                </a:cubicBezTo>
                <a:cubicBezTo>
                  <a:pt x="3342800" y="2283285"/>
                  <a:pt x="3311633" y="2252144"/>
                  <a:pt x="3311633" y="2213689"/>
                </a:cubicBezTo>
                <a:cubicBezTo>
                  <a:pt x="3311633" y="2175230"/>
                  <a:pt x="3342800" y="2144050"/>
                  <a:pt x="3381251" y="2144050"/>
                </a:cubicBezTo>
                <a:close/>
                <a:moveTo>
                  <a:pt x="2963562" y="2144050"/>
                </a:moveTo>
                <a:cubicBezTo>
                  <a:pt x="3002008" y="2144050"/>
                  <a:pt x="3033175" y="2175230"/>
                  <a:pt x="3033175" y="2213689"/>
                </a:cubicBezTo>
                <a:cubicBezTo>
                  <a:pt x="3033175" y="2252144"/>
                  <a:pt x="3002008" y="2283285"/>
                  <a:pt x="2963562" y="2283285"/>
                </a:cubicBezTo>
                <a:cubicBezTo>
                  <a:pt x="2925115" y="2283285"/>
                  <a:pt x="2893945" y="2252144"/>
                  <a:pt x="2893945" y="2213689"/>
                </a:cubicBezTo>
                <a:cubicBezTo>
                  <a:pt x="2893945" y="2175230"/>
                  <a:pt x="2925115" y="2144050"/>
                  <a:pt x="2963562" y="2144050"/>
                </a:cubicBezTo>
                <a:close/>
                <a:moveTo>
                  <a:pt x="2545871" y="2144050"/>
                </a:moveTo>
                <a:cubicBezTo>
                  <a:pt x="2584317" y="2144050"/>
                  <a:pt x="2615484" y="2175230"/>
                  <a:pt x="2615484" y="2213689"/>
                </a:cubicBezTo>
                <a:cubicBezTo>
                  <a:pt x="2615484" y="2252144"/>
                  <a:pt x="2584317" y="2283285"/>
                  <a:pt x="2545871" y="2283285"/>
                </a:cubicBezTo>
                <a:cubicBezTo>
                  <a:pt x="2507424" y="2283285"/>
                  <a:pt x="2476257" y="2252144"/>
                  <a:pt x="2476257" y="2213689"/>
                </a:cubicBezTo>
                <a:cubicBezTo>
                  <a:pt x="2476257" y="2175230"/>
                  <a:pt x="2507424" y="2144050"/>
                  <a:pt x="2545871" y="2144050"/>
                </a:cubicBezTo>
                <a:close/>
                <a:moveTo>
                  <a:pt x="2128179" y="2144050"/>
                </a:moveTo>
                <a:cubicBezTo>
                  <a:pt x="2166625" y="2144050"/>
                  <a:pt x="2197793" y="2175230"/>
                  <a:pt x="2197793" y="2213689"/>
                </a:cubicBezTo>
                <a:cubicBezTo>
                  <a:pt x="2197793" y="2252144"/>
                  <a:pt x="2166625" y="2283285"/>
                  <a:pt x="2128179" y="2283285"/>
                </a:cubicBezTo>
                <a:cubicBezTo>
                  <a:pt x="2089733" y="2283285"/>
                  <a:pt x="2058566" y="2252144"/>
                  <a:pt x="2058566" y="2213689"/>
                </a:cubicBezTo>
                <a:cubicBezTo>
                  <a:pt x="2058566" y="2175230"/>
                  <a:pt x="2089733" y="2144050"/>
                  <a:pt x="2128179" y="2144050"/>
                </a:cubicBezTo>
                <a:close/>
                <a:moveTo>
                  <a:pt x="1710487" y="2144050"/>
                </a:moveTo>
                <a:cubicBezTo>
                  <a:pt x="1748933" y="2144050"/>
                  <a:pt x="1780100" y="2175230"/>
                  <a:pt x="1780100" y="2213689"/>
                </a:cubicBezTo>
                <a:cubicBezTo>
                  <a:pt x="1780100" y="2252144"/>
                  <a:pt x="1748933" y="2283285"/>
                  <a:pt x="1710487" y="2283285"/>
                </a:cubicBezTo>
                <a:cubicBezTo>
                  <a:pt x="1672035" y="2283285"/>
                  <a:pt x="1640864" y="2252144"/>
                  <a:pt x="1640864" y="2213689"/>
                </a:cubicBezTo>
                <a:cubicBezTo>
                  <a:pt x="1640864" y="2175230"/>
                  <a:pt x="1672035" y="2144050"/>
                  <a:pt x="1710487" y="2144050"/>
                </a:cubicBezTo>
                <a:close/>
                <a:moveTo>
                  <a:pt x="1292796" y="2144050"/>
                </a:moveTo>
                <a:cubicBezTo>
                  <a:pt x="1331241" y="2144050"/>
                  <a:pt x="1362408" y="2175230"/>
                  <a:pt x="1362408" y="2213689"/>
                </a:cubicBezTo>
                <a:cubicBezTo>
                  <a:pt x="1362408" y="2252144"/>
                  <a:pt x="1331241" y="2283285"/>
                  <a:pt x="1292796" y="2283285"/>
                </a:cubicBezTo>
                <a:cubicBezTo>
                  <a:pt x="1254350" y="2283285"/>
                  <a:pt x="1223182" y="2252144"/>
                  <a:pt x="1223182" y="2213689"/>
                </a:cubicBezTo>
                <a:cubicBezTo>
                  <a:pt x="1223182" y="2175230"/>
                  <a:pt x="1254350" y="2144050"/>
                  <a:pt x="1292796" y="2144050"/>
                </a:cubicBezTo>
                <a:close/>
                <a:moveTo>
                  <a:pt x="875126" y="2144050"/>
                </a:moveTo>
                <a:cubicBezTo>
                  <a:pt x="913573" y="2144050"/>
                  <a:pt x="944739" y="2175230"/>
                  <a:pt x="944739" y="2213689"/>
                </a:cubicBezTo>
                <a:cubicBezTo>
                  <a:pt x="944739" y="2252144"/>
                  <a:pt x="913573" y="2283285"/>
                  <a:pt x="875126" y="2283285"/>
                </a:cubicBezTo>
                <a:cubicBezTo>
                  <a:pt x="836679" y="2283285"/>
                  <a:pt x="805513" y="2252144"/>
                  <a:pt x="805513" y="2213689"/>
                </a:cubicBezTo>
                <a:cubicBezTo>
                  <a:pt x="805513" y="2175230"/>
                  <a:pt x="836679" y="2144050"/>
                  <a:pt x="875126" y="2144050"/>
                </a:cubicBezTo>
                <a:close/>
                <a:moveTo>
                  <a:pt x="457450" y="2144050"/>
                </a:moveTo>
                <a:cubicBezTo>
                  <a:pt x="495897" y="2144050"/>
                  <a:pt x="527066" y="2175230"/>
                  <a:pt x="527066" y="2213692"/>
                </a:cubicBezTo>
                <a:cubicBezTo>
                  <a:pt x="527066" y="2252144"/>
                  <a:pt x="495897" y="2283285"/>
                  <a:pt x="457450" y="2283285"/>
                </a:cubicBezTo>
                <a:cubicBezTo>
                  <a:pt x="419004" y="2283285"/>
                  <a:pt x="387836" y="2252144"/>
                  <a:pt x="387836" y="2213692"/>
                </a:cubicBezTo>
                <a:cubicBezTo>
                  <a:pt x="387836" y="2175230"/>
                  <a:pt x="419004" y="2144050"/>
                  <a:pt x="457450" y="2144050"/>
                </a:cubicBezTo>
                <a:close/>
                <a:moveTo>
                  <a:pt x="39776" y="2144050"/>
                </a:moveTo>
                <a:cubicBezTo>
                  <a:pt x="78222" y="2144050"/>
                  <a:pt x="109388" y="2175230"/>
                  <a:pt x="109388" y="2213692"/>
                </a:cubicBezTo>
                <a:cubicBezTo>
                  <a:pt x="109388" y="2252144"/>
                  <a:pt x="78222" y="2283285"/>
                  <a:pt x="39776" y="2283285"/>
                </a:cubicBezTo>
                <a:cubicBezTo>
                  <a:pt x="30164" y="2283285"/>
                  <a:pt x="21008" y="2281339"/>
                  <a:pt x="12679" y="2277818"/>
                </a:cubicBezTo>
                <a:lnTo>
                  <a:pt x="0" y="2269275"/>
                </a:lnTo>
                <a:lnTo>
                  <a:pt x="0" y="2158075"/>
                </a:lnTo>
                <a:lnTo>
                  <a:pt x="12679" y="2149523"/>
                </a:lnTo>
                <a:cubicBezTo>
                  <a:pt x="21008" y="2145999"/>
                  <a:pt x="30164" y="2144050"/>
                  <a:pt x="39776" y="2144050"/>
                </a:cubicBezTo>
                <a:close/>
                <a:moveTo>
                  <a:pt x="12152306" y="2144047"/>
                </a:moveTo>
                <a:cubicBezTo>
                  <a:pt x="12161917" y="2144047"/>
                  <a:pt x="12171074" y="2145996"/>
                  <a:pt x="12179402" y="2149520"/>
                </a:cubicBezTo>
                <a:lnTo>
                  <a:pt x="12192000" y="2158016"/>
                </a:lnTo>
                <a:lnTo>
                  <a:pt x="12192000" y="2269329"/>
                </a:lnTo>
                <a:lnTo>
                  <a:pt x="12179402" y="2277818"/>
                </a:lnTo>
                <a:cubicBezTo>
                  <a:pt x="12171074" y="2281339"/>
                  <a:pt x="12161917" y="2283285"/>
                  <a:pt x="12152306" y="2283285"/>
                </a:cubicBezTo>
                <a:cubicBezTo>
                  <a:pt x="12113860" y="2283285"/>
                  <a:pt x="12082694" y="2252144"/>
                  <a:pt x="12082694" y="2213685"/>
                </a:cubicBezTo>
                <a:cubicBezTo>
                  <a:pt x="12082694" y="2175225"/>
                  <a:pt x="12113860" y="2144047"/>
                  <a:pt x="12152306" y="2144047"/>
                </a:cubicBezTo>
                <a:close/>
                <a:moveTo>
                  <a:pt x="11734630" y="2144047"/>
                </a:moveTo>
                <a:cubicBezTo>
                  <a:pt x="11773076" y="2144047"/>
                  <a:pt x="11804243" y="2175228"/>
                  <a:pt x="11804243" y="2213685"/>
                </a:cubicBezTo>
                <a:cubicBezTo>
                  <a:pt x="11804243" y="2252144"/>
                  <a:pt x="11773076" y="2283285"/>
                  <a:pt x="11734630" y="2283285"/>
                </a:cubicBezTo>
                <a:cubicBezTo>
                  <a:pt x="11696184" y="2283285"/>
                  <a:pt x="11665017" y="2252144"/>
                  <a:pt x="11665017" y="2213685"/>
                </a:cubicBezTo>
                <a:cubicBezTo>
                  <a:pt x="11665017" y="2175228"/>
                  <a:pt x="11696184" y="2144047"/>
                  <a:pt x="11734630" y="2144047"/>
                </a:cubicBezTo>
                <a:close/>
                <a:moveTo>
                  <a:pt x="11316953" y="2144047"/>
                </a:moveTo>
                <a:cubicBezTo>
                  <a:pt x="11355399" y="2144047"/>
                  <a:pt x="11386566" y="2175228"/>
                  <a:pt x="11386566" y="2213685"/>
                </a:cubicBezTo>
                <a:cubicBezTo>
                  <a:pt x="11386566" y="2252144"/>
                  <a:pt x="11355399" y="2283285"/>
                  <a:pt x="11316953" y="2283285"/>
                </a:cubicBezTo>
                <a:cubicBezTo>
                  <a:pt x="11278507" y="2283285"/>
                  <a:pt x="11247341" y="2252144"/>
                  <a:pt x="11247341" y="2213685"/>
                </a:cubicBezTo>
                <a:cubicBezTo>
                  <a:pt x="11247341" y="2175228"/>
                  <a:pt x="11278507" y="2144047"/>
                  <a:pt x="11316953" y="2144047"/>
                </a:cubicBezTo>
                <a:close/>
                <a:moveTo>
                  <a:pt x="10899277" y="2144047"/>
                </a:moveTo>
                <a:cubicBezTo>
                  <a:pt x="10937723" y="2144047"/>
                  <a:pt x="10968890" y="2175228"/>
                  <a:pt x="10968890" y="2213688"/>
                </a:cubicBezTo>
                <a:cubicBezTo>
                  <a:pt x="10968890" y="2252144"/>
                  <a:pt x="10937723" y="2283285"/>
                  <a:pt x="10899277" y="2283285"/>
                </a:cubicBezTo>
                <a:cubicBezTo>
                  <a:pt x="10860831" y="2283285"/>
                  <a:pt x="10829664" y="2252144"/>
                  <a:pt x="10829664" y="2213688"/>
                </a:cubicBezTo>
                <a:cubicBezTo>
                  <a:pt x="10829664" y="2175228"/>
                  <a:pt x="10860831" y="2144047"/>
                  <a:pt x="10899277" y="2144047"/>
                </a:cubicBezTo>
                <a:close/>
                <a:moveTo>
                  <a:pt x="2545878" y="1837797"/>
                </a:moveTo>
                <a:cubicBezTo>
                  <a:pt x="2584324" y="1837797"/>
                  <a:pt x="2615491" y="1868975"/>
                  <a:pt x="2615491" y="1907438"/>
                </a:cubicBezTo>
                <a:cubicBezTo>
                  <a:pt x="2615491" y="1945880"/>
                  <a:pt x="2584324" y="1977045"/>
                  <a:pt x="2545878" y="1977045"/>
                </a:cubicBezTo>
                <a:cubicBezTo>
                  <a:pt x="2507431" y="1977045"/>
                  <a:pt x="2476264" y="1945880"/>
                  <a:pt x="2476264" y="1907438"/>
                </a:cubicBezTo>
                <a:cubicBezTo>
                  <a:pt x="2476264" y="1868975"/>
                  <a:pt x="2507431" y="1837797"/>
                  <a:pt x="2545878" y="1837797"/>
                </a:cubicBezTo>
                <a:close/>
                <a:moveTo>
                  <a:pt x="2128186" y="1837797"/>
                </a:moveTo>
                <a:cubicBezTo>
                  <a:pt x="2166632" y="1837797"/>
                  <a:pt x="2197799" y="1868975"/>
                  <a:pt x="2197799" y="1907438"/>
                </a:cubicBezTo>
                <a:cubicBezTo>
                  <a:pt x="2197799" y="1945880"/>
                  <a:pt x="2166632" y="1977045"/>
                  <a:pt x="2128186" y="1977045"/>
                </a:cubicBezTo>
                <a:cubicBezTo>
                  <a:pt x="2089740" y="1977045"/>
                  <a:pt x="2058572" y="1945880"/>
                  <a:pt x="2058572" y="1907438"/>
                </a:cubicBezTo>
                <a:cubicBezTo>
                  <a:pt x="2058572" y="1868975"/>
                  <a:pt x="2089740" y="1837797"/>
                  <a:pt x="2128186" y="1837797"/>
                </a:cubicBezTo>
                <a:close/>
                <a:moveTo>
                  <a:pt x="1710492" y="1837797"/>
                </a:moveTo>
                <a:cubicBezTo>
                  <a:pt x="1748940" y="1837797"/>
                  <a:pt x="1780105" y="1868975"/>
                  <a:pt x="1780105" y="1907438"/>
                </a:cubicBezTo>
                <a:cubicBezTo>
                  <a:pt x="1780105" y="1945880"/>
                  <a:pt x="1748940" y="1977045"/>
                  <a:pt x="1710492" y="1977045"/>
                </a:cubicBezTo>
                <a:cubicBezTo>
                  <a:pt x="1672040" y="1977045"/>
                  <a:pt x="1640869" y="1945880"/>
                  <a:pt x="1640869" y="1907438"/>
                </a:cubicBezTo>
                <a:cubicBezTo>
                  <a:pt x="1640869" y="1868975"/>
                  <a:pt x="1672040" y="1837797"/>
                  <a:pt x="1710492" y="1837797"/>
                </a:cubicBezTo>
                <a:close/>
                <a:moveTo>
                  <a:pt x="1292800" y="1837797"/>
                </a:moveTo>
                <a:cubicBezTo>
                  <a:pt x="1331246" y="1837797"/>
                  <a:pt x="1362413" y="1868975"/>
                  <a:pt x="1362413" y="1907438"/>
                </a:cubicBezTo>
                <a:cubicBezTo>
                  <a:pt x="1362413" y="1945880"/>
                  <a:pt x="1331246" y="1977045"/>
                  <a:pt x="1292800" y="1977045"/>
                </a:cubicBezTo>
                <a:cubicBezTo>
                  <a:pt x="1254354" y="1977045"/>
                  <a:pt x="1223187" y="1945880"/>
                  <a:pt x="1223187" y="1907438"/>
                </a:cubicBezTo>
                <a:cubicBezTo>
                  <a:pt x="1223187" y="1868975"/>
                  <a:pt x="1254354" y="1837797"/>
                  <a:pt x="1292800" y="1837797"/>
                </a:cubicBezTo>
                <a:close/>
                <a:moveTo>
                  <a:pt x="875131" y="1837797"/>
                </a:moveTo>
                <a:cubicBezTo>
                  <a:pt x="913578" y="1837797"/>
                  <a:pt x="944744" y="1868978"/>
                  <a:pt x="944744" y="1907438"/>
                </a:cubicBezTo>
                <a:cubicBezTo>
                  <a:pt x="944744" y="1945880"/>
                  <a:pt x="913578" y="1977045"/>
                  <a:pt x="875131" y="1977045"/>
                </a:cubicBezTo>
                <a:cubicBezTo>
                  <a:pt x="836684" y="1977045"/>
                  <a:pt x="805518" y="1945880"/>
                  <a:pt x="805518" y="1907438"/>
                </a:cubicBezTo>
                <a:cubicBezTo>
                  <a:pt x="805518" y="1868978"/>
                  <a:pt x="836684" y="1837797"/>
                  <a:pt x="875131" y="1837797"/>
                </a:cubicBezTo>
                <a:close/>
                <a:moveTo>
                  <a:pt x="457454" y="1837797"/>
                </a:moveTo>
                <a:cubicBezTo>
                  <a:pt x="495902" y="1837797"/>
                  <a:pt x="527071" y="1868978"/>
                  <a:pt x="527071" y="1907438"/>
                </a:cubicBezTo>
                <a:cubicBezTo>
                  <a:pt x="527071" y="1945880"/>
                  <a:pt x="495902" y="1977045"/>
                  <a:pt x="457454" y="1977045"/>
                </a:cubicBezTo>
                <a:cubicBezTo>
                  <a:pt x="419008" y="1977045"/>
                  <a:pt x="387842" y="1945880"/>
                  <a:pt x="387842" y="1907438"/>
                </a:cubicBezTo>
                <a:cubicBezTo>
                  <a:pt x="387842" y="1868978"/>
                  <a:pt x="419008" y="1837797"/>
                  <a:pt x="457454" y="1837797"/>
                </a:cubicBezTo>
                <a:close/>
                <a:moveTo>
                  <a:pt x="39780" y="1837797"/>
                </a:moveTo>
                <a:cubicBezTo>
                  <a:pt x="78226" y="1837797"/>
                  <a:pt x="109393" y="1868978"/>
                  <a:pt x="109393" y="1907441"/>
                </a:cubicBezTo>
                <a:cubicBezTo>
                  <a:pt x="109393" y="1945880"/>
                  <a:pt x="78226" y="1977045"/>
                  <a:pt x="39780" y="1977045"/>
                </a:cubicBezTo>
                <a:cubicBezTo>
                  <a:pt x="30169" y="1977045"/>
                  <a:pt x="21012" y="1975097"/>
                  <a:pt x="12684" y="1971575"/>
                </a:cubicBezTo>
                <a:lnTo>
                  <a:pt x="0" y="1963024"/>
                </a:lnTo>
                <a:lnTo>
                  <a:pt x="0" y="1851826"/>
                </a:lnTo>
                <a:lnTo>
                  <a:pt x="12684" y="1843270"/>
                </a:lnTo>
                <a:cubicBezTo>
                  <a:pt x="21012" y="1839746"/>
                  <a:pt x="30169" y="1837797"/>
                  <a:pt x="39780" y="1837797"/>
                </a:cubicBezTo>
                <a:close/>
                <a:moveTo>
                  <a:pt x="8393218" y="1837795"/>
                </a:moveTo>
                <a:cubicBezTo>
                  <a:pt x="8431664" y="1837795"/>
                  <a:pt x="8462831" y="1868973"/>
                  <a:pt x="8462831" y="1907436"/>
                </a:cubicBezTo>
                <a:cubicBezTo>
                  <a:pt x="8462831" y="1945880"/>
                  <a:pt x="8431664" y="1977040"/>
                  <a:pt x="8393218" y="1977040"/>
                </a:cubicBezTo>
                <a:cubicBezTo>
                  <a:pt x="8354772" y="1977040"/>
                  <a:pt x="8323606" y="1945880"/>
                  <a:pt x="8323606" y="1907436"/>
                </a:cubicBezTo>
                <a:cubicBezTo>
                  <a:pt x="8323606" y="1868973"/>
                  <a:pt x="8354772" y="1837795"/>
                  <a:pt x="8393218" y="1837795"/>
                </a:cubicBezTo>
                <a:close/>
                <a:moveTo>
                  <a:pt x="7975542" y="1837795"/>
                </a:moveTo>
                <a:cubicBezTo>
                  <a:pt x="8013988" y="1837795"/>
                  <a:pt x="8045155" y="1868973"/>
                  <a:pt x="8045155" y="1907436"/>
                </a:cubicBezTo>
                <a:cubicBezTo>
                  <a:pt x="8045155" y="1945880"/>
                  <a:pt x="8013988" y="1977040"/>
                  <a:pt x="7975542" y="1977040"/>
                </a:cubicBezTo>
                <a:cubicBezTo>
                  <a:pt x="7937096" y="1977040"/>
                  <a:pt x="7905929" y="1945880"/>
                  <a:pt x="7905929" y="1907436"/>
                </a:cubicBezTo>
                <a:cubicBezTo>
                  <a:pt x="7905929" y="1868973"/>
                  <a:pt x="7937096" y="1837795"/>
                  <a:pt x="7975542" y="1837795"/>
                </a:cubicBezTo>
                <a:close/>
                <a:moveTo>
                  <a:pt x="7557865" y="1837795"/>
                </a:moveTo>
                <a:cubicBezTo>
                  <a:pt x="7596311" y="1837795"/>
                  <a:pt x="7627478" y="1868973"/>
                  <a:pt x="7627478" y="1907436"/>
                </a:cubicBezTo>
                <a:cubicBezTo>
                  <a:pt x="7627478" y="1945880"/>
                  <a:pt x="7596311" y="1977040"/>
                  <a:pt x="7557865" y="1977040"/>
                </a:cubicBezTo>
                <a:cubicBezTo>
                  <a:pt x="7519419" y="1977040"/>
                  <a:pt x="7488253" y="1945880"/>
                  <a:pt x="7488253" y="1907436"/>
                </a:cubicBezTo>
                <a:cubicBezTo>
                  <a:pt x="7488253" y="1868973"/>
                  <a:pt x="7519419" y="1837795"/>
                  <a:pt x="7557865" y="1837795"/>
                </a:cubicBezTo>
                <a:close/>
                <a:moveTo>
                  <a:pt x="7140189" y="1837795"/>
                </a:moveTo>
                <a:cubicBezTo>
                  <a:pt x="7178635" y="1837795"/>
                  <a:pt x="7209802" y="1868973"/>
                  <a:pt x="7209802" y="1907436"/>
                </a:cubicBezTo>
                <a:cubicBezTo>
                  <a:pt x="7209802" y="1945880"/>
                  <a:pt x="7178635" y="1977040"/>
                  <a:pt x="7140189" y="1977040"/>
                </a:cubicBezTo>
                <a:cubicBezTo>
                  <a:pt x="7101743" y="1977040"/>
                  <a:pt x="7070576" y="1945880"/>
                  <a:pt x="7070576" y="1907436"/>
                </a:cubicBezTo>
                <a:cubicBezTo>
                  <a:pt x="7070576" y="1868973"/>
                  <a:pt x="7101743" y="1837795"/>
                  <a:pt x="7140189" y="1837795"/>
                </a:cubicBezTo>
                <a:close/>
                <a:moveTo>
                  <a:pt x="6722513" y="1837795"/>
                </a:moveTo>
                <a:cubicBezTo>
                  <a:pt x="6760958" y="1837795"/>
                  <a:pt x="6792125" y="1868973"/>
                  <a:pt x="6792125" y="1907436"/>
                </a:cubicBezTo>
                <a:cubicBezTo>
                  <a:pt x="6792125" y="1945880"/>
                  <a:pt x="6760958" y="1977040"/>
                  <a:pt x="6722513" y="1977040"/>
                </a:cubicBezTo>
                <a:cubicBezTo>
                  <a:pt x="6684067" y="1977040"/>
                  <a:pt x="6652900" y="1945880"/>
                  <a:pt x="6652900" y="1907436"/>
                </a:cubicBezTo>
                <a:cubicBezTo>
                  <a:pt x="6652900" y="1868973"/>
                  <a:pt x="6684067" y="1837795"/>
                  <a:pt x="6722513" y="1837795"/>
                </a:cubicBezTo>
                <a:close/>
                <a:moveTo>
                  <a:pt x="6304836" y="1837795"/>
                </a:moveTo>
                <a:cubicBezTo>
                  <a:pt x="6343282" y="1837795"/>
                  <a:pt x="6374449" y="1868973"/>
                  <a:pt x="6374449" y="1907436"/>
                </a:cubicBezTo>
                <a:cubicBezTo>
                  <a:pt x="6374449" y="1945880"/>
                  <a:pt x="6343282" y="1977040"/>
                  <a:pt x="6304836" y="1977040"/>
                </a:cubicBezTo>
                <a:cubicBezTo>
                  <a:pt x="6266390" y="1977040"/>
                  <a:pt x="6235223" y="1945880"/>
                  <a:pt x="6235223" y="1907436"/>
                </a:cubicBezTo>
                <a:cubicBezTo>
                  <a:pt x="6235223" y="1868973"/>
                  <a:pt x="6266390" y="1837795"/>
                  <a:pt x="6304836" y="1837795"/>
                </a:cubicBezTo>
                <a:close/>
                <a:moveTo>
                  <a:pt x="5887160" y="1837795"/>
                </a:moveTo>
                <a:cubicBezTo>
                  <a:pt x="5925606" y="1837795"/>
                  <a:pt x="5956772" y="1868973"/>
                  <a:pt x="5956772" y="1907436"/>
                </a:cubicBezTo>
                <a:cubicBezTo>
                  <a:pt x="5956772" y="1945880"/>
                  <a:pt x="5925606" y="1977040"/>
                  <a:pt x="5887160" y="1977040"/>
                </a:cubicBezTo>
                <a:cubicBezTo>
                  <a:pt x="5848714" y="1977040"/>
                  <a:pt x="5817547" y="1945880"/>
                  <a:pt x="5817547" y="1907436"/>
                </a:cubicBezTo>
                <a:cubicBezTo>
                  <a:pt x="5817547" y="1868973"/>
                  <a:pt x="5848714" y="1837795"/>
                  <a:pt x="5887160" y="1837795"/>
                </a:cubicBezTo>
                <a:close/>
                <a:moveTo>
                  <a:pt x="5469483" y="1837795"/>
                </a:moveTo>
                <a:cubicBezTo>
                  <a:pt x="5507929" y="1837795"/>
                  <a:pt x="5539096" y="1868975"/>
                  <a:pt x="5539096" y="1907436"/>
                </a:cubicBezTo>
                <a:cubicBezTo>
                  <a:pt x="5539096" y="1945880"/>
                  <a:pt x="5507929" y="1977040"/>
                  <a:pt x="5469483" y="1977040"/>
                </a:cubicBezTo>
                <a:cubicBezTo>
                  <a:pt x="5431037" y="1977040"/>
                  <a:pt x="5399870" y="1945880"/>
                  <a:pt x="5399870" y="1907436"/>
                </a:cubicBezTo>
                <a:cubicBezTo>
                  <a:pt x="5399870" y="1868975"/>
                  <a:pt x="5431037" y="1837795"/>
                  <a:pt x="5469483" y="1837795"/>
                </a:cubicBezTo>
                <a:close/>
                <a:moveTo>
                  <a:pt x="5051807" y="1837795"/>
                </a:moveTo>
                <a:cubicBezTo>
                  <a:pt x="5090253" y="1837795"/>
                  <a:pt x="5121419" y="1868975"/>
                  <a:pt x="5121419" y="1907436"/>
                </a:cubicBezTo>
                <a:cubicBezTo>
                  <a:pt x="5121419" y="1945880"/>
                  <a:pt x="5090253" y="1977040"/>
                  <a:pt x="5051807" y="1977040"/>
                </a:cubicBezTo>
                <a:cubicBezTo>
                  <a:pt x="5013361" y="1977040"/>
                  <a:pt x="4982194" y="1945880"/>
                  <a:pt x="4982194" y="1907436"/>
                </a:cubicBezTo>
                <a:cubicBezTo>
                  <a:pt x="4982194" y="1868975"/>
                  <a:pt x="5013361" y="1837795"/>
                  <a:pt x="5051807" y="1837795"/>
                </a:cubicBezTo>
                <a:close/>
                <a:moveTo>
                  <a:pt x="4634130" y="1837795"/>
                </a:moveTo>
                <a:cubicBezTo>
                  <a:pt x="4672576" y="1837795"/>
                  <a:pt x="4703743" y="1868975"/>
                  <a:pt x="4703743" y="1907438"/>
                </a:cubicBezTo>
                <a:cubicBezTo>
                  <a:pt x="4703743" y="1945880"/>
                  <a:pt x="4672576" y="1977040"/>
                  <a:pt x="4634130" y="1977040"/>
                </a:cubicBezTo>
                <a:cubicBezTo>
                  <a:pt x="4595684" y="1977040"/>
                  <a:pt x="4564517" y="1945880"/>
                  <a:pt x="4564517" y="1907438"/>
                </a:cubicBezTo>
                <a:cubicBezTo>
                  <a:pt x="4564517" y="1868975"/>
                  <a:pt x="4595684" y="1837795"/>
                  <a:pt x="4634130" y="1837795"/>
                </a:cubicBezTo>
                <a:close/>
                <a:moveTo>
                  <a:pt x="4216599" y="1837795"/>
                </a:moveTo>
                <a:cubicBezTo>
                  <a:pt x="4255045" y="1837795"/>
                  <a:pt x="4286066" y="1868975"/>
                  <a:pt x="4286066" y="1907438"/>
                </a:cubicBezTo>
                <a:cubicBezTo>
                  <a:pt x="4286066" y="1945880"/>
                  <a:pt x="4255045" y="1977040"/>
                  <a:pt x="4216599" y="1977040"/>
                </a:cubicBezTo>
                <a:cubicBezTo>
                  <a:pt x="4178153" y="1977040"/>
                  <a:pt x="4146987" y="1945880"/>
                  <a:pt x="4146987" y="1907438"/>
                </a:cubicBezTo>
                <a:cubicBezTo>
                  <a:pt x="4146987" y="1868975"/>
                  <a:pt x="4178153" y="1837795"/>
                  <a:pt x="4216599" y="1837795"/>
                </a:cubicBezTo>
                <a:close/>
                <a:moveTo>
                  <a:pt x="3798928" y="1837795"/>
                </a:moveTo>
                <a:cubicBezTo>
                  <a:pt x="3837370" y="1837795"/>
                  <a:pt x="3868538" y="1868975"/>
                  <a:pt x="3868538" y="1907438"/>
                </a:cubicBezTo>
                <a:cubicBezTo>
                  <a:pt x="3868538" y="1945880"/>
                  <a:pt x="3837370" y="1977040"/>
                  <a:pt x="3798928" y="1977040"/>
                </a:cubicBezTo>
                <a:cubicBezTo>
                  <a:pt x="3760479" y="1977040"/>
                  <a:pt x="3729316" y="1945880"/>
                  <a:pt x="3729316" y="1907438"/>
                </a:cubicBezTo>
                <a:cubicBezTo>
                  <a:pt x="3729316" y="1868975"/>
                  <a:pt x="3760479" y="1837795"/>
                  <a:pt x="3798928" y="1837795"/>
                </a:cubicBezTo>
                <a:close/>
                <a:moveTo>
                  <a:pt x="3381260" y="1837795"/>
                </a:moveTo>
                <a:cubicBezTo>
                  <a:pt x="3419706" y="1837795"/>
                  <a:pt x="3450874" y="1868975"/>
                  <a:pt x="3450874" y="1907438"/>
                </a:cubicBezTo>
                <a:cubicBezTo>
                  <a:pt x="3450874" y="1945880"/>
                  <a:pt x="3419706" y="1977045"/>
                  <a:pt x="3381260" y="1977045"/>
                </a:cubicBezTo>
                <a:cubicBezTo>
                  <a:pt x="3342810" y="1977045"/>
                  <a:pt x="3311642" y="1945880"/>
                  <a:pt x="3311642" y="1907438"/>
                </a:cubicBezTo>
                <a:cubicBezTo>
                  <a:pt x="3311642" y="1868975"/>
                  <a:pt x="3342810" y="1837795"/>
                  <a:pt x="3381260" y="1837795"/>
                </a:cubicBezTo>
                <a:close/>
                <a:moveTo>
                  <a:pt x="2963571" y="1837795"/>
                </a:moveTo>
                <a:cubicBezTo>
                  <a:pt x="3002017" y="1837795"/>
                  <a:pt x="3033183" y="1868975"/>
                  <a:pt x="3033183" y="1907438"/>
                </a:cubicBezTo>
                <a:cubicBezTo>
                  <a:pt x="3033183" y="1945880"/>
                  <a:pt x="3002017" y="1977045"/>
                  <a:pt x="2963571" y="1977045"/>
                </a:cubicBezTo>
                <a:cubicBezTo>
                  <a:pt x="2925123" y="1977045"/>
                  <a:pt x="2893953" y="1945880"/>
                  <a:pt x="2893953" y="1907438"/>
                </a:cubicBezTo>
                <a:cubicBezTo>
                  <a:pt x="2893953" y="1868975"/>
                  <a:pt x="2925123" y="1837795"/>
                  <a:pt x="2963571" y="1837795"/>
                </a:cubicBezTo>
                <a:close/>
                <a:moveTo>
                  <a:pt x="12152306" y="1837792"/>
                </a:moveTo>
                <a:cubicBezTo>
                  <a:pt x="12161917" y="1837792"/>
                  <a:pt x="12171074" y="1839741"/>
                  <a:pt x="12179402" y="1843265"/>
                </a:cubicBezTo>
                <a:lnTo>
                  <a:pt x="12192000" y="1851762"/>
                </a:lnTo>
                <a:lnTo>
                  <a:pt x="12192000" y="1963077"/>
                </a:lnTo>
                <a:lnTo>
                  <a:pt x="12179402" y="1971569"/>
                </a:lnTo>
                <a:cubicBezTo>
                  <a:pt x="12171074" y="1975091"/>
                  <a:pt x="12161917" y="1977039"/>
                  <a:pt x="12152306" y="1977039"/>
                </a:cubicBezTo>
                <a:cubicBezTo>
                  <a:pt x="12113860" y="1977039"/>
                  <a:pt x="12082694" y="1945879"/>
                  <a:pt x="12082694" y="1907433"/>
                </a:cubicBezTo>
                <a:cubicBezTo>
                  <a:pt x="12082694" y="1868970"/>
                  <a:pt x="12113860" y="1837792"/>
                  <a:pt x="12152306" y="1837792"/>
                </a:cubicBezTo>
                <a:close/>
                <a:moveTo>
                  <a:pt x="11734630" y="1837792"/>
                </a:moveTo>
                <a:cubicBezTo>
                  <a:pt x="11773076" y="1837792"/>
                  <a:pt x="11804243" y="1868970"/>
                  <a:pt x="11804243" y="1907433"/>
                </a:cubicBezTo>
                <a:cubicBezTo>
                  <a:pt x="11804243" y="1945880"/>
                  <a:pt x="11773076" y="1977039"/>
                  <a:pt x="11734630" y="1977039"/>
                </a:cubicBezTo>
                <a:cubicBezTo>
                  <a:pt x="11696184" y="1977039"/>
                  <a:pt x="11665017" y="1945880"/>
                  <a:pt x="11665017" y="1907433"/>
                </a:cubicBezTo>
                <a:cubicBezTo>
                  <a:pt x="11665017" y="1868970"/>
                  <a:pt x="11696184" y="1837792"/>
                  <a:pt x="11734630" y="1837792"/>
                </a:cubicBezTo>
                <a:close/>
                <a:moveTo>
                  <a:pt x="11316953" y="1837792"/>
                </a:moveTo>
                <a:cubicBezTo>
                  <a:pt x="11355399" y="1837792"/>
                  <a:pt x="11386566" y="1868973"/>
                  <a:pt x="11386566" y="1907433"/>
                </a:cubicBezTo>
                <a:cubicBezTo>
                  <a:pt x="11386566" y="1945880"/>
                  <a:pt x="11355399" y="1977039"/>
                  <a:pt x="11316953" y="1977039"/>
                </a:cubicBezTo>
                <a:cubicBezTo>
                  <a:pt x="11278507" y="1977039"/>
                  <a:pt x="11247341" y="1945880"/>
                  <a:pt x="11247341" y="1907433"/>
                </a:cubicBezTo>
                <a:cubicBezTo>
                  <a:pt x="11247341" y="1868973"/>
                  <a:pt x="11278507" y="1837792"/>
                  <a:pt x="11316953" y="1837792"/>
                </a:cubicBezTo>
                <a:close/>
                <a:moveTo>
                  <a:pt x="10899277" y="1837792"/>
                </a:moveTo>
                <a:cubicBezTo>
                  <a:pt x="10937723" y="1837792"/>
                  <a:pt x="10968890" y="1868973"/>
                  <a:pt x="10968890" y="1907433"/>
                </a:cubicBezTo>
                <a:cubicBezTo>
                  <a:pt x="10968890" y="1945880"/>
                  <a:pt x="10937723" y="1977039"/>
                  <a:pt x="10899277" y="1977039"/>
                </a:cubicBezTo>
                <a:cubicBezTo>
                  <a:pt x="10860831" y="1977039"/>
                  <a:pt x="10829664" y="1945880"/>
                  <a:pt x="10829664" y="1907433"/>
                </a:cubicBezTo>
                <a:cubicBezTo>
                  <a:pt x="10829664" y="1868973"/>
                  <a:pt x="10860831" y="1837792"/>
                  <a:pt x="10899277" y="1837792"/>
                </a:cubicBezTo>
                <a:close/>
                <a:moveTo>
                  <a:pt x="10481600" y="1837792"/>
                </a:moveTo>
                <a:cubicBezTo>
                  <a:pt x="10520046" y="1837792"/>
                  <a:pt x="10551213" y="1868973"/>
                  <a:pt x="10551213" y="1907433"/>
                </a:cubicBezTo>
                <a:cubicBezTo>
                  <a:pt x="10551213" y="1945880"/>
                  <a:pt x="10520046" y="1977039"/>
                  <a:pt x="10481600" y="1977039"/>
                </a:cubicBezTo>
                <a:cubicBezTo>
                  <a:pt x="10443154" y="1977039"/>
                  <a:pt x="10411988" y="1945880"/>
                  <a:pt x="10411988" y="1907433"/>
                </a:cubicBezTo>
                <a:cubicBezTo>
                  <a:pt x="10411988" y="1868973"/>
                  <a:pt x="10443154" y="1837792"/>
                  <a:pt x="10481600" y="1837792"/>
                </a:cubicBezTo>
                <a:close/>
                <a:moveTo>
                  <a:pt x="10063924" y="1837792"/>
                </a:moveTo>
                <a:cubicBezTo>
                  <a:pt x="10102370" y="1837792"/>
                  <a:pt x="10133537" y="1868973"/>
                  <a:pt x="10133537" y="1907433"/>
                </a:cubicBezTo>
                <a:cubicBezTo>
                  <a:pt x="10133537" y="1945880"/>
                  <a:pt x="10102370" y="1977039"/>
                  <a:pt x="10063924" y="1977039"/>
                </a:cubicBezTo>
                <a:cubicBezTo>
                  <a:pt x="10025478" y="1977039"/>
                  <a:pt x="9994311" y="1945880"/>
                  <a:pt x="9994311" y="1907433"/>
                </a:cubicBezTo>
                <a:cubicBezTo>
                  <a:pt x="9994311" y="1868973"/>
                  <a:pt x="10025478" y="1837792"/>
                  <a:pt x="10063924" y="1837792"/>
                </a:cubicBezTo>
                <a:close/>
                <a:moveTo>
                  <a:pt x="9646247" y="1837792"/>
                </a:moveTo>
                <a:cubicBezTo>
                  <a:pt x="9684693" y="1837792"/>
                  <a:pt x="9715860" y="1868973"/>
                  <a:pt x="9715860" y="1907433"/>
                </a:cubicBezTo>
                <a:cubicBezTo>
                  <a:pt x="9715860" y="1945880"/>
                  <a:pt x="9684693" y="1977039"/>
                  <a:pt x="9646247" y="1977039"/>
                </a:cubicBezTo>
                <a:cubicBezTo>
                  <a:pt x="9607802" y="1977039"/>
                  <a:pt x="9576635" y="1945880"/>
                  <a:pt x="9576635" y="1907433"/>
                </a:cubicBezTo>
                <a:cubicBezTo>
                  <a:pt x="9576635" y="1868973"/>
                  <a:pt x="9607802" y="1837792"/>
                  <a:pt x="9646247" y="1837792"/>
                </a:cubicBezTo>
                <a:close/>
                <a:moveTo>
                  <a:pt x="9228571" y="1837792"/>
                </a:moveTo>
                <a:cubicBezTo>
                  <a:pt x="9267017" y="1837792"/>
                  <a:pt x="9298184" y="1868973"/>
                  <a:pt x="9298184" y="1907436"/>
                </a:cubicBezTo>
                <a:cubicBezTo>
                  <a:pt x="9298184" y="1945880"/>
                  <a:pt x="9267017" y="1977039"/>
                  <a:pt x="9228571" y="1977039"/>
                </a:cubicBezTo>
                <a:cubicBezTo>
                  <a:pt x="9190125" y="1977039"/>
                  <a:pt x="9158958" y="1945880"/>
                  <a:pt x="9158958" y="1907436"/>
                </a:cubicBezTo>
                <a:cubicBezTo>
                  <a:pt x="9158958" y="1868973"/>
                  <a:pt x="9190125" y="1837792"/>
                  <a:pt x="9228571" y="1837792"/>
                </a:cubicBezTo>
                <a:close/>
                <a:moveTo>
                  <a:pt x="8810895" y="1837792"/>
                </a:moveTo>
                <a:cubicBezTo>
                  <a:pt x="8849341" y="1837792"/>
                  <a:pt x="8880507" y="1868973"/>
                  <a:pt x="8880507" y="1907436"/>
                </a:cubicBezTo>
                <a:cubicBezTo>
                  <a:pt x="8880507" y="1945880"/>
                  <a:pt x="8849341" y="1977040"/>
                  <a:pt x="8810895" y="1977040"/>
                </a:cubicBezTo>
                <a:cubicBezTo>
                  <a:pt x="8772449" y="1977040"/>
                  <a:pt x="8741282" y="1945880"/>
                  <a:pt x="8741282" y="1907436"/>
                </a:cubicBezTo>
                <a:cubicBezTo>
                  <a:pt x="8741282" y="1868973"/>
                  <a:pt x="8772449" y="1837792"/>
                  <a:pt x="8810895" y="1837792"/>
                </a:cubicBezTo>
                <a:close/>
                <a:moveTo>
                  <a:pt x="7975542" y="1531460"/>
                </a:moveTo>
                <a:cubicBezTo>
                  <a:pt x="8013988" y="1531460"/>
                  <a:pt x="8045155" y="1562634"/>
                  <a:pt x="8045155" y="1601076"/>
                </a:cubicBezTo>
                <a:cubicBezTo>
                  <a:pt x="8045155" y="1639473"/>
                  <a:pt x="8013988" y="1670655"/>
                  <a:pt x="7975542" y="1670655"/>
                </a:cubicBezTo>
                <a:cubicBezTo>
                  <a:pt x="7937096" y="1670655"/>
                  <a:pt x="7905929" y="1639473"/>
                  <a:pt x="7905929" y="1601076"/>
                </a:cubicBezTo>
                <a:cubicBezTo>
                  <a:pt x="7905929" y="1562634"/>
                  <a:pt x="7937096" y="1531460"/>
                  <a:pt x="7975542" y="1531460"/>
                </a:cubicBezTo>
                <a:close/>
                <a:moveTo>
                  <a:pt x="7557865" y="1531460"/>
                </a:moveTo>
                <a:cubicBezTo>
                  <a:pt x="7596311" y="1531460"/>
                  <a:pt x="7627478" y="1562636"/>
                  <a:pt x="7627478" y="1601076"/>
                </a:cubicBezTo>
                <a:cubicBezTo>
                  <a:pt x="7627478" y="1639473"/>
                  <a:pt x="7596311" y="1670655"/>
                  <a:pt x="7557865" y="1670655"/>
                </a:cubicBezTo>
                <a:cubicBezTo>
                  <a:pt x="7519419" y="1670655"/>
                  <a:pt x="7488253" y="1639473"/>
                  <a:pt x="7488253" y="1601076"/>
                </a:cubicBezTo>
                <a:cubicBezTo>
                  <a:pt x="7488253" y="1562636"/>
                  <a:pt x="7519419" y="1531460"/>
                  <a:pt x="7557865" y="1531460"/>
                </a:cubicBezTo>
                <a:close/>
                <a:moveTo>
                  <a:pt x="7140189" y="1531460"/>
                </a:moveTo>
                <a:cubicBezTo>
                  <a:pt x="7178635" y="1531460"/>
                  <a:pt x="7209802" y="1562636"/>
                  <a:pt x="7209802" y="1601076"/>
                </a:cubicBezTo>
                <a:cubicBezTo>
                  <a:pt x="7209802" y="1639473"/>
                  <a:pt x="7178635" y="1670655"/>
                  <a:pt x="7140189" y="1670655"/>
                </a:cubicBezTo>
                <a:cubicBezTo>
                  <a:pt x="7101743" y="1670655"/>
                  <a:pt x="7070576" y="1639473"/>
                  <a:pt x="7070576" y="1601076"/>
                </a:cubicBezTo>
                <a:cubicBezTo>
                  <a:pt x="7070576" y="1562636"/>
                  <a:pt x="7101743" y="1531460"/>
                  <a:pt x="7140189" y="1531460"/>
                </a:cubicBezTo>
                <a:close/>
                <a:moveTo>
                  <a:pt x="6722513" y="1531460"/>
                </a:moveTo>
                <a:cubicBezTo>
                  <a:pt x="6760958" y="1531460"/>
                  <a:pt x="6792125" y="1562636"/>
                  <a:pt x="6792125" y="1601076"/>
                </a:cubicBezTo>
                <a:cubicBezTo>
                  <a:pt x="6792125" y="1639473"/>
                  <a:pt x="6760958" y="1670655"/>
                  <a:pt x="6722513" y="1670655"/>
                </a:cubicBezTo>
                <a:cubicBezTo>
                  <a:pt x="6684067" y="1670655"/>
                  <a:pt x="6652900" y="1639473"/>
                  <a:pt x="6652900" y="1601076"/>
                </a:cubicBezTo>
                <a:cubicBezTo>
                  <a:pt x="6652900" y="1562636"/>
                  <a:pt x="6684067" y="1531460"/>
                  <a:pt x="6722513" y="1531460"/>
                </a:cubicBezTo>
                <a:close/>
                <a:moveTo>
                  <a:pt x="6304836" y="1531460"/>
                </a:moveTo>
                <a:cubicBezTo>
                  <a:pt x="6343282" y="1531460"/>
                  <a:pt x="6374449" y="1562636"/>
                  <a:pt x="6374449" y="1601076"/>
                </a:cubicBezTo>
                <a:cubicBezTo>
                  <a:pt x="6374449" y="1639473"/>
                  <a:pt x="6343282" y="1670655"/>
                  <a:pt x="6304836" y="1670655"/>
                </a:cubicBezTo>
                <a:cubicBezTo>
                  <a:pt x="6266390" y="1670655"/>
                  <a:pt x="6235223" y="1639473"/>
                  <a:pt x="6235223" y="1601076"/>
                </a:cubicBezTo>
                <a:cubicBezTo>
                  <a:pt x="6235223" y="1562636"/>
                  <a:pt x="6266390" y="1531460"/>
                  <a:pt x="6304836" y="1531460"/>
                </a:cubicBezTo>
                <a:close/>
                <a:moveTo>
                  <a:pt x="5887160" y="1531460"/>
                </a:moveTo>
                <a:cubicBezTo>
                  <a:pt x="5925606" y="1531460"/>
                  <a:pt x="5956772" y="1562636"/>
                  <a:pt x="5956772" y="1601076"/>
                </a:cubicBezTo>
                <a:cubicBezTo>
                  <a:pt x="5956772" y="1639473"/>
                  <a:pt x="5925606" y="1670655"/>
                  <a:pt x="5887160" y="1670655"/>
                </a:cubicBezTo>
                <a:cubicBezTo>
                  <a:pt x="5848714" y="1670655"/>
                  <a:pt x="5817547" y="1639473"/>
                  <a:pt x="5817547" y="1601076"/>
                </a:cubicBezTo>
                <a:cubicBezTo>
                  <a:pt x="5817547" y="1562636"/>
                  <a:pt x="5848714" y="1531460"/>
                  <a:pt x="5887160" y="1531460"/>
                </a:cubicBezTo>
                <a:close/>
                <a:moveTo>
                  <a:pt x="5469483" y="1531460"/>
                </a:moveTo>
                <a:cubicBezTo>
                  <a:pt x="5507929" y="1531460"/>
                  <a:pt x="5539096" y="1562636"/>
                  <a:pt x="5539096" y="1601076"/>
                </a:cubicBezTo>
                <a:cubicBezTo>
                  <a:pt x="5539096" y="1639473"/>
                  <a:pt x="5507929" y="1670655"/>
                  <a:pt x="5469483" y="1670655"/>
                </a:cubicBezTo>
                <a:cubicBezTo>
                  <a:pt x="5431037" y="1670655"/>
                  <a:pt x="5399870" y="1639473"/>
                  <a:pt x="5399870" y="1601076"/>
                </a:cubicBezTo>
                <a:cubicBezTo>
                  <a:pt x="5399870" y="1562636"/>
                  <a:pt x="5431037" y="1531460"/>
                  <a:pt x="5469483" y="1531460"/>
                </a:cubicBezTo>
                <a:close/>
                <a:moveTo>
                  <a:pt x="5051807" y="1531460"/>
                </a:moveTo>
                <a:cubicBezTo>
                  <a:pt x="5090253" y="1531460"/>
                  <a:pt x="5121419" y="1562636"/>
                  <a:pt x="5121419" y="1601076"/>
                </a:cubicBezTo>
                <a:cubicBezTo>
                  <a:pt x="5121419" y="1639473"/>
                  <a:pt x="5090253" y="1670655"/>
                  <a:pt x="5051807" y="1670655"/>
                </a:cubicBezTo>
                <a:cubicBezTo>
                  <a:pt x="5013361" y="1670655"/>
                  <a:pt x="4982194" y="1639473"/>
                  <a:pt x="4982194" y="1601076"/>
                </a:cubicBezTo>
                <a:cubicBezTo>
                  <a:pt x="4982194" y="1562636"/>
                  <a:pt x="5013361" y="1531460"/>
                  <a:pt x="5051807" y="1531460"/>
                </a:cubicBezTo>
                <a:close/>
                <a:moveTo>
                  <a:pt x="4634130" y="1531460"/>
                </a:moveTo>
                <a:cubicBezTo>
                  <a:pt x="4672576" y="1531460"/>
                  <a:pt x="4703743" y="1562636"/>
                  <a:pt x="4703743" y="1601076"/>
                </a:cubicBezTo>
                <a:cubicBezTo>
                  <a:pt x="4703743" y="1639473"/>
                  <a:pt x="4672576" y="1670655"/>
                  <a:pt x="4634130" y="1670655"/>
                </a:cubicBezTo>
                <a:cubicBezTo>
                  <a:pt x="4595684" y="1670655"/>
                  <a:pt x="4564517" y="1639473"/>
                  <a:pt x="4564517" y="1601076"/>
                </a:cubicBezTo>
                <a:cubicBezTo>
                  <a:pt x="4564517" y="1562636"/>
                  <a:pt x="4595684" y="1531460"/>
                  <a:pt x="4634130" y="1531460"/>
                </a:cubicBezTo>
                <a:close/>
                <a:moveTo>
                  <a:pt x="4216607" y="1531460"/>
                </a:moveTo>
                <a:cubicBezTo>
                  <a:pt x="4255053" y="1531460"/>
                  <a:pt x="4286066" y="1562636"/>
                  <a:pt x="4286066" y="1601076"/>
                </a:cubicBezTo>
                <a:cubicBezTo>
                  <a:pt x="4286066" y="1639473"/>
                  <a:pt x="4255053" y="1670655"/>
                  <a:pt x="4216607" y="1670655"/>
                </a:cubicBezTo>
                <a:cubicBezTo>
                  <a:pt x="4178161" y="1670655"/>
                  <a:pt x="4146996" y="1639473"/>
                  <a:pt x="4146996" y="1601076"/>
                </a:cubicBezTo>
                <a:cubicBezTo>
                  <a:pt x="4146996" y="1562636"/>
                  <a:pt x="4178161" y="1531460"/>
                  <a:pt x="4216607" y="1531460"/>
                </a:cubicBezTo>
                <a:close/>
                <a:moveTo>
                  <a:pt x="3798937" y="1531460"/>
                </a:moveTo>
                <a:cubicBezTo>
                  <a:pt x="3837378" y="1531460"/>
                  <a:pt x="3868546" y="1562638"/>
                  <a:pt x="3868546" y="1601076"/>
                </a:cubicBezTo>
                <a:cubicBezTo>
                  <a:pt x="3868546" y="1639473"/>
                  <a:pt x="3837378" y="1670655"/>
                  <a:pt x="3798937" y="1670655"/>
                </a:cubicBezTo>
                <a:cubicBezTo>
                  <a:pt x="3760487" y="1670655"/>
                  <a:pt x="3729324" y="1639473"/>
                  <a:pt x="3729324" y="1601076"/>
                </a:cubicBezTo>
                <a:cubicBezTo>
                  <a:pt x="3729324" y="1562638"/>
                  <a:pt x="3760487" y="1531460"/>
                  <a:pt x="3798937" y="1531460"/>
                </a:cubicBezTo>
                <a:close/>
                <a:moveTo>
                  <a:pt x="3381269" y="1531460"/>
                </a:moveTo>
                <a:cubicBezTo>
                  <a:pt x="3419716" y="1531460"/>
                  <a:pt x="3450883" y="1562638"/>
                  <a:pt x="3450883" y="1601076"/>
                </a:cubicBezTo>
                <a:cubicBezTo>
                  <a:pt x="3450883" y="1639473"/>
                  <a:pt x="3419716" y="1670655"/>
                  <a:pt x="3381269" y="1670655"/>
                </a:cubicBezTo>
                <a:cubicBezTo>
                  <a:pt x="3342818" y="1670655"/>
                  <a:pt x="3311649" y="1639473"/>
                  <a:pt x="3311649" y="1601076"/>
                </a:cubicBezTo>
                <a:cubicBezTo>
                  <a:pt x="3311649" y="1562638"/>
                  <a:pt x="3342818" y="1531460"/>
                  <a:pt x="3381269" y="1531460"/>
                </a:cubicBezTo>
                <a:close/>
                <a:moveTo>
                  <a:pt x="2963579" y="1531460"/>
                </a:moveTo>
                <a:cubicBezTo>
                  <a:pt x="3002025" y="1531460"/>
                  <a:pt x="3033190" y="1562638"/>
                  <a:pt x="3033190" y="1601076"/>
                </a:cubicBezTo>
                <a:cubicBezTo>
                  <a:pt x="3033190" y="1639473"/>
                  <a:pt x="3002025" y="1670655"/>
                  <a:pt x="2963579" y="1670655"/>
                </a:cubicBezTo>
                <a:cubicBezTo>
                  <a:pt x="2925131" y="1670655"/>
                  <a:pt x="2893962" y="1639473"/>
                  <a:pt x="2893962" y="1601076"/>
                </a:cubicBezTo>
                <a:cubicBezTo>
                  <a:pt x="2893962" y="1562638"/>
                  <a:pt x="2925131" y="1531460"/>
                  <a:pt x="2963579" y="1531460"/>
                </a:cubicBezTo>
                <a:close/>
                <a:moveTo>
                  <a:pt x="2545886" y="1531460"/>
                </a:moveTo>
                <a:cubicBezTo>
                  <a:pt x="2584331" y="1531460"/>
                  <a:pt x="2615498" y="1562638"/>
                  <a:pt x="2615498" y="1601076"/>
                </a:cubicBezTo>
                <a:cubicBezTo>
                  <a:pt x="2615498" y="1639473"/>
                  <a:pt x="2584331" y="1670655"/>
                  <a:pt x="2545886" y="1670655"/>
                </a:cubicBezTo>
                <a:cubicBezTo>
                  <a:pt x="2507440" y="1670655"/>
                  <a:pt x="2476270" y="1639473"/>
                  <a:pt x="2476270" y="1601076"/>
                </a:cubicBezTo>
                <a:cubicBezTo>
                  <a:pt x="2476270" y="1562638"/>
                  <a:pt x="2507440" y="1531460"/>
                  <a:pt x="2545886" y="1531460"/>
                </a:cubicBezTo>
                <a:close/>
                <a:moveTo>
                  <a:pt x="2128192" y="1531460"/>
                </a:moveTo>
                <a:cubicBezTo>
                  <a:pt x="2166638" y="1531460"/>
                  <a:pt x="2197805" y="1562638"/>
                  <a:pt x="2197805" y="1601076"/>
                </a:cubicBezTo>
                <a:cubicBezTo>
                  <a:pt x="2197805" y="1639473"/>
                  <a:pt x="2166638" y="1670655"/>
                  <a:pt x="2128192" y="1670655"/>
                </a:cubicBezTo>
                <a:cubicBezTo>
                  <a:pt x="2089746" y="1670655"/>
                  <a:pt x="2058578" y="1639473"/>
                  <a:pt x="2058578" y="1601076"/>
                </a:cubicBezTo>
                <a:cubicBezTo>
                  <a:pt x="2058578" y="1562638"/>
                  <a:pt x="2089746" y="1531460"/>
                  <a:pt x="2128192" y="1531460"/>
                </a:cubicBezTo>
                <a:close/>
                <a:moveTo>
                  <a:pt x="1710498" y="1531460"/>
                </a:moveTo>
                <a:cubicBezTo>
                  <a:pt x="1748945" y="1531460"/>
                  <a:pt x="1780111" y="1562638"/>
                  <a:pt x="1780111" y="1601080"/>
                </a:cubicBezTo>
                <a:cubicBezTo>
                  <a:pt x="1780111" y="1639473"/>
                  <a:pt x="1748945" y="1670655"/>
                  <a:pt x="1710498" y="1670655"/>
                </a:cubicBezTo>
                <a:cubicBezTo>
                  <a:pt x="1672045" y="1670655"/>
                  <a:pt x="1640872" y="1639473"/>
                  <a:pt x="1640872" y="1601080"/>
                </a:cubicBezTo>
                <a:cubicBezTo>
                  <a:pt x="1640872" y="1562638"/>
                  <a:pt x="1672045" y="1531460"/>
                  <a:pt x="1710498" y="1531460"/>
                </a:cubicBezTo>
                <a:close/>
                <a:moveTo>
                  <a:pt x="1292805" y="1531460"/>
                </a:moveTo>
                <a:cubicBezTo>
                  <a:pt x="1331251" y="1531460"/>
                  <a:pt x="1362418" y="1562638"/>
                  <a:pt x="1362418" y="1601080"/>
                </a:cubicBezTo>
                <a:cubicBezTo>
                  <a:pt x="1362418" y="1639473"/>
                  <a:pt x="1331251" y="1670655"/>
                  <a:pt x="1292805" y="1670655"/>
                </a:cubicBezTo>
                <a:cubicBezTo>
                  <a:pt x="1254359" y="1670655"/>
                  <a:pt x="1223192" y="1639473"/>
                  <a:pt x="1223192" y="1601080"/>
                </a:cubicBezTo>
                <a:cubicBezTo>
                  <a:pt x="1223192" y="1562638"/>
                  <a:pt x="1254359" y="1531460"/>
                  <a:pt x="1292805" y="1531460"/>
                </a:cubicBezTo>
                <a:close/>
                <a:moveTo>
                  <a:pt x="875136" y="1531460"/>
                </a:moveTo>
                <a:cubicBezTo>
                  <a:pt x="913583" y="1531460"/>
                  <a:pt x="944748" y="1562638"/>
                  <a:pt x="944748" y="1601080"/>
                </a:cubicBezTo>
                <a:cubicBezTo>
                  <a:pt x="944748" y="1639473"/>
                  <a:pt x="913583" y="1670655"/>
                  <a:pt x="875136" y="1670655"/>
                </a:cubicBezTo>
                <a:cubicBezTo>
                  <a:pt x="836689" y="1670655"/>
                  <a:pt x="805523" y="1639473"/>
                  <a:pt x="805523" y="1601080"/>
                </a:cubicBezTo>
                <a:cubicBezTo>
                  <a:pt x="805523" y="1562638"/>
                  <a:pt x="836689" y="1531460"/>
                  <a:pt x="875136" y="1531460"/>
                </a:cubicBezTo>
                <a:close/>
                <a:moveTo>
                  <a:pt x="457460" y="1531460"/>
                </a:moveTo>
                <a:cubicBezTo>
                  <a:pt x="495908" y="1531460"/>
                  <a:pt x="527076" y="1562638"/>
                  <a:pt x="527076" y="1601080"/>
                </a:cubicBezTo>
                <a:cubicBezTo>
                  <a:pt x="527076" y="1639473"/>
                  <a:pt x="495908" y="1670655"/>
                  <a:pt x="457460" y="1670655"/>
                </a:cubicBezTo>
                <a:cubicBezTo>
                  <a:pt x="419013" y="1670655"/>
                  <a:pt x="387847" y="1639473"/>
                  <a:pt x="387847" y="1601080"/>
                </a:cubicBezTo>
                <a:cubicBezTo>
                  <a:pt x="387847" y="1562638"/>
                  <a:pt x="419013" y="1531460"/>
                  <a:pt x="457460" y="1531460"/>
                </a:cubicBezTo>
                <a:close/>
                <a:moveTo>
                  <a:pt x="39787" y="1531460"/>
                </a:moveTo>
                <a:cubicBezTo>
                  <a:pt x="78231" y="1531460"/>
                  <a:pt x="109399" y="1562638"/>
                  <a:pt x="109399" y="1601080"/>
                </a:cubicBezTo>
                <a:cubicBezTo>
                  <a:pt x="109399" y="1639473"/>
                  <a:pt x="78231" y="1670655"/>
                  <a:pt x="39787" y="1670655"/>
                </a:cubicBezTo>
                <a:cubicBezTo>
                  <a:pt x="30175" y="1670655"/>
                  <a:pt x="21019" y="1668706"/>
                  <a:pt x="12690" y="1665183"/>
                </a:cubicBezTo>
                <a:lnTo>
                  <a:pt x="0" y="1656627"/>
                </a:lnTo>
                <a:lnTo>
                  <a:pt x="0" y="1545490"/>
                </a:lnTo>
                <a:lnTo>
                  <a:pt x="12690" y="1536932"/>
                </a:lnTo>
                <a:cubicBezTo>
                  <a:pt x="21019" y="1533409"/>
                  <a:pt x="30175" y="1531460"/>
                  <a:pt x="39787" y="1531460"/>
                </a:cubicBezTo>
                <a:close/>
                <a:moveTo>
                  <a:pt x="12152306" y="1531457"/>
                </a:moveTo>
                <a:cubicBezTo>
                  <a:pt x="12161917" y="1531457"/>
                  <a:pt x="12171074" y="1533406"/>
                  <a:pt x="12179402" y="1536929"/>
                </a:cubicBezTo>
                <a:lnTo>
                  <a:pt x="12192000" y="1545424"/>
                </a:lnTo>
                <a:lnTo>
                  <a:pt x="12192000" y="1656690"/>
                </a:lnTo>
                <a:lnTo>
                  <a:pt x="12179402" y="1665183"/>
                </a:lnTo>
                <a:cubicBezTo>
                  <a:pt x="12171074" y="1668706"/>
                  <a:pt x="12161917" y="1670655"/>
                  <a:pt x="12152306" y="1670655"/>
                </a:cubicBezTo>
                <a:cubicBezTo>
                  <a:pt x="12113860" y="1670655"/>
                  <a:pt x="12082694" y="1639473"/>
                  <a:pt x="12082694" y="1601076"/>
                </a:cubicBezTo>
                <a:cubicBezTo>
                  <a:pt x="12082694" y="1562633"/>
                  <a:pt x="12113860" y="1531457"/>
                  <a:pt x="12152306" y="1531457"/>
                </a:cubicBezTo>
                <a:close/>
                <a:moveTo>
                  <a:pt x="11734630" y="1531457"/>
                </a:moveTo>
                <a:cubicBezTo>
                  <a:pt x="11773076" y="1531457"/>
                  <a:pt x="11804243" y="1562633"/>
                  <a:pt x="11804243" y="1601076"/>
                </a:cubicBezTo>
                <a:cubicBezTo>
                  <a:pt x="11804243" y="1639473"/>
                  <a:pt x="11773076" y="1670655"/>
                  <a:pt x="11734630" y="1670655"/>
                </a:cubicBezTo>
                <a:cubicBezTo>
                  <a:pt x="11696184" y="1670655"/>
                  <a:pt x="11665017" y="1639473"/>
                  <a:pt x="11665017" y="1601076"/>
                </a:cubicBezTo>
                <a:cubicBezTo>
                  <a:pt x="11665017" y="1562633"/>
                  <a:pt x="11696184" y="1531457"/>
                  <a:pt x="11734630" y="1531457"/>
                </a:cubicBezTo>
                <a:close/>
                <a:moveTo>
                  <a:pt x="11316953" y="1531457"/>
                </a:moveTo>
                <a:cubicBezTo>
                  <a:pt x="11355399" y="1531457"/>
                  <a:pt x="11386566" y="1562634"/>
                  <a:pt x="11386566" y="1601076"/>
                </a:cubicBezTo>
                <a:cubicBezTo>
                  <a:pt x="11386566" y="1639473"/>
                  <a:pt x="11355399" y="1670655"/>
                  <a:pt x="11316953" y="1670655"/>
                </a:cubicBezTo>
                <a:cubicBezTo>
                  <a:pt x="11278507" y="1670655"/>
                  <a:pt x="11247341" y="1639473"/>
                  <a:pt x="11247341" y="1601076"/>
                </a:cubicBezTo>
                <a:cubicBezTo>
                  <a:pt x="11247341" y="1562634"/>
                  <a:pt x="11278507" y="1531457"/>
                  <a:pt x="11316953" y="1531457"/>
                </a:cubicBezTo>
                <a:close/>
                <a:moveTo>
                  <a:pt x="10899277" y="1531457"/>
                </a:moveTo>
                <a:cubicBezTo>
                  <a:pt x="10937723" y="1531457"/>
                  <a:pt x="10968890" y="1562634"/>
                  <a:pt x="10968890" y="1601076"/>
                </a:cubicBezTo>
                <a:cubicBezTo>
                  <a:pt x="10968890" y="1639473"/>
                  <a:pt x="10937723" y="1670655"/>
                  <a:pt x="10899277" y="1670655"/>
                </a:cubicBezTo>
                <a:cubicBezTo>
                  <a:pt x="10860831" y="1670655"/>
                  <a:pt x="10829664" y="1639473"/>
                  <a:pt x="10829664" y="1601076"/>
                </a:cubicBezTo>
                <a:cubicBezTo>
                  <a:pt x="10829664" y="1562634"/>
                  <a:pt x="10860831" y="1531457"/>
                  <a:pt x="10899277" y="1531457"/>
                </a:cubicBezTo>
                <a:close/>
                <a:moveTo>
                  <a:pt x="10481600" y="1531457"/>
                </a:moveTo>
                <a:cubicBezTo>
                  <a:pt x="10520046" y="1531457"/>
                  <a:pt x="10551213" y="1562634"/>
                  <a:pt x="10551213" y="1601076"/>
                </a:cubicBezTo>
                <a:cubicBezTo>
                  <a:pt x="10551213" y="1639473"/>
                  <a:pt x="10520046" y="1670655"/>
                  <a:pt x="10481600" y="1670655"/>
                </a:cubicBezTo>
                <a:cubicBezTo>
                  <a:pt x="10443154" y="1670655"/>
                  <a:pt x="10411988" y="1639473"/>
                  <a:pt x="10411988" y="1601076"/>
                </a:cubicBezTo>
                <a:cubicBezTo>
                  <a:pt x="10411988" y="1562634"/>
                  <a:pt x="10443154" y="1531457"/>
                  <a:pt x="10481600" y="1531457"/>
                </a:cubicBezTo>
                <a:close/>
                <a:moveTo>
                  <a:pt x="10063924" y="1531457"/>
                </a:moveTo>
                <a:cubicBezTo>
                  <a:pt x="10102370" y="1531457"/>
                  <a:pt x="10133537" y="1562634"/>
                  <a:pt x="10133537" y="1601076"/>
                </a:cubicBezTo>
                <a:cubicBezTo>
                  <a:pt x="10133537" y="1639473"/>
                  <a:pt x="10102370" y="1670655"/>
                  <a:pt x="10063924" y="1670655"/>
                </a:cubicBezTo>
                <a:cubicBezTo>
                  <a:pt x="10025478" y="1670655"/>
                  <a:pt x="9994311" y="1639473"/>
                  <a:pt x="9994311" y="1601076"/>
                </a:cubicBezTo>
                <a:cubicBezTo>
                  <a:pt x="9994311" y="1562634"/>
                  <a:pt x="10025478" y="1531457"/>
                  <a:pt x="10063924" y="1531457"/>
                </a:cubicBezTo>
                <a:close/>
                <a:moveTo>
                  <a:pt x="9646247" y="1531457"/>
                </a:moveTo>
                <a:cubicBezTo>
                  <a:pt x="9684693" y="1531457"/>
                  <a:pt x="9715860" y="1562634"/>
                  <a:pt x="9715860" y="1601076"/>
                </a:cubicBezTo>
                <a:cubicBezTo>
                  <a:pt x="9715860" y="1639473"/>
                  <a:pt x="9684693" y="1670655"/>
                  <a:pt x="9646247" y="1670655"/>
                </a:cubicBezTo>
                <a:cubicBezTo>
                  <a:pt x="9607802" y="1670655"/>
                  <a:pt x="9576635" y="1639473"/>
                  <a:pt x="9576635" y="1601076"/>
                </a:cubicBezTo>
                <a:cubicBezTo>
                  <a:pt x="9576635" y="1562634"/>
                  <a:pt x="9607802" y="1531457"/>
                  <a:pt x="9646247" y="1531457"/>
                </a:cubicBezTo>
                <a:close/>
                <a:moveTo>
                  <a:pt x="9228571" y="1531457"/>
                </a:moveTo>
                <a:cubicBezTo>
                  <a:pt x="9267017" y="1531457"/>
                  <a:pt x="9298184" y="1562634"/>
                  <a:pt x="9298184" y="1601076"/>
                </a:cubicBezTo>
                <a:cubicBezTo>
                  <a:pt x="9298184" y="1639473"/>
                  <a:pt x="9267017" y="1670655"/>
                  <a:pt x="9228571" y="1670655"/>
                </a:cubicBezTo>
                <a:cubicBezTo>
                  <a:pt x="9190125" y="1670655"/>
                  <a:pt x="9158958" y="1639473"/>
                  <a:pt x="9158958" y="1601076"/>
                </a:cubicBezTo>
                <a:cubicBezTo>
                  <a:pt x="9158958" y="1562634"/>
                  <a:pt x="9190125" y="1531457"/>
                  <a:pt x="9228571" y="1531457"/>
                </a:cubicBezTo>
                <a:close/>
                <a:moveTo>
                  <a:pt x="8810895" y="1531457"/>
                </a:moveTo>
                <a:cubicBezTo>
                  <a:pt x="8849341" y="1531457"/>
                  <a:pt x="8880507" y="1562634"/>
                  <a:pt x="8880507" y="1601076"/>
                </a:cubicBezTo>
                <a:cubicBezTo>
                  <a:pt x="8880507" y="1639473"/>
                  <a:pt x="8849341" y="1670655"/>
                  <a:pt x="8810895" y="1670655"/>
                </a:cubicBezTo>
                <a:cubicBezTo>
                  <a:pt x="8772449" y="1670655"/>
                  <a:pt x="8741282" y="1639473"/>
                  <a:pt x="8741282" y="1601076"/>
                </a:cubicBezTo>
                <a:cubicBezTo>
                  <a:pt x="8741282" y="1562634"/>
                  <a:pt x="8772449" y="1531457"/>
                  <a:pt x="8810895" y="1531457"/>
                </a:cubicBezTo>
                <a:close/>
                <a:moveTo>
                  <a:pt x="8393218" y="1531457"/>
                </a:moveTo>
                <a:cubicBezTo>
                  <a:pt x="8431664" y="1531457"/>
                  <a:pt x="8462831" y="1562634"/>
                  <a:pt x="8462831" y="1601076"/>
                </a:cubicBezTo>
                <a:cubicBezTo>
                  <a:pt x="8462831" y="1639473"/>
                  <a:pt x="8431664" y="1670655"/>
                  <a:pt x="8393218" y="1670655"/>
                </a:cubicBezTo>
                <a:cubicBezTo>
                  <a:pt x="8354772" y="1670655"/>
                  <a:pt x="8323606" y="1639473"/>
                  <a:pt x="8323606" y="1601076"/>
                </a:cubicBezTo>
                <a:cubicBezTo>
                  <a:pt x="8323606" y="1562634"/>
                  <a:pt x="8354772" y="1531457"/>
                  <a:pt x="8393218" y="1531457"/>
                </a:cubicBezTo>
                <a:close/>
                <a:moveTo>
                  <a:pt x="3798945" y="1225187"/>
                </a:moveTo>
                <a:cubicBezTo>
                  <a:pt x="3837387" y="1225187"/>
                  <a:pt x="3868555" y="1256355"/>
                  <a:pt x="3868555" y="1294798"/>
                </a:cubicBezTo>
                <a:cubicBezTo>
                  <a:pt x="3868555" y="1333242"/>
                  <a:pt x="3837387" y="1364404"/>
                  <a:pt x="3798945" y="1364404"/>
                </a:cubicBezTo>
                <a:cubicBezTo>
                  <a:pt x="3760496" y="1364404"/>
                  <a:pt x="3729333" y="1333242"/>
                  <a:pt x="3729333" y="1294798"/>
                </a:cubicBezTo>
                <a:cubicBezTo>
                  <a:pt x="3729333" y="1256355"/>
                  <a:pt x="3760496" y="1225187"/>
                  <a:pt x="3798945" y="1225187"/>
                </a:cubicBezTo>
                <a:close/>
                <a:moveTo>
                  <a:pt x="3381279" y="1225187"/>
                </a:moveTo>
                <a:cubicBezTo>
                  <a:pt x="3419725" y="1225187"/>
                  <a:pt x="3450892" y="1256355"/>
                  <a:pt x="3450892" y="1294798"/>
                </a:cubicBezTo>
                <a:cubicBezTo>
                  <a:pt x="3450892" y="1333242"/>
                  <a:pt x="3419725" y="1364404"/>
                  <a:pt x="3381279" y="1364404"/>
                </a:cubicBezTo>
                <a:cubicBezTo>
                  <a:pt x="3342827" y="1364404"/>
                  <a:pt x="3311658" y="1333242"/>
                  <a:pt x="3311658" y="1294798"/>
                </a:cubicBezTo>
                <a:cubicBezTo>
                  <a:pt x="3311658" y="1256355"/>
                  <a:pt x="3342827" y="1225187"/>
                  <a:pt x="3381279" y="1225187"/>
                </a:cubicBezTo>
                <a:close/>
                <a:moveTo>
                  <a:pt x="2963588" y="1225187"/>
                </a:moveTo>
                <a:cubicBezTo>
                  <a:pt x="3002033" y="1225187"/>
                  <a:pt x="3033199" y="1256355"/>
                  <a:pt x="3033199" y="1294798"/>
                </a:cubicBezTo>
                <a:cubicBezTo>
                  <a:pt x="3033199" y="1333242"/>
                  <a:pt x="3002033" y="1364404"/>
                  <a:pt x="2963588" y="1364404"/>
                </a:cubicBezTo>
                <a:cubicBezTo>
                  <a:pt x="2925139" y="1364404"/>
                  <a:pt x="2893969" y="1333242"/>
                  <a:pt x="2893969" y="1294798"/>
                </a:cubicBezTo>
                <a:cubicBezTo>
                  <a:pt x="2893969" y="1256355"/>
                  <a:pt x="2925139" y="1225187"/>
                  <a:pt x="2963588" y="1225187"/>
                </a:cubicBezTo>
                <a:close/>
                <a:moveTo>
                  <a:pt x="2545893" y="1225187"/>
                </a:moveTo>
                <a:cubicBezTo>
                  <a:pt x="2584339" y="1225187"/>
                  <a:pt x="2615505" y="1256355"/>
                  <a:pt x="2615505" y="1294800"/>
                </a:cubicBezTo>
                <a:cubicBezTo>
                  <a:pt x="2615505" y="1333242"/>
                  <a:pt x="2584339" y="1364404"/>
                  <a:pt x="2545893" y="1364404"/>
                </a:cubicBezTo>
                <a:cubicBezTo>
                  <a:pt x="2507447" y="1364404"/>
                  <a:pt x="2476278" y="1333242"/>
                  <a:pt x="2476278" y="1294800"/>
                </a:cubicBezTo>
                <a:cubicBezTo>
                  <a:pt x="2476278" y="1256355"/>
                  <a:pt x="2507447" y="1225187"/>
                  <a:pt x="2545893" y="1225187"/>
                </a:cubicBezTo>
                <a:close/>
                <a:moveTo>
                  <a:pt x="2128198" y="1225187"/>
                </a:moveTo>
                <a:cubicBezTo>
                  <a:pt x="2166644" y="1225187"/>
                  <a:pt x="2197812" y="1256355"/>
                  <a:pt x="2197812" y="1294800"/>
                </a:cubicBezTo>
                <a:cubicBezTo>
                  <a:pt x="2197812" y="1333242"/>
                  <a:pt x="2166644" y="1364404"/>
                  <a:pt x="2128198" y="1364404"/>
                </a:cubicBezTo>
                <a:cubicBezTo>
                  <a:pt x="2089752" y="1364404"/>
                  <a:pt x="2058585" y="1333242"/>
                  <a:pt x="2058585" y="1294800"/>
                </a:cubicBezTo>
                <a:cubicBezTo>
                  <a:pt x="2058585" y="1256355"/>
                  <a:pt x="2089752" y="1225187"/>
                  <a:pt x="2128198" y="1225187"/>
                </a:cubicBezTo>
                <a:close/>
                <a:moveTo>
                  <a:pt x="1710503" y="1225187"/>
                </a:moveTo>
                <a:cubicBezTo>
                  <a:pt x="1748950" y="1225187"/>
                  <a:pt x="1780116" y="1256356"/>
                  <a:pt x="1780116" y="1294800"/>
                </a:cubicBezTo>
                <a:cubicBezTo>
                  <a:pt x="1780116" y="1333242"/>
                  <a:pt x="1748950" y="1364404"/>
                  <a:pt x="1710503" y="1364404"/>
                </a:cubicBezTo>
                <a:cubicBezTo>
                  <a:pt x="1672051" y="1364404"/>
                  <a:pt x="1640877" y="1333242"/>
                  <a:pt x="1640877" y="1294800"/>
                </a:cubicBezTo>
                <a:cubicBezTo>
                  <a:pt x="1640877" y="1256356"/>
                  <a:pt x="1672051" y="1225187"/>
                  <a:pt x="1710503" y="1225187"/>
                </a:cubicBezTo>
                <a:close/>
                <a:moveTo>
                  <a:pt x="1292810" y="1225187"/>
                </a:moveTo>
                <a:cubicBezTo>
                  <a:pt x="1331256" y="1225187"/>
                  <a:pt x="1362421" y="1256356"/>
                  <a:pt x="1362421" y="1294800"/>
                </a:cubicBezTo>
                <a:cubicBezTo>
                  <a:pt x="1362421" y="1333242"/>
                  <a:pt x="1331256" y="1364404"/>
                  <a:pt x="1292810" y="1364404"/>
                </a:cubicBezTo>
                <a:cubicBezTo>
                  <a:pt x="1254364" y="1364404"/>
                  <a:pt x="1223197" y="1333242"/>
                  <a:pt x="1223197" y="1294800"/>
                </a:cubicBezTo>
                <a:cubicBezTo>
                  <a:pt x="1223197" y="1256356"/>
                  <a:pt x="1254364" y="1225187"/>
                  <a:pt x="1292810" y="1225187"/>
                </a:cubicBezTo>
                <a:close/>
                <a:moveTo>
                  <a:pt x="875142" y="1225187"/>
                </a:moveTo>
                <a:cubicBezTo>
                  <a:pt x="913588" y="1225187"/>
                  <a:pt x="944753" y="1256356"/>
                  <a:pt x="944753" y="1294800"/>
                </a:cubicBezTo>
                <a:cubicBezTo>
                  <a:pt x="944753" y="1333242"/>
                  <a:pt x="913588" y="1364404"/>
                  <a:pt x="875142" y="1364404"/>
                </a:cubicBezTo>
                <a:cubicBezTo>
                  <a:pt x="836694" y="1364404"/>
                  <a:pt x="805528" y="1333242"/>
                  <a:pt x="805528" y="1294800"/>
                </a:cubicBezTo>
                <a:cubicBezTo>
                  <a:pt x="805528" y="1256356"/>
                  <a:pt x="836694" y="1225187"/>
                  <a:pt x="875142" y="1225187"/>
                </a:cubicBezTo>
                <a:close/>
                <a:moveTo>
                  <a:pt x="457465" y="1225187"/>
                </a:moveTo>
                <a:cubicBezTo>
                  <a:pt x="495913" y="1225187"/>
                  <a:pt x="527081" y="1256356"/>
                  <a:pt x="527081" y="1294800"/>
                </a:cubicBezTo>
                <a:cubicBezTo>
                  <a:pt x="527081" y="1333242"/>
                  <a:pt x="495913" y="1364404"/>
                  <a:pt x="457465" y="1364404"/>
                </a:cubicBezTo>
                <a:cubicBezTo>
                  <a:pt x="419018" y="1364404"/>
                  <a:pt x="387851" y="1333242"/>
                  <a:pt x="387851" y="1294800"/>
                </a:cubicBezTo>
                <a:cubicBezTo>
                  <a:pt x="387851" y="1256356"/>
                  <a:pt x="419018" y="1225187"/>
                  <a:pt x="457465" y="1225187"/>
                </a:cubicBezTo>
                <a:close/>
                <a:moveTo>
                  <a:pt x="39791" y="1225187"/>
                </a:moveTo>
                <a:cubicBezTo>
                  <a:pt x="78237" y="1225187"/>
                  <a:pt x="109404" y="1256356"/>
                  <a:pt x="109404" y="1294800"/>
                </a:cubicBezTo>
                <a:cubicBezTo>
                  <a:pt x="109404" y="1333243"/>
                  <a:pt x="78237" y="1364404"/>
                  <a:pt x="39791" y="1364404"/>
                </a:cubicBezTo>
                <a:cubicBezTo>
                  <a:pt x="30180" y="1364404"/>
                  <a:pt x="21023" y="1362456"/>
                  <a:pt x="12695" y="1358934"/>
                </a:cubicBezTo>
                <a:lnTo>
                  <a:pt x="0" y="1350377"/>
                </a:lnTo>
                <a:lnTo>
                  <a:pt x="0" y="1239217"/>
                </a:lnTo>
                <a:lnTo>
                  <a:pt x="12695" y="1230658"/>
                </a:lnTo>
                <a:cubicBezTo>
                  <a:pt x="21023" y="1227135"/>
                  <a:pt x="30180" y="1225187"/>
                  <a:pt x="39791" y="1225187"/>
                </a:cubicBezTo>
                <a:close/>
                <a:moveTo>
                  <a:pt x="7557865" y="1225186"/>
                </a:moveTo>
                <a:cubicBezTo>
                  <a:pt x="7596311" y="1225186"/>
                  <a:pt x="7627478" y="1256354"/>
                  <a:pt x="7627478" y="1294797"/>
                </a:cubicBezTo>
                <a:cubicBezTo>
                  <a:pt x="7627478" y="1333241"/>
                  <a:pt x="7596311" y="1364404"/>
                  <a:pt x="7557865" y="1364404"/>
                </a:cubicBezTo>
                <a:cubicBezTo>
                  <a:pt x="7519419" y="1364404"/>
                  <a:pt x="7488253" y="1333241"/>
                  <a:pt x="7488253" y="1294797"/>
                </a:cubicBezTo>
                <a:cubicBezTo>
                  <a:pt x="7488253" y="1256354"/>
                  <a:pt x="7519419" y="1225186"/>
                  <a:pt x="7557865" y="1225186"/>
                </a:cubicBezTo>
                <a:close/>
                <a:moveTo>
                  <a:pt x="7140189" y="1225186"/>
                </a:moveTo>
                <a:cubicBezTo>
                  <a:pt x="7178635" y="1225186"/>
                  <a:pt x="7209802" y="1256354"/>
                  <a:pt x="7209802" y="1294798"/>
                </a:cubicBezTo>
                <a:cubicBezTo>
                  <a:pt x="7209802" y="1333241"/>
                  <a:pt x="7178635" y="1364404"/>
                  <a:pt x="7140189" y="1364404"/>
                </a:cubicBezTo>
                <a:cubicBezTo>
                  <a:pt x="7101743" y="1364404"/>
                  <a:pt x="7070576" y="1333241"/>
                  <a:pt x="7070576" y="1294798"/>
                </a:cubicBezTo>
                <a:cubicBezTo>
                  <a:pt x="7070576" y="1256354"/>
                  <a:pt x="7101743" y="1225186"/>
                  <a:pt x="7140189" y="1225186"/>
                </a:cubicBezTo>
                <a:close/>
                <a:moveTo>
                  <a:pt x="6722513" y="1225186"/>
                </a:moveTo>
                <a:cubicBezTo>
                  <a:pt x="6760958" y="1225186"/>
                  <a:pt x="6792125" y="1256354"/>
                  <a:pt x="6792125" y="1294798"/>
                </a:cubicBezTo>
                <a:cubicBezTo>
                  <a:pt x="6792125" y="1333241"/>
                  <a:pt x="6760958" y="1364404"/>
                  <a:pt x="6722513" y="1364404"/>
                </a:cubicBezTo>
                <a:cubicBezTo>
                  <a:pt x="6684067" y="1364404"/>
                  <a:pt x="6652900" y="1333241"/>
                  <a:pt x="6652900" y="1294798"/>
                </a:cubicBezTo>
                <a:cubicBezTo>
                  <a:pt x="6652900" y="1256354"/>
                  <a:pt x="6684067" y="1225186"/>
                  <a:pt x="6722513" y="1225186"/>
                </a:cubicBezTo>
                <a:close/>
                <a:moveTo>
                  <a:pt x="6304836" y="1225186"/>
                </a:moveTo>
                <a:cubicBezTo>
                  <a:pt x="6343282" y="1225186"/>
                  <a:pt x="6374449" y="1256354"/>
                  <a:pt x="6374449" y="1294798"/>
                </a:cubicBezTo>
                <a:cubicBezTo>
                  <a:pt x="6374449" y="1333241"/>
                  <a:pt x="6343282" y="1364404"/>
                  <a:pt x="6304836" y="1364404"/>
                </a:cubicBezTo>
                <a:cubicBezTo>
                  <a:pt x="6266390" y="1364404"/>
                  <a:pt x="6235223" y="1333241"/>
                  <a:pt x="6235223" y="1294798"/>
                </a:cubicBezTo>
                <a:cubicBezTo>
                  <a:pt x="6235223" y="1256354"/>
                  <a:pt x="6266390" y="1225186"/>
                  <a:pt x="6304836" y="1225186"/>
                </a:cubicBezTo>
                <a:close/>
                <a:moveTo>
                  <a:pt x="5887160" y="1225186"/>
                </a:moveTo>
                <a:cubicBezTo>
                  <a:pt x="5925606" y="1225186"/>
                  <a:pt x="5956772" y="1256354"/>
                  <a:pt x="5956772" y="1294798"/>
                </a:cubicBezTo>
                <a:cubicBezTo>
                  <a:pt x="5956772" y="1333241"/>
                  <a:pt x="5925606" y="1364404"/>
                  <a:pt x="5887160" y="1364404"/>
                </a:cubicBezTo>
                <a:cubicBezTo>
                  <a:pt x="5848714" y="1364404"/>
                  <a:pt x="5817547" y="1333241"/>
                  <a:pt x="5817547" y="1294798"/>
                </a:cubicBezTo>
                <a:cubicBezTo>
                  <a:pt x="5817547" y="1256354"/>
                  <a:pt x="5848714" y="1225186"/>
                  <a:pt x="5887160" y="1225186"/>
                </a:cubicBezTo>
                <a:close/>
                <a:moveTo>
                  <a:pt x="5469483" y="1225186"/>
                </a:moveTo>
                <a:cubicBezTo>
                  <a:pt x="5507929" y="1225186"/>
                  <a:pt x="5539096" y="1256354"/>
                  <a:pt x="5539096" y="1294798"/>
                </a:cubicBezTo>
                <a:cubicBezTo>
                  <a:pt x="5539096" y="1333241"/>
                  <a:pt x="5507929" y="1364404"/>
                  <a:pt x="5469483" y="1364404"/>
                </a:cubicBezTo>
                <a:cubicBezTo>
                  <a:pt x="5431037" y="1364404"/>
                  <a:pt x="5399870" y="1333241"/>
                  <a:pt x="5399870" y="1294798"/>
                </a:cubicBezTo>
                <a:cubicBezTo>
                  <a:pt x="5399870" y="1256354"/>
                  <a:pt x="5431037" y="1225186"/>
                  <a:pt x="5469483" y="1225186"/>
                </a:cubicBezTo>
                <a:close/>
                <a:moveTo>
                  <a:pt x="5051807" y="1225186"/>
                </a:moveTo>
                <a:cubicBezTo>
                  <a:pt x="5090253" y="1225186"/>
                  <a:pt x="5121419" y="1256354"/>
                  <a:pt x="5121419" y="1294798"/>
                </a:cubicBezTo>
                <a:cubicBezTo>
                  <a:pt x="5121419" y="1333242"/>
                  <a:pt x="5090253" y="1364404"/>
                  <a:pt x="5051807" y="1364404"/>
                </a:cubicBezTo>
                <a:cubicBezTo>
                  <a:pt x="5013361" y="1364404"/>
                  <a:pt x="4982194" y="1333242"/>
                  <a:pt x="4982194" y="1294798"/>
                </a:cubicBezTo>
                <a:cubicBezTo>
                  <a:pt x="4982194" y="1256354"/>
                  <a:pt x="5013361" y="1225186"/>
                  <a:pt x="5051807" y="1225186"/>
                </a:cubicBezTo>
                <a:close/>
                <a:moveTo>
                  <a:pt x="4634130" y="1225186"/>
                </a:moveTo>
                <a:cubicBezTo>
                  <a:pt x="4672576" y="1225186"/>
                  <a:pt x="4703743" y="1256355"/>
                  <a:pt x="4703743" y="1294798"/>
                </a:cubicBezTo>
                <a:cubicBezTo>
                  <a:pt x="4703743" y="1333242"/>
                  <a:pt x="4672576" y="1364404"/>
                  <a:pt x="4634130" y="1364404"/>
                </a:cubicBezTo>
                <a:cubicBezTo>
                  <a:pt x="4595684" y="1364404"/>
                  <a:pt x="4564517" y="1333242"/>
                  <a:pt x="4564517" y="1294798"/>
                </a:cubicBezTo>
                <a:cubicBezTo>
                  <a:pt x="4564517" y="1256355"/>
                  <a:pt x="4595684" y="1225186"/>
                  <a:pt x="4634130" y="1225186"/>
                </a:cubicBezTo>
                <a:close/>
                <a:moveTo>
                  <a:pt x="4216616" y="1225186"/>
                </a:moveTo>
                <a:cubicBezTo>
                  <a:pt x="4255062" y="1225186"/>
                  <a:pt x="4286066" y="1256355"/>
                  <a:pt x="4286066" y="1294798"/>
                </a:cubicBezTo>
                <a:cubicBezTo>
                  <a:pt x="4286066" y="1333242"/>
                  <a:pt x="4255062" y="1364404"/>
                  <a:pt x="4216616" y="1364404"/>
                </a:cubicBezTo>
                <a:cubicBezTo>
                  <a:pt x="4178170" y="1364404"/>
                  <a:pt x="4147003" y="1333242"/>
                  <a:pt x="4147003" y="1294798"/>
                </a:cubicBezTo>
                <a:cubicBezTo>
                  <a:pt x="4147003" y="1256355"/>
                  <a:pt x="4178170" y="1225186"/>
                  <a:pt x="4216616" y="1225186"/>
                </a:cubicBezTo>
                <a:close/>
                <a:moveTo>
                  <a:pt x="11734630" y="1225185"/>
                </a:moveTo>
                <a:cubicBezTo>
                  <a:pt x="11773076" y="1225185"/>
                  <a:pt x="11804243" y="1256353"/>
                  <a:pt x="11804243" y="1294797"/>
                </a:cubicBezTo>
                <a:cubicBezTo>
                  <a:pt x="11804243" y="1333240"/>
                  <a:pt x="11773076" y="1364401"/>
                  <a:pt x="11734630" y="1364401"/>
                </a:cubicBezTo>
                <a:cubicBezTo>
                  <a:pt x="11696184" y="1364401"/>
                  <a:pt x="11665017" y="1333240"/>
                  <a:pt x="11665017" y="1294797"/>
                </a:cubicBezTo>
                <a:cubicBezTo>
                  <a:pt x="11665017" y="1256353"/>
                  <a:pt x="11696184" y="1225185"/>
                  <a:pt x="11734630" y="1225185"/>
                </a:cubicBezTo>
                <a:close/>
                <a:moveTo>
                  <a:pt x="11316953" y="1225185"/>
                </a:moveTo>
                <a:cubicBezTo>
                  <a:pt x="11355399" y="1225185"/>
                  <a:pt x="11386566" y="1256353"/>
                  <a:pt x="11386566" y="1294797"/>
                </a:cubicBezTo>
                <a:cubicBezTo>
                  <a:pt x="11386566" y="1333240"/>
                  <a:pt x="11355399" y="1364401"/>
                  <a:pt x="11316953" y="1364401"/>
                </a:cubicBezTo>
                <a:cubicBezTo>
                  <a:pt x="11278507" y="1364401"/>
                  <a:pt x="11247341" y="1333240"/>
                  <a:pt x="11247341" y="1294797"/>
                </a:cubicBezTo>
                <a:cubicBezTo>
                  <a:pt x="11247341" y="1256353"/>
                  <a:pt x="11278507" y="1225185"/>
                  <a:pt x="11316953" y="1225185"/>
                </a:cubicBezTo>
                <a:close/>
                <a:moveTo>
                  <a:pt x="10899277" y="1225185"/>
                </a:moveTo>
                <a:cubicBezTo>
                  <a:pt x="10937723" y="1225185"/>
                  <a:pt x="10968890" y="1256353"/>
                  <a:pt x="10968890" y="1294797"/>
                </a:cubicBezTo>
                <a:cubicBezTo>
                  <a:pt x="10968890" y="1333240"/>
                  <a:pt x="10937723" y="1364401"/>
                  <a:pt x="10899277" y="1364401"/>
                </a:cubicBezTo>
                <a:cubicBezTo>
                  <a:pt x="10860831" y="1364401"/>
                  <a:pt x="10829664" y="1333240"/>
                  <a:pt x="10829664" y="1294797"/>
                </a:cubicBezTo>
                <a:cubicBezTo>
                  <a:pt x="10829664" y="1256353"/>
                  <a:pt x="10860831" y="1225185"/>
                  <a:pt x="10899277" y="1225185"/>
                </a:cubicBezTo>
                <a:close/>
                <a:moveTo>
                  <a:pt x="10481600" y="1225185"/>
                </a:moveTo>
                <a:cubicBezTo>
                  <a:pt x="10520046" y="1225185"/>
                  <a:pt x="10551213" y="1256353"/>
                  <a:pt x="10551213" y="1294797"/>
                </a:cubicBezTo>
                <a:cubicBezTo>
                  <a:pt x="10551213" y="1333240"/>
                  <a:pt x="10520046" y="1364401"/>
                  <a:pt x="10481600" y="1364401"/>
                </a:cubicBezTo>
                <a:cubicBezTo>
                  <a:pt x="10443154" y="1364401"/>
                  <a:pt x="10411988" y="1333240"/>
                  <a:pt x="10411988" y="1294797"/>
                </a:cubicBezTo>
                <a:cubicBezTo>
                  <a:pt x="10411988" y="1256353"/>
                  <a:pt x="10443154" y="1225185"/>
                  <a:pt x="10481600" y="1225185"/>
                </a:cubicBezTo>
                <a:close/>
                <a:moveTo>
                  <a:pt x="10063924" y="1225185"/>
                </a:moveTo>
                <a:cubicBezTo>
                  <a:pt x="10102370" y="1225185"/>
                  <a:pt x="10133537" y="1256353"/>
                  <a:pt x="10133537" y="1294797"/>
                </a:cubicBezTo>
                <a:cubicBezTo>
                  <a:pt x="10133537" y="1333240"/>
                  <a:pt x="10102370" y="1364401"/>
                  <a:pt x="10063924" y="1364401"/>
                </a:cubicBezTo>
                <a:cubicBezTo>
                  <a:pt x="10025478" y="1364401"/>
                  <a:pt x="9994311" y="1333240"/>
                  <a:pt x="9994311" y="1294797"/>
                </a:cubicBezTo>
                <a:cubicBezTo>
                  <a:pt x="9994311" y="1256353"/>
                  <a:pt x="10025478" y="1225185"/>
                  <a:pt x="10063924" y="1225185"/>
                </a:cubicBezTo>
                <a:close/>
                <a:moveTo>
                  <a:pt x="9646247" y="1225185"/>
                </a:moveTo>
                <a:cubicBezTo>
                  <a:pt x="9684693" y="1225185"/>
                  <a:pt x="9715860" y="1256353"/>
                  <a:pt x="9715860" y="1294797"/>
                </a:cubicBezTo>
                <a:cubicBezTo>
                  <a:pt x="9715860" y="1333240"/>
                  <a:pt x="9684693" y="1364401"/>
                  <a:pt x="9646247" y="1364401"/>
                </a:cubicBezTo>
                <a:cubicBezTo>
                  <a:pt x="9607802" y="1364401"/>
                  <a:pt x="9576635" y="1333240"/>
                  <a:pt x="9576635" y="1294797"/>
                </a:cubicBezTo>
                <a:cubicBezTo>
                  <a:pt x="9576635" y="1256353"/>
                  <a:pt x="9607802" y="1225185"/>
                  <a:pt x="9646247" y="1225185"/>
                </a:cubicBezTo>
                <a:close/>
                <a:moveTo>
                  <a:pt x="9228571" y="1225185"/>
                </a:moveTo>
                <a:cubicBezTo>
                  <a:pt x="9267017" y="1225185"/>
                  <a:pt x="9298184" y="1256354"/>
                  <a:pt x="9298184" y="1294797"/>
                </a:cubicBezTo>
                <a:cubicBezTo>
                  <a:pt x="9298184" y="1333241"/>
                  <a:pt x="9267017" y="1364401"/>
                  <a:pt x="9228571" y="1364401"/>
                </a:cubicBezTo>
                <a:cubicBezTo>
                  <a:pt x="9190125" y="1364401"/>
                  <a:pt x="9158958" y="1333241"/>
                  <a:pt x="9158958" y="1294797"/>
                </a:cubicBezTo>
                <a:cubicBezTo>
                  <a:pt x="9158958" y="1256354"/>
                  <a:pt x="9190125" y="1225185"/>
                  <a:pt x="9228571" y="1225185"/>
                </a:cubicBezTo>
                <a:close/>
                <a:moveTo>
                  <a:pt x="8810895" y="1225185"/>
                </a:moveTo>
                <a:cubicBezTo>
                  <a:pt x="8849341" y="1225185"/>
                  <a:pt x="8880507" y="1256354"/>
                  <a:pt x="8880507" y="1294797"/>
                </a:cubicBezTo>
                <a:cubicBezTo>
                  <a:pt x="8880507" y="1333241"/>
                  <a:pt x="8849341" y="1364401"/>
                  <a:pt x="8810895" y="1364401"/>
                </a:cubicBezTo>
                <a:cubicBezTo>
                  <a:pt x="8772449" y="1364401"/>
                  <a:pt x="8741282" y="1333241"/>
                  <a:pt x="8741282" y="1294797"/>
                </a:cubicBezTo>
                <a:cubicBezTo>
                  <a:pt x="8741282" y="1256354"/>
                  <a:pt x="8772449" y="1225185"/>
                  <a:pt x="8810895" y="1225185"/>
                </a:cubicBezTo>
                <a:close/>
                <a:moveTo>
                  <a:pt x="8393218" y="1225185"/>
                </a:moveTo>
                <a:cubicBezTo>
                  <a:pt x="8431664" y="1225185"/>
                  <a:pt x="8462831" y="1256354"/>
                  <a:pt x="8462831" y="1294797"/>
                </a:cubicBezTo>
                <a:cubicBezTo>
                  <a:pt x="8462831" y="1333241"/>
                  <a:pt x="8431664" y="1364401"/>
                  <a:pt x="8393218" y="1364401"/>
                </a:cubicBezTo>
                <a:cubicBezTo>
                  <a:pt x="8354772" y="1364401"/>
                  <a:pt x="8323606" y="1333241"/>
                  <a:pt x="8323606" y="1294797"/>
                </a:cubicBezTo>
                <a:cubicBezTo>
                  <a:pt x="8323606" y="1256354"/>
                  <a:pt x="8354772" y="1225185"/>
                  <a:pt x="8393218" y="1225185"/>
                </a:cubicBezTo>
                <a:close/>
                <a:moveTo>
                  <a:pt x="7975542" y="1225185"/>
                </a:moveTo>
                <a:cubicBezTo>
                  <a:pt x="8013988" y="1225185"/>
                  <a:pt x="8045155" y="1256354"/>
                  <a:pt x="8045155" y="1294797"/>
                </a:cubicBezTo>
                <a:cubicBezTo>
                  <a:pt x="8045155" y="1333241"/>
                  <a:pt x="8013988" y="1364401"/>
                  <a:pt x="7975542" y="1364401"/>
                </a:cubicBezTo>
                <a:cubicBezTo>
                  <a:pt x="7937096" y="1364401"/>
                  <a:pt x="7905929" y="1333241"/>
                  <a:pt x="7905929" y="1294797"/>
                </a:cubicBezTo>
                <a:cubicBezTo>
                  <a:pt x="7905929" y="1256354"/>
                  <a:pt x="7937096" y="1225185"/>
                  <a:pt x="7975542" y="1225185"/>
                </a:cubicBezTo>
                <a:close/>
                <a:moveTo>
                  <a:pt x="12152306" y="1225183"/>
                </a:moveTo>
                <a:cubicBezTo>
                  <a:pt x="12161917" y="1225183"/>
                  <a:pt x="12171074" y="1227131"/>
                  <a:pt x="12179402" y="1230654"/>
                </a:cubicBezTo>
                <a:lnTo>
                  <a:pt x="12192000" y="1239148"/>
                </a:lnTo>
                <a:lnTo>
                  <a:pt x="12192000" y="1350439"/>
                </a:lnTo>
                <a:lnTo>
                  <a:pt x="12179402" y="1358932"/>
                </a:lnTo>
                <a:cubicBezTo>
                  <a:pt x="12171074" y="1362454"/>
                  <a:pt x="12161917" y="1364401"/>
                  <a:pt x="12152306" y="1364401"/>
                </a:cubicBezTo>
                <a:cubicBezTo>
                  <a:pt x="12113860" y="1364401"/>
                  <a:pt x="12082694" y="1333240"/>
                  <a:pt x="12082694" y="1294797"/>
                </a:cubicBezTo>
                <a:cubicBezTo>
                  <a:pt x="12082694" y="1256353"/>
                  <a:pt x="12113860" y="1225183"/>
                  <a:pt x="12152306" y="1225183"/>
                </a:cubicBezTo>
                <a:close/>
                <a:moveTo>
                  <a:pt x="457470" y="918897"/>
                </a:moveTo>
                <a:cubicBezTo>
                  <a:pt x="495917" y="918897"/>
                  <a:pt x="527086" y="950063"/>
                  <a:pt x="527086" y="988507"/>
                </a:cubicBezTo>
                <a:cubicBezTo>
                  <a:pt x="527086" y="1026958"/>
                  <a:pt x="495917" y="1058118"/>
                  <a:pt x="457470" y="1058118"/>
                </a:cubicBezTo>
                <a:cubicBezTo>
                  <a:pt x="419023" y="1058118"/>
                  <a:pt x="387856" y="1026958"/>
                  <a:pt x="387856" y="988507"/>
                </a:cubicBezTo>
                <a:cubicBezTo>
                  <a:pt x="387856" y="950063"/>
                  <a:pt x="419023" y="918897"/>
                  <a:pt x="457470" y="918897"/>
                </a:cubicBezTo>
                <a:close/>
                <a:moveTo>
                  <a:pt x="39796" y="918897"/>
                </a:moveTo>
                <a:cubicBezTo>
                  <a:pt x="78242" y="918897"/>
                  <a:pt x="109409" y="950063"/>
                  <a:pt x="109409" y="988507"/>
                </a:cubicBezTo>
                <a:cubicBezTo>
                  <a:pt x="109409" y="1026958"/>
                  <a:pt x="78242" y="1058118"/>
                  <a:pt x="39796" y="1058118"/>
                </a:cubicBezTo>
                <a:cubicBezTo>
                  <a:pt x="30185" y="1058118"/>
                  <a:pt x="21028" y="1056170"/>
                  <a:pt x="12700" y="1052648"/>
                </a:cubicBezTo>
                <a:lnTo>
                  <a:pt x="0" y="1044087"/>
                </a:lnTo>
                <a:lnTo>
                  <a:pt x="0" y="932929"/>
                </a:lnTo>
                <a:lnTo>
                  <a:pt x="12700" y="924367"/>
                </a:lnTo>
                <a:cubicBezTo>
                  <a:pt x="21028" y="920845"/>
                  <a:pt x="30185" y="918897"/>
                  <a:pt x="39796" y="918897"/>
                </a:cubicBezTo>
                <a:close/>
                <a:moveTo>
                  <a:pt x="5469483" y="918896"/>
                </a:moveTo>
                <a:cubicBezTo>
                  <a:pt x="5507929" y="918896"/>
                  <a:pt x="5539096" y="950061"/>
                  <a:pt x="5539096" y="988506"/>
                </a:cubicBezTo>
                <a:cubicBezTo>
                  <a:pt x="5539096" y="1026957"/>
                  <a:pt x="5507929" y="1058116"/>
                  <a:pt x="5469483" y="1058116"/>
                </a:cubicBezTo>
                <a:cubicBezTo>
                  <a:pt x="5431037" y="1058116"/>
                  <a:pt x="5399870" y="1026957"/>
                  <a:pt x="5399870" y="988506"/>
                </a:cubicBezTo>
                <a:cubicBezTo>
                  <a:pt x="5399870" y="950061"/>
                  <a:pt x="5431037" y="918896"/>
                  <a:pt x="5469483" y="918896"/>
                </a:cubicBezTo>
                <a:close/>
                <a:moveTo>
                  <a:pt x="5051807" y="918896"/>
                </a:moveTo>
                <a:cubicBezTo>
                  <a:pt x="5090253" y="918896"/>
                  <a:pt x="5121419" y="950061"/>
                  <a:pt x="5121419" y="988506"/>
                </a:cubicBezTo>
                <a:cubicBezTo>
                  <a:pt x="5121419" y="1026957"/>
                  <a:pt x="5090253" y="1058116"/>
                  <a:pt x="5051807" y="1058116"/>
                </a:cubicBezTo>
                <a:cubicBezTo>
                  <a:pt x="5013361" y="1058116"/>
                  <a:pt x="4982194" y="1026957"/>
                  <a:pt x="4982194" y="988506"/>
                </a:cubicBezTo>
                <a:cubicBezTo>
                  <a:pt x="4982194" y="950061"/>
                  <a:pt x="5013361" y="918896"/>
                  <a:pt x="5051807" y="918896"/>
                </a:cubicBezTo>
                <a:close/>
                <a:moveTo>
                  <a:pt x="4634130" y="918896"/>
                </a:moveTo>
                <a:cubicBezTo>
                  <a:pt x="4672576" y="918896"/>
                  <a:pt x="4703743" y="950061"/>
                  <a:pt x="4703743" y="988507"/>
                </a:cubicBezTo>
                <a:cubicBezTo>
                  <a:pt x="4703743" y="1026957"/>
                  <a:pt x="4672576" y="1058116"/>
                  <a:pt x="4634130" y="1058116"/>
                </a:cubicBezTo>
                <a:cubicBezTo>
                  <a:pt x="4595684" y="1058116"/>
                  <a:pt x="4564517" y="1026957"/>
                  <a:pt x="4564517" y="988507"/>
                </a:cubicBezTo>
                <a:cubicBezTo>
                  <a:pt x="4564517" y="950061"/>
                  <a:pt x="4595684" y="918896"/>
                  <a:pt x="4634130" y="918896"/>
                </a:cubicBezTo>
                <a:close/>
                <a:moveTo>
                  <a:pt x="4216624" y="918896"/>
                </a:moveTo>
                <a:cubicBezTo>
                  <a:pt x="4255070" y="918896"/>
                  <a:pt x="4286066" y="950061"/>
                  <a:pt x="4286066" y="988507"/>
                </a:cubicBezTo>
                <a:cubicBezTo>
                  <a:pt x="4286066" y="1026957"/>
                  <a:pt x="4255070" y="1058116"/>
                  <a:pt x="4216624" y="1058116"/>
                </a:cubicBezTo>
                <a:cubicBezTo>
                  <a:pt x="4178178" y="1058116"/>
                  <a:pt x="4147012" y="1026957"/>
                  <a:pt x="4147012" y="988507"/>
                </a:cubicBezTo>
                <a:cubicBezTo>
                  <a:pt x="4147012" y="950061"/>
                  <a:pt x="4178178" y="918896"/>
                  <a:pt x="4216624" y="918896"/>
                </a:cubicBezTo>
                <a:close/>
                <a:moveTo>
                  <a:pt x="3798954" y="918896"/>
                </a:moveTo>
                <a:cubicBezTo>
                  <a:pt x="3837395" y="918896"/>
                  <a:pt x="3868563" y="950061"/>
                  <a:pt x="3868563" y="988507"/>
                </a:cubicBezTo>
                <a:cubicBezTo>
                  <a:pt x="3868563" y="1026957"/>
                  <a:pt x="3837395" y="1058118"/>
                  <a:pt x="3798954" y="1058118"/>
                </a:cubicBezTo>
                <a:cubicBezTo>
                  <a:pt x="3760504" y="1058118"/>
                  <a:pt x="3729341" y="1026957"/>
                  <a:pt x="3729341" y="988507"/>
                </a:cubicBezTo>
                <a:cubicBezTo>
                  <a:pt x="3729341" y="950061"/>
                  <a:pt x="3760504" y="918896"/>
                  <a:pt x="3798954" y="918896"/>
                </a:cubicBezTo>
                <a:close/>
                <a:moveTo>
                  <a:pt x="3381287" y="918896"/>
                </a:moveTo>
                <a:cubicBezTo>
                  <a:pt x="3419734" y="918896"/>
                  <a:pt x="3450901" y="950061"/>
                  <a:pt x="3450901" y="988507"/>
                </a:cubicBezTo>
                <a:cubicBezTo>
                  <a:pt x="3450901" y="1026957"/>
                  <a:pt x="3419734" y="1058118"/>
                  <a:pt x="3381287" y="1058118"/>
                </a:cubicBezTo>
                <a:cubicBezTo>
                  <a:pt x="3342835" y="1058118"/>
                  <a:pt x="3311667" y="1026957"/>
                  <a:pt x="3311667" y="988507"/>
                </a:cubicBezTo>
                <a:cubicBezTo>
                  <a:pt x="3311667" y="950061"/>
                  <a:pt x="3342835" y="918896"/>
                  <a:pt x="3381287" y="918896"/>
                </a:cubicBezTo>
                <a:close/>
                <a:moveTo>
                  <a:pt x="2963595" y="918896"/>
                </a:moveTo>
                <a:cubicBezTo>
                  <a:pt x="3002041" y="918896"/>
                  <a:pt x="3033208" y="950061"/>
                  <a:pt x="3033208" y="988507"/>
                </a:cubicBezTo>
                <a:cubicBezTo>
                  <a:pt x="3033208" y="1026957"/>
                  <a:pt x="3002041" y="1058118"/>
                  <a:pt x="2963595" y="1058118"/>
                </a:cubicBezTo>
                <a:cubicBezTo>
                  <a:pt x="2925148" y="1058118"/>
                  <a:pt x="2893977" y="1026957"/>
                  <a:pt x="2893977" y="988507"/>
                </a:cubicBezTo>
                <a:cubicBezTo>
                  <a:pt x="2893977" y="950061"/>
                  <a:pt x="2925148" y="918896"/>
                  <a:pt x="2963595" y="918896"/>
                </a:cubicBezTo>
                <a:close/>
                <a:moveTo>
                  <a:pt x="2545900" y="918896"/>
                </a:moveTo>
                <a:cubicBezTo>
                  <a:pt x="2584346" y="918896"/>
                  <a:pt x="2615513" y="950061"/>
                  <a:pt x="2615513" y="988507"/>
                </a:cubicBezTo>
                <a:cubicBezTo>
                  <a:pt x="2615513" y="1026958"/>
                  <a:pt x="2584346" y="1058118"/>
                  <a:pt x="2545900" y="1058118"/>
                </a:cubicBezTo>
                <a:cubicBezTo>
                  <a:pt x="2507454" y="1058118"/>
                  <a:pt x="2476285" y="1026958"/>
                  <a:pt x="2476285" y="988507"/>
                </a:cubicBezTo>
                <a:cubicBezTo>
                  <a:pt x="2476285" y="950061"/>
                  <a:pt x="2507454" y="918896"/>
                  <a:pt x="2545900" y="918896"/>
                </a:cubicBezTo>
                <a:close/>
                <a:moveTo>
                  <a:pt x="2128204" y="918896"/>
                </a:moveTo>
                <a:cubicBezTo>
                  <a:pt x="2166650" y="918896"/>
                  <a:pt x="2197818" y="950061"/>
                  <a:pt x="2197818" y="988507"/>
                </a:cubicBezTo>
                <a:cubicBezTo>
                  <a:pt x="2197818" y="1026958"/>
                  <a:pt x="2166650" y="1058118"/>
                  <a:pt x="2128204" y="1058118"/>
                </a:cubicBezTo>
                <a:cubicBezTo>
                  <a:pt x="2089758" y="1058118"/>
                  <a:pt x="2058591" y="1026958"/>
                  <a:pt x="2058591" y="988507"/>
                </a:cubicBezTo>
                <a:cubicBezTo>
                  <a:pt x="2058591" y="950061"/>
                  <a:pt x="2089758" y="918896"/>
                  <a:pt x="2128204" y="918896"/>
                </a:cubicBezTo>
                <a:close/>
                <a:moveTo>
                  <a:pt x="1710510" y="918896"/>
                </a:moveTo>
                <a:cubicBezTo>
                  <a:pt x="1748955" y="918896"/>
                  <a:pt x="1780122" y="950063"/>
                  <a:pt x="1780122" y="988507"/>
                </a:cubicBezTo>
                <a:cubicBezTo>
                  <a:pt x="1780122" y="1026958"/>
                  <a:pt x="1748955" y="1058118"/>
                  <a:pt x="1710510" y="1058118"/>
                </a:cubicBezTo>
                <a:cubicBezTo>
                  <a:pt x="1672056" y="1058118"/>
                  <a:pt x="1640882" y="1026958"/>
                  <a:pt x="1640882" y="988507"/>
                </a:cubicBezTo>
                <a:cubicBezTo>
                  <a:pt x="1640882" y="950063"/>
                  <a:pt x="1672056" y="918896"/>
                  <a:pt x="1710510" y="918896"/>
                </a:cubicBezTo>
                <a:close/>
                <a:moveTo>
                  <a:pt x="1292815" y="918896"/>
                </a:moveTo>
                <a:cubicBezTo>
                  <a:pt x="1331261" y="918896"/>
                  <a:pt x="1362426" y="950063"/>
                  <a:pt x="1362426" y="988507"/>
                </a:cubicBezTo>
                <a:cubicBezTo>
                  <a:pt x="1362426" y="1026958"/>
                  <a:pt x="1331261" y="1058118"/>
                  <a:pt x="1292815" y="1058118"/>
                </a:cubicBezTo>
                <a:cubicBezTo>
                  <a:pt x="1254369" y="1058118"/>
                  <a:pt x="1223201" y="1026958"/>
                  <a:pt x="1223201" y="988507"/>
                </a:cubicBezTo>
                <a:cubicBezTo>
                  <a:pt x="1223201" y="950063"/>
                  <a:pt x="1254369" y="918896"/>
                  <a:pt x="1292815" y="918896"/>
                </a:cubicBezTo>
                <a:close/>
                <a:moveTo>
                  <a:pt x="875147" y="918896"/>
                </a:moveTo>
                <a:cubicBezTo>
                  <a:pt x="913593" y="918896"/>
                  <a:pt x="944760" y="950063"/>
                  <a:pt x="944760" y="988507"/>
                </a:cubicBezTo>
                <a:cubicBezTo>
                  <a:pt x="944760" y="1026958"/>
                  <a:pt x="913593" y="1058118"/>
                  <a:pt x="875147" y="1058118"/>
                </a:cubicBezTo>
                <a:cubicBezTo>
                  <a:pt x="836700" y="1058118"/>
                  <a:pt x="805533" y="1026958"/>
                  <a:pt x="805533" y="988507"/>
                </a:cubicBezTo>
                <a:cubicBezTo>
                  <a:pt x="805533" y="950063"/>
                  <a:pt x="836700" y="918896"/>
                  <a:pt x="875147" y="918896"/>
                </a:cubicBezTo>
                <a:close/>
                <a:moveTo>
                  <a:pt x="8810895" y="918895"/>
                </a:moveTo>
                <a:cubicBezTo>
                  <a:pt x="8849341" y="918895"/>
                  <a:pt x="8880507" y="950060"/>
                  <a:pt x="8880507" y="988506"/>
                </a:cubicBezTo>
                <a:cubicBezTo>
                  <a:pt x="8880507" y="1026956"/>
                  <a:pt x="8849341" y="1058115"/>
                  <a:pt x="8810895" y="1058115"/>
                </a:cubicBezTo>
                <a:cubicBezTo>
                  <a:pt x="8772449" y="1058115"/>
                  <a:pt x="8741282" y="1026956"/>
                  <a:pt x="8741282" y="988506"/>
                </a:cubicBezTo>
                <a:cubicBezTo>
                  <a:pt x="8741282" y="950060"/>
                  <a:pt x="8772449" y="918895"/>
                  <a:pt x="8810895" y="918895"/>
                </a:cubicBezTo>
                <a:close/>
                <a:moveTo>
                  <a:pt x="8393218" y="918895"/>
                </a:moveTo>
                <a:cubicBezTo>
                  <a:pt x="8431664" y="918895"/>
                  <a:pt x="8462831" y="950060"/>
                  <a:pt x="8462831" y="988506"/>
                </a:cubicBezTo>
                <a:cubicBezTo>
                  <a:pt x="8462831" y="1026956"/>
                  <a:pt x="8431664" y="1058115"/>
                  <a:pt x="8393218" y="1058115"/>
                </a:cubicBezTo>
                <a:cubicBezTo>
                  <a:pt x="8354772" y="1058115"/>
                  <a:pt x="8323606" y="1026956"/>
                  <a:pt x="8323606" y="988506"/>
                </a:cubicBezTo>
                <a:cubicBezTo>
                  <a:pt x="8323606" y="950060"/>
                  <a:pt x="8354772" y="918895"/>
                  <a:pt x="8393218" y="918895"/>
                </a:cubicBezTo>
                <a:close/>
                <a:moveTo>
                  <a:pt x="7975542" y="918895"/>
                </a:moveTo>
                <a:cubicBezTo>
                  <a:pt x="8013988" y="918895"/>
                  <a:pt x="8045155" y="950060"/>
                  <a:pt x="8045155" y="988506"/>
                </a:cubicBezTo>
                <a:cubicBezTo>
                  <a:pt x="8045155" y="1026956"/>
                  <a:pt x="8013988" y="1058115"/>
                  <a:pt x="7975542" y="1058115"/>
                </a:cubicBezTo>
                <a:cubicBezTo>
                  <a:pt x="7937096" y="1058115"/>
                  <a:pt x="7905929" y="1026956"/>
                  <a:pt x="7905929" y="988506"/>
                </a:cubicBezTo>
                <a:cubicBezTo>
                  <a:pt x="7905929" y="950060"/>
                  <a:pt x="7937096" y="918895"/>
                  <a:pt x="7975542" y="918895"/>
                </a:cubicBezTo>
                <a:close/>
                <a:moveTo>
                  <a:pt x="7557865" y="918895"/>
                </a:moveTo>
                <a:cubicBezTo>
                  <a:pt x="7596311" y="918895"/>
                  <a:pt x="7627478" y="950060"/>
                  <a:pt x="7627478" y="988506"/>
                </a:cubicBezTo>
                <a:cubicBezTo>
                  <a:pt x="7627478" y="1026957"/>
                  <a:pt x="7596311" y="1058115"/>
                  <a:pt x="7557865" y="1058115"/>
                </a:cubicBezTo>
                <a:cubicBezTo>
                  <a:pt x="7519419" y="1058115"/>
                  <a:pt x="7488253" y="1026957"/>
                  <a:pt x="7488253" y="988506"/>
                </a:cubicBezTo>
                <a:cubicBezTo>
                  <a:pt x="7488253" y="950060"/>
                  <a:pt x="7519419" y="918895"/>
                  <a:pt x="7557865" y="918895"/>
                </a:cubicBezTo>
                <a:close/>
                <a:moveTo>
                  <a:pt x="7140189" y="918895"/>
                </a:moveTo>
                <a:cubicBezTo>
                  <a:pt x="7178635" y="918895"/>
                  <a:pt x="7209802" y="950060"/>
                  <a:pt x="7209802" y="988506"/>
                </a:cubicBezTo>
                <a:cubicBezTo>
                  <a:pt x="7209802" y="1026957"/>
                  <a:pt x="7178635" y="1058116"/>
                  <a:pt x="7140189" y="1058116"/>
                </a:cubicBezTo>
                <a:cubicBezTo>
                  <a:pt x="7101743" y="1058116"/>
                  <a:pt x="7070576" y="1026957"/>
                  <a:pt x="7070576" y="988506"/>
                </a:cubicBezTo>
                <a:cubicBezTo>
                  <a:pt x="7070576" y="950060"/>
                  <a:pt x="7101743" y="918895"/>
                  <a:pt x="7140189" y="918895"/>
                </a:cubicBezTo>
                <a:close/>
                <a:moveTo>
                  <a:pt x="6722513" y="918895"/>
                </a:moveTo>
                <a:cubicBezTo>
                  <a:pt x="6760958" y="918895"/>
                  <a:pt x="6792125" y="950060"/>
                  <a:pt x="6792125" y="988506"/>
                </a:cubicBezTo>
                <a:cubicBezTo>
                  <a:pt x="6792125" y="1026957"/>
                  <a:pt x="6760958" y="1058116"/>
                  <a:pt x="6722513" y="1058116"/>
                </a:cubicBezTo>
                <a:cubicBezTo>
                  <a:pt x="6684067" y="1058116"/>
                  <a:pt x="6652900" y="1026957"/>
                  <a:pt x="6652900" y="988506"/>
                </a:cubicBezTo>
                <a:cubicBezTo>
                  <a:pt x="6652900" y="950060"/>
                  <a:pt x="6684067" y="918895"/>
                  <a:pt x="6722513" y="918895"/>
                </a:cubicBezTo>
                <a:close/>
                <a:moveTo>
                  <a:pt x="6304836" y="918895"/>
                </a:moveTo>
                <a:cubicBezTo>
                  <a:pt x="6343282" y="918895"/>
                  <a:pt x="6374449" y="950060"/>
                  <a:pt x="6374449" y="988506"/>
                </a:cubicBezTo>
                <a:cubicBezTo>
                  <a:pt x="6374449" y="1026957"/>
                  <a:pt x="6343282" y="1058116"/>
                  <a:pt x="6304836" y="1058116"/>
                </a:cubicBezTo>
                <a:cubicBezTo>
                  <a:pt x="6266390" y="1058116"/>
                  <a:pt x="6235223" y="1026957"/>
                  <a:pt x="6235223" y="988506"/>
                </a:cubicBezTo>
                <a:cubicBezTo>
                  <a:pt x="6235223" y="950060"/>
                  <a:pt x="6266390" y="918895"/>
                  <a:pt x="6304836" y="918895"/>
                </a:cubicBezTo>
                <a:close/>
                <a:moveTo>
                  <a:pt x="5887160" y="918895"/>
                </a:moveTo>
                <a:cubicBezTo>
                  <a:pt x="5925606" y="918895"/>
                  <a:pt x="5956772" y="950061"/>
                  <a:pt x="5956772" y="988506"/>
                </a:cubicBezTo>
                <a:cubicBezTo>
                  <a:pt x="5956772" y="1026957"/>
                  <a:pt x="5925606" y="1058116"/>
                  <a:pt x="5887160" y="1058116"/>
                </a:cubicBezTo>
                <a:cubicBezTo>
                  <a:pt x="5848714" y="1058116"/>
                  <a:pt x="5817547" y="1026957"/>
                  <a:pt x="5817547" y="988506"/>
                </a:cubicBezTo>
                <a:cubicBezTo>
                  <a:pt x="5817547" y="950061"/>
                  <a:pt x="5848714" y="918895"/>
                  <a:pt x="5887160" y="918895"/>
                </a:cubicBezTo>
                <a:close/>
                <a:moveTo>
                  <a:pt x="12152306" y="918893"/>
                </a:moveTo>
                <a:cubicBezTo>
                  <a:pt x="12161917" y="918893"/>
                  <a:pt x="12171074" y="920841"/>
                  <a:pt x="12179402" y="924364"/>
                </a:cubicBezTo>
                <a:lnTo>
                  <a:pt x="12192000" y="932857"/>
                </a:lnTo>
                <a:lnTo>
                  <a:pt x="12192000" y="1044153"/>
                </a:lnTo>
                <a:lnTo>
                  <a:pt x="12179402" y="1052646"/>
                </a:lnTo>
                <a:cubicBezTo>
                  <a:pt x="12171074" y="1056168"/>
                  <a:pt x="12161917" y="1058115"/>
                  <a:pt x="12152306" y="1058115"/>
                </a:cubicBezTo>
                <a:cubicBezTo>
                  <a:pt x="12113860" y="1058115"/>
                  <a:pt x="12082694" y="1026956"/>
                  <a:pt x="12082694" y="988505"/>
                </a:cubicBezTo>
                <a:cubicBezTo>
                  <a:pt x="12082694" y="950059"/>
                  <a:pt x="12113860" y="918893"/>
                  <a:pt x="12152306" y="918893"/>
                </a:cubicBezTo>
                <a:close/>
                <a:moveTo>
                  <a:pt x="11734630" y="918893"/>
                </a:moveTo>
                <a:cubicBezTo>
                  <a:pt x="11773076" y="918893"/>
                  <a:pt x="11804243" y="950059"/>
                  <a:pt x="11804243" y="988505"/>
                </a:cubicBezTo>
                <a:cubicBezTo>
                  <a:pt x="11804243" y="1026956"/>
                  <a:pt x="11773076" y="1058115"/>
                  <a:pt x="11734630" y="1058115"/>
                </a:cubicBezTo>
                <a:cubicBezTo>
                  <a:pt x="11696184" y="1058115"/>
                  <a:pt x="11665017" y="1026956"/>
                  <a:pt x="11665017" y="988505"/>
                </a:cubicBezTo>
                <a:cubicBezTo>
                  <a:pt x="11665017" y="950059"/>
                  <a:pt x="11696184" y="918893"/>
                  <a:pt x="11734630" y="918893"/>
                </a:cubicBezTo>
                <a:close/>
                <a:moveTo>
                  <a:pt x="11316953" y="918893"/>
                </a:moveTo>
                <a:cubicBezTo>
                  <a:pt x="11355399" y="918893"/>
                  <a:pt x="11386566" y="950059"/>
                  <a:pt x="11386566" y="988505"/>
                </a:cubicBezTo>
                <a:cubicBezTo>
                  <a:pt x="11386566" y="1026956"/>
                  <a:pt x="11355399" y="1058115"/>
                  <a:pt x="11316953" y="1058115"/>
                </a:cubicBezTo>
                <a:cubicBezTo>
                  <a:pt x="11278507" y="1058115"/>
                  <a:pt x="11247341" y="1026956"/>
                  <a:pt x="11247341" y="988505"/>
                </a:cubicBezTo>
                <a:cubicBezTo>
                  <a:pt x="11247341" y="950059"/>
                  <a:pt x="11278507" y="918893"/>
                  <a:pt x="11316953" y="918893"/>
                </a:cubicBezTo>
                <a:close/>
                <a:moveTo>
                  <a:pt x="10899277" y="918893"/>
                </a:moveTo>
                <a:cubicBezTo>
                  <a:pt x="10937723" y="918893"/>
                  <a:pt x="10968890" y="950059"/>
                  <a:pt x="10968890" y="988505"/>
                </a:cubicBezTo>
                <a:cubicBezTo>
                  <a:pt x="10968890" y="1026956"/>
                  <a:pt x="10937723" y="1058115"/>
                  <a:pt x="10899277" y="1058115"/>
                </a:cubicBezTo>
                <a:cubicBezTo>
                  <a:pt x="10860831" y="1058115"/>
                  <a:pt x="10829664" y="1026956"/>
                  <a:pt x="10829664" y="988505"/>
                </a:cubicBezTo>
                <a:cubicBezTo>
                  <a:pt x="10829664" y="950059"/>
                  <a:pt x="10860831" y="918893"/>
                  <a:pt x="10899277" y="918893"/>
                </a:cubicBezTo>
                <a:close/>
                <a:moveTo>
                  <a:pt x="10481600" y="918893"/>
                </a:moveTo>
                <a:cubicBezTo>
                  <a:pt x="10520046" y="918893"/>
                  <a:pt x="10551213" y="950059"/>
                  <a:pt x="10551213" y="988505"/>
                </a:cubicBezTo>
                <a:cubicBezTo>
                  <a:pt x="10551213" y="1026956"/>
                  <a:pt x="10520046" y="1058115"/>
                  <a:pt x="10481600" y="1058115"/>
                </a:cubicBezTo>
                <a:cubicBezTo>
                  <a:pt x="10443154" y="1058115"/>
                  <a:pt x="10411988" y="1026956"/>
                  <a:pt x="10411988" y="988505"/>
                </a:cubicBezTo>
                <a:cubicBezTo>
                  <a:pt x="10411988" y="950059"/>
                  <a:pt x="10443154" y="918893"/>
                  <a:pt x="10481600" y="918893"/>
                </a:cubicBezTo>
                <a:close/>
                <a:moveTo>
                  <a:pt x="10063924" y="918893"/>
                </a:moveTo>
                <a:cubicBezTo>
                  <a:pt x="10102370" y="918893"/>
                  <a:pt x="10133537" y="950059"/>
                  <a:pt x="10133537" y="988505"/>
                </a:cubicBezTo>
                <a:cubicBezTo>
                  <a:pt x="10133537" y="1026956"/>
                  <a:pt x="10102370" y="1058115"/>
                  <a:pt x="10063924" y="1058115"/>
                </a:cubicBezTo>
                <a:cubicBezTo>
                  <a:pt x="10025478" y="1058115"/>
                  <a:pt x="9994311" y="1026956"/>
                  <a:pt x="9994311" y="988505"/>
                </a:cubicBezTo>
                <a:cubicBezTo>
                  <a:pt x="9994311" y="950059"/>
                  <a:pt x="10025478" y="918893"/>
                  <a:pt x="10063924" y="918893"/>
                </a:cubicBezTo>
                <a:close/>
                <a:moveTo>
                  <a:pt x="9646247" y="918893"/>
                </a:moveTo>
                <a:cubicBezTo>
                  <a:pt x="9684693" y="918893"/>
                  <a:pt x="9715860" y="950059"/>
                  <a:pt x="9715860" y="988505"/>
                </a:cubicBezTo>
                <a:cubicBezTo>
                  <a:pt x="9715860" y="1026956"/>
                  <a:pt x="9684693" y="1058115"/>
                  <a:pt x="9646247" y="1058115"/>
                </a:cubicBezTo>
                <a:cubicBezTo>
                  <a:pt x="9607802" y="1058115"/>
                  <a:pt x="9576635" y="1026956"/>
                  <a:pt x="9576635" y="988505"/>
                </a:cubicBezTo>
                <a:cubicBezTo>
                  <a:pt x="9576635" y="950059"/>
                  <a:pt x="9607802" y="918893"/>
                  <a:pt x="9646247" y="918893"/>
                </a:cubicBezTo>
                <a:close/>
                <a:moveTo>
                  <a:pt x="9228571" y="918893"/>
                </a:moveTo>
                <a:cubicBezTo>
                  <a:pt x="9267017" y="918893"/>
                  <a:pt x="9298184" y="950060"/>
                  <a:pt x="9298184" y="988505"/>
                </a:cubicBezTo>
                <a:cubicBezTo>
                  <a:pt x="9298184" y="1026956"/>
                  <a:pt x="9267017" y="1058115"/>
                  <a:pt x="9228571" y="1058115"/>
                </a:cubicBezTo>
                <a:cubicBezTo>
                  <a:pt x="9190125" y="1058115"/>
                  <a:pt x="9158958" y="1026956"/>
                  <a:pt x="9158958" y="988505"/>
                </a:cubicBezTo>
                <a:cubicBezTo>
                  <a:pt x="9158958" y="950060"/>
                  <a:pt x="9190125" y="918893"/>
                  <a:pt x="9228571" y="918893"/>
                </a:cubicBezTo>
                <a:close/>
                <a:moveTo>
                  <a:pt x="3381297" y="612615"/>
                </a:moveTo>
                <a:cubicBezTo>
                  <a:pt x="3419743" y="612615"/>
                  <a:pt x="3450910" y="643781"/>
                  <a:pt x="3450910" y="682224"/>
                </a:cubicBezTo>
                <a:cubicBezTo>
                  <a:pt x="3450910" y="720669"/>
                  <a:pt x="3419743" y="751835"/>
                  <a:pt x="3381297" y="751835"/>
                </a:cubicBezTo>
                <a:cubicBezTo>
                  <a:pt x="3342844" y="751835"/>
                  <a:pt x="3311676" y="720669"/>
                  <a:pt x="3311676" y="682224"/>
                </a:cubicBezTo>
                <a:cubicBezTo>
                  <a:pt x="3311676" y="643781"/>
                  <a:pt x="3342844" y="612615"/>
                  <a:pt x="3381297" y="612615"/>
                </a:cubicBezTo>
                <a:close/>
                <a:moveTo>
                  <a:pt x="2963604" y="612615"/>
                </a:moveTo>
                <a:cubicBezTo>
                  <a:pt x="3002050" y="612615"/>
                  <a:pt x="3033216" y="643781"/>
                  <a:pt x="3033216" y="682226"/>
                </a:cubicBezTo>
                <a:cubicBezTo>
                  <a:pt x="3033216" y="720669"/>
                  <a:pt x="3002050" y="751835"/>
                  <a:pt x="2963604" y="751835"/>
                </a:cubicBezTo>
                <a:cubicBezTo>
                  <a:pt x="2925156" y="751835"/>
                  <a:pt x="2893985" y="720669"/>
                  <a:pt x="2893985" y="682226"/>
                </a:cubicBezTo>
                <a:cubicBezTo>
                  <a:pt x="2893985" y="643781"/>
                  <a:pt x="2925156" y="612615"/>
                  <a:pt x="2963604" y="612615"/>
                </a:cubicBezTo>
                <a:close/>
                <a:moveTo>
                  <a:pt x="2545908" y="612615"/>
                </a:moveTo>
                <a:cubicBezTo>
                  <a:pt x="2584354" y="612615"/>
                  <a:pt x="2615520" y="643781"/>
                  <a:pt x="2615520" y="682226"/>
                </a:cubicBezTo>
                <a:cubicBezTo>
                  <a:pt x="2615520" y="720669"/>
                  <a:pt x="2584354" y="751835"/>
                  <a:pt x="2545908" y="751835"/>
                </a:cubicBezTo>
                <a:cubicBezTo>
                  <a:pt x="2507462" y="751835"/>
                  <a:pt x="2476292" y="720669"/>
                  <a:pt x="2476292" y="682226"/>
                </a:cubicBezTo>
                <a:cubicBezTo>
                  <a:pt x="2476292" y="643781"/>
                  <a:pt x="2507462" y="612615"/>
                  <a:pt x="2545908" y="612615"/>
                </a:cubicBezTo>
                <a:close/>
                <a:moveTo>
                  <a:pt x="2128212" y="612615"/>
                </a:moveTo>
                <a:cubicBezTo>
                  <a:pt x="2166658" y="612615"/>
                  <a:pt x="2197824" y="643781"/>
                  <a:pt x="2197824" y="682226"/>
                </a:cubicBezTo>
                <a:cubicBezTo>
                  <a:pt x="2197824" y="720671"/>
                  <a:pt x="2166658" y="751836"/>
                  <a:pt x="2128212" y="751836"/>
                </a:cubicBezTo>
                <a:cubicBezTo>
                  <a:pt x="2089765" y="751836"/>
                  <a:pt x="2058597" y="720671"/>
                  <a:pt x="2058597" y="682226"/>
                </a:cubicBezTo>
                <a:cubicBezTo>
                  <a:pt x="2058597" y="643781"/>
                  <a:pt x="2089765" y="612615"/>
                  <a:pt x="2128212" y="612615"/>
                </a:cubicBezTo>
                <a:close/>
                <a:moveTo>
                  <a:pt x="1710514" y="612615"/>
                </a:moveTo>
                <a:cubicBezTo>
                  <a:pt x="1748962" y="612615"/>
                  <a:pt x="1780127" y="643781"/>
                  <a:pt x="1780127" y="682226"/>
                </a:cubicBezTo>
                <a:cubicBezTo>
                  <a:pt x="1780127" y="720671"/>
                  <a:pt x="1748962" y="751836"/>
                  <a:pt x="1710514" y="751836"/>
                </a:cubicBezTo>
                <a:cubicBezTo>
                  <a:pt x="1672062" y="751836"/>
                  <a:pt x="1640887" y="720671"/>
                  <a:pt x="1640887" y="682226"/>
                </a:cubicBezTo>
                <a:cubicBezTo>
                  <a:pt x="1640887" y="643781"/>
                  <a:pt x="1672062" y="612615"/>
                  <a:pt x="1710514" y="612615"/>
                </a:cubicBezTo>
                <a:close/>
                <a:moveTo>
                  <a:pt x="1292818" y="612615"/>
                </a:moveTo>
                <a:cubicBezTo>
                  <a:pt x="1331264" y="612615"/>
                  <a:pt x="1362431" y="643781"/>
                  <a:pt x="1362431" y="682226"/>
                </a:cubicBezTo>
                <a:cubicBezTo>
                  <a:pt x="1362431" y="720671"/>
                  <a:pt x="1331264" y="751836"/>
                  <a:pt x="1292818" y="751836"/>
                </a:cubicBezTo>
                <a:cubicBezTo>
                  <a:pt x="1254372" y="751836"/>
                  <a:pt x="1223206" y="720671"/>
                  <a:pt x="1223206" y="682226"/>
                </a:cubicBezTo>
                <a:cubicBezTo>
                  <a:pt x="1223206" y="643781"/>
                  <a:pt x="1254372" y="612615"/>
                  <a:pt x="1292818" y="612615"/>
                </a:cubicBezTo>
                <a:close/>
                <a:moveTo>
                  <a:pt x="875152" y="612615"/>
                </a:moveTo>
                <a:cubicBezTo>
                  <a:pt x="913598" y="612615"/>
                  <a:pt x="944764" y="643781"/>
                  <a:pt x="944764" y="682226"/>
                </a:cubicBezTo>
                <a:cubicBezTo>
                  <a:pt x="944764" y="720671"/>
                  <a:pt x="913598" y="751836"/>
                  <a:pt x="875152" y="751836"/>
                </a:cubicBezTo>
                <a:cubicBezTo>
                  <a:pt x="836704" y="751836"/>
                  <a:pt x="805538" y="720671"/>
                  <a:pt x="805538" y="682226"/>
                </a:cubicBezTo>
                <a:cubicBezTo>
                  <a:pt x="805538" y="643781"/>
                  <a:pt x="836704" y="612615"/>
                  <a:pt x="875152" y="612615"/>
                </a:cubicBezTo>
                <a:close/>
                <a:moveTo>
                  <a:pt x="457475" y="612615"/>
                </a:moveTo>
                <a:cubicBezTo>
                  <a:pt x="495922" y="612615"/>
                  <a:pt x="527090" y="643781"/>
                  <a:pt x="527090" y="682226"/>
                </a:cubicBezTo>
                <a:cubicBezTo>
                  <a:pt x="527090" y="720671"/>
                  <a:pt x="495922" y="751836"/>
                  <a:pt x="457475" y="751836"/>
                </a:cubicBezTo>
                <a:cubicBezTo>
                  <a:pt x="419028" y="751836"/>
                  <a:pt x="387861" y="720671"/>
                  <a:pt x="387861" y="682226"/>
                </a:cubicBezTo>
                <a:cubicBezTo>
                  <a:pt x="387861" y="643781"/>
                  <a:pt x="419028" y="612615"/>
                  <a:pt x="457475" y="612615"/>
                </a:cubicBezTo>
                <a:close/>
                <a:moveTo>
                  <a:pt x="39801" y="612615"/>
                </a:moveTo>
                <a:cubicBezTo>
                  <a:pt x="78247" y="612615"/>
                  <a:pt x="109414" y="643781"/>
                  <a:pt x="109414" y="682226"/>
                </a:cubicBezTo>
                <a:cubicBezTo>
                  <a:pt x="109414" y="720671"/>
                  <a:pt x="78247" y="751836"/>
                  <a:pt x="39801" y="751836"/>
                </a:cubicBezTo>
                <a:cubicBezTo>
                  <a:pt x="30190" y="751836"/>
                  <a:pt x="21033" y="749888"/>
                  <a:pt x="12705" y="746366"/>
                </a:cubicBezTo>
                <a:lnTo>
                  <a:pt x="0" y="737800"/>
                </a:lnTo>
                <a:lnTo>
                  <a:pt x="0" y="626651"/>
                </a:lnTo>
                <a:lnTo>
                  <a:pt x="12705" y="618086"/>
                </a:lnTo>
                <a:cubicBezTo>
                  <a:pt x="21033" y="614563"/>
                  <a:pt x="30190" y="612615"/>
                  <a:pt x="39801" y="612615"/>
                </a:cubicBezTo>
                <a:close/>
                <a:moveTo>
                  <a:pt x="6304836" y="612614"/>
                </a:moveTo>
                <a:cubicBezTo>
                  <a:pt x="6343282" y="612614"/>
                  <a:pt x="6374449" y="643780"/>
                  <a:pt x="6374449" y="682224"/>
                </a:cubicBezTo>
                <a:cubicBezTo>
                  <a:pt x="6374449" y="720669"/>
                  <a:pt x="6343282" y="751835"/>
                  <a:pt x="6304836" y="751835"/>
                </a:cubicBezTo>
                <a:cubicBezTo>
                  <a:pt x="6266390" y="751835"/>
                  <a:pt x="6235223" y="720669"/>
                  <a:pt x="6235223" y="682224"/>
                </a:cubicBezTo>
                <a:cubicBezTo>
                  <a:pt x="6235223" y="643780"/>
                  <a:pt x="6266390" y="612614"/>
                  <a:pt x="6304836" y="612614"/>
                </a:cubicBezTo>
                <a:close/>
                <a:moveTo>
                  <a:pt x="5887160" y="612614"/>
                </a:moveTo>
                <a:cubicBezTo>
                  <a:pt x="5925606" y="612614"/>
                  <a:pt x="5956772" y="643780"/>
                  <a:pt x="5956772" y="682224"/>
                </a:cubicBezTo>
                <a:cubicBezTo>
                  <a:pt x="5956772" y="720669"/>
                  <a:pt x="5925606" y="751835"/>
                  <a:pt x="5887160" y="751835"/>
                </a:cubicBezTo>
                <a:cubicBezTo>
                  <a:pt x="5848714" y="751835"/>
                  <a:pt x="5817547" y="720669"/>
                  <a:pt x="5817547" y="682224"/>
                </a:cubicBezTo>
                <a:cubicBezTo>
                  <a:pt x="5817547" y="643780"/>
                  <a:pt x="5848714" y="612614"/>
                  <a:pt x="5887160" y="612614"/>
                </a:cubicBezTo>
                <a:close/>
                <a:moveTo>
                  <a:pt x="5469483" y="612614"/>
                </a:moveTo>
                <a:cubicBezTo>
                  <a:pt x="5507929" y="612614"/>
                  <a:pt x="5539096" y="643780"/>
                  <a:pt x="5539096" y="682224"/>
                </a:cubicBezTo>
                <a:cubicBezTo>
                  <a:pt x="5539096" y="720669"/>
                  <a:pt x="5507929" y="751835"/>
                  <a:pt x="5469483" y="751835"/>
                </a:cubicBezTo>
                <a:cubicBezTo>
                  <a:pt x="5431037" y="751835"/>
                  <a:pt x="5399870" y="720669"/>
                  <a:pt x="5399870" y="682224"/>
                </a:cubicBezTo>
                <a:cubicBezTo>
                  <a:pt x="5399870" y="643780"/>
                  <a:pt x="5431037" y="612614"/>
                  <a:pt x="5469483" y="612614"/>
                </a:cubicBezTo>
                <a:close/>
                <a:moveTo>
                  <a:pt x="5051807" y="612614"/>
                </a:moveTo>
                <a:cubicBezTo>
                  <a:pt x="5090253" y="612614"/>
                  <a:pt x="5121419" y="643780"/>
                  <a:pt x="5121419" y="682224"/>
                </a:cubicBezTo>
                <a:cubicBezTo>
                  <a:pt x="5121419" y="720669"/>
                  <a:pt x="5090253" y="751835"/>
                  <a:pt x="5051807" y="751835"/>
                </a:cubicBezTo>
                <a:cubicBezTo>
                  <a:pt x="5013361" y="751835"/>
                  <a:pt x="4982194" y="720669"/>
                  <a:pt x="4982194" y="682224"/>
                </a:cubicBezTo>
                <a:cubicBezTo>
                  <a:pt x="4982194" y="643780"/>
                  <a:pt x="5013361" y="612614"/>
                  <a:pt x="5051807" y="612614"/>
                </a:cubicBezTo>
                <a:close/>
                <a:moveTo>
                  <a:pt x="4634130" y="612614"/>
                </a:moveTo>
                <a:cubicBezTo>
                  <a:pt x="4672576" y="612614"/>
                  <a:pt x="4703743" y="643780"/>
                  <a:pt x="4703743" y="682224"/>
                </a:cubicBezTo>
                <a:cubicBezTo>
                  <a:pt x="4703743" y="720669"/>
                  <a:pt x="4672576" y="751835"/>
                  <a:pt x="4634130" y="751835"/>
                </a:cubicBezTo>
                <a:cubicBezTo>
                  <a:pt x="4595684" y="751835"/>
                  <a:pt x="4564517" y="720669"/>
                  <a:pt x="4564517" y="682224"/>
                </a:cubicBezTo>
                <a:cubicBezTo>
                  <a:pt x="4564517" y="643780"/>
                  <a:pt x="4595684" y="612614"/>
                  <a:pt x="4634130" y="612614"/>
                </a:cubicBezTo>
                <a:close/>
                <a:moveTo>
                  <a:pt x="4216632" y="612614"/>
                </a:moveTo>
                <a:cubicBezTo>
                  <a:pt x="4255078" y="612614"/>
                  <a:pt x="4286066" y="643780"/>
                  <a:pt x="4286066" y="682224"/>
                </a:cubicBezTo>
                <a:cubicBezTo>
                  <a:pt x="4286066" y="720669"/>
                  <a:pt x="4255078" y="751835"/>
                  <a:pt x="4216632" y="751835"/>
                </a:cubicBezTo>
                <a:cubicBezTo>
                  <a:pt x="4178187" y="751835"/>
                  <a:pt x="4147020" y="720669"/>
                  <a:pt x="4147020" y="682224"/>
                </a:cubicBezTo>
                <a:cubicBezTo>
                  <a:pt x="4147020" y="643780"/>
                  <a:pt x="4178187" y="612614"/>
                  <a:pt x="4216632" y="612614"/>
                </a:cubicBezTo>
                <a:close/>
                <a:moveTo>
                  <a:pt x="3798963" y="612614"/>
                </a:moveTo>
                <a:cubicBezTo>
                  <a:pt x="3837402" y="612614"/>
                  <a:pt x="3868572" y="643780"/>
                  <a:pt x="3868572" y="682224"/>
                </a:cubicBezTo>
                <a:cubicBezTo>
                  <a:pt x="3868572" y="720669"/>
                  <a:pt x="3837402" y="751835"/>
                  <a:pt x="3798963" y="751835"/>
                </a:cubicBezTo>
                <a:cubicBezTo>
                  <a:pt x="3760513" y="751835"/>
                  <a:pt x="3729350" y="720669"/>
                  <a:pt x="3729350" y="682224"/>
                </a:cubicBezTo>
                <a:cubicBezTo>
                  <a:pt x="3729350" y="643780"/>
                  <a:pt x="3760513" y="612614"/>
                  <a:pt x="3798963" y="612614"/>
                </a:cubicBezTo>
                <a:close/>
                <a:moveTo>
                  <a:pt x="10899277" y="612613"/>
                </a:moveTo>
                <a:cubicBezTo>
                  <a:pt x="10937723" y="612613"/>
                  <a:pt x="10968890" y="643779"/>
                  <a:pt x="10968890" y="682222"/>
                </a:cubicBezTo>
                <a:cubicBezTo>
                  <a:pt x="10968890" y="720667"/>
                  <a:pt x="10937723" y="751832"/>
                  <a:pt x="10899277" y="751832"/>
                </a:cubicBezTo>
                <a:cubicBezTo>
                  <a:pt x="10860831" y="751832"/>
                  <a:pt x="10829664" y="720667"/>
                  <a:pt x="10829664" y="682222"/>
                </a:cubicBezTo>
                <a:cubicBezTo>
                  <a:pt x="10829664" y="643779"/>
                  <a:pt x="10860831" y="612613"/>
                  <a:pt x="10899277" y="612613"/>
                </a:cubicBezTo>
                <a:close/>
                <a:moveTo>
                  <a:pt x="10481600" y="612613"/>
                </a:moveTo>
                <a:cubicBezTo>
                  <a:pt x="10520046" y="612613"/>
                  <a:pt x="10551213" y="643779"/>
                  <a:pt x="10551213" y="682223"/>
                </a:cubicBezTo>
                <a:cubicBezTo>
                  <a:pt x="10551213" y="720667"/>
                  <a:pt x="10520046" y="751832"/>
                  <a:pt x="10481600" y="751832"/>
                </a:cubicBezTo>
                <a:cubicBezTo>
                  <a:pt x="10443154" y="751832"/>
                  <a:pt x="10411988" y="720667"/>
                  <a:pt x="10411988" y="682223"/>
                </a:cubicBezTo>
                <a:cubicBezTo>
                  <a:pt x="10411988" y="643779"/>
                  <a:pt x="10443154" y="612613"/>
                  <a:pt x="10481600" y="612613"/>
                </a:cubicBezTo>
                <a:close/>
                <a:moveTo>
                  <a:pt x="10063924" y="612613"/>
                </a:moveTo>
                <a:cubicBezTo>
                  <a:pt x="10102370" y="612613"/>
                  <a:pt x="10133537" y="643779"/>
                  <a:pt x="10133537" y="682223"/>
                </a:cubicBezTo>
                <a:cubicBezTo>
                  <a:pt x="10133537" y="720668"/>
                  <a:pt x="10102370" y="751834"/>
                  <a:pt x="10063924" y="751834"/>
                </a:cubicBezTo>
                <a:cubicBezTo>
                  <a:pt x="10025478" y="751834"/>
                  <a:pt x="9994311" y="720668"/>
                  <a:pt x="9994311" y="682223"/>
                </a:cubicBezTo>
                <a:cubicBezTo>
                  <a:pt x="9994311" y="643779"/>
                  <a:pt x="10025478" y="612613"/>
                  <a:pt x="10063924" y="612613"/>
                </a:cubicBezTo>
                <a:close/>
                <a:moveTo>
                  <a:pt x="9646247" y="612613"/>
                </a:moveTo>
                <a:cubicBezTo>
                  <a:pt x="9684693" y="612613"/>
                  <a:pt x="9715860" y="643779"/>
                  <a:pt x="9715860" y="682223"/>
                </a:cubicBezTo>
                <a:cubicBezTo>
                  <a:pt x="9715860" y="720668"/>
                  <a:pt x="9684693" y="751834"/>
                  <a:pt x="9646247" y="751834"/>
                </a:cubicBezTo>
                <a:cubicBezTo>
                  <a:pt x="9607802" y="751834"/>
                  <a:pt x="9576635" y="720668"/>
                  <a:pt x="9576635" y="682223"/>
                </a:cubicBezTo>
                <a:cubicBezTo>
                  <a:pt x="9576635" y="643779"/>
                  <a:pt x="9607802" y="612613"/>
                  <a:pt x="9646247" y="612613"/>
                </a:cubicBezTo>
                <a:close/>
                <a:moveTo>
                  <a:pt x="9228571" y="612613"/>
                </a:moveTo>
                <a:cubicBezTo>
                  <a:pt x="9267017" y="612613"/>
                  <a:pt x="9298184" y="643779"/>
                  <a:pt x="9298184" y="682223"/>
                </a:cubicBezTo>
                <a:cubicBezTo>
                  <a:pt x="9298184" y="720668"/>
                  <a:pt x="9267017" y="751834"/>
                  <a:pt x="9228571" y="751834"/>
                </a:cubicBezTo>
                <a:cubicBezTo>
                  <a:pt x="9190125" y="751834"/>
                  <a:pt x="9158958" y="720668"/>
                  <a:pt x="9158958" y="682223"/>
                </a:cubicBezTo>
                <a:cubicBezTo>
                  <a:pt x="9158958" y="643779"/>
                  <a:pt x="9190125" y="612613"/>
                  <a:pt x="9228571" y="612613"/>
                </a:cubicBezTo>
                <a:close/>
                <a:moveTo>
                  <a:pt x="8810895" y="612613"/>
                </a:moveTo>
                <a:cubicBezTo>
                  <a:pt x="8849341" y="612613"/>
                  <a:pt x="8880507" y="643779"/>
                  <a:pt x="8880507" y="682223"/>
                </a:cubicBezTo>
                <a:cubicBezTo>
                  <a:pt x="8880507" y="720668"/>
                  <a:pt x="8849341" y="751834"/>
                  <a:pt x="8810895" y="751834"/>
                </a:cubicBezTo>
                <a:cubicBezTo>
                  <a:pt x="8772449" y="751834"/>
                  <a:pt x="8741282" y="720668"/>
                  <a:pt x="8741282" y="682223"/>
                </a:cubicBezTo>
                <a:cubicBezTo>
                  <a:pt x="8741282" y="643779"/>
                  <a:pt x="8772449" y="612613"/>
                  <a:pt x="8810895" y="612613"/>
                </a:cubicBezTo>
                <a:close/>
                <a:moveTo>
                  <a:pt x="8393218" y="612613"/>
                </a:moveTo>
                <a:cubicBezTo>
                  <a:pt x="8431664" y="612613"/>
                  <a:pt x="8462831" y="643779"/>
                  <a:pt x="8462831" y="682223"/>
                </a:cubicBezTo>
                <a:cubicBezTo>
                  <a:pt x="8462831" y="720668"/>
                  <a:pt x="8431664" y="751834"/>
                  <a:pt x="8393218" y="751834"/>
                </a:cubicBezTo>
                <a:cubicBezTo>
                  <a:pt x="8354772" y="751834"/>
                  <a:pt x="8323606" y="720668"/>
                  <a:pt x="8323606" y="682223"/>
                </a:cubicBezTo>
                <a:cubicBezTo>
                  <a:pt x="8323606" y="643779"/>
                  <a:pt x="8354772" y="612613"/>
                  <a:pt x="8393218" y="612613"/>
                </a:cubicBezTo>
                <a:close/>
                <a:moveTo>
                  <a:pt x="7975542" y="612613"/>
                </a:moveTo>
                <a:cubicBezTo>
                  <a:pt x="8013988" y="612613"/>
                  <a:pt x="8045155" y="643779"/>
                  <a:pt x="8045155" y="682223"/>
                </a:cubicBezTo>
                <a:cubicBezTo>
                  <a:pt x="8045155" y="720668"/>
                  <a:pt x="8013988" y="751834"/>
                  <a:pt x="7975542" y="751834"/>
                </a:cubicBezTo>
                <a:cubicBezTo>
                  <a:pt x="7937096" y="751834"/>
                  <a:pt x="7905929" y="720668"/>
                  <a:pt x="7905929" y="682223"/>
                </a:cubicBezTo>
                <a:cubicBezTo>
                  <a:pt x="7905929" y="643779"/>
                  <a:pt x="7937096" y="612613"/>
                  <a:pt x="7975542" y="612613"/>
                </a:cubicBezTo>
                <a:close/>
                <a:moveTo>
                  <a:pt x="7557865" y="612613"/>
                </a:moveTo>
                <a:cubicBezTo>
                  <a:pt x="7596311" y="612613"/>
                  <a:pt x="7627478" y="643779"/>
                  <a:pt x="7627478" y="682223"/>
                </a:cubicBezTo>
                <a:cubicBezTo>
                  <a:pt x="7627478" y="720668"/>
                  <a:pt x="7596311" y="751834"/>
                  <a:pt x="7557865" y="751834"/>
                </a:cubicBezTo>
                <a:cubicBezTo>
                  <a:pt x="7519419" y="751834"/>
                  <a:pt x="7488253" y="720668"/>
                  <a:pt x="7488253" y="682223"/>
                </a:cubicBezTo>
                <a:cubicBezTo>
                  <a:pt x="7488253" y="643779"/>
                  <a:pt x="7519419" y="612613"/>
                  <a:pt x="7557865" y="612613"/>
                </a:cubicBezTo>
                <a:close/>
                <a:moveTo>
                  <a:pt x="7140189" y="612613"/>
                </a:moveTo>
                <a:cubicBezTo>
                  <a:pt x="7178635" y="612613"/>
                  <a:pt x="7209802" y="643780"/>
                  <a:pt x="7209802" y="682223"/>
                </a:cubicBezTo>
                <a:cubicBezTo>
                  <a:pt x="7209802" y="720668"/>
                  <a:pt x="7178635" y="751834"/>
                  <a:pt x="7140189" y="751834"/>
                </a:cubicBezTo>
                <a:cubicBezTo>
                  <a:pt x="7101743" y="751834"/>
                  <a:pt x="7070576" y="720668"/>
                  <a:pt x="7070576" y="682223"/>
                </a:cubicBezTo>
                <a:cubicBezTo>
                  <a:pt x="7070576" y="643780"/>
                  <a:pt x="7101743" y="612613"/>
                  <a:pt x="7140189" y="612613"/>
                </a:cubicBezTo>
                <a:close/>
                <a:moveTo>
                  <a:pt x="6722513" y="612613"/>
                </a:moveTo>
                <a:cubicBezTo>
                  <a:pt x="6760958" y="612613"/>
                  <a:pt x="6792125" y="643780"/>
                  <a:pt x="6792125" y="682224"/>
                </a:cubicBezTo>
                <a:cubicBezTo>
                  <a:pt x="6792125" y="720668"/>
                  <a:pt x="6760958" y="751834"/>
                  <a:pt x="6722513" y="751834"/>
                </a:cubicBezTo>
                <a:cubicBezTo>
                  <a:pt x="6684067" y="751834"/>
                  <a:pt x="6652900" y="720668"/>
                  <a:pt x="6652900" y="682224"/>
                </a:cubicBezTo>
                <a:cubicBezTo>
                  <a:pt x="6652900" y="643780"/>
                  <a:pt x="6684067" y="612613"/>
                  <a:pt x="6722513" y="612613"/>
                </a:cubicBezTo>
                <a:close/>
                <a:moveTo>
                  <a:pt x="12152306" y="612612"/>
                </a:moveTo>
                <a:cubicBezTo>
                  <a:pt x="12161917" y="612612"/>
                  <a:pt x="12171074" y="614560"/>
                  <a:pt x="12179402" y="618082"/>
                </a:cubicBezTo>
                <a:lnTo>
                  <a:pt x="12192000" y="626575"/>
                </a:lnTo>
                <a:lnTo>
                  <a:pt x="12192000" y="737869"/>
                </a:lnTo>
                <a:lnTo>
                  <a:pt x="12179402" y="746362"/>
                </a:lnTo>
                <a:cubicBezTo>
                  <a:pt x="12171074" y="749885"/>
                  <a:pt x="12161917" y="751832"/>
                  <a:pt x="12152306" y="751832"/>
                </a:cubicBezTo>
                <a:cubicBezTo>
                  <a:pt x="12113860" y="751832"/>
                  <a:pt x="12082694" y="720667"/>
                  <a:pt x="12082694" y="682222"/>
                </a:cubicBezTo>
                <a:cubicBezTo>
                  <a:pt x="12082694" y="643777"/>
                  <a:pt x="12113860" y="612612"/>
                  <a:pt x="12152306" y="612612"/>
                </a:cubicBezTo>
                <a:close/>
                <a:moveTo>
                  <a:pt x="11734630" y="612612"/>
                </a:moveTo>
                <a:cubicBezTo>
                  <a:pt x="11773076" y="612612"/>
                  <a:pt x="11804243" y="643777"/>
                  <a:pt x="11804243" y="682222"/>
                </a:cubicBezTo>
                <a:cubicBezTo>
                  <a:pt x="11804243" y="720667"/>
                  <a:pt x="11773076" y="751832"/>
                  <a:pt x="11734630" y="751832"/>
                </a:cubicBezTo>
                <a:cubicBezTo>
                  <a:pt x="11696184" y="751832"/>
                  <a:pt x="11665017" y="720667"/>
                  <a:pt x="11665017" y="682222"/>
                </a:cubicBezTo>
                <a:cubicBezTo>
                  <a:pt x="11665017" y="643777"/>
                  <a:pt x="11696184" y="612612"/>
                  <a:pt x="11734630" y="612612"/>
                </a:cubicBezTo>
                <a:close/>
                <a:moveTo>
                  <a:pt x="11316953" y="612612"/>
                </a:moveTo>
                <a:cubicBezTo>
                  <a:pt x="11355399" y="612612"/>
                  <a:pt x="11386566" y="643777"/>
                  <a:pt x="11386566" y="682222"/>
                </a:cubicBezTo>
                <a:cubicBezTo>
                  <a:pt x="11386566" y="720667"/>
                  <a:pt x="11355399" y="751832"/>
                  <a:pt x="11316953" y="751832"/>
                </a:cubicBezTo>
                <a:cubicBezTo>
                  <a:pt x="11278507" y="751832"/>
                  <a:pt x="11247341" y="720667"/>
                  <a:pt x="11247341" y="682222"/>
                </a:cubicBezTo>
                <a:cubicBezTo>
                  <a:pt x="11247341" y="643777"/>
                  <a:pt x="11278507" y="612612"/>
                  <a:pt x="11316953" y="612612"/>
                </a:cubicBezTo>
                <a:close/>
                <a:moveTo>
                  <a:pt x="2545915" y="306323"/>
                </a:moveTo>
                <a:cubicBezTo>
                  <a:pt x="2584361" y="306323"/>
                  <a:pt x="2615528" y="337491"/>
                  <a:pt x="2615528" y="375939"/>
                </a:cubicBezTo>
                <a:cubicBezTo>
                  <a:pt x="2615528" y="414388"/>
                  <a:pt x="2584361" y="445553"/>
                  <a:pt x="2545915" y="445553"/>
                </a:cubicBezTo>
                <a:cubicBezTo>
                  <a:pt x="2507469" y="445553"/>
                  <a:pt x="2476300" y="414388"/>
                  <a:pt x="2476300" y="375939"/>
                </a:cubicBezTo>
                <a:cubicBezTo>
                  <a:pt x="2476300" y="337491"/>
                  <a:pt x="2507469" y="306323"/>
                  <a:pt x="2545915" y="306323"/>
                </a:cubicBezTo>
                <a:close/>
                <a:moveTo>
                  <a:pt x="2128217" y="306323"/>
                </a:moveTo>
                <a:cubicBezTo>
                  <a:pt x="2166664" y="306323"/>
                  <a:pt x="2197830" y="337491"/>
                  <a:pt x="2197830" y="375939"/>
                </a:cubicBezTo>
                <a:cubicBezTo>
                  <a:pt x="2197830" y="414388"/>
                  <a:pt x="2166664" y="445553"/>
                  <a:pt x="2128217" y="445553"/>
                </a:cubicBezTo>
                <a:cubicBezTo>
                  <a:pt x="2089772" y="445553"/>
                  <a:pt x="2058605" y="414388"/>
                  <a:pt x="2058605" y="375939"/>
                </a:cubicBezTo>
                <a:cubicBezTo>
                  <a:pt x="2058605" y="337491"/>
                  <a:pt x="2089772" y="306323"/>
                  <a:pt x="2128217" y="306323"/>
                </a:cubicBezTo>
                <a:close/>
                <a:moveTo>
                  <a:pt x="1710520" y="306323"/>
                </a:moveTo>
                <a:cubicBezTo>
                  <a:pt x="1748966" y="306323"/>
                  <a:pt x="1780133" y="337492"/>
                  <a:pt x="1780133" y="375941"/>
                </a:cubicBezTo>
                <a:cubicBezTo>
                  <a:pt x="1780133" y="414389"/>
                  <a:pt x="1748966" y="445555"/>
                  <a:pt x="1710520" y="445555"/>
                </a:cubicBezTo>
                <a:cubicBezTo>
                  <a:pt x="1672067" y="445555"/>
                  <a:pt x="1640892" y="414389"/>
                  <a:pt x="1640892" y="375941"/>
                </a:cubicBezTo>
                <a:cubicBezTo>
                  <a:pt x="1640892" y="337492"/>
                  <a:pt x="1672067" y="306323"/>
                  <a:pt x="1710520" y="306323"/>
                </a:cubicBezTo>
                <a:close/>
                <a:moveTo>
                  <a:pt x="1292823" y="306323"/>
                </a:moveTo>
                <a:cubicBezTo>
                  <a:pt x="1331269" y="306323"/>
                  <a:pt x="1362436" y="337492"/>
                  <a:pt x="1362436" y="375941"/>
                </a:cubicBezTo>
                <a:cubicBezTo>
                  <a:pt x="1362436" y="414389"/>
                  <a:pt x="1331269" y="445555"/>
                  <a:pt x="1292823" y="445555"/>
                </a:cubicBezTo>
                <a:cubicBezTo>
                  <a:pt x="1254377" y="445555"/>
                  <a:pt x="1223210" y="414389"/>
                  <a:pt x="1223210" y="375941"/>
                </a:cubicBezTo>
                <a:cubicBezTo>
                  <a:pt x="1223210" y="337492"/>
                  <a:pt x="1254377" y="306323"/>
                  <a:pt x="1292823" y="306323"/>
                </a:cubicBezTo>
                <a:close/>
                <a:moveTo>
                  <a:pt x="875156" y="306323"/>
                </a:moveTo>
                <a:cubicBezTo>
                  <a:pt x="913602" y="306323"/>
                  <a:pt x="944769" y="337492"/>
                  <a:pt x="944769" y="375941"/>
                </a:cubicBezTo>
                <a:cubicBezTo>
                  <a:pt x="944769" y="414389"/>
                  <a:pt x="913602" y="445555"/>
                  <a:pt x="875156" y="445555"/>
                </a:cubicBezTo>
                <a:cubicBezTo>
                  <a:pt x="836709" y="445555"/>
                  <a:pt x="805543" y="414389"/>
                  <a:pt x="805543" y="375941"/>
                </a:cubicBezTo>
                <a:cubicBezTo>
                  <a:pt x="805543" y="337492"/>
                  <a:pt x="836709" y="306323"/>
                  <a:pt x="875156" y="306323"/>
                </a:cubicBezTo>
                <a:close/>
                <a:moveTo>
                  <a:pt x="457480" y="306323"/>
                </a:moveTo>
                <a:cubicBezTo>
                  <a:pt x="495927" y="306323"/>
                  <a:pt x="527096" y="337492"/>
                  <a:pt x="527096" y="375941"/>
                </a:cubicBezTo>
                <a:cubicBezTo>
                  <a:pt x="527096" y="414389"/>
                  <a:pt x="495927" y="445555"/>
                  <a:pt x="457480" y="445555"/>
                </a:cubicBezTo>
                <a:cubicBezTo>
                  <a:pt x="419033" y="445555"/>
                  <a:pt x="387866" y="414389"/>
                  <a:pt x="387866" y="375941"/>
                </a:cubicBezTo>
                <a:cubicBezTo>
                  <a:pt x="387866" y="337492"/>
                  <a:pt x="419033" y="306323"/>
                  <a:pt x="457480" y="306323"/>
                </a:cubicBezTo>
                <a:close/>
                <a:moveTo>
                  <a:pt x="39806" y="306323"/>
                </a:moveTo>
                <a:cubicBezTo>
                  <a:pt x="78252" y="306323"/>
                  <a:pt x="109419" y="337492"/>
                  <a:pt x="109419" y="375941"/>
                </a:cubicBezTo>
                <a:cubicBezTo>
                  <a:pt x="109419" y="414389"/>
                  <a:pt x="78252" y="445555"/>
                  <a:pt x="39806" y="445555"/>
                </a:cubicBezTo>
                <a:cubicBezTo>
                  <a:pt x="30194" y="445555"/>
                  <a:pt x="21038" y="443607"/>
                  <a:pt x="12710" y="440084"/>
                </a:cubicBezTo>
                <a:lnTo>
                  <a:pt x="0" y="431515"/>
                </a:lnTo>
                <a:lnTo>
                  <a:pt x="0" y="320364"/>
                </a:lnTo>
                <a:lnTo>
                  <a:pt x="12710" y="311794"/>
                </a:lnTo>
                <a:cubicBezTo>
                  <a:pt x="21038" y="308271"/>
                  <a:pt x="30194" y="306323"/>
                  <a:pt x="39806" y="306323"/>
                </a:cubicBezTo>
                <a:close/>
                <a:moveTo>
                  <a:pt x="6304836" y="306322"/>
                </a:moveTo>
                <a:cubicBezTo>
                  <a:pt x="6343282" y="306322"/>
                  <a:pt x="6374449" y="337490"/>
                  <a:pt x="6374449" y="375938"/>
                </a:cubicBezTo>
                <a:cubicBezTo>
                  <a:pt x="6374449" y="414387"/>
                  <a:pt x="6343282" y="445553"/>
                  <a:pt x="6304836" y="445553"/>
                </a:cubicBezTo>
                <a:cubicBezTo>
                  <a:pt x="6266390" y="445553"/>
                  <a:pt x="6235223" y="414387"/>
                  <a:pt x="6235223" y="375938"/>
                </a:cubicBezTo>
                <a:cubicBezTo>
                  <a:pt x="6235223" y="337490"/>
                  <a:pt x="6266390" y="306322"/>
                  <a:pt x="6304836" y="306322"/>
                </a:cubicBezTo>
                <a:close/>
                <a:moveTo>
                  <a:pt x="5887160" y="306322"/>
                </a:moveTo>
                <a:cubicBezTo>
                  <a:pt x="5925606" y="306322"/>
                  <a:pt x="5956772" y="337490"/>
                  <a:pt x="5956772" y="375938"/>
                </a:cubicBezTo>
                <a:cubicBezTo>
                  <a:pt x="5956772" y="414387"/>
                  <a:pt x="5925606" y="445553"/>
                  <a:pt x="5887160" y="445553"/>
                </a:cubicBezTo>
                <a:cubicBezTo>
                  <a:pt x="5848714" y="445553"/>
                  <a:pt x="5817547" y="414387"/>
                  <a:pt x="5817547" y="375938"/>
                </a:cubicBezTo>
                <a:cubicBezTo>
                  <a:pt x="5817547" y="337490"/>
                  <a:pt x="5848714" y="306322"/>
                  <a:pt x="5887160" y="306322"/>
                </a:cubicBezTo>
                <a:close/>
                <a:moveTo>
                  <a:pt x="5469483" y="306322"/>
                </a:moveTo>
                <a:cubicBezTo>
                  <a:pt x="5507929" y="306322"/>
                  <a:pt x="5539096" y="337490"/>
                  <a:pt x="5539096" y="375938"/>
                </a:cubicBezTo>
                <a:cubicBezTo>
                  <a:pt x="5539096" y="414387"/>
                  <a:pt x="5507929" y="445553"/>
                  <a:pt x="5469483" y="445553"/>
                </a:cubicBezTo>
                <a:cubicBezTo>
                  <a:pt x="5431037" y="445553"/>
                  <a:pt x="5399870" y="414387"/>
                  <a:pt x="5399870" y="375938"/>
                </a:cubicBezTo>
                <a:cubicBezTo>
                  <a:pt x="5399870" y="337490"/>
                  <a:pt x="5431037" y="306322"/>
                  <a:pt x="5469483" y="306322"/>
                </a:cubicBezTo>
                <a:close/>
                <a:moveTo>
                  <a:pt x="5051807" y="306322"/>
                </a:moveTo>
                <a:cubicBezTo>
                  <a:pt x="5090253" y="306322"/>
                  <a:pt x="5121419" y="337491"/>
                  <a:pt x="5121419" y="375939"/>
                </a:cubicBezTo>
                <a:cubicBezTo>
                  <a:pt x="5121419" y="414388"/>
                  <a:pt x="5090253" y="445553"/>
                  <a:pt x="5051807" y="445553"/>
                </a:cubicBezTo>
                <a:cubicBezTo>
                  <a:pt x="5013361" y="445553"/>
                  <a:pt x="4982194" y="414388"/>
                  <a:pt x="4982194" y="375939"/>
                </a:cubicBezTo>
                <a:cubicBezTo>
                  <a:pt x="4982194" y="337491"/>
                  <a:pt x="5013361" y="306322"/>
                  <a:pt x="5051807" y="306322"/>
                </a:cubicBezTo>
                <a:close/>
                <a:moveTo>
                  <a:pt x="4634130" y="306322"/>
                </a:moveTo>
                <a:cubicBezTo>
                  <a:pt x="4672576" y="306322"/>
                  <a:pt x="4703743" y="337491"/>
                  <a:pt x="4703743" y="375939"/>
                </a:cubicBezTo>
                <a:cubicBezTo>
                  <a:pt x="4703743" y="414388"/>
                  <a:pt x="4672576" y="445553"/>
                  <a:pt x="4634130" y="445553"/>
                </a:cubicBezTo>
                <a:cubicBezTo>
                  <a:pt x="4595684" y="445553"/>
                  <a:pt x="4564517" y="414388"/>
                  <a:pt x="4564517" y="375939"/>
                </a:cubicBezTo>
                <a:cubicBezTo>
                  <a:pt x="4564517" y="337491"/>
                  <a:pt x="4595684" y="306322"/>
                  <a:pt x="4634130" y="306322"/>
                </a:cubicBezTo>
                <a:close/>
                <a:moveTo>
                  <a:pt x="4216640" y="306322"/>
                </a:moveTo>
                <a:cubicBezTo>
                  <a:pt x="4255087" y="306322"/>
                  <a:pt x="4286066" y="337491"/>
                  <a:pt x="4286066" y="375939"/>
                </a:cubicBezTo>
                <a:cubicBezTo>
                  <a:pt x="4286066" y="414388"/>
                  <a:pt x="4255087" y="445553"/>
                  <a:pt x="4216640" y="445553"/>
                </a:cubicBezTo>
                <a:cubicBezTo>
                  <a:pt x="4178194" y="445553"/>
                  <a:pt x="4147028" y="414388"/>
                  <a:pt x="4147028" y="375939"/>
                </a:cubicBezTo>
                <a:cubicBezTo>
                  <a:pt x="4147028" y="337491"/>
                  <a:pt x="4178194" y="306322"/>
                  <a:pt x="4216640" y="306322"/>
                </a:cubicBezTo>
                <a:close/>
                <a:moveTo>
                  <a:pt x="3798971" y="306322"/>
                </a:moveTo>
                <a:cubicBezTo>
                  <a:pt x="3837412" y="306322"/>
                  <a:pt x="3868580" y="337491"/>
                  <a:pt x="3868580" y="375939"/>
                </a:cubicBezTo>
                <a:cubicBezTo>
                  <a:pt x="3868580" y="414388"/>
                  <a:pt x="3837412" y="445553"/>
                  <a:pt x="3798971" y="445553"/>
                </a:cubicBezTo>
                <a:cubicBezTo>
                  <a:pt x="3760521" y="445553"/>
                  <a:pt x="3729358" y="414388"/>
                  <a:pt x="3729358" y="375939"/>
                </a:cubicBezTo>
                <a:cubicBezTo>
                  <a:pt x="3729358" y="337491"/>
                  <a:pt x="3760521" y="306322"/>
                  <a:pt x="3798971" y="306322"/>
                </a:cubicBezTo>
                <a:close/>
                <a:moveTo>
                  <a:pt x="3381304" y="306322"/>
                </a:moveTo>
                <a:cubicBezTo>
                  <a:pt x="3419753" y="306322"/>
                  <a:pt x="3450920" y="337491"/>
                  <a:pt x="3450920" y="375939"/>
                </a:cubicBezTo>
                <a:cubicBezTo>
                  <a:pt x="3450920" y="414388"/>
                  <a:pt x="3419753" y="445553"/>
                  <a:pt x="3381304" y="445553"/>
                </a:cubicBezTo>
                <a:cubicBezTo>
                  <a:pt x="3342852" y="445553"/>
                  <a:pt x="3311686" y="414388"/>
                  <a:pt x="3311686" y="375939"/>
                </a:cubicBezTo>
                <a:cubicBezTo>
                  <a:pt x="3311686" y="337491"/>
                  <a:pt x="3342852" y="306322"/>
                  <a:pt x="3381304" y="306322"/>
                </a:cubicBezTo>
                <a:close/>
                <a:moveTo>
                  <a:pt x="2963612" y="306322"/>
                </a:moveTo>
                <a:cubicBezTo>
                  <a:pt x="3002058" y="306322"/>
                  <a:pt x="3033225" y="337491"/>
                  <a:pt x="3033225" y="375939"/>
                </a:cubicBezTo>
                <a:cubicBezTo>
                  <a:pt x="3033225" y="414388"/>
                  <a:pt x="3002058" y="445553"/>
                  <a:pt x="2963612" y="445553"/>
                </a:cubicBezTo>
                <a:cubicBezTo>
                  <a:pt x="2925164" y="445553"/>
                  <a:pt x="2893992" y="414388"/>
                  <a:pt x="2893992" y="375939"/>
                </a:cubicBezTo>
                <a:cubicBezTo>
                  <a:pt x="2893992" y="337491"/>
                  <a:pt x="2925164" y="306322"/>
                  <a:pt x="2963612" y="306322"/>
                </a:cubicBezTo>
                <a:close/>
                <a:moveTo>
                  <a:pt x="9646247" y="306321"/>
                </a:moveTo>
                <a:cubicBezTo>
                  <a:pt x="9684693" y="306321"/>
                  <a:pt x="9715860" y="337489"/>
                  <a:pt x="9715860" y="375937"/>
                </a:cubicBezTo>
                <a:cubicBezTo>
                  <a:pt x="9715860" y="414385"/>
                  <a:pt x="9684693" y="445552"/>
                  <a:pt x="9646247" y="445552"/>
                </a:cubicBezTo>
                <a:cubicBezTo>
                  <a:pt x="9607802" y="445552"/>
                  <a:pt x="9576635" y="414385"/>
                  <a:pt x="9576635" y="375937"/>
                </a:cubicBezTo>
                <a:cubicBezTo>
                  <a:pt x="9576635" y="337489"/>
                  <a:pt x="9607802" y="306321"/>
                  <a:pt x="9646247" y="306321"/>
                </a:cubicBezTo>
                <a:close/>
                <a:moveTo>
                  <a:pt x="9228571" y="306321"/>
                </a:moveTo>
                <a:cubicBezTo>
                  <a:pt x="9267017" y="306321"/>
                  <a:pt x="9298184" y="337489"/>
                  <a:pt x="9298184" y="375937"/>
                </a:cubicBezTo>
                <a:cubicBezTo>
                  <a:pt x="9298184" y="414385"/>
                  <a:pt x="9267017" y="445552"/>
                  <a:pt x="9228571" y="445552"/>
                </a:cubicBezTo>
                <a:cubicBezTo>
                  <a:pt x="9190125" y="445552"/>
                  <a:pt x="9158958" y="414385"/>
                  <a:pt x="9158958" y="375937"/>
                </a:cubicBezTo>
                <a:cubicBezTo>
                  <a:pt x="9158958" y="337489"/>
                  <a:pt x="9190125" y="306321"/>
                  <a:pt x="9228571" y="306321"/>
                </a:cubicBezTo>
                <a:close/>
                <a:moveTo>
                  <a:pt x="8810895" y="306321"/>
                </a:moveTo>
                <a:cubicBezTo>
                  <a:pt x="8849341" y="306321"/>
                  <a:pt x="8880507" y="337490"/>
                  <a:pt x="8880507" y="375937"/>
                </a:cubicBezTo>
                <a:cubicBezTo>
                  <a:pt x="8880507" y="414385"/>
                  <a:pt x="8849341" y="445552"/>
                  <a:pt x="8810895" y="445552"/>
                </a:cubicBezTo>
                <a:cubicBezTo>
                  <a:pt x="8772449" y="445552"/>
                  <a:pt x="8741282" y="414385"/>
                  <a:pt x="8741282" y="375937"/>
                </a:cubicBezTo>
                <a:cubicBezTo>
                  <a:pt x="8741282" y="337490"/>
                  <a:pt x="8772449" y="306321"/>
                  <a:pt x="8810895" y="306321"/>
                </a:cubicBezTo>
                <a:close/>
                <a:moveTo>
                  <a:pt x="8393218" y="306321"/>
                </a:moveTo>
                <a:cubicBezTo>
                  <a:pt x="8431664" y="306321"/>
                  <a:pt x="8462831" y="337490"/>
                  <a:pt x="8462831" y="375938"/>
                </a:cubicBezTo>
                <a:cubicBezTo>
                  <a:pt x="8462831" y="414387"/>
                  <a:pt x="8431664" y="445552"/>
                  <a:pt x="8393218" y="445552"/>
                </a:cubicBezTo>
                <a:cubicBezTo>
                  <a:pt x="8354772" y="445552"/>
                  <a:pt x="8323606" y="414387"/>
                  <a:pt x="8323606" y="375938"/>
                </a:cubicBezTo>
                <a:cubicBezTo>
                  <a:pt x="8323606" y="337490"/>
                  <a:pt x="8354772" y="306321"/>
                  <a:pt x="8393218" y="306321"/>
                </a:cubicBezTo>
                <a:close/>
                <a:moveTo>
                  <a:pt x="7975542" y="306321"/>
                </a:moveTo>
                <a:cubicBezTo>
                  <a:pt x="8013988" y="306321"/>
                  <a:pt x="8045155" y="337490"/>
                  <a:pt x="8045155" y="375938"/>
                </a:cubicBezTo>
                <a:cubicBezTo>
                  <a:pt x="8045155" y="414387"/>
                  <a:pt x="8013988" y="445552"/>
                  <a:pt x="7975542" y="445552"/>
                </a:cubicBezTo>
                <a:cubicBezTo>
                  <a:pt x="7937096" y="445552"/>
                  <a:pt x="7905929" y="414387"/>
                  <a:pt x="7905929" y="375938"/>
                </a:cubicBezTo>
                <a:cubicBezTo>
                  <a:pt x="7905929" y="337490"/>
                  <a:pt x="7937096" y="306321"/>
                  <a:pt x="7975542" y="306321"/>
                </a:cubicBezTo>
                <a:close/>
                <a:moveTo>
                  <a:pt x="7557865" y="306321"/>
                </a:moveTo>
                <a:cubicBezTo>
                  <a:pt x="7596311" y="306321"/>
                  <a:pt x="7627478" y="337490"/>
                  <a:pt x="7627478" y="375938"/>
                </a:cubicBezTo>
                <a:cubicBezTo>
                  <a:pt x="7627478" y="414387"/>
                  <a:pt x="7596311" y="445553"/>
                  <a:pt x="7557865" y="445553"/>
                </a:cubicBezTo>
                <a:cubicBezTo>
                  <a:pt x="7519419" y="445553"/>
                  <a:pt x="7488253" y="414387"/>
                  <a:pt x="7488253" y="375938"/>
                </a:cubicBezTo>
                <a:cubicBezTo>
                  <a:pt x="7488253" y="337490"/>
                  <a:pt x="7519419" y="306321"/>
                  <a:pt x="7557865" y="306321"/>
                </a:cubicBezTo>
                <a:close/>
                <a:moveTo>
                  <a:pt x="7140189" y="306321"/>
                </a:moveTo>
                <a:cubicBezTo>
                  <a:pt x="7178635" y="306321"/>
                  <a:pt x="7209802" y="337490"/>
                  <a:pt x="7209802" y="375938"/>
                </a:cubicBezTo>
                <a:cubicBezTo>
                  <a:pt x="7209802" y="414387"/>
                  <a:pt x="7178635" y="445553"/>
                  <a:pt x="7140189" y="445553"/>
                </a:cubicBezTo>
                <a:cubicBezTo>
                  <a:pt x="7101743" y="445553"/>
                  <a:pt x="7070576" y="414387"/>
                  <a:pt x="7070576" y="375938"/>
                </a:cubicBezTo>
                <a:cubicBezTo>
                  <a:pt x="7070576" y="337490"/>
                  <a:pt x="7101743" y="306321"/>
                  <a:pt x="7140189" y="306321"/>
                </a:cubicBezTo>
                <a:close/>
                <a:moveTo>
                  <a:pt x="6722513" y="306321"/>
                </a:moveTo>
                <a:cubicBezTo>
                  <a:pt x="6760958" y="306321"/>
                  <a:pt x="6792125" y="337490"/>
                  <a:pt x="6792125" y="375938"/>
                </a:cubicBezTo>
                <a:cubicBezTo>
                  <a:pt x="6792125" y="414387"/>
                  <a:pt x="6760958" y="445553"/>
                  <a:pt x="6722513" y="445553"/>
                </a:cubicBezTo>
                <a:cubicBezTo>
                  <a:pt x="6684067" y="445553"/>
                  <a:pt x="6652900" y="414387"/>
                  <a:pt x="6652900" y="375938"/>
                </a:cubicBezTo>
                <a:cubicBezTo>
                  <a:pt x="6652900" y="337490"/>
                  <a:pt x="6684067" y="306321"/>
                  <a:pt x="6722513" y="306321"/>
                </a:cubicBezTo>
                <a:close/>
                <a:moveTo>
                  <a:pt x="12152306" y="306319"/>
                </a:moveTo>
                <a:cubicBezTo>
                  <a:pt x="12161917" y="306319"/>
                  <a:pt x="12171074" y="308267"/>
                  <a:pt x="12179402" y="311790"/>
                </a:cubicBezTo>
                <a:lnTo>
                  <a:pt x="12192000" y="320284"/>
                </a:lnTo>
                <a:lnTo>
                  <a:pt x="12192000" y="431587"/>
                </a:lnTo>
                <a:lnTo>
                  <a:pt x="12179402" y="440080"/>
                </a:lnTo>
                <a:cubicBezTo>
                  <a:pt x="12171074" y="443603"/>
                  <a:pt x="12161917" y="445551"/>
                  <a:pt x="12152306" y="445551"/>
                </a:cubicBezTo>
                <a:cubicBezTo>
                  <a:pt x="12113860" y="445551"/>
                  <a:pt x="12082694" y="414384"/>
                  <a:pt x="12082694" y="375936"/>
                </a:cubicBezTo>
                <a:cubicBezTo>
                  <a:pt x="12082694" y="337489"/>
                  <a:pt x="12113860" y="306319"/>
                  <a:pt x="12152306" y="306319"/>
                </a:cubicBezTo>
                <a:close/>
                <a:moveTo>
                  <a:pt x="11734630" y="306319"/>
                </a:moveTo>
                <a:cubicBezTo>
                  <a:pt x="11773076" y="306319"/>
                  <a:pt x="11804243" y="337489"/>
                  <a:pt x="11804243" y="375937"/>
                </a:cubicBezTo>
                <a:cubicBezTo>
                  <a:pt x="11804243" y="414385"/>
                  <a:pt x="11773076" y="445551"/>
                  <a:pt x="11734630" y="445551"/>
                </a:cubicBezTo>
                <a:cubicBezTo>
                  <a:pt x="11696184" y="445551"/>
                  <a:pt x="11665017" y="414385"/>
                  <a:pt x="11665017" y="375937"/>
                </a:cubicBezTo>
                <a:cubicBezTo>
                  <a:pt x="11665017" y="337489"/>
                  <a:pt x="11696184" y="306319"/>
                  <a:pt x="11734630" y="306319"/>
                </a:cubicBezTo>
                <a:close/>
                <a:moveTo>
                  <a:pt x="11316953" y="306319"/>
                </a:moveTo>
                <a:cubicBezTo>
                  <a:pt x="11355399" y="306319"/>
                  <a:pt x="11386566" y="337489"/>
                  <a:pt x="11386566" y="375937"/>
                </a:cubicBezTo>
                <a:cubicBezTo>
                  <a:pt x="11386566" y="414385"/>
                  <a:pt x="11355399" y="445551"/>
                  <a:pt x="11316953" y="445551"/>
                </a:cubicBezTo>
                <a:cubicBezTo>
                  <a:pt x="11278507" y="445551"/>
                  <a:pt x="11247341" y="414385"/>
                  <a:pt x="11247341" y="375937"/>
                </a:cubicBezTo>
                <a:cubicBezTo>
                  <a:pt x="11247341" y="337489"/>
                  <a:pt x="11278507" y="306319"/>
                  <a:pt x="11316953" y="306319"/>
                </a:cubicBezTo>
                <a:close/>
                <a:moveTo>
                  <a:pt x="10899277" y="306319"/>
                </a:moveTo>
                <a:cubicBezTo>
                  <a:pt x="10937723" y="306319"/>
                  <a:pt x="10968890" y="337489"/>
                  <a:pt x="10968890" y="375937"/>
                </a:cubicBezTo>
                <a:cubicBezTo>
                  <a:pt x="10968890" y="414385"/>
                  <a:pt x="10937723" y="445551"/>
                  <a:pt x="10899277" y="445551"/>
                </a:cubicBezTo>
                <a:cubicBezTo>
                  <a:pt x="10860831" y="445551"/>
                  <a:pt x="10829664" y="414385"/>
                  <a:pt x="10829664" y="375937"/>
                </a:cubicBezTo>
                <a:cubicBezTo>
                  <a:pt x="10829664" y="337489"/>
                  <a:pt x="10860831" y="306319"/>
                  <a:pt x="10899277" y="306319"/>
                </a:cubicBezTo>
                <a:close/>
                <a:moveTo>
                  <a:pt x="10481600" y="306319"/>
                </a:moveTo>
                <a:cubicBezTo>
                  <a:pt x="10520046" y="306319"/>
                  <a:pt x="10551213" y="337489"/>
                  <a:pt x="10551213" y="375937"/>
                </a:cubicBezTo>
                <a:cubicBezTo>
                  <a:pt x="10551213" y="414385"/>
                  <a:pt x="10520046" y="445552"/>
                  <a:pt x="10481600" y="445552"/>
                </a:cubicBezTo>
                <a:cubicBezTo>
                  <a:pt x="10443154" y="445552"/>
                  <a:pt x="10411988" y="414385"/>
                  <a:pt x="10411988" y="375937"/>
                </a:cubicBezTo>
                <a:cubicBezTo>
                  <a:pt x="10411988" y="337489"/>
                  <a:pt x="10443154" y="306319"/>
                  <a:pt x="10481600" y="306319"/>
                </a:cubicBezTo>
                <a:close/>
                <a:moveTo>
                  <a:pt x="10063924" y="306319"/>
                </a:moveTo>
                <a:cubicBezTo>
                  <a:pt x="10102370" y="306319"/>
                  <a:pt x="10133537" y="337489"/>
                  <a:pt x="10133537" y="375937"/>
                </a:cubicBezTo>
                <a:cubicBezTo>
                  <a:pt x="10133537" y="414385"/>
                  <a:pt x="10102370" y="445552"/>
                  <a:pt x="10063924" y="445552"/>
                </a:cubicBezTo>
                <a:cubicBezTo>
                  <a:pt x="10025478" y="445552"/>
                  <a:pt x="9994311" y="414385"/>
                  <a:pt x="9994311" y="375937"/>
                </a:cubicBezTo>
                <a:cubicBezTo>
                  <a:pt x="9994311" y="337489"/>
                  <a:pt x="10025478" y="306319"/>
                  <a:pt x="10063924" y="306319"/>
                </a:cubicBezTo>
                <a:close/>
                <a:moveTo>
                  <a:pt x="2963621" y="3"/>
                </a:moveTo>
                <a:cubicBezTo>
                  <a:pt x="3002067" y="3"/>
                  <a:pt x="3033232" y="31168"/>
                  <a:pt x="3033232" y="69614"/>
                </a:cubicBezTo>
                <a:cubicBezTo>
                  <a:pt x="3033232" y="108060"/>
                  <a:pt x="3002067" y="139244"/>
                  <a:pt x="2963621" y="139244"/>
                </a:cubicBezTo>
                <a:cubicBezTo>
                  <a:pt x="2925172" y="139244"/>
                  <a:pt x="2893999" y="108060"/>
                  <a:pt x="2893999" y="69614"/>
                </a:cubicBezTo>
                <a:cubicBezTo>
                  <a:pt x="2893999" y="31168"/>
                  <a:pt x="2925172" y="3"/>
                  <a:pt x="2963621" y="3"/>
                </a:cubicBezTo>
                <a:close/>
                <a:moveTo>
                  <a:pt x="2545922" y="3"/>
                </a:moveTo>
                <a:cubicBezTo>
                  <a:pt x="2584368" y="3"/>
                  <a:pt x="2615535" y="31168"/>
                  <a:pt x="2615535" y="69614"/>
                </a:cubicBezTo>
                <a:cubicBezTo>
                  <a:pt x="2615535" y="108060"/>
                  <a:pt x="2584368" y="139245"/>
                  <a:pt x="2545922" y="139245"/>
                </a:cubicBezTo>
                <a:cubicBezTo>
                  <a:pt x="2507476" y="139245"/>
                  <a:pt x="2476307" y="108060"/>
                  <a:pt x="2476307" y="69614"/>
                </a:cubicBezTo>
                <a:cubicBezTo>
                  <a:pt x="2476307" y="31168"/>
                  <a:pt x="2507476" y="3"/>
                  <a:pt x="2545922" y="3"/>
                </a:cubicBezTo>
                <a:close/>
                <a:moveTo>
                  <a:pt x="2128224" y="3"/>
                </a:moveTo>
                <a:cubicBezTo>
                  <a:pt x="2166670" y="3"/>
                  <a:pt x="2197838" y="31168"/>
                  <a:pt x="2197838" y="69614"/>
                </a:cubicBezTo>
                <a:cubicBezTo>
                  <a:pt x="2197838" y="108060"/>
                  <a:pt x="2166670" y="139245"/>
                  <a:pt x="2128224" y="139245"/>
                </a:cubicBezTo>
                <a:cubicBezTo>
                  <a:pt x="2089778" y="139245"/>
                  <a:pt x="2058611" y="108060"/>
                  <a:pt x="2058611" y="69614"/>
                </a:cubicBezTo>
                <a:cubicBezTo>
                  <a:pt x="2058611" y="31168"/>
                  <a:pt x="2089778" y="3"/>
                  <a:pt x="2128224" y="3"/>
                </a:cubicBezTo>
                <a:close/>
                <a:moveTo>
                  <a:pt x="1710525" y="3"/>
                </a:moveTo>
                <a:cubicBezTo>
                  <a:pt x="1748973" y="3"/>
                  <a:pt x="1780138" y="31168"/>
                  <a:pt x="1780138" y="69614"/>
                </a:cubicBezTo>
                <a:cubicBezTo>
                  <a:pt x="1780138" y="108060"/>
                  <a:pt x="1748973" y="139245"/>
                  <a:pt x="1710525" y="139245"/>
                </a:cubicBezTo>
                <a:cubicBezTo>
                  <a:pt x="1672073" y="139245"/>
                  <a:pt x="1640898" y="108060"/>
                  <a:pt x="1640898" y="69614"/>
                </a:cubicBezTo>
                <a:cubicBezTo>
                  <a:pt x="1640898" y="31168"/>
                  <a:pt x="1672073" y="3"/>
                  <a:pt x="1710525" y="3"/>
                </a:cubicBezTo>
                <a:close/>
                <a:moveTo>
                  <a:pt x="1292828" y="3"/>
                </a:moveTo>
                <a:cubicBezTo>
                  <a:pt x="1331274" y="3"/>
                  <a:pt x="1362440" y="31169"/>
                  <a:pt x="1362440" y="69614"/>
                </a:cubicBezTo>
                <a:cubicBezTo>
                  <a:pt x="1362440" y="108060"/>
                  <a:pt x="1331274" y="139245"/>
                  <a:pt x="1292828" y="139245"/>
                </a:cubicBezTo>
                <a:cubicBezTo>
                  <a:pt x="1254382" y="139245"/>
                  <a:pt x="1223215" y="108060"/>
                  <a:pt x="1223215" y="69614"/>
                </a:cubicBezTo>
                <a:cubicBezTo>
                  <a:pt x="1223215" y="31169"/>
                  <a:pt x="1254382" y="3"/>
                  <a:pt x="1292828" y="3"/>
                </a:cubicBezTo>
                <a:close/>
                <a:moveTo>
                  <a:pt x="875161" y="3"/>
                </a:moveTo>
                <a:cubicBezTo>
                  <a:pt x="913607" y="3"/>
                  <a:pt x="944774" y="31169"/>
                  <a:pt x="944774" y="69614"/>
                </a:cubicBezTo>
                <a:cubicBezTo>
                  <a:pt x="944774" y="108060"/>
                  <a:pt x="913607" y="139245"/>
                  <a:pt x="875161" y="139245"/>
                </a:cubicBezTo>
                <a:cubicBezTo>
                  <a:pt x="836714" y="139245"/>
                  <a:pt x="805547" y="108060"/>
                  <a:pt x="805547" y="69614"/>
                </a:cubicBezTo>
                <a:cubicBezTo>
                  <a:pt x="805547" y="31169"/>
                  <a:pt x="836714" y="3"/>
                  <a:pt x="875161" y="3"/>
                </a:cubicBezTo>
                <a:close/>
                <a:moveTo>
                  <a:pt x="457485" y="3"/>
                </a:moveTo>
                <a:cubicBezTo>
                  <a:pt x="495932" y="3"/>
                  <a:pt x="527101" y="31169"/>
                  <a:pt x="527101" y="69614"/>
                </a:cubicBezTo>
                <a:cubicBezTo>
                  <a:pt x="527101" y="108060"/>
                  <a:pt x="495932" y="139245"/>
                  <a:pt x="457485" y="139245"/>
                </a:cubicBezTo>
                <a:cubicBezTo>
                  <a:pt x="419038" y="139245"/>
                  <a:pt x="387871" y="108060"/>
                  <a:pt x="387871" y="69614"/>
                </a:cubicBezTo>
                <a:cubicBezTo>
                  <a:pt x="387871" y="31169"/>
                  <a:pt x="419038" y="3"/>
                  <a:pt x="457485" y="3"/>
                </a:cubicBezTo>
                <a:close/>
                <a:moveTo>
                  <a:pt x="39812" y="3"/>
                </a:moveTo>
                <a:cubicBezTo>
                  <a:pt x="78257" y="3"/>
                  <a:pt x="109425" y="31169"/>
                  <a:pt x="109425" y="69615"/>
                </a:cubicBezTo>
                <a:cubicBezTo>
                  <a:pt x="109425" y="108060"/>
                  <a:pt x="78257" y="139245"/>
                  <a:pt x="39812" y="139245"/>
                </a:cubicBezTo>
                <a:cubicBezTo>
                  <a:pt x="30201" y="139245"/>
                  <a:pt x="21044" y="137296"/>
                  <a:pt x="12716" y="133772"/>
                </a:cubicBezTo>
                <a:lnTo>
                  <a:pt x="0" y="125195"/>
                </a:lnTo>
                <a:lnTo>
                  <a:pt x="0" y="14046"/>
                </a:lnTo>
                <a:lnTo>
                  <a:pt x="12716" y="5473"/>
                </a:lnTo>
                <a:cubicBezTo>
                  <a:pt x="21044" y="1951"/>
                  <a:pt x="30201" y="3"/>
                  <a:pt x="39812" y="3"/>
                </a:cubicBezTo>
                <a:close/>
                <a:moveTo>
                  <a:pt x="7975542" y="1"/>
                </a:moveTo>
                <a:cubicBezTo>
                  <a:pt x="8013988" y="1"/>
                  <a:pt x="8045155" y="31167"/>
                  <a:pt x="8045155" y="69613"/>
                </a:cubicBezTo>
                <a:cubicBezTo>
                  <a:pt x="8045155" y="108059"/>
                  <a:pt x="8013988" y="139243"/>
                  <a:pt x="7975542" y="139243"/>
                </a:cubicBezTo>
                <a:cubicBezTo>
                  <a:pt x="7937096" y="139243"/>
                  <a:pt x="7905929" y="108059"/>
                  <a:pt x="7905929" y="69613"/>
                </a:cubicBezTo>
                <a:cubicBezTo>
                  <a:pt x="7905929" y="31167"/>
                  <a:pt x="7937096" y="1"/>
                  <a:pt x="7975542" y="1"/>
                </a:cubicBezTo>
                <a:close/>
                <a:moveTo>
                  <a:pt x="7557865" y="1"/>
                </a:moveTo>
                <a:cubicBezTo>
                  <a:pt x="7596311" y="1"/>
                  <a:pt x="7627478" y="31167"/>
                  <a:pt x="7627478" y="69613"/>
                </a:cubicBezTo>
                <a:cubicBezTo>
                  <a:pt x="7627478" y="108059"/>
                  <a:pt x="7596311" y="139243"/>
                  <a:pt x="7557865" y="139243"/>
                </a:cubicBezTo>
                <a:cubicBezTo>
                  <a:pt x="7519419" y="139243"/>
                  <a:pt x="7488253" y="108059"/>
                  <a:pt x="7488253" y="69613"/>
                </a:cubicBezTo>
                <a:cubicBezTo>
                  <a:pt x="7488253" y="31167"/>
                  <a:pt x="7519419" y="1"/>
                  <a:pt x="7557865" y="1"/>
                </a:cubicBezTo>
                <a:close/>
                <a:moveTo>
                  <a:pt x="7140189" y="1"/>
                </a:moveTo>
                <a:cubicBezTo>
                  <a:pt x="7178635" y="1"/>
                  <a:pt x="7209802" y="31167"/>
                  <a:pt x="7209802" y="69613"/>
                </a:cubicBezTo>
                <a:cubicBezTo>
                  <a:pt x="7209802" y="108059"/>
                  <a:pt x="7178635" y="139244"/>
                  <a:pt x="7140189" y="139244"/>
                </a:cubicBezTo>
                <a:cubicBezTo>
                  <a:pt x="7101743" y="139244"/>
                  <a:pt x="7070576" y="108059"/>
                  <a:pt x="7070576" y="69613"/>
                </a:cubicBezTo>
                <a:cubicBezTo>
                  <a:pt x="7070576" y="31167"/>
                  <a:pt x="7101743" y="1"/>
                  <a:pt x="7140189" y="1"/>
                </a:cubicBezTo>
                <a:close/>
                <a:moveTo>
                  <a:pt x="6722513" y="1"/>
                </a:moveTo>
                <a:cubicBezTo>
                  <a:pt x="6760958" y="1"/>
                  <a:pt x="6792125" y="31168"/>
                  <a:pt x="6792125" y="69613"/>
                </a:cubicBezTo>
                <a:cubicBezTo>
                  <a:pt x="6792125" y="108059"/>
                  <a:pt x="6760958" y="139244"/>
                  <a:pt x="6722513" y="139244"/>
                </a:cubicBezTo>
                <a:cubicBezTo>
                  <a:pt x="6684067" y="139244"/>
                  <a:pt x="6652900" y="108059"/>
                  <a:pt x="6652900" y="69613"/>
                </a:cubicBezTo>
                <a:cubicBezTo>
                  <a:pt x="6652900" y="31168"/>
                  <a:pt x="6684067" y="1"/>
                  <a:pt x="6722513" y="1"/>
                </a:cubicBezTo>
                <a:close/>
                <a:moveTo>
                  <a:pt x="6304836" y="1"/>
                </a:moveTo>
                <a:cubicBezTo>
                  <a:pt x="6343282" y="1"/>
                  <a:pt x="6374449" y="31168"/>
                  <a:pt x="6374449" y="69613"/>
                </a:cubicBezTo>
                <a:cubicBezTo>
                  <a:pt x="6374449" y="108059"/>
                  <a:pt x="6343282" y="139244"/>
                  <a:pt x="6304836" y="139244"/>
                </a:cubicBezTo>
                <a:cubicBezTo>
                  <a:pt x="6266390" y="139244"/>
                  <a:pt x="6235223" y="108059"/>
                  <a:pt x="6235223" y="69613"/>
                </a:cubicBezTo>
                <a:cubicBezTo>
                  <a:pt x="6235223" y="31168"/>
                  <a:pt x="6266390" y="1"/>
                  <a:pt x="6304836" y="1"/>
                </a:cubicBezTo>
                <a:close/>
                <a:moveTo>
                  <a:pt x="5887160" y="1"/>
                </a:moveTo>
                <a:cubicBezTo>
                  <a:pt x="5925606" y="1"/>
                  <a:pt x="5956772" y="31168"/>
                  <a:pt x="5956772" y="69613"/>
                </a:cubicBezTo>
                <a:cubicBezTo>
                  <a:pt x="5956772" y="108059"/>
                  <a:pt x="5925606" y="139244"/>
                  <a:pt x="5887160" y="139244"/>
                </a:cubicBezTo>
                <a:cubicBezTo>
                  <a:pt x="5848714" y="139244"/>
                  <a:pt x="5817547" y="108059"/>
                  <a:pt x="5817547" y="69613"/>
                </a:cubicBezTo>
                <a:cubicBezTo>
                  <a:pt x="5817547" y="31168"/>
                  <a:pt x="5848714" y="1"/>
                  <a:pt x="5887160" y="1"/>
                </a:cubicBezTo>
                <a:close/>
                <a:moveTo>
                  <a:pt x="5469483" y="1"/>
                </a:moveTo>
                <a:cubicBezTo>
                  <a:pt x="5507929" y="1"/>
                  <a:pt x="5539096" y="31168"/>
                  <a:pt x="5539096" y="69614"/>
                </a:cubicBezTo>
                <a:cubicBezTo>
                  <a:pt x="5539096" y="108059"/>
                  <a:pt x="5507929" y="139244"/>
                  <a:pt x="5469483" y="139244"/>
                </a:cubicBezTo>
                <a:cubicBezTo>
                  <a:pt x="5431037" y="139244"/>
                  <a:pt x="5399870" y="108059"/>
                  <a:pt x="5399870" y="69614"/>
                </a:cubicBezTo>
                <a:cubicBezTo>
                  <a:pt x="5399870" y="31168"/>
                  <a:pt x="5431037" y="1"/>
                  <a:pt x="5469483" y="1"/>
                </a:cubicBezTo>
                <a:close/>
                <a:moveTo>
                  <a:pt x="5051807" y="1"/>
                </a:moveTo>
                <a:cubicBezTo>
                  <a:pt x="5090253" y="1"/>
                  <a:pt x="5121419" y="31168"/>
                  <a:pt x="5121419" y="69614"/>
                </a:cubicBezTo>
                <a:cubicBezTo>
                  <a:pt x="5121419" y="108059"/>
                  <a:pt x="5090253" y="139244"/>
                  <a:pt x="5051807" y="139244"/>
                </a:cubicBezTo>
                <a:cubicBezTo>
                  <a:pt x="5013361" y="139244"/>
                  <a:pt x="4982194" y="108059"/>
                  <a:pt x="4982194" y="69614"/>
                </a:cubicBezTo>
                <a:cubicBezTo>
                  <a:pt x="4982194" y="31168"/>
                  <a:pt x="5013361" y="1"/>
                  <a:pt x="5051807" y="1"/>
                </a:cubicBezTo>
                <a:close/>
                <a:moveTo>
                  <a:pt x="4634130" y="1"/>
                </a:moveTo>
                <a:cubicBezTo>
                  <a:pt x="4672576" y="1"/>
                  <a:pt x="4703743" y="31168"/>
                  <a:pt x="4703743" y="69614"/>
                </a:cubicBezTo>
                <a:cubicBezTo>
                  <a:pt x="4703743" y="108059"/>
                  <a:pt x="4672576" y="139244"/>
                  <a:pt x="4634130" y="139244"/>
                </a:cubicBezTo>
                <a:cubicBezTo>
                  <a:pt x="4595684" y="139244"/>
                  <a:pt x="4564517" y="108059"/>
                  <a:pt x="4564517" y="69614"/>
                </a:cubicBezTo>
                <a:cubicBezTo>
                  <a:pt x="4564517" y="31168"/>
                  <a:pt x="4595684" y="1"/>
                  <a:pt x="4634130" y="1"/>
                </a:cubicBezTo>
                <a:close/>
                <a:moveTo>
                  <a:pt x="4216649" y="1"/>
                </a:moveTo>
                <a:cubicBezTo>
                  <a:pt x="4255095" y="1"/>
                  <a:pt x="4286066" y="31168"/>
                  <a:pt x="4286066" y="69614"/>
                </a:cubicBezTo>
                <a:cubicBezTo>
                  <a:pt x="4286066" y="108059"/>
                  <a:pt x="4255095" y="139244"/>
                  <a:pt x="4216649" y="139244"/>
                </a:cubicBezTo>
                <a:cubicBezTo>
                  <a:pt x="4178203" y="139244"/>
                  <a:pt x="4147036" y="108059"/>
                  <a:pt x="4147036" y="69614"/>
                </a:cubicBezTo>
                <a:cubicBezTo>
                  <a:pt x="4147036" y="31168"/>
                  <a:pt x="4178203" y="1"/>
                  <a:pt x="4216649" y="1"/>
                </a:cubicBezTo>
                <a:close/>
                <a:moveTo>
                  <a:pt x="3798979" y="1"/>
                </a:moveTo>
                <a:cubicBezTo>
                  <a:pt x="3837419" y="1"/>
                  <a:pt x="3868588" y="31168"/>
                  <a:pt x="3868588" y="69614"/>
                </a:cubicBezTo>
                <a:cubicBezTo>
                  <a:pt x="3868588" y="108060"/>
                  <a:pt x="3837419" y="139244"/>
                  <a:pt x="3798979" y="139244"/>
                </a:cubicBezTo>
                <a:cubicBezTo>
                  <a:pt x="3760529" y="139244"/>
                  <a:pt x="3729368" y="108060"/>
                  <a:pt x="3729368" y="69614"/>
                </a:cubicBezTo>
                <a:cubicBezTo>
                  <a:pt x="3729368" y="31168"/>
                  <a:pt x="3760529" y="1"/>
                  <a:pt x="3798979" y="1"/>
                </a:cubicBezTo>
                <a:close/>
                <a:moveTo>
                  <a:pt x="3381313" y="1"/>
                </a:moveTo>
                <a:cubicBezTo>
                  <a:pt x="3419761" y="1"/>
                  <a:pt x="3450928" y="31168"/>
                  <a:pt x="3450928" y="69614"/>
                </a:cubicBezTo>
                <a:cubicBezTo>
                  <a:pt x="3450928" y="108060"/>
                  <a:pt x="3419761" y="139244"/>
                  <a:pt x="3381313" y="139244"/>
                </a:cubicBezTo>
                <a:cubicBezTo>
                  <a:pt x="3342861" y="139244"/>
                  <a:pt x="3311694" y="108060"/>
                  <a:pt x="3311694" y="69614"/>
                </a:cubicBezTo>
                <a:cubicBezTo>
                  <a:pt x="3311694" y="31168"/>
                  <a:pt x="3342861" y="1"/>
                  <a:pt x="3381313" y="1"/>
                </a:cubicBezTo>
                <a:close/>
                <a:moveTo>
                  <a:pt x="12152306" y="0"/>
                </a:moveTo>
                <a:cubicBezTo>
                  <a:pt x="12161917" y="0"/>
                  <a:pt x="12171074" y="1948"/>
                  <a:pt x="12179402" y="5470"/>
                </a:cubicBezTo>
                <a:lnTo>
                  <a:pt x="12192000" y="13964"/>
                </a:lnTo>
                <a:lnTo>
                  <a:pt x="12192000" y="125271"/>
                </a:lnTo>
                <a:lnTo>
                  <a:pt x="12179402" y="133768"/>
                </a:lnTo>
                <a:cubicBezTo>
                  <a:pt x="12171074" y="137292"/>
                  <a:pt x="12161917" y="139241"/>
                  <a:pt x="12152306" y="139241"/>
                </a:cubicBezTo>
                <a:cubicBezTo>
                  <a:pt x="12113860" y="139241"/>
                  <a:pt x="12082694" y="108058"/>
                  <a:pt x="12082694" y="69612"/>
                </a:cubicBezTo>
                <a:cubicBezTo>
                  <a:pt x="12082694" y="31166"/>
                  <a:pt x="12113860" y="0"/>
                  <a:pt x="12152306" y="0"/>
                </a:cubicBezTo>
                <a:close/>
                <a:moveTo>
                  <a:pt x="11734630" y="0"/>
                </a:moveTo>
                <a:cubicBezTo>
                  <a:pt x="11773076" y="0"/>
                  <a:pt x="11804243" y="31167"/>
                  <a:pt x="11804243" y="69612"/>
                </a:cubicBezTo>
                <a:cubicBezTo>
                  <a:pt x="11804243" y="108058"/>
                  <a:pt x="11773076" y="139241"/>
                  <a:pt x="11734630" y="139241"/>
                </a:cubicBezTo>
                <a:cubicBezTo>
                  <a:pt x="11696184" y="139241"/>
                  <a:pt x="11665017" y="108058"/>
                  <a:pt x="11665017" y="69612"/>
                </a:cubicBezTo>
                <a:cubicBezTo>
                  <a:pt x="11665017" y="31167"/>
                  <a:pt x="11696184" y="0"/>
                  <a:pt x="11734630" y="0"/>
                </a:cubicBezTo>
                <a:close/>
                <a:moveTo>
                  <a:pt x="11316953" y="0"/>
                </a:moveTo>
                <a:cubicBezTo>
                  <a:pt x="11355399" y="0"/>
                  <a:pt x="11386566" y="31167"/>
                  <a:pt x="11386566" y="69612"/>
                </a:cubicBezTo>
                <a:cubicBezTo>
                  <a:pt x="11386566" y="108058"/>
                  <a:pt x="11355399" y="139241"/>
                  <a:pt x="11316953" y="139241"/>
                </a:cubicBezTo>
                <a:cubicBezTo>
                  <a:pt x="11278507" y="139241"/>
                  <a:pt x="11247341" y="108058"/>
                  <a:pt x="11247341" y="69612"/>
                </a:cubicBezTo>
                <a:cubicBezTo>
                  <a:pt x="11247341" y="31167"/>
                  <a:pt x="11278507" y="0"/>
                  <a:pt x="11316953" y="0"/>
                </a:cubicBezTo>
                <a:close/>
                <a:moveTo>
                  <a:pt x="10899277" y="0"/>
                </a:moveTo>
                <a:cubicBezTo>
                  <a:pt x="10937723" y="0"/>
                  <a:pt x="10968890" y="31167"/>
                  <a:pt x="10968890" y="69612"/>
                </a:cubicBezTo>
                <a:cubicBezTo>
                  <a:pt x="10968890" y="108058"/>
                  <a:pt x="10937723" y="139243"/>
                  <a:pt x="10899277" y="139243"/>
                </a:cubicBezTo>
                <a:cubicBezTo>
                  <a:pt x="10860831" y="139243"/>
                  <a:pt x="10829664" y="108058"/>
                  <a:pt x="10829664" y="69612"/>
                </a:cubicBezTo>
                <a:cubicBezTo>
                  <a:pt x="10829664" y="31167"/>
                  <a:pt x="10860831" y="0"/>
                  <a:pt x="10899277" y="0"/>
                </a:cubicBezTo>
                <a:close/>
                <a:moveTo>
                  <a:pt x="10481600" y="0"/>
                </a:moveTo>
                <a:cubicBezTo>
                  <a:pt x="10520046" y="0"/>
                  <a:pt x="10551213" y="31167"/>
                  <a:pt x="10551213" y="69612"/>
                </a:cubicBezTo>
                <a:cubicBezTo>
                  <a:pt x="10551213" y="108058"/>
                  <a:pt x="10520046" y="139243"/>
                  <a:pt x="10481600" y="139243"/>
                </a:cubicBezTo>
                <a:cubicBezTo>
                  <a:pt x="10443154" y="139243"/>
                  <a:pt x="10411988" y="108058"/>
                  <a:pt x="10411988" y="69612"/>
                </a:cubicBezTo>
                <a:cubicBezTo>
                  <a:pt x="10411988" y="31167"/>
                  <a:pt x="10443154" y="0"/>
                  <a:pt x="10481600" y="0"/>
                </a:cubicBezTo>
                <a:close/>
                <a:moveTo>
                  <a:pt x="10063924" y="0"/>
                </a:moveTo>
                <a:cubicBezTo>
                  <a:pt x="10102370" y="0"/>
                  <a:pt x="10133537" y="31167"/>
                  <a:pt x="10133537" y="69613"/>
                </a:cubicBezTo>
                <a:cubicBezTo>
                  <a:pt x="10133537" y="108058"/>
                  <a:pt x="10102370" y="139243"/>
                  <a:pt x="10063924" y="139243"/>
                </a:cubicBezTo>
                <a:cubicBezTo>
                  <a:pt x="10025478" y="139243"/>
                  <a:pt x="9994311" y="108058"/>
                  <a:pt x="9994311" y="69613"/>
                </a:cubicBezTo>
                <a:cubicBezTo>
                  <a:pt x="9994311" y="31167"/>
                  <a:pt x="10025478" y="0"/>
                  <a:pt x="10063924" y="0"/>
                </a:cubicBezTo>
                <a:close/>
                <a:moveTo>
                  <a:pt x="9646247" y="0"/>
                </a:moveTo>
                <a:cubicBezTo>
                  <a:pt x="9684693" y="0"/>
                  <a:pt x="9715860" y="31167"/>
                  <a:pt x="9715860" y="69613"/>
                </a:cubicBezTo>
                <a:cubicBezTo>
                  <a:pt x="9715860" y="108058"/>
                  <a:pt x="9684693" y="139243"/>
                  <a:pt x="9646247" y="139243"/>
                </a:cubicBezTo>
                <a:cubicBezTo>
                  <a:pt x="9607802" y="139243"/>
                  <a:pt x="9576635" y="108058"/>
                  <a:pt x="9576635" y="69613"/>
                </a:cubicBezTo>
                <a:cubicBezTo>
                  <a:pt x="9576635" y="31167"/>
                  <a:pt x="9607802" y="0"/>
                  <a:pt x="9646247" y="0"/>
                </a:cubicBezTo>
                <a:close/>
                <a:moveTo>
                  <a:pt x="9228571" y="0"/>
                </a:moveTo>
                <a:cubicBezTo>
                  <a:pt x="9267017" y="0"/>
                  <a:pt x="9298184" y="31167"/>
                  <a:pt x="9298184" y="69613"/>
                </a:cubicBezTo>
                <a:cubicBezTo>
                  <a:pt x="9298184" y="108058"/>
                  <a:pt x="9267017" y="139243"/>
                  <a:pt x="9228571" y="139243"/>
                </a:cubicBezTo>
                <a:cubicBezTo>
                  <a:pt x="9190125" y="139243"/>
                  <a:pt x="9158958" y="108058"/>
                  <a:pt x="9158958" y="69613"/>
                </a:cubicBezTo>
                <a:cubicBezTo>
                  <a:pt x="9158958" y="31167"/>
                  <a:pt x="9190125" y="0"/>
                  <a:pt x="9228571" y="0"/>
                </a:cubicBezTo>
                <a:close/>
                <a:moveTo>
                  <a:pt x="8810895" y="0"/>
                </a:moveTo>
                <a:cubicBezTo>
                  <a:pt x="8849341" y="0"/>
                  <a:pt x="8880507" y="31167"/>
                  <a:pt x="8880507" y="69613"/>
                </a:cubicBezTo>
                <a:cubicBezTo>
                  <a:pt x="8880507" y="108059"/>
                  <a:pt x="8849341" y="139243"/>
                  <a:pt x="8810895" y="139243"/>
                </a:cubicBezTo>
                <a:cubicBezTo>
                  <a:pt x="8772449" y="139243"/>
                  <a:pt x="8741282" y="108059"/>
                  <a:pt x="8741282" y="69613"/>
                </a:cubicBezTo>
                <a:cubicBezTo>
                  <a:pt x="8741282" y="31167"/>
                  <a:pt x="8772449" y="0"/>
                  <a:pt x="8810895" y="0"/>
                </a:cubicBezTo>
                <a:close/>
                <a:moveTo>
                  <a:pt x="8393218" y="0"/>
                </a:moveTo>
                <a:cubicBezTo>
                  <a:pt x="8431664" y="0"/>
                  <a:pt x="8462831" y="31167"/>
                  <a:pt x="8462831" y="69613"/>
                </a:cubicBezTo>
                <a:cubicBezTo>
                  <a:pt x="8462831" y="108059"/>
                  <a:pt x="8431664" y="139243"/>
                  <a:pt x="8393218" y="139243"/>
                </a:cubicBezTo>
                <a:cubicBezTo>
                  <a:pt x="8354772" y="139243"/>
                  <a:pt x="8323606" y="108059"/>
                  <a:pt x="8323606" y="69613"/>
                </a:cubicBezTo>
                <a:cubicBezTo>
                  <a:pt x="8323606" y="31167"/>
                  <a:pt x="8354772" y="0"/>
                  <a:pt x="839321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flipH="1">
            <a:off x="6096000" y="0"/>
            <a:ext cx="6096000" cy="6858000"/>
          </a:xfrm>
          <a:prstGeom prst="rtTriangle">
            <a:avLst/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flipV="1">
            <a:off x="0" y="0"/>
            <a:ext cx="6096000" cy="6858000"/>
          </a:xfrm>
          <a:prstGeom prst="rtTriangle">
            <a:avLst/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57087" y="512082"/>
            <a:ext cx="11277827" cy="5833836"/>
          </a:xfrm>
          <a:prstGeom prst="rect">
            <a:avLst/>
          </a:prstGeom>
          <a:noFill/>
          <a:ln w="38100" cap="sq">
            <a:solidFill>
              <a:schemeClr val="accent1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93823" y="771922"/>
            <a:ext cx="10804354" cy="531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693823" y="771922"/>
            <a:ext cx="10804354" cy="5314156"/>
          </a:xfrm>
          <a:custGeom>
            <a:avLst/>
            <a:gdLst>
              <a:gd name="connsiteX0" fmla="*/ 9096746 w 9145496"/>
              <a:gd name="connsiteY0" fmla="*/ 3744000 h 3841500"/>
              <a:gd name="connsiteX1" fmla="*/ 9145496 w 9145496"/>
              <a:gd name="connsiteY1" fmla="*/ 3792750 h 3841500"/>
              <a:gd name="connsiteX2" fmla="*/ 9096746 w 9145496"/>
              <a:gd name="connsiteY2" fmla="*/ 3841500 h 3841500"/>
              <a:gd name="connsiteX3" fmla="*/ 9047996 w 9145496"/>
              <a:gd name="connsiteY3" fmla="*/ 3792750 h 3841500"/>
              <a:gd name="connsiteX4" fmla="*/ 9096746 w 9145496"/>
              <a:gd name="connsiteY4" fmla="*/ 3744000 h 3841500"/>
              <a:gd name="connsiteX5" fmla="*/ 8784746 w 9145496"/>
              <a:gd name="connsiteY5" fmla="*/ 3744000 h 3841500"/>
              <a:gd name="connsiteX6" fmla="*/ 8833496 w 9145496"/>
              <a:gd name="connsiteY6" fmla="*/ 3792750 h 3841500"/>
              <a:gd name="connsiteX7" fmla="*/ 8784746 w 9145496"/>
              <a:gd name="connsiteY7" fmla="*/ 3841500 h 3841500"/>
              <a:gd name="connsiteX8" fmla="*/ 8735996 w 9145496"/>
              <a:gd name="connsiteY8" fmla="*/ 3792750 h 3841500"/>
              <a:gd name="connsiteX9" fmla="*/ 8784746 w 9145496"/>
              <a:gd name="connsiteY9" fmla="*/ 3744000 h 3841500"/>
              <a:gd name="connsiteX10" fmla="*/ 8472746 w 9145496"/>
              <a:gd name="connsiteY10" fmla="*/ 3744000 h 3841500"/>
              <a:gd name="connsiteX11" fmla="*/ 8521496 w 9145496"/>
              <a:gd name="connsiteY11" fmla="*/ 3792750 h 3841500"/>
              <a:gd name="connsiteX12" fmla="*/ 8472746 w 9145496"/>
              <a:gd name="connsiteY12" fmla="*/ 3841500 h 3841500"/>
              <a:gd name="connsiteX13" fmla="*/ 8423996 w 9145496"/>
              <a:gd name="connsiteY13" fmla="*/ 3792750 h 3841500"/>
              <a:gd name="connsiteX14" fmla="*/ 8472746 w 9145496"/>
              <a:gd name="connsiteY14" fmla="*/ 3744000 h 3841500"/>
              <a:gd name="connsiteX15" fmla="*/ 8160746 w 9145496"/>
              <a:gd name="connsiteY15" fmla="*/ 3744000 h 3841500"/>
              <a:gd name="connsiteX16" fmla="*/ 8209496 w 9145496"/>
              <a:gd name="connsiteY16" fmla="*/ 3792750 h 3841500"/>
              <a:gd name="connsiteX17" fmla="*/ 8160746 w 9145496"/>
              <a:gd name="connsiteY17" fmla="*/ 3841500 h 3841500"/>
              <a:gd name="connsiteX18" fmla="*/ 8111996 w 9145496"/>
              <a:gd name="connsiteY18" fmla="*/ 3792750 h 3841500"/>
              <a:gd name="connsiteX19" fmla="*/ 8160746 w 9145496"/>
              <a:gd name="connsiteY19" fmla="*/ 3744000 h 3841500"/>
              <a:gd name="connsiteX20" fmla="*/ 7848746 w 9145496"/>
              <a:gd name="connsiteY20" fmla="*/ 3744000 h 3841500"/>
              <a:gd name="connsiteX21" fmla="*/ 7897496 w 9145496"/>
              <a:gd name="connsiteY21" fmla="*/ 3792750 h 3841500"/>
              <a:gd name="connsiteX22" fmla="*/ 7848746 w 9145496"/>
              <a:gd name="connsiteY22" fmla="*/ 3841500 h 3841500"/>
              <a:gd name="connsiteX23" fmla="*/ 7799996 w 9145496"/>
              <a:gd name="connsiteY23" fmla="*/ 3792750 h 3841500"/>
              <a:gd name="connsiteX24" fmla="*/ 7848746 w 9145496"/>
              <a:gd name="connsiteY24" fmla="*/ 3744000 h 3841500"/>
              <a:gd name="connsiteX25" fmla="*/ 7536746 w 9145496"/>
              <a:gd name="connsiteY25" fmla="*/ 3744000 h 3841500"/>
              <a:gd name="connsiteX26" fmla="*/ 7585496 w 9145496"/>
              <a:gd name="connsiteY26" fmla="*/ 3792750 h 3841500"/>
              <a:gd name="connsiteX27" fmla="*/ 7536746 w 9145496"/>
              <a:gd name="connsiteY27" fmla="*/ 3841500 h 3841500"/>
              <a:gd name="connsiteX28" fmla="*/ 7487996 w 9145496"/>
              <a:gd name="connsiteY28" fmla="*/ 3792750 h 3841500"/>
              <a:gd name="connsiteX29" fmla="*/ 7536746 w 9145496"/>
              <a:gd name="connsiteY29" fmla="*/ 3744000 h 3841500"/>
              <a:gd name="connsiteX30" fmla="*/ 7224746 w 9145496"/>
              <a:gd name="connsiteY30" fmla="*/ 3744000 h 3841500"/>
              <a:gd name="connsiteX31" fmla="*/ 7273496 w 9145496"/>
              <a:gd name="connsiteY31" fmla="*/ 3792750 h 3841500"/>
              <a:gd name="connsiteX32" fmla="*/ 7224746 w 9145496"/>
              <a:gd name="connsiteY32" fmla="*/ 3841500 h 3841500"/>
              <a:gd name="connsiteX33" fmla="*/ 7175996 w 9145496"/>
              <a:gd name="connsiteY33" fmla="*/ 3792750 h 3841500"/>
              <a:gd name="connsiteX34" fmla="*/ 7224746 w 9145496"/>
              <a:gd name="connsiteY34" fmla="*/ 3744000 h 3841500"/>
              <a:gd name="connsiteX35" fmla="*/ 6912746 w 9145496"/>
              <a:gd name="connsiteY35" fmla="*/ 3744000 h 3841500"/>
              <a:gd name="connsiteX36" fmla="*/ 6961496 w 9145496"/>
              <a:gd name="connsiteY36" fmla="*/ 3792750 h 3841500"/>
              <a:gd name="connsiteX37" fmla="*/ 6912746 w 9145496"/>
              <a:gd name="connsiteY37" fmla="*/ 3841500 h 3841500"/>
              <a:gd name="connsiteX38" fmla="*/ 6863996 w 9145496"/>
              <a:gd name="connsiteY38" fmla="*/ 3792750 h 3841500"/>
              <a:gd name="connsiteX39" fmla="*/ 6912746 w 9145496"/>
              <a:gd name="connsiteY39" fmla="*/ 3744000 h 3841500"/>
              <a:gd name="connsiteX40" fmla="*/ 6600746 w 9145496"/>
              <a:gd name="connsiteY40" fmla="*/ 3744000 h 3841500"/>
              <a:gd name="connsiteX41" fmla="*/ 6649496 w 9145496"/>
              <a:gd name="connsiteY41" fmla="*/ 3792750 h 3841500"/>
              <a:gd name="connsiteX42" fmla="*/ 6600746 w 9145496"/>
              <a:gd name="connsiteY42" fmla="*/ 3841500 h 3841500"/>
              <a:gd name="connsiteX43" fmla="*/ 6551996 w 9145496"/>
              <a:gd name="connsiteY43" fmla="*/ 3792750 h 3841500"/>
              <a:gd name="connsiteX44" fmla="*/ 6600746 w 9145496"/>
              <a:gd name="connsiteY44" fmla="*/ 3744000 h 3841500"/>
              <a:gd name="connsiteX45" fmla="*/ 6288746 w 9145496"/>
              <a:gd name="connsiteY45" fmla="*/ 3744000 h 3841500"/>
              <a:gd name="connsiteX46" fmla="*/ 6337496 w 9145496"/>
              <a:gd name="connsiteY46" fmla="*/ 3792750 h 3841500"/>
              <a:gd name="connsiteX47" fmla="*/ 6288746 w 9145496"/>
              <a:gd name="connsiteY47" fmla="*/ 3841500 h 3841500"/>
              <a:gd name="connsiteX48" fmla="*/ 6239996 w 9145496"/>
              <a:gd name="connsiteY48" fmla="*/ 3792750 h 3841500"/>
              <a:gd name="connsiteX49" fmla="*/ 6288746 w 9145496"/>
              <a:gd name="connsiteY49" fmla="*/ 3744000 h 3841500"/>
              <a:gd name="connsiteX50" fmla="*/ 5976746 w 9145496"/>
              <a:gd name="connsiteY50" fmla="*/ 3744000 h 3841500"/>
              <a:gd name="connsiteX51" fmla="*/ 6025496 w 9145496"/>
              <a:gd name="connsiteY51" fmla="*/ 3792750 h 3841500"/>
              <a:gd name="connsiteX52" fmla="*/ 5976746 w 9145496"/>
              <a:gd name="connsiteY52" fmla="*/ 3841500 h 3841500"/>
              <a:gd name="connsiteX53" fmla="*/ 5927996 w 9145496"/>
              <a:gd name="connsiteY53" fmla="*/ 3792750 h 3841500"/>
              <a:gd name="connsiteX54" fmla="*/ 5976746 w 9145496"/>
              <a:gd name="connsiteY54" fmla="*/ 3744000 h 3841500"/>
              <a:gd name="connsiteX55" fmla="*/ 5664746 w 9145496"/>
              <a:gd name="connsiteY55" fmla="*/ 3744000 h 3841500"/>
              <a:gd name="connsiteX56" fmla="*/ 5713496 w 9145496"/>
              <a:gd name="connsiteY56" fmla="*/ 3792750 h 3841500"/>
              <a:gd name="connsiteX57" fmla="*/ 5664746 w 9145496"/>
              <a:gd name="connsiteY57" fmla="*/ 3841500 h 3841500"/>
              <a:gd name="connsiteX58" fmla="*/ 5615996 w 9145496"/>
              <a:gd name="connsiteY58" fmla="*/ 3792750 h 3841500"/>
              <a:gd name="connsiteX59" fmla="*/ 5664746 w 9145496"/>
              <a:gd name="connsiteY59" fmla="*/ 3744000 h 3841500"/>
              <a:gd name="connsiteX60" fmla="*/ 5352746 w 9145496"/>
              <a:gd name="connsiteY60" fmla="*/ 3744000 h 3841500"/>
              <a:gd name="connsiteX61" fmla="*/ 5401496 w 9145496"/>
              <a:gd name="connsiteY61" fmla="*/ 3792750 h 3841500"/>
              <a:gd name="connsiteX62" fmla="*/ 5352746 w 9145496"/>
              <a:gd name="connsiteY62" fmla="*/ 3841500 h 3841500"/>
              <a:gd name="connsiteX63" fmla="*/ 5303996 w 9145496"/>
              <a:gd name="connsiteY63" fmla="*/ 3792750 h 3841500"/>
              <a:gd name="connsiteX64" fmla="*/ 5352746 w 9145496"/>
              <a:gd name="connsiteY64" fmla="*/ 3744000 h 3841500"/>
              <a:gd name="connsiteX65" fmla="*/ 5040746 w 9145496"/>
              <a:gd name="connsiteY65" fmla="*/ 3744000 h 3841500"/>
              <a:gd name="connsiteX66" fmla="*/ 5089496 w 9145496"/>
              <a:gd name="connsiteY66" fmla="*/ 3792750 h 3841500"/>
              <a:gd name="connsiteX67" fmla="*/ 5040746 w 9145496"/>
              <a:gd name="connsiteY67" fmla="*/ 3841500 h 3841500"/>
              <a:gd name="connsiteX68" fmla="*/ 4991996 w 9145496"/>
              <a:gd name="connsiteY68" fmla="*/ 3792750 h 3841500"/>
              <a:gd name="connsiteX69" fmla="*/ 5040746 w 9145496"/>
              <a:gd name="connsiteY69" fmla="*/ 3744000 h 3841500"/>
              <a:gd name="connsiteX70" fmla="*/ 4728746 w 9145496"/>
              <a:gd name="connsiteY70" fmla="*/ 3744000 h 3841500"/>
              <a:gd name="connsiteX71" fmla="*/ 4777496 w 9145496"/>
              <a:gd name="connsiteY71" fmla="*/ 3792750 h 3841500"/>
              <a:gd name="connsiteX72" fmla="*/ 4728746 w 9145496"/>
              <a:gd name="connsiteY72" fmla="*/ 3841500 h 3841500"/>
              <a:gd name="connsiteX73" fmla="*/ 4679996 w 9145496"/>
              <a:gd name="connsiteY73" fmla="*/ 3792750 h 3841500"/>
              <a:gd name="connsiteX74" fmla="*/ 4728746 w 9145496"/>
              <a:gd name="connsiteY74" fmla="*/ 3744000 h 3841500"/>
              <a:gd name="connsiteX75" fmla="*/ 4416746 w 9145496"/>
              <a:gd name="connsiteY75" fmla="*/ 3744000 h 3841500"/>
              <a:gd name="connsiteX76" fmla="*/ 4465496 w 9145496"/>
              <a:gd name="connsiteY76" fmla="*/ 3792750 h 3841500"/>
              <a:gd name="connsiteX77" fmla="*/ 4416746 w 9145496"/>
              <a:gd name="connsiteY77" fmla="*/ 3841500 h 3841500"/>
              <a:gd name="connsiteX78" fmla="*/ 4367996 w 9145496"/>
              <a:gd name="connsiteY78" fmla="*/ 3792750 h 3841500"/>
              <a:gd name="connsiteX79" fmla="*/ 4416746 w 9145496"/>
              <a:gd name="connsiteY79" fmla="*/ 3744000 h 3841500"/>
              <a:gd name="connsiteX80" fmla="*/ 4104746 w 9145496"/>
              <a:gd name="connsiteY80" fmla="*/ 3744000 h 3841500"/>
              <a:gd name="connsiteX81" fmla="*/ 4153496 w 9145496"/>
              <a:gd name="connsiteY81" fmla="*/ 3792750 h 3841500"/>
              <a:gd name="connsiteX82" fmla="*/ 4104746 w 9145496"/>
              <a:gd name="connsiteY82" fmla="*/ 3841500 h 3841500"/>
              <a:gd name="connsiteX83" fmla="*/ 4055996 w 9145496"/>
              <a:gd name="connsiteY83" fmla="*/ 3792750 h 3841500"/>
              <a:gd name="connsiteX84" fmla="*/ 4104746 w 9145496"/>
              <a:gd name="connsiteY84" fmla="*/ 3744000 h 3841500"/>
              <a:gd name="connsiteX85" fmla="*/ 3792746 w 9145496"/>
              <a:gd name="connsiteY85" fmla="*/ 3744000 h 3841500"/>
              <a:gd name="connsiteX86" fmla="*/ 3841496 w 9145496"/>
              <a:gd name="connsiteY86" fmla="*/ 3792750 h 3841500"/>
              <a:gd name="connsiteX87" fmla="*/ 3792746 w 9145496"/>
              <a:gd name="connsiteY87" fmla="*/ 3841500 h 3841500"/>
              <a:gd name="connsiteX88" fmla="*/ 3743996 w 9145496"/>
              <a:gd name="connsiteY88" fmla="*/ 3792750 h 3841500"/>
              <a:gd name="connsiteX89" fmla="*/ 3792746 w 9145496"/>
              <a:gd name="connsiteY89" fmla="*/ 3744000 h 3841500"/>
              <a:gd name="connsiteX90" fmla="*/ 3480746 w 9145496"/>
              <a:gd name="connsiteY90" fmla="*/ 3744000 h 3841500"/>
              <a:gd name="connsiteX91" fmla="*/ 3529496 w 9145496"/>
              <a:gd name="connsiteY91" fmla="*/ 3792750 h 3841500"/>
              <a:gd name="connsiteX92" fmla="*/ 3480746 w 9145496"/>
              <a:gd name="connsiteY92" fmla="*/ 3841500 h 3841500"/>
              <a:gd name="connsiteX93" fmla="*/ 3431996 w 9145496"/>
              <a:gd name="connsiteY93" fmla="*/ 3792750 h 3841500"/>
              <a:gd name="connsiteX94" fmla="*/ 3480746 w 9145496"/>
              <a:gd name="connsiteY94" fmla="*/ 3744000 h 3841500"/>
              <a:gd name="connsiteX95" fmla="*/ 3168747 w 9145496"/>
              <a:gd name="connsiteY95" fmla="*/ 3744000 h 3841500"/>
              <a:gd name="connsiteX96" fmla="*/ 3217497 w 9145496"/>
              <a:gd name="connsiteY96" fmla="*/ 3792750 h 3841500"/>
              <a:gd name="connsiteX97" fmla="*/ 3168747 w 9145496"/>
              <a:gd name="connsiteY97" fmla="*/ 3841500 h 3841500"/>
              <a:gd name="connsiteX98" fmla="*/ 3119996 w 9145496"/>
              <a:gd name="connsiteY98" fmla="*/ 3792750 h 3841500"/>
              <a:gd name="connsiteX99" fmla="*/ 3168747 w 9145496"/>
              <a:gd name="connsiteY99" fmla="*/ 3744000 h 3841500"/>
              <a:gd name="connsiteX100" fmla="*/ 2856746 w 9145496"/>
              <a:gd name="connsiteY100" fmla="*/ 3744000 h 3841500"/>
              <a:gd name="connsiteX101" fmla="*/ 2905497 w 9145496"/>
              <a:gd name="connsiteY101" fmla="*/ 3792750 h 3841500"/>
              <a:gd name="connsiteX102" fmla="*/ 2856746 w 9145496"/>
              <a:gd name="connsiteY102" fmla="*/ 3841500 h 3841500"/>
              <a:gd name="connsiteX103" fmla="*/ 2807996 w 9145496"/>
              <a:gd name="connsiteY103" fmla="*/ 3792750 h 3841500"/>
              <a:gd name="connsiteX104" fmla="*/ 2856746 w 9145496"/>
              <a:gd name="connsiteY104" fmla="*/ 3744000 h 3841500"/>
              <a:gd name="connsiteX105" fmla="*/ 2544750 w 9145496"/>
              <a:gd name="connsiteY105" fmla="*/ 3744000 h 3841500"/>
              <a:gd name="connsiteX106" fmla="*/ 2593500 w 9145496"/>
              <a:gd name="connsiteY106" fmla="*/ 3792750 h 3841500"/>
              <a:gd name="connsiteX107" fmla="*/ 2544750 w 9145496"/>
              <a:gd name="connsiteY107" fmla="*/ 3841500 h 3841500"/>
              <a:gd name="connsiteX108" fmla="*/ 2496000 w 9145496"/>
              <a:gd name="connsiteY108" fmla="*/ 3792750 h 3841500"/>
              <a:gd name="connsiteX109" fmla="*/ 2544750 w 9145496"/>
              <a:gd name="connsiteY109" fmla="*/ 3744000 h 3841500"/>
              <a:gd name="connsiteX110" fmla="*/ 2232750 w 9145496"/>
              <a:gd name="connsiteY110" fmla="*/ 3744000 h 3841500"/>
              <a:gd name="connsiteX111" fmla="*/ 2281500 w 9145496"/>
              <a:gd name="connsiteY111" fmla="*/ 3792750 h 3841500"/>
              <a:gd name="connsiteX112" fmla="*/ 2232750 w 9145496"/>
              <a:gd name="connsiteY112" fmla="*/ 3841500 h 3841500"/>
              <a:gd name="connsiteX113" fmla="*/ 2184001 w 9145496"/>
              <a:gd name="connsiteY113" fmla="*/ 3792750 h 3841500"/>
              <a:gd name="connsiteX114" fmla="*/ 2232750 w 9145496"/>
              <a:gd name="connsiteY114" fmla="*/ 3744000 h 3841500"/>
              <a:gd name="connsiteX115" fmla="*/ 1920751 w 9145496"/>
              <a:gd name="connsiteY115" fmla="*/ 3744000 h 3841500"/>
              <a:gd name="connsiteX116" fmla="*/ 1969500 w 9145496"/>
              <a:gd name="connsiteY116" fmla="*/ 3792750 h 3841500"/>
              <a:gd name="connsiteX117" fmla="*/ 1920751 w 9145496"/>
              <a:gd name="connsiteY117" fmla="*/ 3841500 h 3841500"/>
              <a:gd name="connsiteX118" fmla="*/ 1872000 w 9145496"/>
              <a:gd name="connsiteY118" fmla="*/ 3792750 h 3841500"/>
              <a:gd name="connsiteX119" fmla="*/ 1920751 w 9145496"/>
              <a:gd name="connsiteY119" fmla="*/ 3744000 h 3841500"/>
              <a:gd name="connsiteX120" fmla="*/ 1608750 w 9145496"/>
              <a:gd name="connsiteY120" fmla="*/ 3744000 h 3841500"/>
              <a:gd name="connsiteX121" fmla="*/ 1657501 w 9145496"/>
              <a:gd name="connsiteY121" fmla="*/ 3792750 h 3841500"/>
              <a:gd name="connsiteX122" fmla="*/ 1608750 w 9145496"/>
              <a:gd name="connsiteY122" fmla="*/ 3841500 h 3841500"/>
              <a:gd name="connsiteX123" fmla="*/ 1560000 w 9145496"/>
              <a:gd name="connsiteY123" fmla="*/ 3792750 h 3841500"/>
              <a:gd name="connsiteX124" fmla="*/ 1608750 w 9145496"/>
              <a:gd name="connsiteY124" fmla="*/ 3744000 h 3841500"/>
              <a:gd name="connsiteX125" fmla="*/ 1296750 w 9145496"/>
              <a:gd name="connsiteY125" fmla="*/ 3744000 h 3841500"/>
              <a:gd name="connsiteX126" fmla="*/ 1345501 w 9145496"/>
              <a:gd name="connsiteY126" fmla="*/ 3792750 h 3841500"/>
              <a:gd name="connsiteX127" fmla="*/ 1296750 w 9145496"/>
              <a:gd name="connsiteY127" fmla="*/ 3841500 h 3841500"/>
              <a:gd name="connsiteX128" fmla="*/ 1248000 w 9145496"/>
              <a:gd name="connsiteY128" fmla="*/ 3792750 h 3841500"/>
              <a:gd name="connsiteX129" fmla="*/ 1296750 w 9145496"/>
              <a:gd name="connsiteY129" fmla="*/ 3744000 h 3841500"/>
              <a:gd name="connsiteX130" fmla="*/ 984752 w 9145496"/>
              <a:gd name="connsiteY130" fmla="*/ 3744000 h 3841500"/>
              <a:gd name="connsiteX131" fmla="*/ 1033501 w 9145496"/>
              <a:gd name="connsiteY131" fmla="*/ 3792750 h 3841500"/>
              <a:gd name="connsiteX132" fmla="*/ 984752 w 9145496"/>
              <a:gd name="connsiteY132" fmla="*/ 3841500 h 3841500"/>
              <a:gd name="connsiteX133" fmla="*/ 936001 w 9145496"/>
              <a:gd name="connsiteY133" fmla="*/ 3792750 h 3841500"/>
              <a:gd name="connsiteX134" fmla="*/ 984752 w 9145496"/>
              <a:gd name="connsiteY134" fmla="*/ 3744000 h 3841500"/>
              <a:gd name="connsiteX135" fmla="*/ 672752 w 9145496"/>
              <a:gd name="connsiteY135" fmla="*/ 3744000 h 3841500"/>
              <a:gd name="connsiteX136" fmla="*/ 721502 w 9145496"/>
              <a:gd name="connsiteY136" fmla="*/ 3792750 h 3841500"/>
              <a:gd name="connsiteX137" fmla="*/ 672752 w 9145496"/>
              <a:gd name="connsiteY137" fmla="*/ 3841500 h 3841500"/>
              <a:gd name="connsiteX138" fmla="*/ 624003 w 9145496"/>
              <a:gd name="connsiteY138" fmla="*/ 3792750 h 3841500"/>
              <a:gd name="connsiteX139" fmla="*/ 672752 w 9145496"/>
              <a:gd name="connsiteY139" fmla="*/ 3744000 h 3841500"/>
              <a:gd name="connsiteX140" fmla="*/ 360750 w 9145496"/>
              <a:gd name="connsiteY140" fmla="*/ 3744000 h 3841500"/>
              <a:gd name="connsiteX141" fmla="*/ 409501 w 9145496"/>
              <a:gd name="connsiteY141" fmla="*/ 3792750 h 3841500"/>
              <a:gd name="connsiteX142" fmla="*/ 360750 w 9145496"/>
              <a:gd name="connsiteY142" fmla="*/ 3841500 h 3841500"/>
              <a:gd name="connsiteX143" fmla="*/ 312001 w 9145496"/>
              <a:gd name="connsiteY143" fmla="*/ 3792750 h 3841500"/>
              <a:gd name="connsiteX144" fmla="*/ 360750 w 9145496"/>
              <a:gd name="connsiteY144" fmla="*/ 3744000 h 3841500"/>
              <a:gd name="connsiteX145" fmla="*/ 48751 w 9145496"/>
              <a:gd name="connsiteY145" fmla="*/ 3744000 h 3841500"/>
              <a:gd name="connsiteX146" fmla="*/ 97501 w 9145496"/>
              <a:gd name="connsiteY146" fmla="*/ 3792750 h 3841500"/>
              <a:gd name="connsiteX147" fmla="*/ 48751 w 9145496"/>
              <a:gd name="connsiteY147" fmla="*/ 3841500 h 3841500"/>
              <a:gd name="connsiteX148" fmla="*/ 0 w 9145496"/>
              <a:gd name="connsiteY148" fmla="*/ 3792750 h 3841500"/>
              <a:gd name="connsiteX149" fmla="*/ 48751 w 9145496"/>
              <a:gd name="connsiteY149" fmla="*/ 3744000 h 3841500"/>
              <a:gd name="connsiteX150" fmla="*/ 9096746 w 9145496"/>
              <a:gd name="connsiteY150" fmla="*/ 3432000 h 3841500"/>
              <a:gd name="connsiteX151" fmla="*/ 9145496 w 9145496"/>
              <a:gd name="connsiteY151" fmla="*/ 3480750 h 3841500"/>
              <a:gd name="connsiteX152" fmla="*/ 9096746 w 9145496"/>
              <a:gd name="connsiteY152" fmla="*/ 3529500 h 3841500"/>
              <a:gd name="connsiteX153" fmla="*/ 9047996 w 9145496"/>
              <a:gd name="connsiteY153" fmla="*/ 3480750 h 3841500"/>
              <a:gd name="connsiteX154" fmla="*/ 9096746 w 9145496"/>
              <a:gd name="connsiteY154" fmla="*/ 3432000 h 3841500"/>
              <a:gd name="connsiteX155" fmla="*/ 8784746 w 9145496"/>
              <a:gd name="connsiteY155" fmla="*/ 3432000 h 3841500"/>
              <a:gd name="connsiteX156" fmla="*/ 8833496 w 9145496"/>
              <a:gd name="connsiteY156" fmla="*/ 3480750 h 3841500"/>
              <a:gd name="connsiteX157" fmla="*/ 8784746 w 9145496"/>
              <a:gd name="connsiteY157" fmla="*/ 3529500 h 3841500"/>
              <a:gd name="connsiteX158" fmla="*/ 8735996 w 9145496"/>
              <a:gd name="connsiteY158" fmla="*/ 3480750 h 3841500"/>
              <a:gd name="connsiteX159" fmla="*/ 8784746 w 9145496"/>
              <a:gd name="connsiteY159" fmla="*/ 3432000 h 3841500"/>
              <a:gd name="connsiteX160" fmla="*/ 8472746 w 9145496"/>
              <a:gd name="connsiteY160" fmla="*/ 3432000 h 3841500"/>
              <a:gd name="connsiteX161" fmla="*/ 8521496 w 9145496"/>
              <a:gd name="connsiteY161" fmla="*/ 3480750 h 3841500"/>
              <a:gd name="connsiteX162" fmla="*/ 8472746 w 9145496"/>
              <a:gd name="connsiteY162" fmla="*/ 3529500 h 3841500"/>
              <a:gd name="connsiteX163" fmla="*/ 8423996 w 9145496"/>
              <a:gd name="connsiteY163" fmla="*/ 3480750 h 3841500"/>
              <a:gd name="connsiteX164" fmla="*/ 8472746 w 9145496"/>
              <a:gd name="connsiteY164" fmla="*/ 3432000 h 3841500"/>
              <a:gd name="connsiteX165" fmla="*/ 8160746 w 9145496"/>
              <a:gd name="connsiteY165" fmla="*/ 3432000 h 3841500"/>
              <a:gd name="connsiteX166" fmla="*/ 8209496 w 9145496"/>
              <a:gd name="connsiteY166" fmla="*/ 3480750 h 3841500"/>
              <a:gd name="connsiteX167" fmla="*/ 8160746 w 9145496"/>
              <a:gd name="connsiteY167" fmla="*/ 3529500 h 3841500"/>
              <a:gd name="connsiteX168" fmla="*/ 8111996 w 9145496"/>
              <a:gd name="connsiteY168" fmla="*/ 3480750 h 3841500"/>
              <a:gd name="connsiteX169" fmla="*/ 8160746 w 9145496"/>
              <a:gd name="connsiteY169" fmla="*/ 3432000 h 3841500"/>
              <a:gd name="connsiteX170" fmla="*/ 7848746 w 9145496"/>
              <a:gd name="connsiteY170" fmla="*/ 3432000 h 3841500"/>
              <a:gd name="connsiteX171" fmla="*/ 7897496 w 9145496"/>
              <a:gd name="connsiteY171" fmla="*/ 3480750 h 3841500"/>
              <a:gd name="connsiteX172" fmla="*/ 7848746 w 9145496"/>
              <a:gd name="connsiteY172" fmla="*/ 3529500 h 3841500"/>
              <a:gd name="connsiteX173" fmla="*/ 7799996 w 9145496"/>
              <a:gd name="connsiteY173" fmla="*/ 3480750 h 3841500"/>
              <a:gd name="connsiteX174" fmla="*/ 7848746 w 9145496"/>
              <a:gd name="connsiteY174" fmla="*/ 3432000 h 3841500"/>
              <a:gd name="connsiteX175" fmla="*/ 7536746 w 9145496"/>
              <a:gd name="connsiteY175" fmla="*/ 3432000 h 3841500"/>
              <a:gd name="connsiteX176" fmla="*/ 7585496 w 9145496"/>
              <a:gd name="connsiteY176" fmla="*/ 3480750 h 3841500"/>
              <a:gd name="connsiteX177" fmla="*/ 7536746 w 9145496"/>
              <a:gd name="connsiteY177" fmla="*/ 3529500 h 3841500"/>
              <a:gd name="connsiteX178" fmla="*/ 7487996 w 9145496"/>
              <a:gd name="connsiteY178" fmla="*/ 3480750 h 3841500"/>
              <a:gd name="connsiteX179" fmla="*/ 7536746 w 9145496"/>
              <a:gd name="connsiteY179" fmla="*/ 3432000 h 3841500"/>
              <a:gd name="connsiteX180" fmla="*/ 7224746 w 9145496"/>
              <a:gd name="connsiteY180" fmla="*/ 3432000 h 3841500"/>
              <a:gd name="connsiteX181" fmla="*/ 7273496 w 9145496"/>
              <a:gd name="connsiteY181" fmla="*/ 3480750 h 3841500"/>
              <a:gd name="connsiteX182" fmla="*/ 7224746 w 9145496"/>
              <a:gd name="connsiteY182" fmla="*/ 3529500 h 3841500"/>
              <a:gd name="connsiteX183" fmla="*/ 7175996 w 9145496"/>
              <a:gd name="connsiteY183" fmla="*/ 3480750 h 3841500"/>
              <a:gd name="connsiteX184" fmla="*/ 7224746 w 9145496"/>
              <a:gd name="connsiteY184" fmla="*/ 3432000 h 3841500"/>
              <a:gd name="connsiteX185" fmla="*/ 6912746 w 9145496"/>
              <a:gd name="connsiteY185" fmla="*/ 3432000 h 3841500"/>
              <a:gd name="connsiteX186" fmla="*/ 6961496 w 9145496"/>
              <a:gd name="connsiteY186" fmla="*/ 3480750 h 3841500"/>
              <a:gd name="connsiteX187" fmla="*/ 6912746 w 9145496"/>
              <a:gd name="connsiteY187" fmla="*/ 3529500 h 3841500"/>
              <a:gd name="connsiteX188" fmla="*/ 6863996 w 9145496"/>
              <a:gd name="connsiteY188" fmla="*/ 3480750 h 3841500"/>
              <a:gd name="connsiteX189" fmla="*/ 6912746 w 9145496"/>
              <a:gd name="connsiteY189" fmla="*/ 3432000 h 3841500"/>
              <a:gd name="connsiteX190" fmla="*/ 6600746 w 9145496"/>
              <a:gd name="connsiteY190" fmla="*/ 3432000 h 3841500"/>
              <a:gd name="connsiteX191" fmla="*/ 6649496 w 9145496"/>
              <a:gd name="connsiteY191" fmla="*/ 3480750 h 3841500"/>
              <a:gd name="connsiteX192" fmla="*/ 6600746 w 9145496"/>
              <a:gd name="connsiteY192" fmla="*/ 3529500 h 3841500"/>
              <a:gd name="connsiteX193" fmla="*/ 6551996 w 9145496"/>
              <a:gd name="connsiteY193" fmla="*/ 3480750 h 3841500"/>
              <a:gd name="connsiteX194" fmla="*/ 6600746 w 9145496"/>
              <a:gd name="connsiteY194" fmla="*/ 3432000 h 3841500"/>
              <a:gd name="connsiteX195" fmla="*/ 6288746 w 9145496"/>
              <a:gd name="connsiteY195" fmla="*/ 3432000 h 3841500"/>
              <a:gd name="connsiteX196" fmla="*/ 6337496 w 9145496"/>
              <a:gd name="connsiteY196" fmla="*/ 3480750 h 3841500"/>
              <a:gd name="connsiteX197" fmla="*/ 6288746 w 9145496"/>
              <a:gd name="connsiteY197" fmla="*/ 3529500 h 3841500"/>
              <a:gd name="connsiteX198" fmla="*/ 6239996 w 9145496"/>
              <a:gd name="connsiteY198" fmla="*/ 3480750 h 3841500"/>
              <a:gd name="connsiteX199" fmla="*/ 6288746 w 9145496"/>
              <a:gd name="connsiteY199" fmla="*/ 3432000 h 3841500"/>
              <a:gd name="connsiteX200" fmla="*/ 5976746 w 9145496"/>
              <a:gd name="connsiteY200" fmla="*/ 3432000 h 3841500"/>
              <a:gd name="connsiteX201" fmla="*/ 6025496 w 9145496"/>
              <a:gd name="connsiteY201" fmla="*/ 3480750 h 3841500"/>
              <a:gd name="connsiteX202" fmla="*/ 5976746 w 9145496"/>
              <a:gd name="connsiteY202" fmla="*/ 3529500 h 3841500"/>
              <a:gd name="connsiteX203" fmla="*/ 5927996 w 9145496"/>
              <a:gd name="connsiteY203" fmla="*/ 3480750 h 3841500"/>
              <a:gd name="connsiteX204" fmla="*/ 5976746 w 9145496"/>
              <a:gd name="connsiteY204" fmla="*/ 3432000 h 3841500"/>
              <a:gd name="connsiteX205" fmla="*/ 5664746 w 9145496"/>
              <a:gd name="connsiteY205" fmla="*/ 3432000 h 3841500"/>
              <a:gd name="connsiteX206" fmla="*/ 5713496 w 9145496"/>
              <a:gd name="connsiteY206" fmla="*/ 3480750 h 3841500"/>
              <a:gd name="connsiteX207" fmla="*/ 5664746 w 9145496"/>
              <a:gd name="connsiteY207" fmla="*/ 3529500 h 3841500"/>
              <a:gd name="connsiteX208" fmla="*/ 5615996 w 9145496"/>
              <a:gd name="connsiteY208" fmla="*/ 3480750 h 3841500"/>
              <a:gd name="connsiteX209" fmla="*/ 5664746 w 9145496"/>
              <a:gd name="connsiteY209" fmla="*/ 3432000 h 3841500"/>
              <a:gd name="connsiteX210" fmla="*/ 5352746 w 9145496"/>
              <a:gd name="connsiteY210" fmla="*/ 3432000 h 3841500"/>
              <a:gd name="connsiteX211" fmla="*/ 5401496 w 9145496"/>
              <a:gd name="connsiteY211" fmla="*/ 3480750 h 3841500"/>
              <a:gd name="connsiteX212" fmla="*/ 5352746 w 9145496"/>
              <a:gd name="connsiteY212" fmla="*/ 3529500 h 3841500"/>
              <a:gd name="connsiteX213" fmla="*/ 5303996 w 9145496"/>
              <a:gd name="connsiteY213" fmla="*/ 3480750 h 3841500"/>
              <a:gd name="connsiteX214" fmla="*/ 5352746 w 9145496"/>
              <a:gd name="connsiteY214" fmla="*/ 3432000 h 3841500"/>
              <a:gd name="connsiteX215" fmla="*/ 5040746 w 9145496"/>
              <a:gd name="connsiteY215" fmla="*/ 3432000 h 3841500"/>
              <a:gd name="connsiteX216" fmla="*/ 5089496 w 9145496"/>
              <a:gd name="connsiteY216" fmla="*/ 3480750 h 3841500"/>
              <a:gd name="connsiteX217" fmla="*/ 5040746 w 9145496"/>
              <a:gd name="connsiteY217" fmla="*/ 3529500 h 3841500"/>
              <a:gd name="connsiteX218" fmla="*/ 4991996 w 9145496"/>
              <a:gd name="connsiteY218" fmla="*/ 3480750 h 3841500"/>
              <a:gd name="connsiteX219" fmla="*/ 5040746 w 9145496"/>
              <a:gd name="connsiteY219" fmla="*/ 3432000 h 3841500"/>
              <a:gd name="connsiteX220" fmla="*/ 4728746 w 9145496"/>
              <a:gd name="connsiteY220" fmla="*/ 3432000 h 3841500"/>
              <a:gd name="connsiteX221" fmla="*/ 4777496 w 9145496"/>
              <a:gd name="connsiteY221" fmla="*/ 3480750 h 3841500"/>
              <a:gd name="connsiteX222" fmla="*/ 4728746 w 9145496"/>
              <a:gd name="connsiteY222" fmla="*/ 3529500 h 3841500"/>
              <a:gd name="connsiteX223" fmla="*/ 4679996 w 9145496"/>
              <a:gd name="connsiteY223" fmla="*/ 3480750 h 3841500"/>
              <a:gd name="connsiteX224" fmla="*/ 4728746 w 9145496"/>
              <a:gd name="connsiteY224" fmla="*/ 3432000 h 3841500"/>
              <a:gd name="connsiteX225" fmla="*/ 4416746 w 9145496"/>
              <a:gd name="connsiteY225" fmla="*/ 3432000 h 3841500"/>
              <a:gd name="connsiteX226" fmla="*/ 4465496 w 9145496"/>
              <a:gd name="connsiteY226" fmla="*/ 3480750 h 3841500"/>
              <a:gd name="connsiteX227" fmla="*/ 4416746 w 9145496"/>
              <a:gd name="connsiteY227" fmla="*/ 3529500 h 3841500"/>
              <a:gd name="connsiteX228" fmla="*/ 4367996 w 9145496"/>
              <a:gd name="connsiteY228" fmla="*/ 3480750 h 3841500"/>
              <a:gd name="connsiteX229" fmla="*/ 4416746 w 9145496"/>
              <a:gd name="connsiteY229" fmla="*/ 3432000 h 3841500"/>
              <a:gd name="connsiteX230" fmla="*/ 4104746 w 9145496"/>
              <a:gd name="connsiteY230" fmla="*/ 3432000 h 3841500"/>
              <a:gd name="connsiteX231" fmla="*/ 4153496 w 9145496"/>
              <a:gd name="connsiteY231" fmla="*/ 3480750 h 3841500"/>
              <a:gd name="connsiteX232" fmla="*/ 4104746 w 9145496"/>
              <a:gd name="connsiteY232" fmla="*/ 3529500 h 3841500"/>
              <a:gd name="connsiteX233" fmla="*/ 4055996 w 9145496"/>
              <a:gd name="connsiteY233" fmla="*/ 3480750 h 3841500"/>
              <a:gd name="connsiteX234" fmla="*/ 4104746 w 9145496"/>
              <a:gd name="connsiteY234" fmla="*/ 3432000 h 3841500"/>
              <a:gd name="connsiteX235" fmla="*/ 3792746 w 9145496"/>
              <a:gd name="connsiteY235" fmla="*/ 3432000 h 3841500"/>
              <a:gd name="connsiteX236" fmla="*/ 3841496 w 9145496"/>
              <a:gd name="connsiteY236" fmla="*/ 3480750 h 3841500"/>
              <a:gd name="connsiteX237" fmla="*/ 3792746 w 9145496"/>
              <a:gd name="connsiteY237" fmla="*/ 3529500 h 3841500"/>
              <a:gd name="connsiteX238" fmla="*/ 3743996 w 9145496"/>
              <a:gd name="connsiteY238" fmla="*/ 3480750 h 3841500"/>
              <a:gd name="connsiteX239" fmla="*/ 3792746 w 9145496"/>
              <a:gd name="connsiteY239" fmla="*/ 3432000 h 3841500"/>
              <a:gd name="connsiteX240" fmla="*/ 3480746 w 9145496"/>
              <a:gd name="connsiteY240" fmla="*/ 3432000 h 3841500"/>
              <a:gd name="connsiteX241" fmla="*/ 3529496 w 9145496"/>
              <a:gd name="connsiteY241" fmla="*/ 3480750 h 3841500"/>
              <a:gd name="connsiteX242" fmla="*/ 3480746 w 9145496"/>
              <a:gd name="connsiteY242" fmla="*/ 3529500 h 3841500"/>
              <a:gd name="connsiteX243" fmla="*/ 3431996 w 9145496"/>
              <a:gd name="connsiteY243" fmla="*/ 3480750 h 3841500"/>
              <a:gd name="connsiteX244" fmla="*/ 3480746 w 9145496"/>
              <a:gd name="connsiteY244" fmla="*/ 3432000 h 3841500"/>
              <a:gd name="connsiteX245" fmla="*/ 3168747 w 9145496"/>
              <a:gd name="connsiteY245" fmla="*/ 3432000 h 3841500"/>
              <a:gd name="connsiteX246" fmla="*/ 3217497 w 9145496"/>
              <a:gd name="connsiteY246" fmla="*/ 3480750 h 3841500"/>
              <a:gd name="connsiteX247" fmla="*/ 3168747 w 9145496"/>
              <a:gd name="connsiteY247" fmla="*/ 3529500 h 3841500"/>
              <a:gd name="connsiteX248" fmla="*/ 3119996 w 9145496"/>
              <a:gd name="connsiteY248" fmla="*/ 3480750 h 3841500"/>
              <a:gd name="connsiteX249" fmla="*/ 3168747 w 9145496"/>
              <a:gd name="connsiteY249" fmla="*/ 3432000 h 3841500"/>
              <a:gd name="connsiteX250" fmla="*/ 2856746 w 9145496"/>
              <a:gd name="connsiteY250" fmla="*/ 3432000 h 3841500"/>
              <a:gd name="connsiteX251" fmla="*/ 2905497 w 9145496"/>
              <a:gd name="connsiteY251" fmla="*/ 3480750 h 3841500"/>
              <a:gd name="connsiteX252" fmla="*/ 2856746 w 9145496"/>
              <a:gd name="connsiteY252" fmla="*/ 3529500 h 3841500"/>
              <a:gd name="connsiteX253" fmla="*/ 2807996 w 9145496"/>
              <a:gd name="connsiteY253" fmla="*/ 3480750 h 3841500"/>
              <a:gd name="connsiteX254" fmla="*/ 2856746 w 9145496"/>
              <a:gd name="connsiteY254" fmla="*/ 3432000 h 3841500"/>
              <a:gd name="connsiteX255" fmla="*/ 2544755 w 9145496"/>
              <a:gd name="connsiteY255" fmla="*/ 3432000 h 3841500"/>
              <a:gd name="connsiteX256" fmla="*/ 2593505 w 9145496"/>
              <a:gd name="connsiteY256" fmla="*/ 3480750 h 3841500"/>
              <a:gd name="connsiteX257" fmla="*/ 2544755 w 9145496"/>
              <a:gd name="connsiteY257" fmla="*/ 3529500 h 3841500"/>
              <a:gd name="connsiteX258" fmla="*/ 2496005 w 9145496"/>
              <a:gd name="connsiteY258" fmla="*/ 3480750 h 3841500"/>
              <a:gd name="connsiteX259" fmla="*/ 2544755 w 9145496"/>
              <a:gd name="connsiteY259" fmla="*/ 3432000 h 3841500"/>
              <a:gd name="connsiteX260" fmla="*/ 2232757 w 9145496"/>
              <a:gd name="connsiteY260" fmla="*/ 3432000 h 3841500"/>
              <a:gd name="connsiteX261" fmla="*/ 2281504 w 9145496"/>
              <a:gd name="connsiteY261" fmla="*/ 3480750 h 3841500"/>
              <a:gd name="connsiteX262" fmla="*/ 2232757 w 9145496"/>
              <a:gd name="connsiteY262" fmla="*/ 3529500 h 3841500"/>
              <a:gd name="connsiteX263" fmla="*/ 2184005 w 9145496"/>
              <a:gd name="connsiteY263" fmla="*/ 3480750 h 3841500"/>
              <a:gd name="connsiteX264" fmla="*/ 2232757 w 9145496"/>
              <a:gd name="connsiteY264" fmla="*/ 3432000 h 3841500"/>
              <a:gd name="connsiteX265" fmla="*/ 1920754 w 9145496"/>
              <a:gd name="connsiteY265" fmla="*/ 3432000 h 3841500"/>
              <a:gd name="connsiteX266" fmla="*/ 1969507 w 9145496"/>
              <a:gd name="connsiteY266" fmla="*/ 3480750 h 3841500"/>
              <a:gd name="connsiteX267" fmla="*/ 1920754 w 9145496"/>
              <a:gd name="connsiteY267" fmla="*/ 3529500 h 3841500"/>
              <a:gd name="connsiteX268" fmla="*/ 1872004 w 9145496"/>
              <a:gd name="connsiteY268" fmla="*/ 3480750 h 3841500"/>
              <a:gd name="connsiteX269" fmla="*/ 1920754 w 9145496"/>
              <a:gd name="connsiteY269" fmla="*/ 3432000 h 3841500"/>
              <a:gd name="connsiteX270" fmla="*/ 1608756 w 9145496"/>
              <a:gd name="connsiteY270" fmla="*/ 3432000 h 3841500"/>
              <a:gd name="connsiteX271" fmla="*/ 1657506 w 9145496"/>
              <a:gd name="connsiteY271" fmla="*/ 3480750 h 3841500"/>
              <a:gd name="connsiteX272" fmla="*/ 1608756 w 9145496"/>
              <a:gd name="connsiteY272" fmla="*/ 3529500 h 3841500"/>
              <a:gd name="connsiteX273" fmla="*/ 1560005 w 9145496"/>
              <a:gd name="connsiteY273" fmla="*/ 3480750 h 3841500"/>
              <a:gd name="connsiteX274" fmla="*/ 1608756 w 9145496"/>
              <a:gd name="connsiteY274" fmla="*/ 3432000 h 3841500"/>
              <a:gd name="connsiteX275" fmla="*/ 1296756 w 9145496"/>
              <a:gd name="connsiteY275" fmla="*/ 3432000 h 3841500"/>
              <a:gd name="connsiteX276" fmla="*/ 1345504 w 9145496"/>
              <a:gd name="connsiteY276" fmla="*/ 3480750 h 3841500"/>
              <a:gd name="connsiteX277" fmla="*/ 1296756 w 9145496"/>
              <a:gd name="connsiteY277" fmla="*/ 3529500 h 3841500"/>
              <a:gd name="connsiteX278" fmla="*/ 1248006 w 9145496"/>
              <a:gd name="connsiteY278" fmla="*/ 3480750 h 3841500"/>
              <a:gd name="connsiteX279" fmla="*/ 1296756 w 9145496"/>
              <a:gd name="connsiteY279" fmla="*/ 3432000 h 3841500"/>
              <a:gd name="connsiteX280" fmla="*/ 984756 w 9145496"/>
              <a:gd name="connsiteY280" fmla="*/ 3432000 h 3841500"/>
              <a:gd name="connsiteX281" fmla="*/ 1033506 w 9145496"/>
              <a:gd name="connsiteY281" fmla="*/ 3480750 h 3841500"/>
              <a:gd name="connsiteX282" fmla="*/ 984756 w 9145496"/>
              <a:gd name="connsiteY282" fmla="*/ 3529500 h 3841500"/>
              <a:gd name="connsiteX283" fmla="*/ 936007 w 9145496"/>
              <a:gd name="connsiteY283" fmla="*/ 3480750 h 3841500"/>
              <a:gd name="connsiteX284" fmla="*/ 984756 w 9145496"/>
              <a:gd name="connsiteY284" fmla="*/ 3432000 h 3841500"/>
              <a:gd name="connsiteX285" fmla="*/ 672757 w 9145496"/>
              <a:gd name="connsiteY285" fmla="*/ 3432000 h 3841500"/>
              <a:gd name="connsiteX286" fmla="*/ 721509 w 9145496"/>
              <a:gd name="connsiteY286" fmla="*/ 3480750 h 3841500"/>
              <a:gd name="connsiteX287" fmla="*/ 672757 w 9145496"/>
              <a:gd name="connsiteY287" fmla="*/ 3529500 h 3841500"/>
              <a:gd name="connsiteX288" fmla="*/ 624008 w 9145496"/>
              <a:gd name="connsiteY288" fmla="*/ 3480750 h 3841500"/>
              <a:gd name="connsiteX289" fmla="*/ 672757 w 9145496"/>
              <a:gd name="connsiteY289" fmla="*/ 3432000 h 3841500"/>
              <a:gd name="connsiteX290" fmla="*/ 360755 w 9145496"/>
              <a:gd name="connsiteY290" fmla="*/ 3432000 h 3841500"/>
              <a:gd name="connsiteX291" fmla="*/ 409506 w 9145496"/>
              <a:gd name="connsiteY291" fmla="*/ 3480750 h 3841500"/>
              <a:gd name="connsiteX292" fmla="*/ 360755 w 9145496"/>
              <a:gd name="connsiteY292" fmla="*/ 3529500 h 3841500"/>
              <a:gd name="connsiteX293" fmla="*/ 312006 w 9145496"/>
              <a:gd name="connsiteY293" fmla="*/ 3480750 h 3841500"/>
              <a:gd name="connsiteX294" fmla="*/ 360755 w 9145496"/>
              <a:gd name="connsiteY294" fmla="*/ 3432000 h 3841500"/>
              <a:gd name="connsiteX295" fmla="*/ 48755 w 9145496"/>
              <a:gd name="connsiteY295" fmla="*/ 3432000 h 3841500"/>
              <a:gd name="connsiteX296" fmla="*/ 97506 w 9145496"/>
              <a:gd name="connsiteY296" fmla="*/ 3480750 h 3841500"/>
              <a:gd name="connsiteX297" fmla="*/ 48755 w 9145496"/>
              <a:gd name="connsiteY297" fmla="*/ 3529500 h 3841500"/>
              <a:gd name="connsiteX298" fmla="*/ 5 w 9145496"/>
              <a:gd name="connsiteY298" fmla="*/ 3480750 h 3841500"/>
              <a:gd name="connsiteX299" fmla="*/ 48755 w 9145496"/>
              <a:gd name="connsiteY299" fmla="*/ 3432000 h 3841500"/>
              <a:gd name="connsiteX300" fmla="*/ 9096746 w 9145496"/>
              <a:gd name="connsiteY300" fmla="*/ 3120001 h 3841500"/>
              <a:gd name="connsiteX301" fmla="*/ 9145496 w 9145496"/>
              <a:gd name="connsiteY301" fmla="*/ 3168751 h 3841500"/>
              <a:gd name="connsiteX302" fmla="*/ 9096746 w 9145496"/>
              <a:gd name="connsiteY302" fmla="*/ 3217501 h 3841500"/>
              <a:gd name="connsiteX303" fmla="*/ 9047996 w 9145496"/>
              <a:gd name="connsiteY303" fmla="*/ 3168751 h 3841500"/>
              <a:gd name="connsiteX304" fmla="*/ 9096746 w 9145496"/>
              <a:gd name="connsiteY304" fmla="*/ 3120001 h 3841500"/>
              <a:gd name="connsiteX305" fmla="*/ 8784746 w 9145496"/>
              <a:gd name="connsiteY305" fmla="*/ 3120001 h 3841500"/>
              <a:gd name="connsiteX306" fmla="*/ 8833496 w 9145496"/>
              <a:gd name="connsiteY306" fmla="*/ 3168751 h 3841500"/>
              <a:gd name="connsiteX307" fmla="*/ 8784746 w 9145496"/>
              <a:gd name="connsiteY307" fmla="*/ 3217501 h 3841500"/>
              <a:gd name="connsiteX308" fmla="*/ 8735996 w 9145496"/>
              <a:gd name="connsiteY308" fmla="*/ 3168751 h 3841500"/>
              <a:gd name="connsiteX309" fmla="*/ 8784746 w 9145496"/>
              <a:gd name="connsiteY309" fmla="*/ 3120001 h 3841500"/>
              <a:gd name="connsiteX310" fmla="*/ 8472746 w 9145496"/>
              <a:gd name="connsiteY310" fmla="*/ 3120001 h 3841500"/>
              <a:gd name="connsiteX311" fmla="*/ 8521496 w 9145496"/>
              <a:gd name="connsiteY311" fmla="*/ 3168751 h 3841500"/>
              <a:gd name="connsiteX312" fmla="*/ 8472746 w 9145496"/>
              <a:gd name="connsiteY312" fmla="*/ 3217501 h 3841500"/>
              <a:gd name="connsiteX313" fmla="*/ 8423996 w 9145496"/>
              <a:gd name="connsiteY313" fmla="*/ 3168751 h 3841500"/>
              <a:gd name="connsiteX314" fmla="*/ 8472746 w 9145496"/>
              <a:gd name="connsiteY314" fmla="*/ 3120001 h 3841500"/>
              <a:gd name="connsiteX315" fmla="*/ 8160746 w 9145496"/>
              <a:gd name="connsiteY315" fmla="*/ 3120001 h 3841500"/>
              <a:gd name="connsiteX316" fmla="*/ 8209496 w 9145496"/>
              <a:gd name="connsiteY316" fmla="*/ 3168751 h 3841500"/>
              <a:gd name="connsiteX317" fmla="*/ 8160746 w 9145496"/>
              <a:gd name="connsiteY317" fmla="*/ 3217501 h 3841500"/>
              <a:gd name="connsiteX318" fmla="*/ 8111996 w 9145496"/>
              <a:gd name="connsiteY318" fmla="*/ 3168751 h 3841500"/>
              <a:gd name="connsiteX319" fmla="*/ 8160746 w 9145496"/>
              <a:gd name="connsiteY319" fmla="*/ 3120001 h 3841500"/>
              <a:gd name="connsiteX320" fmla="*/ 7848746 w 9145496"/>
              <a:gd name="connsiteY320" fmla="*/ 3120001 h 3841500"/>
              <a:gd name="connsiteX321" fmla="*/ 7897496 w 9145496"/>
              <a:gd name="connsiteY321" fmla="*/ 3168751 h 3841500"/>
              <a:gd name="connsiteX322" fmla="*/ 7848746 w 9145496"/>
              <a:gd name="connsiteY322" fmla="*/ 3217501 h 3841500"/>
              <a:gd name="connsiteX323" fmla="*/ 7799996 w 9145496"/>
              <a:gd name="connsiteY323" fmla="*/ 3168751 h 3841500"/>
              <a:gd name="connsiteX324" fmla="*/ 7848746 w 9145496"/>
              <a:gd name="connsiteY324" fmla="*/ 3120001 h 3841500"/>
              <a:gd name="connsiteX325" fmla="*/ 7536746 w 9145496"/>
              <a:gd name="connsiteY325" fmla="*/ 3120001 h 3841500"/>
              <a:gd name="connsiteX326" fmla="*/ 7585496 w 9145496"/>
              <a:gd name="connsiteY326" fmla="*/ 3168751 h 3841500"/>
              <a:gd name="connsiteX327" fmla="*/ 7536746 w 9145496"/>
              <a:gd name="connsiteY327" fmla="*/ 3217501 h 3841500"/>
              <a:gd name="connsiteX328" fmla="*/ 7487996 w 9145496"/>
              <a:gd name="connsiteY328" fmla="*/ 3168751 h 3841500"/>
              <a:gd name="connsiteX329" fmla="*/ 7536746 w 9145496"/>
              <a:gd name="connsiteY329" fmla="*/ 3120001 h 3841500"/>
              <a:gd name="connsiteX330" fmla="*/ 7224746 w 9145496"/>
              <a:gd name="connsiteY330" fmla="*/ 3120001 h 3841500"/>
              <a:gd name="connsiteX331" fmla="*/ 7273496 w 9145496"/>
              <a:gd name="connsiteY331" fmla="*/ 3168751 h 3841500"/>
              <a:gd name="connsiteX332" fmla="*/ 7224746 w 9145496"/>
              <a:gd name="connsiteY332" fmla="*/ 3217501 h 3841500"/>
              <a:gd name="connsiteX333" fmla="*/ 7175996 w 9145496"/>
              <a:gd name="connsiteY333" fmla="*/ 3168751 h 3841500"/>
              <a:gd name="connsiteX334" fmla="*/ 7224746 w 9145496"/>
              <a:gd name="connsiteY334" fmla="*/ 3120001 h 3841500"/>
              <a:gd name="connsiteX335" fmla="*/ 6912746 w 9145496"/>
              <a:gd name="connsiteY335" fmla="*/ 3120001 h 3841500"/>
              <a:gd name="connsiteX336" fmla="*/ 6961496 w 9145496"/>
              <a:gd name="connsiteY336" fmla="*/ 3168751 h 3841500"/>
              <a:gd name="connsiteX337" fmla="*/ 6912746 w 9145496"/>
              <a:gd name="connsiteY337" fmla="*/ 3217501 h 3841500"/>
              <a:gd name="connsiteX338" fmla="*/ 6863996 w 9145496"/>
              <a:gd name="connsiteY338" fmla="*/ 3168751 h 3841500"/>
              <a:gd name="connsiteX339" fmla="*/ 6912746 w 9145496"/>
              <a:gd name="connsiteY339" fmla="*/ 3120001 h 3841500"/>
              <a:gd name="connsiteX340" fmla="*/ 6600746 w 9145496"/>
              <a:gd name="connsiteY340" fmla="*/ 3120001 h 3841500"/>
              <a:gd name="connsiteX341" fmla="*/ 6649496 w 9145496"/>
              <a:gd name="connsiteY341" fmla="*/ 3168751 h 3841500"/>
              <a:gd name="connsiteX342" fmla="*/ 6600746 w 9145496"/>
              <a:gd name="connsiteY342" fmla="*/ 3217501 h 3841500"/>
              <a:gd name="connsiteX343" fmla="*/ 6551996 w 9145496"/>
              <a:gd name="connsiteY343" fmla="*/ 3168751 h 3841500"/>
              <a:gd name="connsiteX344" fmla="*/ 6600746 w 9145496"/>
              <a:gd name="connsiteY344" fmla="*/ 3120001 h 3841500"/>
              <a:gd name="connsiteX345" fmla="*/ 6288746 w 9145496"/>
              <a:gd name="connsiteY345" fmla="*/ 3120001 h 3841500"/>
              <a:gd name="connsiteX346" fmla="*/ 6337496 w 9145496"/>
              <a:gd name="connsiteY346" fmla="*/ 3168751 h 3841500"/>
              <a:gd name="connsiteX347" fmla="*/ 6288746 w 9145496"/>
              <a:gd name="connsiteY347" fmla="*/ 3217501 h 3841500"/>
              <a:gd name="connsiteX348" fmla="*/ 6239996 w 9145496"/>
              <a:gd name="connsiteY348" fmla="*/ 3168751 h 3841500"/>
              <a:gd name="connsiteX349" fmla="*/ 6288746 w 9145496"/>
              <a:gd name="connsiteY349" fmla="*/ 3120001 h 3841500"/>
              <a:gd name="connsiteX350" fmla="*/ 5976746 w 9145496"/>
              <a:gd name="connsiteY350" fmla="*/ 3120001 h 3841500"/>
              <a:gd name="connsiteX351" fmla="*/ 6025496 w 9145496"/>
              <a:gd name="connsiteY351" fmla="*/ 3168751 h 3841500"/>
              <a:gd name="connsiteX352" fmla="*/ 5976746 w 9145496"/>
              <a:gd name="connsiteY352" fmla="*/ 3217501 h 3841500"/>
              <a:gd name="connsiteX353" fmla="*/ 5927996 w 9145496"/>
              <a:gd name="connsiteY353" fmla="*/ 3168751 h 3841500"/>
              <a:gd name="connsiteX354" fmla="*/ 5976746 w 9145496"/>
              <a:gd name="connsiteY354" fmla="*/ 3120001 h 3841500"/>
              <a:gd name="connsiteX355" fmla="*/ 5664746 w 9145496"/>
              <a:gd name="connsiteY355" fmla="*/ 3120001 h 3841500"/>
              <a:gd name="connsiteX356" fmla="*/ 5713496 w 9145496"/>
              <a:gd name="connsiteY356" fmla="*/ 3168751 h 3841500"/>
              <a:gd name="connsiteX357" fmla="*/ 5664746 w 9145496"/>
              <a:gd name="connsiteY357" fmla="*/ 3217501 h 3841500"/>
              <a:gd name="connsiteX358" fmla="*/ 5615996 w 9145496"/>
              <a:gd name="connsiteY358" fmla="*/ 3168751 h 3841500"/>
              <a:gd name="connsiteX359" fmla="*/ 5664746 w 9145496"/>
              <a:gd name="connsiteY359" fmla="*/ 3120001 h 3841500"/>
              <a:gd name="connsiteX360" fmla="*/ 5352746 w 9145496"/>
              <a:gd name="connsiteY360" fmla="*/ 3120001 h 3841500"/>
              <a:gd name="connsiteX361" fmla="*/ 5401496 w 9145496"/>
              <a:gd name="connsiteY361" fmla="*/ 3168751 h 3841500"/>
              <a:gd name="connsiteX362" fmla="*/ 5352746 w 9145496"/>
              <a:gd name="connsiteY362" fmla="*/ 3217501 h 3841500"/>
              <a:gd name="connsiteX363" fmla="*/ 5303996 w 9145496"/>
              <a:gd name="connsiteY363" fmla="*/ 3168751 h 3841500"/>
              <a:gd name="connsiteX364" fmla="*/ 5352746 w 9145496"/>
              <a:gd name="connsiteY364" fmla="*/ 3120001 h 3841500"/>
              <a:gd name="connsiteX365" fmla="*/ 5040746 w 9145496"/>
              <a:gd name="connsiteY365" fmla="*/ 3120001 h 3841500"/>
              <a:gd name="connsiteX366" fmla="*/ 5089496 w 9145496"/>
              <a:gd name="connsiteY366" fmla="*/ 3168751 h 3841500"/>
              <a:gd name="connsiteX367" fmla="*/ 5040746 w 9145496"/>
              <a:gd name="connsiteY367" fmla="*/ 3217501 h 3841500"/>
              <a:gd name="connsiteX368" fmla="*/ 4991996 w 9145496"/>
              <a:gd name="connsiteY368" fmla="*/ 3168751 h 3841500"/>
              <a:gd name="connsiteX369" fmla="*/ 5040746 w 9145496"/>
              <a:gd name="connsiteY369" fmla="*/ 3120001 h 3841500"/>
              <a:gd name="connsiteX370" fmla="*/ 4728746 w 9145496"/>
              <a:gd name="connsiteY370" fmla="*/ 3120001 h 3841500"/>
              <a:gd name="connsiteX371" fmla="*/ 4777496 w 9145496"/>
              <a:gd name="connsiteY371" fmla="*/ 3168751 h 3841500"/>
              <a:gd name="connsiteX372" fmla="*/ 4728746 w 9145496"/>
              <a:gd name="connsiteY372" fmla="*/ 3217501 h 3841500"/>
              <a:gd name="connsiteX373" fmla="*/ 4679996 w 9145496"/>
              <a:gd name="connsiteY373" fmla="*/ 3168751 h 3841500"/>
              <a:gd name="connsiteX374" fmla="*/ 4728746 w 9145496"/>
              <a:gd name="connsiteY374" fmla="*/ 3120001 h 3841500"/>
              <a:gd name="connsiteX375" fmla="*/ 4416746 w 9145496"/>
              <a:gd name="connsiteY375" fmla="*/ 3120001 h 3841500"/>
              <a:gd name="connsiteX376" fmla="*/ 4465496 w 9145496"/>
              <a:gd name="connsiteY376" fmla="*/ 3168751 h 3841500"/>
              <a:gd name="connsiteX377" fmla="*/ 4416746 w 9145496"/>
              <a:gd name="connsiteY377" fmla="*/ 3217501 h 3841500"/>
              <a:gd name="connsiteX378" fmla="*/ 4367996 w 9145496"/>
              <a:gd name="connsiteY378" fmla="*/ 3168751 h 3841500"/>
              <a:gd name="connsiteX379" fmla="*/ 4416746 w 9145496"/>
              <a:gd name="connsiteY379" fmla="*/ 3120001 h 3841500"/>
              <a:gd name="connsiteX380" fmla="*/ 4104746 w 9145496"/>
              <a:gd name="connsiteY380" fmla="*/ 3120001 h 3841500"/>
              <a:gd name="connsiteX381" fmla="*/ 4153496 w 9145496"/>
              <a:gd name="connsiteY381" fmla="*/ 3168751 h 3841500"/>
              <a:gd name="connsiteX382" fmla="*/ 4104746 w 9145496"/>
              <a:gd name="connsiteY382" fmla="*/ 3217501 h 3841500"/>
              <a:gd name="connsiteX383" fmla="*/ 4055996 w 9145496"/>
              <a:gd name="connsiteY383" fmla="*/ 3168751 h 3841500"/>
              <a:gd name="connsiteX384" fmla="*/ 4104746 w 9145496"/>
              <a:gd name="connsiteY384" fmla="*/ 3120001 h 3841500"/>
              <a:gd name="connsiteX385" fmla="*/ 3792746 w 9145496"/>
              <a:gd name="connsiteY385" fmla="*/ 3120001 h 3841500"/>
              <a:gd name="connsiteX386" fmla="*/ 3841496 w 9145496"/>
              <a:gd name="connsiteY386" fmla="*/ 3168751 h 3841500"/>
              <a:gd name="connsiteX387" fmla="*/ 3792746 w 9145496"/>
              <a:gd name="connsiteY387" fmla="*/ 3217501 h 3841500"/>
              <a:gd name="connsiteX388" fmla="*/ 3743996 w 9145496"/>
              <a:gd name="connsiteY388" fmla="*/ 3168751 h 3841500"/>
              <a:gd name="connsiteX389" fmla="*/ 3792746 w 9145496"/>
              <a:gd name="connsiteY389" fmla="*/ 3120001 h 3841500"/>
              <a:gd name="connsiteX390" fmla="*/ 3480746 w 9145496"/>
              <a:gd name="connsiteY390" fmla="*/ 3120001 h 3841500"/>
              <a:gd name="connsiteX391" fmla="*/ 3529496 w 9145496"/>
              <a:gd name="connsiteY391" fmla="*/ 3168751 h 3841500"/>
              <a:gd name="connsiteX392" fmla="*/ 3480746 w 9145496"/>
              <a:gd name="connsiteY392" fmla="*/ 3217501 h 3841500"/>
              <a:gd name="connsiteX393" fmla="*/ 3431996 w 9145496"/>
              <a:gd name="connsiteY393" fmla="*/ 3168751 h 3841500"/>
              <a:gd name="connsiteX394" fmla="*/ 3480746 w 9145496"/>
              <a:gd name="connsiteY394" fmla="*/ 3120001 h 3841500"/>
              <a:gd name="connsiteX395" fmla="*/ 3168747 w 9145496"/>
              <a:gd name="connsiteY395" fmla="*/ 3120001 h 3841500"/>
              <a:gd name="connsiteX396" fmla="*/ 3217497 w 9145496"/>
              <a:gd name="connsiteY396" fmla="*/ 3168751 h 3841500"/>
              <a:gd name="connsiteX397" fmla="*/ 3168747 w 9145496"/>
              <a:gd name="connsiteY397" fmla="*/ 3217501 h 3841500"/>
              <a:gd name="connsiteX398" fmla="*/ 3119996 w 9145496"/>
              <a:gd name="connsiteY398" fmla="*/ 3168751 h 3841500"/>
              <a:gd name="connsiteX399" fmla="*/ 3168747 w 9145496"/>
              <a:gd name="connsiteY399" fmla="*/ 3120001 h 3841500"/>
              <a:gd name="connsiteX400" fmla="*/ 2856746 w 9145496"/>
              <a:gd name="connsiteY400" fmla="*/ 3120001 h 3841500"/>
              <a:gd name="connsiteX401" fmla="*/ 2905497 w 9145496"/>
              <a:gd name="connsiteY401" fmla="*/ 3168751 h 3841500"/>
              <a:gd name="connsiteX402" fmla="*/ 2856746 w 9145496"/>
              <a:gd name="connsiteY402" fmla="*/ 3217501 h 3841500"/>
              <a:gd name="connsiteX403" fmla="*/ 2807996 w 9145496"/>
              <a:gd name="connsiteY403" fmla="*/ 3168751 h 3841500"/>
              <a:gd name="connsiteX404" fmla="*/ 2856746 w 9145496"/>
              <a:gd name="connsiteY404" fmla="*/ 3120001 h 3841500"/>
              <a:gd name="connsiteX405" fmla="*/ 2544760 w 9145496"/>
              <a:gd name="connsiteY405" fmla="*/ 3120001 h 3841500"/>
              <a:gd name="connsiteX406" fmla="*/ 2593511 w 9145496"/>
              <a:gd name="connsiteY406" fmla="*/ 3168751 h 3841500"/>
              <a:gd name="connsiteX407" fmla="*/ 2544760 w 9145496"/>
              <a:gd name="connsiteY407" fmla="*/ 3217501 h 3841500"/>
              <a:gd name="connsiteX408" fmla="*/ 2496011 w 9145496"/>
              <a:gd name="connsiteY408" fmla="*/ 3168751 h 3841500"/>
              <a:gd name="connsiteX409" fmla="*/ 2544760 w 9145496"/>
              <a:gd name="connsiteY409" fmla="*/ 3120001 h 3841500"/>
              <a:gd name="connsiteX410" fmla="*/ 2232761 w 9145496"/>
              <a:gd name="connsiteY410" fmla="*/ 3120001 h 3841500"/>
              <a:gd name="connsiteX411" fmla="*/ 2281509 w 9145496"/>
              <a:gd name="connsiteY411" fmla="*/ 3168751 h 3841500"/>
              <a:gd name="connsiteX412" fmla="*/ 2232761 w 9145496"/>
              <a:gd name="connsiteY412" fmla="*/ 3217501 h 3841500"/>
              <a:gd name="connsiteX413" fmla="*/ 2184010 w 9145496"/>
              <a:gd name="connsiteY413" fmla="*/ 3168751 h 3841500"/>
              <a:gd name="connsiteX414" fmla="*/ 2232761 w 9145496"/>
              <a:gd name="connsiteY414" fmla="*/ 3120001 h 3841500"/>
              <a:gd name="connsiteX415" fmla="*/ 1920760 w 9145496"/>
              <a:gd name="connsiteY415" fmla="*/ 3120001 h 3841500"/>
              <a:gd name="connsiteX416" fmla="*/ 1969511 w 9145496"/>
              <a:gd name="connsiteY416" fmla="*/ 3168751 h 3841500"/>
              <a:gd name="connsiteX417" fmla="*/ 1920760 w 9145496"/>
              <a:gd name="connsiteY417" fmla="*/ 3217501 h 3841500"/>
              <a:gd name="connsiteX418" fmla="*/ 1872009 w 9145496"/>
              <a:gd name="connsiteY418" fmla="*/ 3168751 h 3841500"/>
              <a:gd name="connsiteX419" fmla="*/ 1920760 w 9145496"/>
              <a:gd name="connsiteY419" fmla="*/ 3120001 h 3841500"/>
              <a:gd name="connsiteX420" fmla="*/ 1608760 w 9145496"/>
              <a:gd name="connsiteY420" fmla="*/ 3120001 h 3841500"/>
              <a:gd name="connsiteX421" fmla="*/ 1657510 w 9145496"/>
              <a:gd name="connsiteY421" fmla="*/ 3168751 h 3841500"/>
              <a:gd name="connsiteX422" fmla="*/ 1608760 w 9145496"/>
              <a:gd name="connsiteY422" fmla="*/ 3217501 h 3841500"/>
              <a:gd name="connsiteX423" fmla="*/ 1560009 w 9145496"/>
              <a:gd name="connsiteY423" fmla="*/ 3168751 h 3841500"/>
              <a:gd name="connsiteX424" fmla="*/ 1608760 w 9145496"/>
              <a:gd name="connsiteY424" fmla="*/ 3120001 h 3841500"/>
              <a:gd name="connsiteX425" fmla="*/ 1296760 w 9145496"/>
              <a:gd name="connsiteY425" fmla="*/ 3120001 h 3841500"/>
              <a:gd name="connsiteX426" fmla="*/ 1345509 w 9145496"/>
              <a:gd name="connsiteY426" fmla="*/ 3168751 h 3841500"/>
              <a:gd name="connsiteX427" fmla="*/ 1296760 w 9145496"/>
              <a:gd name="connsiteY427" fmla="*/ 3217501 h 3841500"/>
              <a:gd name="connsiteX428" fmla="*/ 1248011 w 9145496"/>
              <a:gd name="connsiteY428" fmla="*/ 3168751 h 3841500"/>
              <a:gd name="connsiteX429" fmla="*/ 1296760 w 9145496"/>
              <a:gd name="connsiteY429" fmla="*/ 3120001 h 3841500"/>
              <a:gd name="connsiteX430" fmla="*/ 984761 w 9145496"/>
              <a:gd name="connsiteY430" fmla="*/ 3120001 h 3841500"/>
              <a:gd name="connsiteX431" fmla="*/ 1033511 w 9145496"/>
              <a:gd name="connsiteY431" fmla="*/ 3168751 h 3841500"/>
              <a:gd name="connsiteX432" fmla="*/ 984761 w 9145496"/>
              <a:gd name="connsiteY432" fmla="*/ 3217501 h 3841500"/>
              <a:gd name="connsiteX433" fmla="*/ 936012 w 9145496"/>
              <a:gd name="connsiteY433" fmla="*/ 3168751 h 3841500"/>
              <a:gd name="connsiteX434" fmla="*/ 984761 w 9145496"/>
              <a:gd name="connsiteY434" fmla="*/ 3120001 h 3841500"/>
              <a:gd name="connsiteX435" fmla="*/ 672764 w 9145496"/>
              <a:gd name="connsiteY435" fmla="*/ 3120001 h 3841500"/>
              <a:gd name="connsiteX436" fmla="*/ 721514 w 9145496"/>
              <a:gd name="connsiteY436" fmla="*/ 3168751 h 3841500"/>
              <a:gd name="connsiteX437" fmla="*/ 672764 w 9145496"/>
              <a:gd name="connsiteY437" fmla="*/ 3217501 h 3841500"/>
              <a:gd name="connsiteX438" fmla="*/ 624014 w 9145496"/>
              <a:gd name="connsiteY438" fmla="*/ 3168751 h 3841500"/>
              <a:gd name="connsiteX439" fmla="*/ 672764 w 9145496"/>
              <a:gd name="connsiteY439" fmla="*/ 3120001 h 3841500"/>
              <a:gd name="connsiteX440" fmla="*/ 360760 w 9145496"/>
              <a:gd name="connsiteY440" fmla="*/ 3120001 h 3841500"/>
              <a:gd name="connsiteX441" fmla="*/ 409510 w 9145496"/>
              <a:gd name="connsiteY441" fmla="*/ 3168751 h 3841500"/>
              <a:gd name="connsiteX442" fmla="*/ 360760 w 9145496"/>
              <a:gd name="connsiteY442" fmla="*/ 3217501 h 3841500"/>
              <a:gd name="connsiteX443" fmla="*/ 312012 w 9145496"/>
              <a:gd name="connsiteY443" fmla="*/ 3168751 h 3841500"/>
              <a:gd name="connsiteX444" fmla="*/ 360760 w 9145496"/>
              <a:gd name="connsiteY444" fmla="*/ 3120001 h 3841500"/>
              <a:gd name="connsiteX445" fmla="*/ 48760 w 9145496"/>
              <a:gd name="connsiteY445" fmla="*/ 3120001 h 3841500"/>
              <a:gd name="connsiteX446" fmla="*/ 97510 w 9145496"/>
              <a:gd name="connsiteY446" fmla="*/ 3168751 h 3841500"/>
              <a:gd name="connsiteX447" fmla="*/ 48760 w 9145496"/>
              <a:gd name="connsiteY447" fmla="*/ 3217501 h 3841500"/>
              <a:gd name="connsiteX448" fmla="*/ 9 w 9145496"/>
              <a:gd name="connsiteY448" fmla="*/ 3168751 h 3841500"/>
              <a:gd name="connsiteX449" fmla="*/ 48760 w 9145496"/>
              <a:gd name="connsiteY449" fmla="*/ 3120001 h 3841500"/>
              <a:gd name="connsiteX450" fmla="*/ 9096746 w 9145496"/>
              <a:gd name="connsiteY450" fmla="*/ 2808000 h 3841500"/>
              <a:gd name="connsiteX451" fmla="*/ 9145496 w 9145496"/>
              <a:gd name="connsiteY451" fmla="*/ 2856750 h 3841500"/>
              <a:gd name="connsiteX452" fmla="*/ 9096746 w 9145496"/>
              <a:gd name="connsiteY452" fmla="*/ 2905500 h 3841500"/>
              <a:gd name="connsiteX453" fmla="*/ 9047996 w 9145496"/>
              <a:gd name="connsiteY453" fmla="*/ 2856750 h 3841500"/>
              <a:gd name="connsiteX454" fmla="*/ 9096746 w 9145496"/>
              <a:gd name="connsiteY454" fmla="*/ 2808000 h 3841500"/>
              <a:gd name="connsiteX455" fmla="*/ 8784746 w 9145496"/>
              <a:gd name="connsiteY455" fmla="*/ 2808000 h 3841500"/>
              <a:gd name="connsiteX456" fmla="*/ 8833496 w 9145496"/>
              <a:gd name="connsiteY456" fmla="*/ 2856750 h 3841500"/>
              <a:gd name="connsiteX457" fmla="*/ 8784746 w 9145496"/>
              <a:gd name="connsiteY457" fmla="*/ 2905500 h 3841500"/>
              <a:gd name="connsiteX458" fmla="*/ 8735996 w 9145496"/>
              <a:gd name="connsiteY458" fmla="*/ 2856750 h 3841500"/>
              <a:gd name="connsiteX459" fmla="*/ 8784746 w 9145496"/>
              <a:gd name="connsiteY459" fmla="*/ 2808000 h 3841500"/>
              <a:gd name="connsiteX460" fmla="*/ 8472746 w 9145496"/>
              <a:gd name="connsiteY460" fmla="*/ 2808000 h 3841500"/>
              <a:gd name="connsiteX461" fmla="*/ 8521496 w 9145496"/>
              <a:gd name="connsiteY461" fmla="*/ 2856750 h 3841500"/>
              <a:gd name="connsiteX462" fmla="*/ 8472746 w 9145496"/>
              <a:gd name="connsiteY462" fmla="*/ 2905500 h 3841500"/>
              <a:gd name="connsiteX463" fmla="*/ 8423996 w 9145496"/>
              <a:gd name="connsiteY463" fmla="*/ 2856750 h 3841500"/>
              <a:gd name="connsiteX464" fmla="*/ 8472746 w 9145496"/>
              <a:gd name="connsiteY464" fmla="*/ 2808000 h 3841500"/>
              <a:gd name="connsiteX465" fmla="*/ 8160746 w 9145496"/>
              <a:gd name="connsiteY465" fmla="*/ 2808000 h 3841500"/>
              <a:gd name="connsiteX466" fmla="*/ 8209496 w 9145496"/>
              <a:gd name="connsiteY466" fmla="*/ 2856750 h 3841500"/>
              <a:gd name="connsiteX467" fmla="*/ 8160746 w 9145496"/>
              <a:gd name="connsiteY467" fmla="*/ 2905500 h 3841500"/>
              <a:gd name="connsiteX468" fmla="*/ 8111996 w 9145496"/>
              <a:gd name="connsiteY468" fmla="*/ 2856750 h 3841500"/>
              <a:gd name="connsiteX469" fmla="*/ 8160746 w 9145496"/>
              <a:gd name="connsiteY469" fmla="*/ 2808000 h 3841500"/>
              <a:gd name="connsiteX470" fmla="*/ 7848746 w 9145496"/>
              <a:gd name="connsiteY470" fmla="*/ 2808000 h 3841500"/>
              <a:gd name="connsiteX471" fmla="*/ 7897496 w 9145496"/>
              <a:gd name="connsiteY471" fmla="*/ 2856750 h 3841500"/>
              <a:gd name="connsiteX472" fmla="*/ 7848746 w 9145496"/>
              <a:gd name="connsiteY472" fmla="*/ 2905500 h 3841500"/>
              <a:gd name="connsiteX473" fmla="*/ 7799996 w 9145496"/>
              <a:gd name="connsiteY473" fmla="*/ 2856750 h 3841500"/>
              <a:gd name="connsiteX474" fmla="*/ 7848746 w 9145496"/>
              <a:gd name="connsiteY474" fmla="*/ 2808000 h 3841500"/>
              <a:gd name="connsiteX475" fmla="*/ 7536746 w 9145496"/>
              <a:gd name="connsiteY475" fmla="*/ 2808000 h 3841500"/>
              <a:gd name="connsiteX476" fmla="*/ 7585496 w 9145496"/>
              <a:gd name="connsiteY476" fmla="*/ 2856750 h 3841500"/>
              <a:gd name="connsiteX477" fmla="*/ 7536746 w 9145496"/>
              <a:gd name="connsiteY477" fmla="*/ 2905500 h 3841500"/>
              <a:gd name="connsiteX478" fmla="*/ 7487996 w 9145496"/>
              <a:gd name="connsiteY478" fmla="*/ 2856750 h 3841500"/>
              <a:gd name="connsiteX479" fmla="*/ 7536746 w 9145496"/>
              <a:gd name="connsiteY479" fmla="*/ 2808000 h 3841500"/>
              <a:gd name="connsiteX480" fmla="*/ 7224746 w 9145496"/>
              <a:gd name="connsiteY480" fmla="*/ 2808000 h 3841500"/>
              <a:gd name="connsiteX481" fmla="*/ 7273496 w 9145496"/>
              <a:gd name="connsiteY481" fmla="*/ 2856750 h 3841500"/>
              <a:gd name="connsiteX482" fmla="*/ 7224746 w 9145496"/>
              <a:gd name="connsiteY482" fmla="*/ 2905500 h 3841500"/>
              <a:gd name="connsiteX483" fmla="*/ 7175996 w 9145496"/>
              <a:gd name="connsiteY483" fmla="*/ 2856750 h 3841500"/>
              <a:gd name="connsiteX484" fmla="*/ 7224746 w 9145496"/>
              <a:gd name="connsiteY484" fmla="*/ 2808000 h 3841500"/>
              <a:gd name="connsiteX485" fmla="*/ 6912746 w 9145496"/>
              <a:gd name="connsiteY485" fmla="*/ 2808000 h 3841500"/>
              <a:gd name="connsiteX486" fmla="*/ 6961496 w 9145496"/>
              <a:gd name="connsiteY486" fmla="*/ 2856750 h 3841500"/>
              <a:gd name="connsiteX487" fmla="*/ 6912746 w 9145496"/>
              <a:gd name="connsiteY487" fmla="*/ 2905500 h 3841500"/>
              <a:gd name="connsiteX488" fmla="*/ 6863996 w 9145496"/>
              <a:gd name="connsiteY488" fmla="*/ 2856750 h 3841500"/>
              <a:gd name="connsiteX489" fmla="*/ 6912746 w 9145496"/>
              <a:gd name="connsiteY489" fmla="*/ 2808000 h 3841500"/>
              <a:gd name="connsiteX490" fmla="*/ 6600746 w 9145496"/>
              <a:gd name="connsiteY490" fmla="*/ 2808000 h 3841500"/>
              <a:gd name="connsiteX491" fmla="*/ 6649496 w 9145496"/>
              <a:gd name="connsiteY491" fmla="*/ 2856750 h 3841500"/>
              <a:gd name="connsiteX492" fmla="*/ 6600746 w 9145496"/>
              <a:gd name="connsiteY492" fmla="*/ 2905500 h 3841500"/>
              <a:gd name="connsiteX493" fmla="*/ 6551996 w 9145496"/>
              <a:gd name="connsiteY493" fmla="*/ 2856750 h 3841500"/>
              <a:gd name="connsiteX494" fmla="*/ 6600746 w 9145496"/>
              <a:gd name="connsiteY494" fmla="*/ 2808000 h 3841500"/>
              <a:gd name="connsiteX495" fmla="*/ 6288746 w 9145496"/>
              <a:gd name="connsiteY495" fmla="*/ 2808000 h 3841500"/>
              <a:gd name="connsiteX496" fmla="*/ 6337496 w 9145496"/>
              <a:gd name="connsiteY496" fmla="*/ 2856750 h 3841500"/>
              <a:gd name="connsiteX497" fmla="*/ 6288746 w 9145496"/>
              <a:gd name="connsiteY497" fmla="*/ 2905500 h 3841500"/>
              <a:gd name="connsiteX498" fmla="*/ 6239996 w 9145496"/>
              <a:gd name="connsiteY498" fmla="*/ 2856750 h 3841500"/>
              <a:gd name="connsiteX499" fmla="*/ 6288746 w 9145496"/>
              <a:gd name="connsiteY499" fmla="*/ 2808000 h 3841500"/>
              <a:gd name="connsiteX500" fmla="*/ 5976746 w 9145496"/>
              <a:gd name="connsiteY500" fmla="*/ 2808000 h 3841500"/>
              <a:gd name="connsiteX501" fmla="*/ 6025496 w 9145496"/>
              <a:gd name="connsiteY501" fmla="*/ 2856750 h 3841500"/>
              <a:gd name="connsiteX502" fmla="*/ 5976746 w 9145496"/>
              <a:gd name="connsiteY502" fmla="*/ 2905500 h 3841500"/>
              <a:gd name="connsiteX503" fmla="*/ 5927996 w 9145496"/>
              <a:gd name="connsiteY503" fmla="*/ 2856750 h 3841500"/>
              <a:gd name="connsiteX504" fmla="*/ 5976746 w 9145496"/>
              <a:gd name="connsiteY504" fmla="*/ 2808000 h 3841500"/>
              <a:gd name="connsiteX505" fmla="*/ 5664746 w 9145496"/>
              <a:gd name="connsiteY505" fmla="*/ 2808000 h 3841500"/>
              <a:gd name="connsiteX506" fmla="*/ 5713496 w 9145496"/>
              <a:gd name="connsiteY506" fmla="*/ 2856750 h 3841500"/>
              <a:gd name="connsiteX507" fmla="*/ 5664746 w 9145496"/>
              <a:gd name="connsiteY507" fmla="*/ 2905500 h 3841500"/>
              <a:gd name="connsiteX508" fmla="*/ 5615996 w 9145496"/>
              <a:gd name="connsiteY508" fmla="*/ 2856750 h 3841500"/>
              <a:gd name="connsiteX509" fmla="*/ 5664746 w 9145496"/>
              <a:gd name="connsiteY509" fmla="*/ 2808000 h 3841500"/>
              <a:gd name="connsiteX510" fmla="*/ 5352746 w 9145496"/>
              <a:gd name="connsiteY510" fmla="*/ 2808000 h 3841500"/>
              <a:gd name="connsiteX511" fmla="*/ 5401496 w 9145496"/>
              <a:gd name="connsiteY511" fmla="*/ 2856750 h 3841500"/>
              <a:gd name="connsiteX512" fmla="*/ 5352746 w 9145496"/>
              <a:gd name="connsiteY512" fmla="*/ 2905500 h 3841500"/>
              <a:gd name="connsiteX513" fmla="*/ 5303996 w 9145496"/>
              <a:gd name="connsiteY513" fmla="*/ 2856750 h 3841500"/>
              <a:gd name="connsiteX514" fmla="*/ 5352746 w 9145496"/>
              <a:gd name="connsiteY514" fmla="*/ 2808000 h 3841500"/>
              <a:gd name="connsiteX515" fmla="*/ 5040746 w 9145496"/>
              <a:gd name="connsiteY515" fmla="*/ 2808000 h 3841500"/>
              <a:gd name="connsiteX516" fmla="*/ 5089496 w 9145496"/>
              <a:gd name="connsiteY516" fmla="*/ 2856750 h 3841500"/>
              <a:gd name="connsiteX517" fmla="*/ 5040746 w 9145496"/>
              <a:gd name="connsiteY517" fmla="*/ 2905500 h 3841500"/>
              <a:gd name="connsiteX518" fmla="*/ 4991996 w 9145496"/>
              <a:gd name="connsiteY518" fmla="*/ 2856750 h 3841500"/>
              <a:gd name="connsiteX519" fmla="*/ 5040746 w 9145496"/>
              <a:gd name="connsiteY519" fmla="*/ 2808000 h 3841500"/>
              <a:gd name="connsiteX520" fmla="*/ 4728746 w 9145496"/>
              <a:gd name="connsiteY520" fmla="*/ 2808000 h 3841500"/>
              <a:gd name="connsiteX521" fmla="*/ 4777496 w 9145496"/>
              <a:gd name="connsiteY521" fmla="*/ 2856750 h 3841500"/>
              <a:gd name="connsiteX522" fmla="*/ 4728746 w 9145496"/>
              <a:gd name="connsiteY522" fmla="*/ 2905500 h 3841500"/>
              <a:gd name="connsiteX523" fmla="*/ 4679996 w 9145496"/>
              <a:gd name="connsiteY523" fmla="*/ 2856750 h 3841500"/>
              <a:gd name="connsiteX524" fmla="*/ 4728746 w 9145496"/>
              <a:gd name="connsiteY524" fmla="*/ 2808000 h 3841500"/>
              <a:gd name="connsiteX525" fmla="*/ 4416746 w 9145496"/>
              <a:gd name="connsiteY525" fmla="*/ 2808000 h 3841500"/>
              <a:gd name="connsiteX526" fmla="*/ 4465496 w 9145496"/>
              <a:gd name="connsiteY526" fmla="*/ 2856750 h 3841500"/>
              <a:gd name="connsiteX527" fmla="*/ 4416746 w 9145496"/>
              <a:gd name="connsiteY527" fmla="*/ 2905500 h 3841500"/>
              <a:gd name="connsiteX528" fmla="*/ 4367996 w 9145496"/>
              <a:gd name="connsiteY528" fmla="*/ 2856750 h 3841500"/>
              <a:gd name="connsiteX529" fmla="*/ 4416746 w 9145496"/>
              <a:gd name="connsiteY529" fmla="*/ 2808000 h 3841500"/>
              <a:gd name="connsiteX530" fmla="*/ 4104746 w 9145496"/>
              <a:gd name="connsiteY530" fmla="*/ 2808000 h 3841500"/>
              <a:gd name="connsiteX531" fmla="*/ 4153496 w 9145496"/>
              <a:gd name="connsiteY531" fmla="*/ 2856750 h 3841500"/>
              <a:gd name="connsiteX532" fmla="*/ 4104746 w 9145496"/>
              <a:gd name="connsiteY532" fmla="*/ 2905500 h 3841500"/>
              <a:gd name="connsiteX533" fmla="*/ 4055996 w 9145496"/>
              <a:gd name="connsiteY533" fmla="*/ 2856750 h 3841500"/>
              <a:gd name="connsiteX534" fmla="*/ 4104746 w 9145496"/>
              <a:gd name="connsiteY534" fmla="*/ 2808000 h 3841500"/>
              <a:gd name="connsiteX535" fmla="*/ 3792746 w 9145496"/>
              <a:gd name="connsiteY535" fmla="*/ 2808000 h 3841500"/>
              <a:gd name="connsiteX536" fmla="*/ 3841496 w 9145496"/>
              <a:gd name="connsiteY536" fmla="*/ 2856750 h 3841500"/>
              <a:gd name="connsiteX537" fmla="*/ 3792746 w 9145496"/>
              <a:gd name="connsiteY537" fmla="*/ 2905500 h 3841500"/>
              <a:gd name="connsiteX538" fmla="*/ 3743996 w 9145496"/>
              <a:gd name="connsiteY538" fmla="*/ 2856750 h 3841500"/>
              <a:gd name="connsiteX539" fmla="*/ 3792746 w 9145496"/>
              <a:gd name="connsiteY539" fmla="*/ 2808000 h 3841500"/>
              <a:gd name="connsiteX540" fmla="*/ 3480746 w 9145496"/>
              <a:gd name="connsiteY540" fmla="*/ 2808000 h 3841500"/>
              <a:gd name="connsiteX541" fmla="*/ 3529496 w 9145496"/>
              <a:gd name="connsiteY541" fmla="*/ 2856750 h 3841500"/>
              <a:gd name="connsiteX542" fmla="*/ 3480746 w 9145496"/>
              <a:gd name="connsiteY542" fmla="*/ 2905500 h 3841500"/>
              <a:gd name="connsiteX543" fmla="*/ 3431996 w 9145496"/>
              <a:gd name="connsiteY543" fmla="*/ 2856750 h 3841500"/>
              <a:gd name="connsiteX544" fmla="*/ 3480746 w 9145496"/>
              <a:gd name="connsiteY544" fmla="*/ 2808000 h 3841500"/>
              <a:gd name="connsiteX545" fmla="*/ 3168747 w 9145496"/>
              <a:gd name="connsiteY545" fmla="*/ 2808000 h 3841500"/>
              <a:gd name="connsiteX546" fmla="*/ 3217497 w 9145496"/>
              <a:gd name="connsiteY546" fmla="*/ 2856750 h 3841500"/>
              <a:gd name="connsiteX547" fmla="*/ 3168747 w 9145496"/>
              <a:gd name="connsiteY547" fmla="*/ 2905500 h 3841500"/>
              <a:gd name="connsiteX548" fmla="*/ 3119996 w 9145496"/>
              <a:gd name="connsiteY548" fmla="*/ 2856750 h 3841500"/>
              <a:gd name="connsiteX549" fmla="*/ 3168747 w 9145496"/>
              <a:gd name="connsiteY549" fmla="*/ 2808000 h 3841500"/>
              <a:gd name="connsiteX550" fmla="*/ 2856746 w 9145496"/>
              <a:gd name="connsiteY550" fmla="*/ 2808000 h 3841500"/>
              <a:gd name="connsiteX551" fmla="*/ 2905497 w 9145496"/>
              <a:gd name="connsiteY551" fmla="*/ 2856750 h 3841500"/>
              <a:gd name="connsiteX552" fmla="*/ 2856746 w 9145496"/>
              <a:gd name="connsiteY552" fmla="*/ 2905500 h 3841500"/>
              <a:gd name="connsiteX553" fmla="*/ 2807996 w 9145496"/>
              <a:gd name="connsiteY553" fmla="*/ 2856750 h 3841500"/>
              <a:gd name="connsiteX554" fmla="*/ 2856746 w 9145496"/>
              <a:gd name="connsiteY554" fmla="*/ 2808000 h 3841500"/>
              <a:gd name="connsiteX555" fmla="*/ 2544766 w 9145496"/>
              <a:gd name="connsiteY555" fmla="*/ 2808000 h 3841500"/>
              <a:gd name="connsiteX556" fmla="*/ 2593515 w 9145496"/>
              <a:gd name="connsiteY556" fmla="*/ 2856750 h 3841500"/>
              <a:gd name="connsiteX557" fmla="*/ 2544766 w 9145496"/>
              <a:gd name="connsiteY557" fmla="*/ 2905500 h 3841500"/>
              <a:gd name="connsiteX558" fmla="*/ 2496016 w 9145496"/>
              <a:gd name="connsiteY558" fmla="*/ 2856750 h 3841500"/>
              <a:gd name="connsiteX559" fmla="*/ 2544766 w 9145496"/>
              <a:gd name="connsiteY559" fmla="*/ 2808000 h 3841500"/>
              <a:gd name="connsiteX560" fmla="*/ 2232766 w 9145496"/>
              <a:gd name="connsiteY560" fmla="*/ 2808000 h 3841500"/>
              <a:gd name="connsiteX561" fmla="*/ 2281512 w 9145496"/>
              <a:gd name="connsiteY561" fmla="*/ 2856750 h 3841500"/>
              <a:gd name="connsiteX562" fmla="*/ 2232766 w 9145496"/>
              <a:gd name="connsiteY562" fmla="*/ 2905500 h 3841500"/>
              <a:gd name="connsiteX563" fmla="*/ 2184016 w 9145496"/>
              <a:gd name="connsiteY563" fmla="*/ 2856750 h 3841500"/>
              <a:gd name="connsiteX564" fmla="*/ 2232766 w 9145496"/>
              <a:gd name="connsiteY564" fmla="*/ 2808000 h 3841500"/>
              <a:gd name="connsiteX565" fmla="*/ 1920764 w 9145496"/>
              <a:gd name="connsiteY565" fmla="*/ 2808000 h 3841500"/>
              <a:gd name="connsiteX566" fmla="*/ 1969516 w 9145496"/>
              <a:gd name="connsiteY566" fmla="*/ 2856750 h 3841500"/>
              <a:gd name="connsiteX567" fmla="*/ 1920764 w 9145496"/>
              <a:gd name="connsiteY567" fmla="*/ 2905500 h 3841500"/>
              <a:gd name="connsiteX568" fmla="*/ 1872013 w 9145496"/>
              <a:gd name="connsiteY568" fmla="*/ 2856750 h 3841500"/>
              <a:gd name="connsiteX569" fmla="*/ 1920764 w 9145496"/>
              <a:gd name="connsiteY569" fmla="*/ 2808000 h 3841500"/>
              <a:gd name="connsiteX570" fmla="*/ 1608765 w 9145496"/>
              <a:gd name="connsiteY570" fmla="*/ 2808000 h 3841500"/>
              <a:gd name="connsiteX571" fmla="*/ 1657515 w 9145496"/>
              <a:gd name="connsiteY571" fmla="*/ 2856750 h 3841500"/>
              <a:gd name="connsiteX572" fmla="*/ 1608765 w 9145496"/>
              <a:gd name="connsiteY572" fmla="*/ 2905500 h 3841500"/>
              <a:gd name="connsiteX573" fmla="*/ 1560014 w 9145496"/>
              <a:gd name="connsiteY573" fmla="*/ 2856750 h 3841500"/>
              <a:gd name="connsiteX574" fmla="*/ 1608765 w 9145496"/>
              <a:gd name="connsiteY574" fmla="*/ 2808000 h 3841500"/>
              <a:gd name="connsiteX575" fmla="*/ 1296764 w 9145496"/>
              <a:gd name="connsiteY575" fmla="*/ 2808000 h 3841500"/>
              <a:gd name="connsiteX576" fmla="*/ 1345513 w 9145496"/>
              <a:gd name="connsiteY576" fmla="*/ 2856750 h 3841500"/>
              <a:gd name="connsiteX577" fmla="*/ 1296764 w 9145496"/>
              <a:gd name="connsiteY577" fmla="*/ 2905500 h 3841500"/>
              <a:gd name="connsiteX578" fmla="*/ 1248016 w 9145496"/>
              <a:gd name="connsiteY578" fmla="*/ 2856750 h 3841500"/>
              <a:gd name="connsiteX579" fmla="*/ 1296764 w 9145496"/>
              <a:gd name="connsiteY579" fmla="*/ 2808000 h 3841500"/>
              <a:gd name="connsiteX580" fmla="*/ 984766 w 9145496"/>
              <a:gd name="connsiteY580" fmla="*/ 2808000 h 3841500"/>
              <a:gd name="connsiteX581" fmla="*/ 1033516 w 9145496"/>
              <a:gd name="connsiteY581" fmla="*/ 2856750 h 3841500"/>
              <a:gd name="connsiteX582" fmla="*/ 984766 w 9145496"/>
              <a:gd name="connsiteY582" fmla="*/ 2905500 h 3841500"/>
              <a:gd name="connsiteX583" fmla="*/ 936018 w 9145496"/>
              <a:gd name="connsiteY583" fmla="*/ 2856750 h 3841500"/>
              <a:gd name="connsiteX584" fmla="*/ 984766 w 9145496"/>
              <a:gd name="connsiteY584" fmla="*/ 2808000 h 3841500"/>
              <a:gd name="connsiteX585" fmla="*/ 672769 w 9145496"/>
              <a:gd name="connsiteY585" fmla="*/ 2808000 h 3841500"/>
              <a:gd name="connsiteX586" fmla="*/ 721520 w 9145496"/>
              <a:gd name="connsiteY586" fmla="*/ 2856750 h 3841500"/>
              <a:gd name="connsiteX587" fmla="*/ 672769 w 9145496"/>
              <a:gd name="connsiteY587" fmla="*/ 2905500 h 3841500"/>
              <a:gd name="connsiteX588" fmla="*/ 624021 w 9145496"/>
              <a:gd name="connsiteY588" fmla="*/ 2856750 h 3841500"/>
              <a:gd name="connsiteX589" fmla="*/ 672769 w 9145496"/>
              <a:gd name="connsiteY589" fmla="*/ 2808000 h 3841500"/>
              <a:gd name="connsiteX590" fmla="*/ 360764 w 9145496"/>
              <a:gd name="connsiteY590" fmla="*/ 2808000 h 3841500"/>
              <a:gd name="connsiteX591" fmla="*/ 409515 w 9145496"/>
              <a:gd name="connsiteY591" fmla="*/ 2856750 h 3841500"/>
              <a:gd name="connsiteX592" fmla="*/ 360764 w 9145496"/>
              <a:gd name="connsiteY592" fmla="*/ 2905500 h 3841500"/>
              <a:gd name="connsiteX593" fmla="*/ 312016 w 9145496"/>
              <a:gd name="connsiteY593" fmla="*/ 2856750 h 3841500"/>
              <a:gd name="connsiteX594" fmla="*/ 360764 w 9145496"/>
              <a:gd name="connsiteY594" fmla="*/ 2808000 h 3841500"/>
              <a:gd name="connsiteX595" fmla="*/ 48764 w 9145496"/>
              <a:gd name="connsiteY595" fmla="*/ 2808000 h 3841500"/>
              <a:gd name="connsiteX596" fmla="*/ 97515 w 9145496"/>
              <a:gd name="connsiteY596" fmla="*/ 2856750 h 3841500"/>
              <a:gd name="connsiteX597" fmla="*/ 48764 w 9145496"/>
              <a:gd name="connsiteY597" fmla="*/ 2905500 h 3841500"/>
              <a:gd name="connsiteX598" fmla="*/ 14 w 9145496"/>
              <a:gd name="connsiteY598" fmla="*/ 2856750 h 3841500"/>
              <a:gd name="connsiteX599" fmla="*/ 48764 w 9145496"/>
              <a:gd name="connsiteY599" fmla="*/ 2808000 h 3841500"/>
              <a:gd name="connsiteX600" fmla="*/ 9096746 w 9145496"/>
              <a:gd name="connsiteY600" fmla="*/ 2496000 h 3841500"/>
              <a:gd name="connsiteX601" fmla="*/ 9145496 w 9145496"/>
              <a:gd name="connsiteY601" fmla="*/ 2544750 h 3841500"/>
              <a:gd name="connsiteX602" fmla="*/ 9096746 w 9145496"/>
              <a:gd name="connsiteY602" fmla="*/ 2593500 h 3841500"/>
              <a:gd name="connsiteX603" fmla="*/ 9047996 w 9145496"/>
              <a:gd name="connsiteY603" fmla="*/ 2544750 h 3841500"/>
              <a:gd name="connsiteX604" fmla="*/ 9096746 w 9145496"/>
              <a:gd name="connsiteY604" fmla="*/ 2496000 h 3841500"/>
              <a:gd name="connsiteX605" fmla="*/ 8784746 w 9145496"/>
              <a:gd name="connsiteY605" fmla="*/ 2496000 h 3841500"/>
              <a:gd name="connsiteX606" fmla="*/ 8833496 w 9145496"/>
              <a:gd name="connsiteY606" fmla="*/ 2544750 h 3841500"/>
              <a:gd name="connsiteX607" fmla="*/ 8784746 w 9145496"/>
              <a:gd name="connsiteY607" fmla="*/ 2593500 h 3841500"/>
              <a:gd name="connsiteX608" fmla="*/ 8735996 w 9145496"/>
              <a:gd name="connsiteY608" fmla="*/ 2544750 h 3841500"/>
              <a:gd name="connsiteX609" fmla="*/ 8784746 w 9145496"/>
              <a:gd name="connsiteY609" fmla="*/ 2496000 h 3841500"/>
              <a:gd name="connsiteX610" fmla="*/ 8472746 w 9145496"/>
              <a:gd name="connsiteY610" fmla="*/ 2496000 h 3841500"/>
              <a:gd name="connsiteX611" fmla="*/ 8521496 w 9145496"/>
              <a:gd name="connsiteY611" fmla="*/ 2544750 h 3841500"/>
              <a:gd name="connsiteX612" fmla="*/ 8472746 w 9145496"/>
              <a:gd name="connsiteY612" fmla="*/ 2593500 h 3841500"/>
              <a:gd name="connsiteX613" fmla="*/ 8423996 w 9145496"/>
              <a:gd name="connsiteY613" fmla="*/ 2544750 h 3841500"/>
              <a:gd name="connsiteX614" fmla="*/ 8472746 w 9145496"/>
              <a:gd name="connsiteY614" fmla="*/ 2496000 h 3841500"/>
              <a:gd name="connsiteX615" fmla="*/ 8160746 w 9145496"/>
              <a:gd name="connsiteY615" fmla="*/ 2496000 h 3841500"/>
              <a:gd name="connsiteX616" fmla="*/ 8209496 w 9145496"/>
              <a:gd name="connsiteY616" fmla="*/ 2544750 h 3841500"/>
              <a:gd name="connsiteX617" fmla="*/ 8160746 w 9145496"/>
              <a:gd name="connsiteY617" fmla="*/ 2593500 h 3841500"/>
              <a:gd name="connsiteX618" fmla="*/ 8111996 w 9145496"/>
              <a:gd name="connsiteY618" fmla="*/ 2544750 h 3841500"/>
              <a:gd name="connsiteX619" fmla="*/ 8160746 w 9145496"/>
              <a:gd name="connsiteY619" fmla="*/ 2496000 h 3841500"/>
              <a:gd name="connsiteX620" fmla="*/ 7848746 w 9145496"/>
              <a:gd name="connsiteY620" fmla="*/ 2496000 h 3841500"/>
              <a:gd name="connsiteX621" fmla="*/ 7897496 w 9145496"/>
              <a:gd name="connsiteY621" fmla="*/ 2544750 h 3841500"/>
              <a:gd name="connsiteX622" fmla="*/ 7848746 w 9145496"/>
              <a:gd name="connsiteY622" fmla="*/ 2593500 h 3841500"/>
              <a:gd name="connsiteX623" fmla="*/ 7799996 w 9145496"/>
              <a:gd name="connsiteY623" fmla="*/ 2544750 h 3841500"/>
              <a:gd name="connsiteX624" fmla="*/ 7848746 w 9145496"/>
              <a:gd name="connsiteY624" fmla="*/ 2496000 h 3841500"/>
              <a:gd name="connsiteX625" fmla="*/ 7536746 w 9145496"/>
              <a:gd name="connsiteY625" fmla="*/ 2496000 h 3841500"/>
              <a:gd name="connsiteX626" fmla="*/ 7585496 w 9145496"/>
              <a:gd name="connsiteY626" fmla="*/ 2544750 h 3841500"/>
              <a:gd name="connsiteX627" fmla="*/ 7536746 w 9145496"/>
              <a:gd name="connsiteY627" fmla="*/ 2593500 h 3841500"/>
              <a:gd name="connsiteX628" fmla="*/ 7487996 w 9145496"/>
              <a:gd name="connsiteY628" fmla="*/ 2544750 h 3841500"/>
              <a:gd name="connsiteX629" fmla="*/ 7536746 w 9145496"/>
              <a:gd name="connsiteY629" fmla="*/ 2496000 h 3841500"/>
              <a:gd name="connsiteX630" fmla="*/ 7224746 w 9145496"/>
              <a:gd name="connsiteY630" fmla="*/ 2496000 h 3841500"/>
              <a:gd name="connsiteX631" fmla="*/ 7273496 w 9145496"/>
              <a:gd name="connsiteY631" fmla="*/ 2544750 h 3841500"/>
              <a:gd name="connsiteX632" fmla="*/ 7224746 w 9145496"/>
              <a:gd name="connsiteY632" fmla="*/ 2593500 h 3841500"/>
              <a:gd name="connsiteX633" fmla="*/ 7175996 w 9145496"/>
              <a:gd name="connsiteY633" fmla="*/ 2544750 h 3841500"/>
              <a:gd name="connsiteX634" fmla="*/ 7224746 w 9145496"/>
              <a:gd name="connsiteY634" fmla="*/ 2496000 h 3841500"/>
              <a:gd name="connsiteX635" fmla="*/ 6912746 w 9145496"/>
              <a:gd name="connsiteY635" fmla="*/ 2496000 h 3841500"/>
              <a:gd name="connsiteX636" fmla="*/ 6961496 w 9145496"/>
              <a:gd name="connsiteY636" fmla="*/ 2544750 h 3841500"/>
              <a:gd name="connsiteX637" fmla="*/ 6912746 w 9145496"/>
              <a:gd name="connsiteY637" fmla="*/ 2593500 h 3841500"/>
              <a:gd name="connsiteX638" fmla="*/ 6863996 w 9145496"/>
              <a:gd name="connsiteY638" fmla="*/ 2544750 h 3841500"/>
              <a:gd name="connsiteX639" fmla="*/ 6912746 w 9145496"/>
              <a:gd name="connsiteY639" fmla="*/ 2496000 h 3841500"/>
              <a:gd name="connsiteX640" fmla="*/ 6600746 w 9145496"/>
              <a:gd name="connsiteY640" fmla="*/ 2496000 h 3841500"/>
              <a:gd name="connsiteX641" fmla="*/ 6649496 w 9145496"/>
              <a:gd name="connsiteY641" fmla="*/ 2544750 h 3841500"/>
              <a:gd name="connsiteX642" fmla="*/ 6600746 w 9145496"/>
              <a:gd name="connsiteY642" fmla="*/ 2593500 h 3841500"/>
              <a:gd name="connsiteX643" fmla="*/ 6551996 w 9145496"/>
              <a:gd name="connsiteY643" fmla="*/ 2544750 h 3841500"/>
              <a:gd name="connsiteX644" fmla="*/ 6600746 w 9145496"/>
              <a:gd name="connsiteY644" fmla="*/ 2496000 h 3841500"/>
              <a:gd name="connsiteX645" fmla="*/ 6288746 w 9145496"/>
              <a:gd name="connsiteY645" fmla="*/ 2496000 h 3841500"/>
              <a:gd name="connsiteX646" fmla="*/ 6337496 w 9145496"/>
              <a:gd name="connsiteY646" fmla="*/ 2544750 h 3841500"/>
              <a:gd name="connsiteX647" fmla="*/ 6288746 w 9145496"/>
              <a:gd name="connsiteY647" fmla="*/ 2593500 h 3841500"/>
              <a:gd name="connsiteX648" fmla="*/ 6239996 w 9145496"/>
              <a:gd name="connsiteY648" fmla="*/ 2544750 h 3841500"/>
              <a:gd name="connsiteX649" fmla="*/ 6288746 w 9145496"/>
              <a:gd name="connsiteY649" fmla="*/ 2496000 h 3841500"/>
              <a:gd name="connsiteX650" fmla="*/ 5976746 w 9145496"/>
              <a:gd name="connsiteY650" fmla="*/ 2496000 h 3841500"/>
              <a:gd name="connsiteX651" fmla="*/ 6025496 w 9145496"/>
              <a:gd name="connsiteY651" fmla="*/ 2544750 h 3841500"/>
              <a:gd name="connsiteX652" fmla="*/ 5976746 w 9145496"/>
              <a:gd name="connsiteY652" fmla="*/ 2593500 h 3841500"/>
              <a:gd name="connsiteX653" fmla="*/ 5927996 w 9145496"/>
              <a:gd name="connsiteY653" fmla="*/ 2544750 h 3841500"/>
              <a:gd name="connsiteX654" fmla="*/ 5976746 w 9145496"/>
              <a:gd name="connsiteY654" fmla="*/ 2496000 h 3841500"/>
              <a:gd name="connsiteX655" fmla="*/ 5664746 w 9145496"/>
              <a:gd name="connsiteY655" fmla="*/ 2496000 h 3841500"/>
              <a:gd name="connsiteX656" fmla="*/ 5713496 w 9145496"/>
              <a:gd name="connsiteY656" fmla="*/ 2544750 h 3841500"/>
              <a:gd name="connsiteX657" fmla="*/ 5664746 w 9145496"/>
              <a:gd name="connsiteY657" fmla="*/ 2593500 h 3841500"/>
              <a:gd name="connsiteX658" fmla="*/ 5615996 w 9145496"/>
              <a:gd name="connsiteY658" fmla="*/ 2544750 h 3841500"/>
              <a:gd name="connsiteX659" fmla="*/ 5664746 w 9145496"/>
              <a:gd name="connsiteY659" fmla="*/ 2496000 h 3841500"/>
              <a:gd name="connsiteX660" fmla="*/ 5352746 w 9145496"/>
              <a:gd name="connsiteY660" fmla="*/ 2496000 h 3841500"/>
              <a:gd name="connsiteX661" fmla="*/ 5401496 w 9145496"/>
              <a:gd name="connsiteY661" fmla="*/ 2544750 h 3841500"/>
              <a:gd name="connsiteX662" fmla="*/ 5352746 w 9145496"/>
              <a:gd name="connsiteY662" fmla="*/ 2593500 h 3841500"/>
              <a:gd name="connsiteX663" fmla="*/ 5303996 w 9145496"/>
              <a:gd name="connsiteY663" fmla="*/ 2544750 h 3841500"/>
              <a:gd name="connsiteX664" fmla="*/ 5352746 w 9145496"/>
              <a:gd name="connsiteY664" fmla="*/ 2496000 h 3841500"/>
              <a:gd name="connsiteX665" fmla="*/ 5040746 w 9145496"/>
              <a:gd name="connsiteY665" fmla="*/ 2496000 h 3841500"/>
              <a:gd name="connsiteX666" fmla="*/ 5089496 w 9145496"/>
              <a:gd name="connsiteY666" fmla="*/ 2544750 h 3841500"/>
              <a:gd name="connsiteX667" fmla="*/ 5040746 w 9145496"/>
              <a:gd name="connsiteY667" fmla="*/ 2593500 h 3841500"/>
              <a:gd name="connsiteX668" fmla="*/ 4991996 w 9145496"/>
              <a:gd name="connsiteY668" fmla="*/ 2544750 h 3841500"/>
              <a:gd name="connsiteX669" fmla="*/ 5040746 w 9145496"/>
              <a:gd name="connsiteY669" fmla="*/ 2496000 h 3841500"/>
              <a:gd name="connsiteX670" fmla="*/ 4728746 w 9145496"/>
              <a:gd name="connsiteY670" fmla="*/ 2496000 h 3841500"/>
              <a:gd name="connsiteX671" fmla="*/ 4777496 w 9145496"/>
              <a:gd name="connsiteY671" fmla="*/ 2544750 h 3841500"/>
              <a:gd name="connsiteX672" fmla="*/ 4728746 w 9145496"/>
              <a:gd name="connsiteY672" fmla="*/ 2593500 h 3841500"/>
              <a:gd name="connsiteX673" fmla="*/ 4679996 w 9145496"/>
              <a:gd name="connsiteY673" fmla="*/ 2544750 h 3841500"/>
              <a:gd name="connsiteX674" fmla="*/ 4728746 w 9145496"/>
              <a:gd name="connsiteY674" fmla="*/ 2496000 h 3841500"/>
              <a:gd name="connsiteX675" fmla="*/ 4416746 w 9145496"/>
              <a:gd name="connsiteY675" fmla="*/ 2496000 h 3841500"/>
              <a:gd name="connsiteX676" fmla="*/ 4465496 w 9145496"/>
              <a:gd name="connsiteY676" fmla="*/ 2544750 h 3841500"/>
              <a:gd name="connsiteX677" fmla="*/ 4416746 w 9145496"/>
              <a:gd name="connsiteY677" fmla="*/ 2593500 h 3841500"/>
              <a:gd name="connsiteX678" fmla="*/ 4367996 w 9145496"/>
              <a:gd name="connsiteY678" fmla="*/ 2544750 h 3841500"/>
              <a:gd name="connsiteX679" fmla="*/ 4416746 w 9145496"/>
              <a:gd name="connsiteY679" fmla="*/ 2496000 h 3841500"/>
              <a:gd name="connsiteX680" fmla="*/ 4104746 w 9145496"/>
              <a:gd name="connsiteY680" fmla="*/ 2496000 h 3841500"/>
              <a:gd name="connsiteX681" fmla="*/ 4153496 w 9145496"/>
              <a:gd name="connsiteY681" fmla="*/ 2544750 h 3841500"/>
              <a:gd name="connsiteX682" fmla="*/ 4104746 w 9145496"/>
              <a:gd name="connsiteY682" fmla="*/ 2593500 h 3841500"/>
              <a:gd name="connsiteX683" fmla="*/ 4055996 w 9145496"/>
              <a:gd name="connsiteY683" fmla="*/ 2544750 h 3841500"/>
              <a:gd name="connsiteX684" fmla="*/ 4104746 w 9145496"/>
              <a:gd name="connsiteY684" fmla="*/ 2496000 h 3841500"/>
              <a:gd name="connsiteX685" fmla="*/ 3792746 w 9145496"/>
              <a:gd name="connsiteY685" fmla="*/ 2496000 h 3841500"/>
              <a:gd name="connsiteX686" fmla="*/ 3841496 w 9145496"/>
              <a:gd name="connsiteY686" fmla="*/ 2544750 h 3841500"/>
              <a:gd name="connsiteX687" fmla="*/ 3792746 w 9145496"/>
              <a:gd name="connsiteY687" fmla="*/ 2593500 h 3841500"/>
              <a:gd name="connsiteX688" fmla="*/ 3743996 w 9145496"/>
              <a:gd name="connsiteY688" fmla="*/ 2544750 h 3841500"/>
              <a:gd name="connsiteX689" fmla="*/ 3792746 w 9145496"/>
              <a:gd name="connsiteY689" fmla="*/ 2496000 h 3841500"/>
              <a:gd name="connsiteX690" fmla="*/ 3480746 w 9145496"/>
              <a:gd name="connsiteY690" fmla="*/ 2496000 h 3841500"/>
              <a:gd name="connsiteX691" fmla="*/ 3529496 w 9145496"/>
              <a:gd name="connsiteY691" fmla="*/ 2544750 h 3841500"/>
              <a:gd name="connsiteX692" fmla="*/ 3480746 w 9145496"/>
              <a:gd name="connsiteY692" fmla="*/ 2593500 h 3841500"/>
              <a:gd name="connsiteX693" fmla="*/ 3431996 w 9145496"/>
              <a:gd name="connsiteY693" fmla="*/ 2544750 h 3841500"/>
              <a:gd name="connsiteX694" fmla="*/ 3480746 w 9145496"/>
              <a:gd name="connsiteY694" fmla="*/ 2496000 h 3841500"/>
              <a:gd name="connsiteX695" fmla="*/ 3168747 w 9145496"/>
              <a:gd name="connsiteY695" fmla="*/ 2496000 h 3841500"/>
              <a:gd name="connsiteX696" fmla="*/ 3217497 w 9145496"/>
              <a:gd name="connsiteY696" fmla="*/ 2544750 h 3841500"/>
              <a:gd name="connsiteX697" fmla="*/ 3168747 w 9145496"/>
              <a:gd name="connsiteY697" fmla="*/ 2593500 h 3841500"/>
              <a:gd name="connsiteX698" fmla="*/ 3119996 w 9145496"/>
              <a:gd name="connsiteY698" fmla="*/ 2544750 h 3841500"/>
              <a:gd name="connsiteX699" fmla="*/ 3168747 w 9145496"/>
              <a:gd name="connsiteY699" fmla="*/ 2496000 h 3841500"/>
              <a:gd name="connsiteX700" fmla="*/ 2856746 w 9145496"/>
              <a:gd name="connsiteY700" fmla="*/ 2496000 h 3841500"/>
              <a:gd name="connsiteX701" fmla="*/ 2905497 w 9145496"/>
              <a:gd name="connsiteY701" fmla="*/ 2544750 h 3841500"/>
              <a:gd name="connsiteX702" fmla="*/ 2856746 w 9145496"/>
              <a:gd name="connsiteY702" fmla="*/ 2593500 h 3841500"/>
              <a:gd name="connsiteX703" fmla="*/ 2807996 w 9145496"/>
              <a:gd name="connsiteY703" fmla="*/ 2544750 h 3841500"/>
              <a:gd name="connsiteX704" fmla="*/ 2856746 w 9145496"/>
              <a:gd name="connsiteY704" fmla="*/ 2496000 h 3841500"/>
              <a:gd name="connsiteX705" fmla="*/ 2544770 w 9145496"/>
              <a:gd name="connsiteY705" fmla="*/ 2496000 h 3841500"/>
              <a:gd name="connsiteX706" fmla="*/ 2593520 w 9145496"/>
              <a:gd name="connsiteY706" fmla="*/ 2544750 h 3841500"/>
              <a:gd name="connsiteX707" fmla="*/ 2544770 w 9145496"/>
              <a:gd name="connsiteY707" fmla="*/ 2593500 h 3841500"/>
              <a:gd name="connsiteX708" fmla="*/ 2496023 w 9145496"/>
              <a:gd name="connsiteY708" fmla="*/ 2544750 h 3841500"/>
              <a:gd name="connsiteX709" fmla="*/ 2544770 w 9145496"/>
              <a:gd name="connsiteY709" fmla="*/ 2496000 h 3841500"/>
              <a:gd name="connsiteX710" fmla="*/ 2232771 w 9145496"/>
              <a:gd name="connsiteY710" fmla="*/ 2496000 h 3841500"/>
              <a:gd name="connsiteX711" fmla="*/ 2281518 w 9145496"/>
              <a:gd name="connsiteY711" fmla="*/ 2544750 h 3841500"/>
              <a:gd name="connsiteX712" fmla="*/ 2232771 w 9145496"/>
              <a:gd name="connsiteY712" fmla="*/ 2593500 h 3841500"/>
              <a:gd name="connsiteX713" fmla="*/ 2184021 w 9145496"/>
              <a:gd name="connsiteY713" fmla="*/ 2544750 h 3841500"/>
              <a:gd name="connsiteX714" fmla="*/ 2232771 w 9145496"/>
              <a:gd name="connsiteY714" fmla="*/ 2496000 h 3841500"/>
              <a:gd name="connsiteX715" fmla="*/ 1920769 w 9145496"/>
              <a:gd name="connsiteY715" fmla="*/ 2496000 h 3841500"/>
              <a:gd name="connsiteX716" fmla="*/ 1969520 w 9145496"/>
              <a:gd name="connsiteY716" fmla="*/ 2544750 h 3841500"/>
              <a:gd name="connsiteX717" fmla="*/ 1920769 w 9145496"/>
              <a:gd name="connsiteY717" fmla="*/ 2593500 h 3841500"/>
              <a:gd name="connsiteX718" fmla="*/ 1872019 w 9145496"/>
              <a:gd name="connsiteY718" fmla="*/ 2544750 h 3841500"/>
              <a:gd name="connsiteX719" fmla="*/ 1920769 w 9145496"/>
              <a:gd name="connsiteY719" fmla="*/ 2496000 h 3841500"/>
              <a:gd name="connsiteX720" fmla="*/ 1608769 w 9145496"/>
              <a:gd name="connsiteY720" fmla="*/ 2496000 h 3841500"/>
              <a:gd name="connsiteX721" fmla="*/ 1657519 w 9145496"/>
              <a:gd name="connsiteY721" fmla="*/ 2544750 h 3841500"/>
              <a:gd name="connsiteX722" fmla="*/ 1608769 w 9145496"/>
              <a:gd name="connsiteY722" fmla="*/ 2593500 h 3841500"/>
              <a:gd name="connsiteX723" fmla="*/ 1560020 w 9145496"/>
              <a:gd name="connsiteY723" fmla="*/ 2544750 h 3841500"/>
              <a:gd name="connsiteX724" fmla="*/ 1608769 w 9145496"/>
              <a:gd name="connsiteY724" fmla="*/ 2496000 h 3841500"/>
              <a:gd name="connsiteX725" fmla="*/ 1296770 w 9145496"/>
              <a:gd name="connsiteY725" fmla="*/ 2496000 h 3841500"/>
              <a:gd name="connsiteX726" fmla="*/ 1345518 w 9145496"/>
              <a:gd name="connsiteY726" fmla="*/ 2544750 h 3841500"/>
              <a:gd name="connsiteX727" fmla="*/ 1296770 w 9145496"/>
              <a:gd name="connsiteY727" fmla="*/ 2593500 h 3841500"/>
              <a:gd name="connsiteX728" fmla="*/ 1248020 w 9145496"/>
              <a:gd name="connsiteY728" fmla="*/ 2544750 h 3841500"/>
              <a:gd name="connsiteX729" fmla="*/ 1296770 w 9145496"/>
              <a:gd name="connsiteY729" fmla="*/ 2496000 h 3841500"/>
              <a:gd name="connsiteX730" fmla="*/ 984772 w 9145496"/>
              <a:gd name="connsiteY730" fmla="*/ 2496000 h 3841500"/>
              <a:gd name="connsiteX731" fmla="*/ 1033522 w 9145496"/>
              <a:gd name="connsiteY731" fmla="*/ 2544750 h 3841500"/>
              <a:gd name="connsiteX732" fmla="*/ 984772 w 9145496"/>
              <a:gd name="connsiteY732" fmla="*/ 2593500 h 3841500"/>
              <a:gd name="connsiteX733" fmla="*/ 936023 w 9145496"/>
              <a:gd name="connsiteY733" fmla="*/ 2544750 h 3841500"/>
              <a:gd name="connsiteX734" fmla="*/ 984772 w 9145496"/>
              <a:gd name="connsiteY734" fmla="*/ 2496000 h 3841500"/>
              <a:gd name="connsiteX735" fmla="*/ 672775 w 9145496"/>
              <a:gd name="connsiteY735" fmla="*/ 2496000 h 3841500"/>
              <a:gd name="connsiteX736" fmla="*/ 721527 w 9145496"/>
              <a:gd name="connsiteY736" fmla="*/ 2544750 h 3841500"/>
              <a:gd name="connsiteX737" fmla="*/ 672775 w 9145496"/>
              <a:gd name="connsiteY737" fmla="*/ 2593500 h 3841500"/>
              <a:gd name="connsiteX738" fmla="*/ 624026 w 9145496"/>
              <a:gd name="connsiteY738" fmla="*/ 2544750 h 3841500"/>
              <a:gd name="connsiteX739" fmla="*/ 672775 w 9145496"/>
              <a:gd name="connsiteY739" fmla="*/ 2496000 h 3841500"/>
              <a:gd name="connsiteX740" fmla="*/ 360769 w 9145496"/>
              <a:gd name="connsiteY740" fmla="*/ 2496000 h 3841500"/>
              <a:gd name="connsiteX741" fmla="*/ 409520 w 9145496"/>
              <a:gd name="connsiteY741" fmla="*/ 2544750 h 3841500"/>
              <a:gd name="connsiteX742" fmla="*/ 360769 w 9145496"/>
              <a:gd name="connsiteY742" fmla="*/ 2593500 h 3841500"/>
              <a:gd name="connsiteX743" fmla="*/ 312021 w 9145496"/>
              <a:gd name="connsiteY743" fmla="*/ 2544750 h 3841500"/>
              <a:gd name="connsiteX744" fmla="*/ 360769 w 9145496"/>
              <a:gd name="connsiteY744" fmla="*/ 2496000 h 3841500"/>
              <a:gd name="connsiteX745" fmla="*/ 48769 w 9145496"/>
              <a:gd name="connsiteY745" fmla="*/ 2496000 h 3841500"/>
              <a:gd name="connsiteX746" fmla="*/ 97519 w 9145496"/>
              <a:gd name="connsiteY746" fmla="*/ 2544750 h 3841500"/>
              <a:gd name="connsiteX747" fmla="*/ 48769 w 9145496"/>
              <a:gd name="connsiteY747" fmla="*/ 2593500 h 3841500"/>
              <a:gd name="connsiteX748" fmla="*/ 18 w 9145496"/>
              <a:gd name="connsiteY748" fmla="*/ 2544750 h 3841500"/>
              <a:gd name="connsiteX749" fmla="*/ 48769 w 9145496"/>
              <a:gd name="connsiteY749" fmla="*/ 2496000 h 3841500"/>
              <a:gd name="connsiteX750" fmla="*/ 9096746 w 9145496"/>
              <a:gd name="connsiteY750" fmla="*/ 2184000 h 3841500"/>
              <a:gd name="connsiteX751" fmla="*/ 9145496 w 9145496"/>
              <a:gd name="connsiteY751" fmla="*/ 2232750 h 3841500"/>
              <a:gd name="connsiteX752" fmla="*/ 9096746 w 9145496"/>
              <a:gd name="connsiteY752" fmla="*/ 2281500 h 3841500"/>
              <a:gd name="connsiteX753" fmla="*/ 9047996 w 9145496"/>
              <a:gd name="connsiteY753" fmla="*/ 2232750 h 3841500"/>
              <a:gd name="connsiteX754" fmla="*/ 9096746 w 9145496"/>
              <a:gd name="connsiteY754" fmla="*/ 2184000 h 3841500"/>
              <a:gd name="connsiteX755" fmla="*/ 8784746 w 9145496"/>
              <a:gd name="connsiteY755" fmla="*/ 2184000 h 3841500"/>
              <a:gd name="connsiteX756" fmla="*/ 8833496 w 9145496"/>
              <a:gd name="connsiteY756" fmla="*/ 2232750 h 3841500"/>
              <a:gd name="connsiteX757" fmla="*/ 8784746 w 9145496"/>
              <a:gd name="connsiteY757" fmla="*/ 2281500 h 3841500"/>
              <a:gd name="connsiteX758" fmla="*/ 8735996 w 9145496"/>
              <a:gd name="connsiteY758" fmla="*/ 2232750 h 3841500"/>
              <a:gd name="connsiteX759" fmla="*/ 8784746 w 9145496"/>
              <a:gd name="connsiteY759" fmla="*/ 2184000 h 3841500"/>
              <a:gd name="connsiteX760" fmla="*/ 8472746 w 9145496"/>
              <a:gd name="connsiteY760" fmla="*/ 2184000 h 3841500"/>
              <a:gd name="connsiteX761" fmla="*/ 8521496 w 9145496"/>
              <a:gd name="connsiteY761" fmla="*/ 2232750 h 3841500"/>
              <a:gd name="connsiteX762" fmla="*/ 8472746 w 9145496"/>
              <a:gd name="connsiteY762" fmla="*/ 2281500 h 3841500"/>
              <a:gd name="connsiteX763" fmla="*/ 8423996 w 9145496"/>
              <a:gd name="connsiteY763" fmla="*/ 2232750 h 3841500"/>
              <a:gd name="connsiteX764" fmla="*/ 8472746 w 9145496"/>
              <a:gd name="connsiteY764" fmla="*/ 2184000 h 3841500"/>
              <a:gd name="connsiteX765" fmla="*/ 8160746 w 9145496"/>
              <a:gd name="connsiteY765" fmla="*/ 2184000 h 3841500"/>
              <a:gd name="connsiteX766" fmla="*/ 8209496 w 9145496"/>
              <a:gd name="connsiteY766" fmla="*/ 2232750 h 3841500"/>
              <a:gd name="connsiteX767" fmla="*/ 8160746 w 9145496"/>
              <a:gd name="connsiteY767" fmla="*/ 2281500 h 3841500"/>
              <a:gd name="connsiteX768" fmla="*/ 8111996 w 9145496"/>
              <a:gd name="connsiteY768" fmla="*/ 2232750 h 3841500"/>
              <a:gd name="connsiteX769" fmla="*/ 8160746 w 9145496"/>
              <a:gd name="connsiteY769" fmla="*/ 2184000 h 3841500"/>
              <a:gd name="connsiteX770" fmla="*/ 7848746 w 9145496"/>
              <a:gd name="connsiteY770" fmla="*/ 2184000 h 3841500"/>
              <a:gd name="connsiteX771" fmla="*/ 7897496 w 9145496"/>
              <a:gd name="connsiteY771" fmla="*/ 2232750 h 3841500"/>
              <a:gd name="connsiteX772" fmla="*/ 7848746 w 9145496"/>
              <a:gd name="connsiteY772" fmla="*/ 2281500 h 3841500"/>
              <a:gd name="connsiteX773" fmla="*/ 7799996 w 9145496"/>
              <a:gd name="connsiteY773" fmla="*/ 2232750 h 3841500"/>
              <a:gd name="connsiteX774" fmla="*/ 7848746 w 9145496"/>
              <a:gd name="connsiteY774" fmla="*/ 2184000 h 3841500"/>
              <a:gd name="connsiteX775" fmla="*/ 7536746 w 9145496"/>
              <a:gd name="connsiteY775" fmla="*/ 2184000 h 3841500"/>
              <a:gd name="connsiteX776" fmla="*/ 7585496 w 9145496"/>
              <a:gd name="connsiteY776" fmla="*/ 2232750 h 3841500"/>
              <a:gd name="connsiteX777" fmla="*/ 7536746 w 9145496"/>
              <a:gd name="connsiteY777" fmla="*/ 2281500 h 3841500"/>
              <a:gd name="connsiteX778" fmla="*/ 7487996 w 9145496"/>
              <a:gd name="connsiteY778" fmla="*/ 2232750 h 3841500"/>
              <a:gd name="connsiteX779" fmla="*/ 7536746 w 9145496"/>
              <a:gd name="connsiteY779" fmla="*/ 2184000 h 3841500"/>
              <a:gd name="connsiteX780" fmla="*/ 7224746 w 9145496"/>
              <a:gd name="connsiteY780" fmla="*/ 2184000 h 3841500"/>
              <a:gd name="connsiteX781" fmla="*/ 7273496 w 9145496"/>
              <a:gd name="connsiteY781" fmla="*/ 2232750 h 3841500"/>
              <a:gd name="connsiteX782" fmla="*/ 7224746 w 9145496"/>
              <a:gd name="connsiteY782" fmla="*/ 2281500 h 3841500"/>
              <a:gd name="connsiteX783" fmla="*/ 7175996 w 9145496"/>
              <a:gd name="connsiteY783" fmla="*/ 2232750 h 3841500"/>
              <a:gd name="connsiteX784" fmla="*/ 7224746 w 9145496"/>
              <a:gd name="connsiteY784" fmla="*/ 2184000 h 3841500"/>
              <a:gd name="connsiteX785" fmla="*/ 6912746 w 9145496"/>
              <a:gd name="connsiteY785" fmla="*/ 2184000 h 3841500"/>
              <a:gd name="connsiteX786" fmla="*/ 6961496 w 9145496"/>
              <a:gd name="connsiteY786" fmla="*/ 2232750 h 3841500"/>
              <a:gd name="connsiteX787" fmla="*/ 6912746 w 9145496"/>
              <a:gd name="connsiteY787" fmla="*/ 2281500 h 3841500"/>
              <a:gd name="connsiteX788" fmla="*/ 6863996 w 9145496"/>
              <a:gd name="connsiteY788" fmla="*/ 2232750 h 3841500"/>
              <a:gd name="connsiteX789" fmla="*/ 6912746 w 9145496"/>
              <a:gd name="connsiteY789" fmla="*/ 2184000 h 3841500"/>
              <a:gd name="connsiteX790" fmla="*/ 6600746 w 9145496"/>
              <a:gd name="connsiteY790" fmla="*/ 2184000 h 3841500"/>
              <a:gd name="connsiteX791" fmla="*/ 6649496 w 9145496"/>
              <a:gd name="connsiteY791" fmla="*/ 2232750 h 3841500"/>
              <a:gd name="connsiteX792" fmla="*/ 6600746 w 9145496"/>
              <a:gd name="connsiteY792" fmla="*/ 2281500 h 3841500"/>
              <a:gd name="connsiteX793" fmla="*/ 6551996 w 9145496"/>
              <a:gd name="connsiteY793" fmla="*/ 2232750 h 3841500"/>
              <a:gd name="connsiteX794" fmla="*/ 6600746 w 9145496"/>
              <a:gd name="connsiteY794" fmla="*/ 2184000 h 3841500"/>
              <a:gd name="connsiteX795" fmla="*/ 6288746 w 9145496"/>
              <a:gd name="connsiteY795" fmla="*/ 2184000 h 3841500"/>
              <a:gd name="connsiteX796" fmla="*/ 6337496 w 9145496"/>
              <a:gd name="connsiteY796" fmla="*/ 2232750 h 3841500"/>
              <a:gd name="connsiteX797" fmla="*/ 6288746 w 9145496"/>
              <a:gd name="connsiteY797" fmla="*/ 2281500 h 3841500"/>
              <a:gd name="connsiteX798" fmla="*/ 6239996 w 9145496"/>
              <a:gd name="connsiteY798" fmla="*/ 2232750 h 3841500"/>
              <a:gd name="connsiteX799" fmla="*/ 6288746 w 9145496"/>
              <a:gd name="connsiteY799" fmla="*/ 2184000 h 3841500"/>
              <a:gd name="connsiteX800" fmla="*/ 5976746 w 9145496"/>
              <a:gd name="connsiteY800" fmla="*/ 2184000 h 3841500"/>
              <a:gd name="connsiteX801" fmla="*/ 6025496 w 9145496"/>
              <a:gd name="connsiteY801" fmla="*/ 2232750 h 3841500"/>
              <a:gd name="connsiteX802" fmla="*/ 5976746 w 9145496"/>
              <a:gd name="connsiteY802" fmla="*/ 2281500 h 3841500"/>
              <a:gd name="connsiteX803" fmla="*/ 5927996 w 9145496"/>
              <a:gd name="connsiteY803" fmla="*/ 2232750 h 3841500"/>
              <a:gd name="connsiteX804" fmla="*/ 5976746 w 9145496"/>
              <a:gd name="connsiteY804" fmla="*/ 2184000 h 3841500"/>
              <a:gd name="connsiteX805" fmla="*/ 5664746 w 9145496"/>
              <a:gd name="connsiteY805" fmla="*/ 2184000 h 3841500"/>
              <a:gd name="connsiteX806" fmla="*/ 5713496 w 9145496"/>
              <a:gd name="connsiteY806" fmla="*/ 2232750 h 3841500"/>
              <a:gd name="connsiteX807" fmla="*/ 5664746 w 9145496"/>
              <a:gd name="connsiteY807" fmla="*/ 2281500 h 3841500"/>
              <a:gd name="connsiteX808" fmla="*/ 5615996 w 9145496"/>
              <a:gd name="connsiteY808" fmla="*/ 2232750 h 3841500"/>
              <a:gd name="connsiteX809" fmla="*/ 5664746 w 9145496"/>
              <a:gd name="connsiteY809" fmla="*/ 2184000 h 3841500"/>
              <a:gd name="connsiteX810" fmla="*/ 5352746 w 9145496"/>
              <a:gd name="connsiteY810" fmla="*/ 2184000 h 3841500"/>
              <a:gd name="connsiteX811" fmla="*/ 5401496 w 9145496"/>
              <a:gd name="connsiteY811" fmla="*/ 2232750 h 3841500"/>
              <a:gd name="connsiteX812" fmla="*/ 5352746 w 9145496"/>
              <a:gd name="connsiteY812" fmla="*/ 2281500 h 3841500"/>
              <a:gd name="connsiteX813" fmla="*/ 5303996 w 9145496"/>
              <a:gd name="connsiteY813" fmla="*/ 2232750 h 3841500"/>
              <a:gd name="connsiteX814" fmla="*/ 5352746 w 9145496"/>
              <a:gd name="connsiteY814" fmla="*/ 2184000 h 3841500"/>
              <a:gd name="connsiteX815" fmla="*/ 5040746 w 9145496"/>
              <a:gd name="connsiteY815" fmla="*/ 2184000 h 3841500"/>
              <a:gd name="connsiteX816" fmla="*/ 5089496 w 9145496"/>
              <a:gd name="connsiteY816" fmla="*/ 2232750 h 3841500"/>
              <a:gd name="connsiteX817" fmla="*/ 5040746 w 9145496"/>
              <a:gd name="connsiteY817" fmla="*/ 2281500 h 3841500"/>
              <a:gd name="connsiteX818" fmla="*/ 4991996 w 9145496"/>
              <a:gd name="connsiteY818" fmla="*/ 2232750 h 3841500"/>
              <a:gd name="connsiteX819" fmla="*/ 5040746 w 9145496"/>
              <a:gd name="connsiteY819" fmla="*/ 2184000 h 3841500"/>
              <a:gd name="connsiteX820" fmla="*/ 4728746 w 9145496"/>
              <a:gd name="connsiteY820" fmla="*/ 2184000 h 3841500"/>
              <a:gd name="connsiteX821" fmla="*/ 4777496 w 9145496"/>
              <a:gd name="connsiteY821" fmla="*/ 2232750 h 3841500"/>
              <a:gd name="connsiteX822" fmla="*/ 4728746 w 9145496"/>
              <a:gd name="connsiteY822" fmla="*/ 2281500 h 3841500"/>
              <a:gd name="connsiteX823" fmla="*/ 4679996 w 9145496"/>
              <a:gd name="connsiteY823" fmla="*/ 2232750 h 3841500"/>
              <a:gd name="connsiteX824" fmla="*/ 4728746 w 9145496"/>
              <a:gd name="connsiteY824" fmla="*/ 2184000 h 3841500"/>
              <a:gd name="connsiteX825" fmla="*/ 4416746 w 9145496"/>
              <a:gd name="connsiteY825" fmla="*/ 2184000 h 3841500"/>
              <a:gd name="connsiteX826" fmla="*/ 4465496 w 9145496"/>
              <a:gd name="connsiteY826" fmla="*/ 2232750 h 3841500"/>
              <a:gd name="connsiteX827" fmla="*/ 4416746 w 9145496"/>
              <a:gd name="connsiteY827" fmla="*/ 2281500 h 3841500"/>
              <a:gd name="connsiteX828" fmla="*/ 4367996 w 9145496"/>
              <a:gd name="connsiteY828" fmla="*/ 2232750 h 3841500"/>
              <a:gd name="connsiteX829" fmla="*/ 4416746 w 9145496"/>
              <a:gd name="connsiteY829" fmla="*/ 2184000 h 3841500"/>
              <a:gd name="connsiteX830" fmla="*/ 4104746 w 9145496"/>
              <a:gd name="connsiteY830" fmla="*/ 2184000 h 3841500"/>
              <a:gd name="connsiteX831" fmla="*/ 4153496 w 9145496"/>
              <a:gd name="connsiteY831" fmla="*/ 2232750 h 3841500"/>
              <a:gd name="connsiteX832" fmla="*/ 4104746 w 9145496"/>
              <a:gd name="connsiteY832" fmla="*/ 2281500 h 3841500"/>
              <a:gd name="connsiteX833" fmla="*/ 4055996 w 9145496"/>
              <a:gd name="connsiteY833" fmla="*/ 2232750 h 3841500"/>
              <a:gd name="connsiteX834" fmla="*/ 4104746 w 9145496"/>
              <a:gd name="connsiteY834" fmla="*/ 2184000 h 3841500"/>
              <a:gd name="connsiteX835" fmla="*/ 3792746 w 9145496"/>
              <a:gd name="connsiteY835" fmla="*/ 2184000 h 3841500"/>
              <a:gd name="connsiteX836" fmla="*/ 3841496 w 9145496"/>
              <a:gd name="connsiteY836" fmla="*/ 2232750 h 3841500"/>
              <a:gd name="connsiteX837" fmla="*/ 3792746 w 9145496"/>
              <a:gd name="connsiteY837" fmla="*/ 2281500 h 3841500"/>
              <a:gd name="connsiteX838" fmla="*/ 3743996 w 9145496"/>
              <a:gd name="connsiteY838" fmla="*/ 2232750 h 3841500"/>
              <a:gd name="connsiteX839" fmla="*/ 3792746 w 9145496"/>
              <a:gd name="connsiteY839" fmla="*/ 2184000 h 3841500"/>
              <a:gd name="connsiteX840" fmla="*/ 3480746 w 9145496"/>
              <a:gd name="connsiteY840" fmla="*/ 2184000 h 3841500"/>
              <a:gd name="connsiteX841" fmla="*/ 3529496 w 9145496"/>
              <a:gd name="connsiteY841" fmla="*/ 2232750 h 3841500"/>
              <a:gd name="connsiteX842" fmla="*/ 3480746 w 9145496"/>
              <a:gd name="connsiteY842" fmla="*/ 2281500 h 3841500"/>
              <a:gd name="connsiteX843" fmla="*/ 3431996 w 9145496"/>
              <a:gd name="connsiteY843" fmla="*/ 2232750 h 3841500"/>
              <a:gd name="connsiteX844" fmla="*/ 3480746 w 9145496"/>
              <a:gd name="connsiteY844" fmla="*/ 2184000 h 3841500"/>
              <a:gd name="connsiteX845" fmla="*/ 3168747 w 9145496"/>
              <a:gd name="connsiteY845" fmla="*/ 2184000 h 3841500"/>
              <a:gd name="connsiteX846" fmla="*/ 3217497 w 9145496"/>
              <a:gd name="connsiteY846" fmla="*/ 2232750 h 3841500"/>
              <a:gd name="connsiteX847" fmla="*/ 3168747 w 9145496"/>
              <a:gd name="connsiteY847" fmla="*/ 2281500 h 3841500"/>
              <a:gd name="connsiteX848" fmla="*/ 3119996 w 9145496"/>
              <a:gd name="connsiteY848" fmla="*/ 2232750 h 3841500"/>
              <a:gd name="connsiteX849" fmla="*/ 3168747 w 9145496"/>
              <a:gd name="connsiteY849" fmla="*/ 2184000 h 3841500"/>
              <a:gd name="connsiteX850" fmla="*/ 2856746 w 9145496"/>
              <a:gd name="connsiteY850" fmla="*/ 2184000 h 3841500"/>
              <a:gd name="connsiteX851" fmla="*/ 2905497 w 9145496"/>
              <a:gd name="connsiteY851" fmla="*/ 2232750 h 3841500"/>
              <a:gd name="connsiteX852" fmla="*/ 2856746 w 9145496"/>
              <a:gd name="connsiteY852" fmla="*/ 2281500 h 3841500"/>
              <a:gd name="connsiteX853" fmla="*/ 2807996 w 9145496"/>
              <a:gd name="connsiteY853" fmla="*/ 2232750 h 3841500"/>
              <a:gd name="connsiteX854" fmla="*/ 2856746 w 9145496"/>
              <a:gd name="connsiteY854" fmla="*/ 2184000 h 3841500"/>
              <a:gd name="connsiteX855" fmla="*/ 2544775 w 9145496"/>
              <a:gd name="connsiteY855" fmla="*/ 2184000 h 3841500"/>
              <a:gd name="connsiteX856" fmla="*/ 2593525 w 9145496"/>
              <a:gd name="connsiteY856" fmla="*/ 2232750 h 3841500"/>
              <a:gd name="connsiteX857" fmla="*/ 2544775 w 9145496"/>
              <a:gd name="connsiteY857" fmla="*/ 2281500 h 3841500"/>
              <a:gd name="connsiteX858" fmla="*/ 2496028 w 9145496"/>
              <a:gd name="connsiteY858" fmla="*/ 2232750 h 3841500"/>
              <a:gd name="connsiteX859" fmla="*/ 2544775 w 9145496"/>
              <a:gd name="connsiteY859" fmla="*/ 2184000 h 3841500"/>
              <a:gd name="connsiteX860" fmla="*/ 2232776 w 9145496"/>
              <a:gd name="connsiteY860" fmla="*/ 2184000 h 3841500"/>
              <a:gd name="connsiteX861" fmla="*/ 2281521 w 9145496"/>
              <a:gd name="connsiteY861" fmla="*/ 2232750 h 3841500"/>
              <a:gd name="connsiteX862" fmla="*/ 2232776 w 9145496"/>
              <a:gd name="connsiteY862" fmla="*/ 2281500 h 3841500"/>
              <a:gd name="connsiteX863" fmla="*/ 2184026 w 9145496"/>
              <a:gd name="connsiteY863" fmla="*/ 2232750 h 3841500"/>
              <a:gd name="connsiteX864" fmla="*/ 2232776 w 9145496"/>
              <a:gd name="connsiteY864" fmla="*/ 2184000 h 3841500"/>
              <a:gd name="connsiteX865" fmla="*/ 1920774 w 9145496"/>
              <a:gd name="connsiteY865" fmla="*/ 2184000 h 3841500"/>
              <a:gd name="connsiteX866" fmla="*/ 1969525 w 9145496"/>
              <a:gd name="connsiteY866" fmla="*/ 2232750 h 3841500"/>
              <a:gd name="connsiteX867" fmla="*/ 1920774 w 9145496"/>
              <a:gd name="connsiteY867" fmla="*/ 2281500 h 3841500"/>
              <a:gd name="connsiteX868" fmla="*/ 1872024 w 9145496"/>
              <a:gd name="connsiteY868" fmla="*/ 2232750 h 3841500"/>
              <a:gd name="connsiteX869" fmla="*/ 1920774 w 9145496"/>
              <a:gd name="connsiteY869" fmla="*/ 2184000 h 3841500"/>
              <a:gd name="connsiteX870" fmla="*/ 1608776 w 9145496"/>
              <a:gd name="connsiteY870" fmla="*/ 2184000 h 3841500"/>
              <a:gd name="connsiteX871" fmla="*/ 1657524 w 9145496"/>
              <a:gd name="connsiteY871" fmla="*/ 2232750 h 3841500"/>
              <a:gd name="connsiteX872" fmla="*/ 1608776 w 9145496"/>
              <a:gd name="connsiteY872" fmla="*/ 2281500 h 3841500"/>
              <a:gd name="connsiteX873" fmla="*/ 1560023 w 9145496"/>
              <a:gd name="connsiteY873" fmla="*/ 2232750 h 3841500"/>
              <a:gd name="connsiteX874" fmla="*/ 1608776 w 9145496"/>
              <a:gd name="connsiteY874" fmla="*/ 2184000 h 3841500"/>
              <a:gd name="connsiteX875" fmla="*/ 1296773 w 9145496"/>
              <a:gd name="connsiteY875" fmla="*/ 2184000 h 3841500"/>
              <a:gd name="connsiteX876" fmla="*/ 1345522 w 9145496"/>
              <a:gd name="connsiteY876" fmla="*/ 2232750 h 3841500"/>
              <a:gd name="connsiteX877" fmla="*/ 1296773 w 9145496"/>
              <a:gd name="connsiteY877" fmla="*/ 2281500 h 3841500"/>
              <a:gd name="connsiteX878" fmla="*/ 1248027 w 9145496"/>
              <a:gd name="connsiteY878" fmla="*/ 2232750 h 3841500"/>
              <a:gd name="connsiteX879" fmla="*/ 1296773 w 9145496"/>
              <a:gd name="connsiteY879" fmla="*/ 2184000 h 3841500"/>
              <a:gd name="connsiteX880" fmla="*/ 984777 w 9145496"/>
              <a:gd name="connsiteY880" fmla="*/ 2184000 h 3841500"/>
              <a:gd name="connsiteX881" fmla="*/ 1033527 w 9145496"/>
              <a:gd name="connsiteY881" fmla="*/ 2232750 h 3841500"/>
              <a:gd name="connsiteX882" fmla="*/ 984777 w 9145496"/>
              <a:gd name="connsiteY882" fmla="*/ 2281500 h 3841500"/>
              <a:gd name="connsiteX883" fmla="*/ 936030 w 9145496"/>
              <a:gd name="connsiteY883" fmla="*/ 2232750 h 3841500"/>
              <a:gd name="connsiteX884" fmla="*/ 984777 w 9145496"/>
              <a:gd name="connsiteY884" fmla="*/ 2184000 h 3841500"/>
              <a:gd name="connsiteX885" fmla="*/ 672782 w 9145496"/>
              <a:gd name="connsiteY885" fmla="*/ 2184000 h 3841500"/>
              <a:gd name="connsiteX886" fmla="*/ 721532 w 9145496"/>
              <a:gd name="connsiteY886" fmla="*/ 2232750 h 3841500"/>
              <a:gd name="connsiteX887" fmla="*/ 672782 w 9145496"/>
              <a:gd name="connsiteY887" fmla="*/ 2281500 h 3841500"/>
              <a:gd name="connsiteX888" fmla="*/ 624031 w 9145496"/>
              <a:gd name="connsiteY888" fmla="*/ 2232750 h 3841500"/>
              <a:gd name="connsiteX889" fmla="*/ 672782 w 9145496"/>
              <a:gd name="connsiteY889" fmla="*/ 2184000 h 3841500"/>
              <a:gd name="connsiteX890" fmla="*/ 360773 w 9145496"/>
              <a:gd name="connsiteY890" fmla="*/ 2184000 h 3841500"/>
              <a:gd name="connsiteX891" fmla="*/ 409525 w 9145496"/>
              <a:gd name="connsiteY891" fmla="*/ 2232750 h 3841500"/>
              <a:gd name="connsiteX892" fmla="*/ 360773 w 9145496"/>
              <a:gd name="connsiteY892" fmla="*/ 2281500 h 3841500"/>
              <a:gd name="connsiteX893" fmla="*/ 312027 w 9145496"/>
              <a:gd name="connsiteY893" fmla="*/ 2232750 h 3841500"/>
              <a:gd name="connsiteX894" fmla="*/ 360773 w 9145496"/>
              <a:gd name="connsiteY894" fmla="*/ 2184000 h 3841500"/>
              <a:gd name="connsiteX895" fmla="*/ 48773 w 9145496"/>
              <a:gd name="connsiteY895" fmla="*/ 2184000 h 3841500"/>
              <a:gd name="connsiteX896" fmla="*/ 97524 w 9145496"/>
              <a:gd name="connsiteY896" fmla="*/ 2232750 h 3841500"/>
              <a:gd name="connsiteX897" fmla="*/ 48773 w 9145496"/>
              <a:gd name="connsiteY897" fmla="*/ 2281500 h 3841500"/>
              <a:gd name="connsiteX898" fmla="*/ 23 w 9145496"/>
              <a:gd name="connsiteY898" fmla="*/ 2232750 h 3841500"/>
              <a:gd name="connsiteX899" fmla="*/ 48773 w 9145496"/>
              <a:gd name="connsiteY899" fmla="*/ 2184000 h 3841500"/>
              <a:gd name="connsiteX900" fmla="*/ 9096746 w 9145496"/>
              <a:gd name="connsiteY900" fmla="*/ 1872000 h 3841500"/>
              <a:gd name="connsiteX901" fmla="*/ 9145496 w 9145496"/>
              <a:gd name="connsiteY901" fmla="*/ 1920750 h 3841500"/>
              <a:gd name="connsiteX902" fmla="*/ 9096746 w 9145496"/>
              <a:gd name="connsiteY902" fmla="*/ 1969500 h 3841500"/>
              <a:gd name="connsiteX903" fmla="*/ 9047996 w 9145496"/>
              <a:gd name="connsiteY903" fmla="*/ 1920750 h 3841500"/>
              <a:gd name="connsiteX904" fmla="*/ 9096746 w 9145496"/>
              <a:gd name="connsiteY904" fmla="*/ 1872000 h 3841500"/>
              <a:gd name="connsiteX905" fmla="*/ 8784746 w 9145496"/>
              <a:gd name="connsiteY905" fmla="*/ 1872000 h 3841500"/>
              <a:gd name="connsiteX906" fmla="*/ 8833496 w 9145496"/>
              <a:gd name="connsiteY906" fmla="*/ 1920750 h 3841500"/>
              <a:gd name="connsiteX907" fmla="*/ 8784746 w 9145496"/>
              <a:gd name="connsiteY907" fmla="*/ 1969500 h 3841500"/>
              <a:gd name="connsiteX908" fmla="*/ 8735996 w 9145496"/>
              <a:gd name="connsiteY908" fmla="*/ 1920750 h 3841500"/>
              <a:gd name="connsiteX909" fmla="*/ 8784746 w 9145496"/>
              <a:gd name="connsiteY909" fmla="*/ 1872000 h 3841500"/>
              <a:gd name="connsiteX910" fmla="*/ 8472746 w 9145496"/>
              <a:gd name="connsiteY910" fmla="*/ 1872000 h 3841500"/>
              <a:gd name="connsiteX911" fmla="*/ 8521496 w 9145496"/>
              <a:gd name="connsiteY911" fmla="*/ 1920750 h 3841500"/>
              <a:gd name="connsiteX912" fmla="*/ 8472746 w 9145496"/>
              <a:gd name="connsiteY912" fmla="*/ 1969500 h 3841500"/>
              <a:gd name="connsiteX913" fmla="*/ 8423996 w 9145496"/>
              <a:gd name="connsiteY913" fmla="*/ 1920750 h 3841500"/>
              <a:gd name="connsiteX914" fmla="*/ 8472746 w 9145496"/>
              <a:gd name="connsiteY914" fmla="*/ 1872000 h 3841500"/>
              <a:gd name="connsiteX915" fmla="*/ 8160746 w 9145496"/>
              <a:gd name="connsiteY915" fmla="*/ 1872000 h 3841500"/>
              <a:gd name="connsiteX916" fmla="*/ 8209496 w 9145496"/>
              <a:gd name="connsiteY916" fmla="*/ 1920750 h 3841500"/>
              <a:gd name="connsiteX917" fmla="*/ 8160746 w 9145496"/>
              <a:gd name="connsiteY917" fmla="*/ 1969500 h 3841500"/>
              <a:gd name="connsiteX918" fmla="*/ 8111996 w 9145496"/>
              <a:gd name="connsiteY918" fmla="*/ 1920750 h 3841500"/>
              <a:gd name="connsiteX919" fmla="*/ 8160746 w 9145496"/>
              <a:gd name="connsiteY919" fmla="*/ 1872000 h 3841500"/>
              <a:gd name="connsiteX920" fmla="*/ 7848746 w 9145496"/>
              <a:gd name="connsiteY920" fmla="*/ 1872000 h 3841500"/>
              <a:gd name="connsiteX921" fmla="*/ 7897496 w 9145496"/>
              <a:gd name="connsiteY921" fmla="*/ 1920750 h 3841500"/>
              <a:gd name="connsiteX922" fmla="*/ 7848746 w 9145496"/>
              <a:gd name="connsiteY922" fmla="*/ 1969500 h 3841500"/>
              <a:gd name="connsiteX923" fmla="*/ 7799996 w 9145496"/>
              <a:gd name="connsiteY923" fmla="*/ 1920750 h 3841500"/>
              <a:gd name="connsiteX924" fmla="*/ 7848746 w 9145496"/>
              <a:gd name="connsiteY924" fmla="*/ 1872000 h 3841500"/>
              <a:gd name="connsiteX925" fmla="*/ 7536746 w 9145496"/>
              <a:gd name="connsiteY925" fmla="*/ 1872000 h 3841500"/>
              <a:gd name="connsiteX926" fmla="*/ 7585496 w 9145496"/>
              <a:gd name="connsiteY926" fmla="*/ 1920750 h 3841500"/>
              <a:gd name="connsiteX927" fmla="*/ 7536746 w 9145496"/>
              <a:gd name="connsiteY927" fmla="*/ 1969500 h 3841500"/>
              <a:gd name="connsiteX928" fmla="*/ 7487996 w 9145496"/>
              <a:gd name="connsiteY928" fmla="*/ 1920750 h 3841500"/>
              <a:gd name="connsiteX929" fmla="*/ 7536746 w 9145496"/>
              <a:gd name="connsiteY929" fmla="*/ 1872000 h 3841500"/>
              <a:gd name="connsiteX930" fmla="*/ 7224746 w 9145496"/>
              <a:gd name="connsiteY930" fmla="*/ 1872000 h 3841500"/>
              <a:gd name="connsiteX931" fmla="*/ 7273496 w 9145496"/>
              <a:gd name="connsiteY931" fmla="*/ 1920750 h 3841500"/>
              <a:gd name="connsiteX932" fmla="*/ 7224746 w 9145496"/>
              <a:gd name="connsiteY932" fmla="*/ 1969500 h 3841500"/>
              <a:gd name="connsiteX933" fmla="*/ 7175996 w 9145496"/>
              <a:gd name="connsiteY933" fmla="*/ 1920750 h 3841500"/>
              <a:gd name="connsiteX934" fmla="*/ 7224746 w 9145496"/>
              <a:gd name="connsiteY934" fmla="*/ 1872000 h 3841500"/>
              <a:gd name="connsiteX935" fmla="*/ 6912746 w 9145496"/>
              <a:gd name="connsiteY935" fmla="*/ 1872000 h 3841500"/>
              <a:gd name="connsiteX936" fmla="*/ 6961496 w 9145496"/>
              <a:gd name="connsiteY936" fmla="*/ 1920750 h 3841500"/>
              <a:gd name="connsiteX937" fmla="*/ 6912746 w 9145496"/>
              <a:gd name="connsiteY937" fmla="*/ 1969500 h 3841500"/>
              <a:gd name="connsiteX938" fmla="*/ 6863996 w 9145496"/>
              <a:gd name="connsiteY938" fmla="*/ 1920750 h 3841500"/>
              <a:gd name="connsiteX939" fmla="*/ 6912746 w 9145496"/>
              <a:gd name="connsiteY939" fmla="*/ 1872000 h 3841500"/>
              <a:gd name="connsiteX940" fmla="*/ 6600746 w 9145496"/>
              <a:gd name="connsiteY940" fmla="*/ 1872000 h 3841500"/>
              <a:gd name="connsiteX941" fmla="*/ 6649496 w 9145496"/>
              <a:gd name="connsiteY941" fmla="*/ 1920750 h 3841500"/>
              <a:gd name="connsiteX942" fmla="*/ 6600746 w 9145496"/>
              <a:gd name="connsiteY942" fmla="*/ 1969500 h 3841500"/>
              <a:gd name="connsiteX943" fmla="*/ 6551996 w 9145496"/>
              <a:gd name="connsiteY943" fmla="*/ 1920750 h 3841500"/>
              <a:gd name="connsiteX944" fmla="*/ 6600746 w 9145496"/>
              <a:gd name="connsiteY944" fmla="*/ 1872000 h 3841500"/>
              <a:gd name="connsiteX945" fmla="*/ 6288746 w 9145496"/>
              <a:gd name="connsiteY945" fmla="*/ 1872000 h 3841500"/>
              <a:gd name="connsiteX946" fmla="*/ 6337496 w 9145496"/>
              <a:gd name="connsiteY946" fmla="*/ 1920750 h 3841500"/>
              <a:gd name="connsiteX947" fmla="*/ 6288746 w 9145496"/>
              <a:gd name="connsiteY947" fmla="*/ 1969500 h 3841500"/>
              <a:gd name="connsiteX948" fmla="*/ 6239996 w 9145496"/>
              <a:gd name="connsiteY948" fmla="*/ 1920750 h 3841500"/>
              <a:gd name="connsiteX949" fmla="*/ 6288746 w 9145496"/>
              <a:gd name="connsiteY949" fmla="*/ 1872000 h 3841500"/>
              <a:gd name="connsiteX950" fmla="*/ 5976746 w 9145496"/>
              <a:gd name="connsiteY950" fmla="*/ 1872000 h 3841500"/>
              <a:gd name="connsiteX951" fmla="*/ 6025496 w 9145496"/>
              <a:gd name="connsiteY951" fmla="*/ 1920750 h 3841500"/>
              <a:gd name="connsiteX952" fmla="*/ 5976746 w 9145496"/>
              <a:gd name="connsiteY952" fmla="*/ 1969500 h 3841500"/>
              <a:gd name="connsiteX953" fmla="*/ 5927996 w 9145496"/>
              <a:gd name="connsiteY953" fmla="*/ 1920750 h 3841500"/>
              <a:gd name="connsiteX954" fmla="*/ 5976746 w 9145496"/>
              <a:gd name="connsiteY954" fmla="*/ 1872000 h 3841500"/>
              <a:gd name="connsiteX955" fmla="*/ 5664746 w 9145496"/>
              <a:gd name="connsiteY955" fmla="*/ 1872000 h 3841500"/>
              <a:gd name="connsiteX956" fmla="*/ 5713496 w 9145496"/>
              <a:gd name="connsiteY956" fmla="*/ 1920750 h 3841500"/>
              <a:gd name="connsiteX957" fmla="*/ 5664746 w 9145496"/>
              <a:gd name="connsiteY957" fmla="*/ 1969500 h 3841500"/>
              <a:gd name="connsiteX958" fmla="*/ 5615996 w 9145496"/>
              <a:gd name="connsiteY958" fmla="*/ 1920750 h 3841500"/>
              <a:gd name="connsiteX959" fmla="*/ 5664746 w 9145496"/>
              <a:gd name="connsiteY959" fmla="*/ 1872000 h 3841500"/>
              <a:gd name="connsiteX960" fmla="*/ 5352746 w 9145496"/>
              <a:gd name="connsiteY960" fmla="*/ 1872000 h 3841500"/>
              <a:gd name="connsiteX961" fmla="*/ 5401496 w 9145496"/>
              <a:gd name="connsiteY961" fmla="*/ 1920750 h 3841500"/>
              <a:gd name="connsiteX962" fmla="*/ 5352746 w 9145496"/>
              <a:gd name="connsiteY962" fmla="*/ 1969500 h 3841500"/>
              <a:gd name="connsiteX963" fmla="*/ 5303996 w 9145496"/>
              <a:gd name="connsiteY963" fmla="*/ 1920750 h 3841500"/>
              <a:gd name="connsiteX964" fmla="*/ 5352746 w 9145496"/>
              <a:gd name="connsiteY964" fmla="*/ 1872000 h 3841500"/>
              <a:gd name="connsiteX965" fmla="*/ 5040746 w 9145496"/>
              <a:gd name="connsiteY965" fmla="*/ 1872000 h 3841500"/>
              <a:gd name="connsiteX966" fmla="*/ 5089496 w 9145496"/>
              <a:gd name="connsiteY966" fmla="*/ 1920750 h 3841500"/>
              <a:gd name="connsiteX967" fmla="*/ 5040746 w 9145496"/>
              <a:gd name="connsiteY967" fmla="*/ 1969500 h 3841500"/>
              <a:gd name="connsiteX968" fmla="*/ 4991996 w 9145496"/>
              <a:gd name="connsiteY968" fmla="*/ 1920750 h 3841500"/>
              <a:gd name="connsiteX969" fmla="*/ 5040746 w 9145496"/>
              <a:gd name="connsiteY969" fmla="*/ 1872000 h 3841500"/>
              <a:gd name="connsiteX970" fmla="*/ 4728746 w 9145496"/>
              <a:gd name="connsiteY970" fmla="*/ 1872000 h 3841500"/>
              <a:gd name="connsiteX971" fmla="*/ 4777496 w 9145496"/>
              <a:gd name="connsiteY971" fmla="*/ 1920750 h 3841500"/>
              <a:gd name="connsiteX972" fmla="*/ 4728746 w 9145496"/>
              <a:gd name="connsiteY972" fmla="*/ 1969500 h 3841500"/>
              <a:gd name="connsiteX973" fmla="*/ 4679996 w 9145496"/>
              <a:gd name="connsiteY973" fmla="*/ 1920750 h 3841500"/>
              <a:gd name="connsiteX974" fmla="*/ 4728746 w 9145496"/>
              <a:gd name="connsiteY974" fmla="*/ 1872000 h 3841500"/>
              <a:gd name="connsiteX975" fmla="*/ 4416746 w 9145496"/>
              <a:gd name="connsiteY975" fmla="*/ 1872000 h 3841500"/>
              <a:gd name="connsiteX976" fmla="*/ 4465496 w 9145496"/>
              <a:gd name="connsiteY976" fmla="*/ 1920750 h 3841500"/>
              <a:gd name="connsiteX977" fmla="*/ 4416746 w 9145496"/>
              <a:gd name="connsiteY977" fmla="*/ 1969500 h 3841500"/>
              <a:gd name="connsiteX978" fmla="*/ 4367996 w 9145496"/>
              <a:gd name="connsiteY978" fmla="*/ 1920750 h 3841500"/>
              <a:gd name="connsiteX979" fmla="*/ 4416746 w 9145496"/>
              <a:gd name="connsiteY979" fmla="*/ 1872000 h 3841500"/>
              <a:gd name="connsiteX980" fmla="*/ 4104746 w 9145496"/>
              <a:gd name="connsiteY980" fmla="*/ 1872000 h 3841500"/>
              <a:gd name="connsiteX981" fmla="*/ 4153496 w 9145496"/>
              <a:gd name="connsiteY981" fmla="*/ 1920750 h 3841500"/>
              <a:gd name="connsiteX982" fmla="*/ 4104746 w 9145496"/>
              <a:gd name="connsiteY982" fmla="*/ 1969500 h 3841500"/>
              <a:gd name="connsiteX983" fmla="*/ 4055996 w 9145496"/>
              <a:gd name="connsiteY983" fmla="*/ 1920750 h 3841500"/>
              <a:gd name="connsiteX984" fmla="*/ 4104746 w 9145496"/>
              <a:gd name="connsiteY984" fmla="*/ 1872000 h 3841500"/>
              <a:gd name="connsiteX985" fmla="*/ 3792746 w 9145496"/>
              <a:gd name="connsiteY985" fmla="*/ 1872000 h 3841500"/>
              <a:gd name="connsiteX986" fmla="*/ 3841496 w 9145496"/>
              <a:gd name="connsiteY986" fmla="*/ 1920750 h 3841500"/>
              <a:gd name="connsiteX987" fmla="*/ 3792746 w 9145496"/>
              <a:gd name="connsiteY987" fmla="*/ 1969500 h 3841500"/>
              <a:gd name="connsiteX988" fmla="*/ 3743996 w 9145496"/>
              <a:gd name="connsiteY988" fmla="*/ 1920750 h 3841500"/>
              <a:gd name="connsiteX989" fmla="*/ 3792746 w 9145496"/>
              <a:gd name="connsiteY989" fmla="*/ 1872000 h 3841500"/>
              <a:gd name="connsiteX990" fmla="*/ 3480746 w 9145496"/>
              <a:gd name="connsiteY990" fmla="*/ 1872000 h 3841500"/>
              <a:gd name="connsiteX991" fmla="*/ 3529496 w 9145496"/>
              <a:gd name="connsiteY991" fmla="*/ 1920750 h 3841500"/>
              <a:gd name="connsiteX992" fmla="*/ 3480746 w 9145496"/>
              <a:gd name="connsiteY992" fmla="*/ 1969500 h 3841500"/>
              <a:gd name="connsiteX993" fmla="*/ 3431996 w 9145496"/>
              <a:gd name="connsiteY993" fmla="*/ 1920750 h 3841500"/>
              <a:gd name="connsiteX994" fmla="*/ 3480746 w 9145496"/>
              <a:gd name="connsiteY994" fmla="*/ 1872000 h 3841500"/>
              <a:gd name="connsiteX995" fmla="*/ 3168747 w 9145496"/>
              <a:gd name="connsiteY995" fmla="*/ 1872000 h 3841500"/>
              <a:gd name="connsiteX996" fmla="*/ 3217497 w 9145496"/>
              <a:gd name="connsiteY996" fmla="*/ 1920750 h 3841500"/>
              <a:gd name="connsiteX997" fmla="*/ 3168747 w 9145496"/>
              <a:gd name="connsiteY997" fmla="*/ 1969500 h 3841500"/>
              <a:gd name="connsiteX998" fmla="*/ 3119996 w 9145496"/>
              <a:gd name="connsiteY998" fmla="*/ 1920750 h 3841500"/>
              <a:gd name="connsiteX999" fmla="*/ 3168747 w 9145496"/>
              <a:gd name="connsiteY999" fmla="*/ 1872000 h 3841500"/>
              <a:gd name="connsiteX1000" fmla="*/ 2856746 w 9145496"/>
              <a:gd name="connsiteY1000" fmla="*/ 1872000 h 3841500"/>
              <a:gd name="connsiteX1001" fmla="*/ 2905497 w 9145496"/>
              <a:gd name="connsiteY1001" fmla="*/ 1920750 h 3841500"/>
              <a:gd name="connsiteX1002" fmla="*/ 2856746 w 9145496"/>
              <a:gd name="connsiteY1002" fmla="*/ 1969500 h 3841500"/>
              <a:gd name="connsiteX1003" fmla="*/ 2807996 w 9145496"/>
              <a:gd name="connsiteY1003" fmla="*/ 1920750 h 3841500"/>
              <a:gd name="connsiteX1004" fmla="*/ 2856746 w 9145496"/>
              <a:gd name="connsiteY1004" fmla="*/ 1872000 h 3841500"/>
              <a:gd name="connsiteX1005" fmla="*/ 2544780 w 9145496"/>
              <a:gd name="connsiteY1005" fmla="*/ 1872000 h 3841500"/>
              <a:gd name="connsiteX1006" fmla="*/ 2593531 w 9145496"/>
              <a:gd name="connsiteY1006" fmla="*/ 1920750 h 3841500"/>
              <a:gd name="connsiteX1007" fmla="*/ 2544780 w 9145496"/>
              <a:gd name="connsiteY1007" fmla="*/ 1969500 h 3841500"/>
              <a:gd name="connsiteX1008" fmla="*/ 2496034 w 9145496"/>
              <a:gd name="connsiteY1008" fmla="*/ 1920750 h 3841500"/>
              <a:gd name="connsiteX1009" fmla="*/ 2544780 w 9145496"/>
              <a:gd name="connsiteY1009" fmla="*/ 1872000 h 3841500"/>
              <a:gd name="connsiteX1010" fmla="*/ 2232782 w 9145496"/>
              <a:gd name="connsiteY1010" fmla="*/ 1872000 h 3841500"/>
              <a:gd name="connsiteX1011" fmla="*/ 2281525 w 9145496"/>
              <a:gd name="connsiteY1011" fmla="*/ 1920750 h 3841500"/>
              <a:gd name="connsiteX1012" fmla="*/ 2232782 w 9145496"/>
              <a:gd name="connsiteY1012" fmla="*/ 1969500 h 3841500"/>
              <a:gd name="connsiteX1013" fmla="*/ 2184031 w 9145496"/>
              <a:gd name="connsiteY1013" fmla="*/ 1920750 h 3841500"/>
              <a:gd name="connsiteX1014" fmla="*/ 2232782 w 9145496"/>
              <a:gd name="connsiteY1014" fmla="*/ 1872000 h 3841500"/>
              <a:gd name="connsiteX1015" fmla="*/ 1920780 w 9145496"/>
              <a:gd name="connsiteY1015" fmla="*/ 1872000 h 3841500"/>
              <a:gd name="connsiteX1016" fmla="*/ 1969530 w 9145496"/>
              <a:gd name="connsiteY1016" fmla="*/ 1920750 h 3841500"/>
              <a:gd name="connsiteX1017" fmla="*/ 1920780 w 9145496"/>
              <a:gd name="connsiteY1017" fmla="*/ 1969500 h 3841500"/>
              <a:gd name="connsiteX1018" fmla="*/ 1872029 w 9145496"/>
              <a:gd name="connsiteY1018" fmla="*/ 1920750 h 3841500"/>
              <a:gd name="connsiteX1019" fmla="*/ 1920780 w 9145496"/>
              <a:gd name="connsiteY1019" fmla="*/ 1872000 h 3841500"/>
              <a:gd name="connsiteX1020" fmla="*/ 1608780 w 9145496"/>
              <a:gd name="connsiteY1020" fmla="*/ 1872000 h 3841500"/>
              <a:gd name="connsiteX1021" fmla="*/ 1657530 w 9145496"/>
              <a:gd name="connsiteY1021" fmla="*/ 1920750 h 3841500"/>
              <a:gd name="connsiteX1022" fmla="*/ 1608780 w 9145496"/>
              <a:gd name="connsiteY1022" fmla="*/ 1969500 h 3841500"/>
              <a:gd name="connsiteX1023" fmla="*/ 1560029 w 9145496"/>
              <a:gd name="connsiteY1023" fmla="*/ 1920750 h 3841500"/>
              <a:gd name="connsiteX1024" fmla="*/ 1608780 w 9145496"/>
              <a:gd name="connsiteY1024" fmla="*/ 1872000 h 3841500"/>
              <a:gd name="connsiteX1025" fmla="*/ 1296779 w 9145496"/>
              <a:gd name="connsiteY1025" fmla="*/ 1872000 h 3841500"/>
              <a:gd name="connsiteX1026" fmla="*/ 1345527 w 9145496"/>
              <a:gd name="connsiteY1026" fmla="*/ 1920750 h 3841500"/>
              <a:gd name="connsiteX1027" fmla="*/ 1296779 w 9145496"/>
              <a:gd name="connsiteY1027" fmla="*/ 1969500 h 3841500"/>
              <a:gd name="connsiteX1028" fmla="*/ 1248030 w 9145496"/>
              <a:gd name="connsiteY1028" fmla="*/ 1920750 h 3841500"/>
              <a:gd name="connsiteX1029" fmla="*/ 1296779 w 9145496"/>
              <a:gd name="connsiteY1029" fmla="*/ 1872000 h 3841500"/>
              <a:gd name="connsiteX1030" fmla="*/ 984782 w 9145496"/>
              <a:gd name="connsiteY1030" fmla="*/ 1872000 h 3841500"/>
              <a:gd name="connsiteX1031" fmla="*/ 1033532 w 9145496"/>
              <a:gd name="connsiteY1031" fmla="*/ 1920750 h 3841500"/>
              <a:gd name="connsiteX1032" fmla="*/ 984782 w 9145496"/>
              <a:gd name="connsiteY1032" fmla="*/ 1969500 h 3841500"/>
              <a:gd name="connsiteX1033" fmla="*/ 936034 w 9145496"/>
              <a:gd name="connsiteY1033" fmla="*/ 1920750 h 3841500"/>
              <a:gd name="connsiteX1034" fmla="*/ 984782 w 9145496"/>
              <a:gd name="connsiteY1034" fmla="*/ 1872000 h 3841500"/>
              <a:gd name="connsiteX1035" fmla="*/ 672789 w 9145496"/>
              <a:gd name="connsiteY1035" fmla="*/ 1872000 h 3841500"/>
              <a:gd name="connsiteX1036" fmla="*/ 721538 w 9145496"/>
              <a:gd name="connsiteY1036" fmla="*/ 1920750 h 3841500"/>
              <a:gd name="connsiteX1037" fmla="*/ 672789 w 9145496"/>
              <a:gd name="connsiteY1037" fmla="*/ 1969500 h 3841500"/>
              <a:gd name="connsiteX1038" fmla="*/ 624037 w 9145496"/>
              <a:gd name="connsiteY1038" fmla="*/ 1920750 h 3841500"/>
              <a:gd name="connsiteX1039" fmla="*/ 672789 w 9145496"/>
              <a:gd name="connsiteY1039" fmla="*/ 1872000 h 3841500"/>
              <a:gd name="connsiteX1040" fmla="*/ 360778 w 9145496"/>
              <a:gd name="connsiteY1040" fmla="*/ 1872000 h 3841500"/>
              <a:gd name="connsiteX1041" fmla="*/ 409529 w 9145496"/>
              <a:gd name="connsiteY1041" fmla="*/ 1920750 h 3841500"/>
              <a:gd name="connsiteX1042" fmla="*/ 360778 w 9145496"/>
              <a:gd name="connsiteY1042" fmla="*/ 1969500 h 3841500"/>
              <a:gd name="connsiteX1043" fmla="*/ 312032 w 9145496"/>
              <a:gd name="connsiteY1043" fmla="*/ 1920750 h 3841500"/>
              <a:gd name="connsiteX1044" fmla="*/ 360778 w 9145496"/>
              <a:gd name="connsiteY1044" fmla="*/ 1872000 h 3841500"/>
              <a:gd name="connsiteX1045" fmla="*/ 48778 w 9145496"/>
              <a:gd name="connsiteY1045" fmla="*/ 1872000 h 3841500"/>
              <a:gd name="connsiteX1046" fmla="*/ 97528 w 9145496"/>
              <a:gd name="connsiteY1046" fmla="*/ 1920750 h 3841500"/>
              <a:gd name="connsiteX1047" fmla="*/ 48778 w 9145496"/>
              <a:gd name="connsiteY1047" fmla="*/ 1969500 h 3841500"/>
              <a:gd name="connsiteX1048" fmla="*/ 27 w 9145496"/>
              <a:gd name="connsiteY1048" fmla="*/ 1920750 h 3841500"/>
              <a:gd name="connsiteX1049" fmla="*/ 48778 w 9145496"/>
              <a:gd name="connsiteY1049" fmla="*/ 1872000 h 3841500"/>
              <a:gd name="connsiteX1050" fmla="*/ 9096746 w 9145496"/>
              <a:gd name="connsiteY1050" fmla="*/ 1560000 h 3841500"/>
              <a:gd name="connsiteX1051" fmla="*/ 9145496 w 9145496"/>
              <a:gd name="connsiteY1051" fmla="*/ 1608750 h 3841500"/>
              <a:gd name="connsiteX1052" fmla="*/ 9096746 w 9145496"/>
              <a:gd name="connsiteY1052" fmla="*/ 1657500 h 3841500"/>
              <a:gd name="connsiteX1053" fmla="*/ 9047996 w 9145496"/>
              <a:gd name="connsiteY1053" fmla="*/ 1608750 h 3841500"/>
              <a:gd name="connsiteX1054" fmla="*/ 9096746 w 9145496"/>
              <a:gd name="connsiteY1054" fmla="*/ 1560000 h 3841500"/>
              <a:gd name="connsiteX1055" fmla="*/ 8784746 w 9145496"/>
              <a:gd name="connsiteY1055" fmla="*/ 1560000 h 3841500"/>
              <a:gd name="connsiteX1056" fmla="*/ 8833496 w 9145496"/>
              <a:gd name="connsiteY1056" fmla="*/ 1608750 h 3841500"/>
              <a:gd name="connsiteX1057" fmla="*/ 8784746 w 9145496"/>
              <a:gd name="connsiteY1057" fmla="*/ 1657500 h 3841500"/>
              <a:gd name="connsiteX1058" fmla="*/ 8735996 w 9145496"/>
              <a:gd name="connsiteY1058" fmla="*/ 1608750 h 3841500"/>
              <a:gd name="connsiteX1059" fmla="*/ 8784746 w 9145496"/>
              <a:gd name="connsiteY1059" fmla="*/ 1560000 h 3841500"/>
              <a:gd name="connsiteX1060" fmla="*/ 8472746 w 9145496"/>
              <a:gd name="connsiteY1060" fmla="*/ 1560000 h 3841500"/>
              <a:gd name="connsiteX1061" fmla="*/ 8521496 w 9145496"/>
              <a:gd name="connsiteY1061" fmla="*/ 1608750 h 3841500"/>
              <a:gd name="connsiteX1062" fmla="*/ 8472746 w 9145496"/>
              <a:gd name="connsiteY1062" fmla="*/ 1657500 h 3841500"/>
              <a:gd name="connsiteX1063" fmla="*/ 8423996 w 9145496"/>
              <a:gd name="connsiteY1063" fmla="*/ 1608750 h 3841500"/>
              <a:gd name="connsiteX1064" fmla="*/ 8472746 w 9145496"/>
              <a:gd name="connsiteY1064" fmla="*/ 1560000 h 3841500"/>
              <a:gd name="connsiteX1065" fmla="*/ 8160746 w 9145496"/>
              <a:gd name="connsiteY1065" fmla="*/ 1560000 h 3841500"/>
              <a:gd name="connsiteX1066" fmla="*/ 8209496 w 9145496"/>
              <a:gd name="connsiteY1066" fmla="*/ 1608750 h 3841500"/>
              <a:gd name="connsiteX1067" fmla="*/ 8160746 w 9145496"/>
              <a:gd name="connsiteY1067" fmla="*/ 1657500 h 3841500"/>
              <a:gd name="connsiteX1068" fmla="*/ 8111996 w 9145496"/>
              <a:gd name="connsiteY1068" fmla="*/ 1608750 h 3841500"/>
              <a:gd name="connsiteX1069" fmla="*/ 8160746 w 9145496"/>
              <a:gd name="connsiteY1069" fmla="*/ 1560000 h 3841500"/>
              <a:gd name="connsiteX1070" fmla="*/ 7848746 w 9145496"/>
              <a:gd name="connsiteY1070" fmla="*/ 1560000 h 3841500"/>
              <a:gd name="connsiteX1071" fmla="*/ 7897496 w 9145496"/>
              <a:gd name="connsiteY1071" fmla="*/ 1608750 h 3841500"/>
              <a:gd name="connsiteX1072" fmla="*/ 7848746 w 9145496"/>
              <a:gd name="connsiteY1072" fmla="*/ 1657500 h 3841500"/>
              <a:gd name="connsiteX1073" fmla="*/ 7799996 w 9145496"/>
              <a:gd name="connsiteY1073" fmla="*/ 1608750 h 3841500"/>
              <a:gd name="connsiteX1074" fmla="*/ 7848746 w 9145496"/>
              <a:gd name="connsiteY1074" fmla="*/ 1560000 h 3841500"/>
              <a:gd name="connsiteX1075" fmla="*/ 7536746 w 9145496"/>
              <a:gd name="connsiteY1075" fmla="*/ 1560000 h 3841500"/>
              <a:gd name="connsiteX1076" fmla="*/ 7585496 w 9145496"/>
              <a:gd name="connsiteY1076" fmla="*/ 1608750 h 3841500"/>
              <a:gd name="connsiteX1077" fmla="*/ 7536746 w 9145496"/>
              <a:gd name="connsiteY1077" fmla="*/ 1657500 h 3841500"/>
              <a:gd name="connsiteX1078" fmla="*/ 7487996 w 9145496"/>
              <a:gd name="connsiteY1078" fmla="*/ 1608750 h 3841500"/>
              <a:gd name="connsiteX1079" fmla="*/ 7536746 w 9145496"/>
              <a:gd name="connsiteY1079" fmla="*/ 1560000 h 3841500"/>
              <a:gd name="connsiteX1080" fmla="*/ 7224746 w 9145496"/>
              <a:gd name="connsiteY1080" fmla="*/ 1560000 h 3841500"/>
              <a:gd name="connsiteX1081" fmla="*/ 7273496 w 9145496"/>
              <a:gd name="connsiteY1081" fmla="*/ 1608750 h 3841500"/>
              <a:gd name="connsiteX1082" fmla="*/ 7224746 w 9145496"/>
              <a:gd name="connsiteY1082" fmla="*/ 1657500 h 3841500"/>
              <a:gd name="connsiteX1083" fmla="*/ 7175996 w 9145496"/>
              <a:gd name="connsiteY1083" fmla="*/ 1608750 h 3841500"/>
              <a:gd name="connsiteX1084" fmla="*/ 7224746 w 9145496"/>
              <a:gd name="connsiteY1084" fmla="*/ 1560000 h 3841500"/>
              <a:gd name="connsiteX1085" fmla="*/ 6912746 w 9145496"/>
              <a:gd name="connsiteY1085" fmla="*/ 1560000 h 3841500"/>
              <a:gd name="connsiteX1086" fmla="*/ 6961496 w 9145496"/>
              <a:gd name="connsiteY1086" fmla="*/ 1608750 h 3841500"/>
              <a:gd name="connsiteX1087" fmla="*/ 6912746 w 9145496"/>
              <a:gd name="connsiteY1087" fmla="*/ 1657500 h 3841500"/>
              <a:gd name="connsiteX1088" fmla="*/ 6863996 w 9145496"/>
              <a:gd name="connsiteY1088" fmla="*/ 1608750 h 3841500"/>
              <a:gd name="connsiteX1089" fmla="*/ 6912746 w 9145496"/>
              <a:gd name="connsiteY1089" fmla="*/ 1560000 h 3841500"/>
              <a:gd name="connsiteX1090" fmla="*/ 6600746 w 9145496"/>
              <a:gd name="connsiteY1090" fmla="*/ 1560000 h 3841500"/>
              <a:gd name="connsiteX1091" fmla="*/ 6649496 w 9145496"/>
              <a:gd name="connsiteY1091" fmla="*/ 1608750 h 3841500"/>
              <a:gd name="connsiteX1092" fmla="*/ 6600746 w 9145496"/>
              <a:gd name="connsiteY1092" fmla="*/ 1657500 h 3841500"/>
              <a:gd name="connsiteX1093" fmla="*/ 6551996 w 9145496"/>
              <a:gd name="connsiteY1093" fmla="*/ 1608750 h 3841500"/>
              <a:gd name="connsiteX1094" fmla="*/ 6600746 w 9145496"/>
              <a:gd name="connsiteY1094" fmla="*/ 1560000 h 3841500"/>
              <a:gd name="connsiteX1095" fmla="*/ 6288746 w 9145496"/>
              <a:gd name="connsiteY1095" fmla="*/ 1560000 h 3841500"/>
              <a:gd name="connsiteX1096" fmla="*/ 6337496 w 9145496"/>
              <a:gd name="connsiteY1096" fmla="*/ 1608750 h 3841500"/>
              <a:gd name="connsiteX1097" fmla="*/ 6288746 w 9145496"/>
              <a:gd name="connsiteY1097" fmla="*/ 1657500 h 3841500"/>
              <a:gd name="connsiteX1098" fmla="*/ 6239996 w 9145496"/>
              <a:gd name="connsiteY1098" fmla="*/ 1608750 h 3841500"/>
              <a:gd name="connsiteX1099" fmla="*/ 6288746 w 9145496"/>
              <a:gd name="connsiteY1099" fmla="*/ 1560000 h 3841500"/>
              <a:gd name="connsiteX1100" fmla="*/ 5976746 w 9145496"/>
              <a:gd name="connsiteY1100" fmla="*/ 1560000 h 3841500"/>
              <a:gd name="connsiteX1101" fmla="*/ 6025496 w 9145496"/>
              <a:gd name="connsiteY1101" fmla="*/ 1608750 h 3841500"/>
              <a:gd name="connsiteX1102" fmla="*/ 5976746 w 9145496"/>
              <a:gd name="connsiteY1102" fmla="*/ 1657500 h 3841500"/>
              <a:gd name="connsiteX1103" fmla="*/ 5927996 w 9145496"/>
              <a:gd name="connsiteY1103" fmla="*/ 1608750 h 3841500"/>
              <a:gd name="connsiteX1104" fmla="*/ 5976746 w 9145496"/>
              <a:gd name="connsiteY1104" fmla="*/ 1560000 h 3841500"/>
              <a:gd name="connsiteX1105" fmla="*/ 5664746 w 9145496"/>
              <a:gd name="connsiteY1105" fmla="*/ 1560000 h 3841500"/>
              <a:gd name="connsiteX1106" fmla="*/ 5713496 w 9145496"/>
              <a:gd name="connsiteY1106" fmla="*/ 1608750 h 3841500"/>
              <a:gd name="connsiteX1107" fmla="*/ 5664746 w 9145496"/>
              <a:gd name="connsiteY1107" fmla="*/ 1657500 h 3841500"/>
              <a:gd name="connsiteX1108" fmla="*/ 5615996 w 9145496"/>
              <a:gd name="connsiteY1108" fmla="*/ 1608750 h 3841500"/>
              <a:gd name="connsiteX1109" fmla="*/ 5664746 w 9145496"/>
              <a:gd name="connsiteY1109" fmla="*/ 1560000 h 3841500"/>
              <a:gd name="connsiteX1110" fmla="*/ 5352746 w 9145496"/>
              <a:gd name="connsiteY1110" fmla="*/ 1560000 h 3841500"/>
              <a:gd name="connsiteX1111" fmla="*/ 5401496 w 9145496"/>
              <a:gd name="connsiteY1111" fmla="*/ 1608750 h 3841500"/>
              <a:gd name="connsiteX1112" fmla="*/ 5352746 w 9145496"/>
              <a:gd name="connsiteY1112" fmla="*/ 1657500 h 3841500"/>
              <a:gd name="connsiteX1113" fmla="*/ 5303996 w 9145496"/>
              <a:gd name="connsiteY1113" fmla="*/ 1608750 h 3841500"/>
              <a:gd name="connsiteX1114" fmla="*/ 5352746 w 9145496"/>
              <a:gd name="connsiteY1114" fmla="*/ 1560000 h 3841500"/>
              <a:gd name="connsiteX1115" fmla="*/ 5040746 w 9145496"/>
              <a:gd name="connsiteY1115" fmla="*/ 1560000 h 3841500"/>
              <a:gd name="connsiteX1116" fmla="*/ 5089496 w 9145496"/>
              <a:gd name="connsiteY1116" fmla="*/ 1608750 h 3841500"/>
              <a:gd name="connsiteX1117" fmla="*/ 5040746 w 9145496"/>
              <a:gd name="connsiteY1117" fmla="*/ 1657500 h 3841500"/>
              <a:gd name="connsiteX1118" fmla="*/ 4991996 w 9145496"/>
              <a:gd name="connsiteY1118" fmla="*/ 1608750 h 3841500"/>
              <a:gd name="connsiteX1119" fmla="*/ 5040746 w 9145496"/>
              <a:gd name="connsiteY1119" fmla="*/ 1560000 h 3841500"/>
              <a:gd name="connsiteX1120" fmla="*/ 4728746 w 9145496"/>
              <a:gd name="connsiteY1120" fmla="*/ 1560000 h 3841500"/>
              <a:gd name="connsiteX1121" fmla="*/ 4777496 w 9145496"/>
              <a:gd name="connsiteY1121" fmla="*/ 1608750 h 3841500"/>
              <a:gd name="connsiteX1122" fmla="*/ 4728746 w 9145496"/>
              <a:gd name="connsiteY1122" fmla="*/ 1657500 h 3841500"/>
              <a:gd name="connsiteX1123" fmla="*/ 4679996 w 9145496"/>
              <a:gd name="connsiteY1123" fmla="*/ 1608750 h 3841500"/>
              <a:gd name="connsiteX1124" fmla="*/ 4728746 w 9145496"/>
              <a:gd name="connsiteY1124" fmla="*/ 1560000 h 3841500"/>
              <a:gd name="connsiteX1125" fmla="*/ 4416746 w 9145496"/>
              <a:gd name="connsiteY1125" fmla="*/ 1560000 h 3841500"/>
              <a:gd name="connsiteX1126" fmla="*/ 4465496 w 9145496"/>
              <a:gd name="connsiteY1126" fmla="*/ 1608750 h 3841500"/>
              <a:gd name="connsiteX1127" fmla="*/ 4416746 w 9145496"/>
              <a:gd name="connsiteY1127" fmla="*/ 1657500 h 3841500"/>
              <a:gd name="connsiteX1128" fmla="*/ 4367996 w 9145496"/>
              <a:gd name="connsiteY1128" fmla="*/ 1608750 h 3841500"/>
              <a:gd name="connsiteX1129" fmla="*/ 4416746 w 9145496"/>
              <a:gd name="connsiteY1129" fmla="*/ 1560000 h 3841500"/>
              <a:gd name="connsiteX1130" fmla="*/ 4104746 w 9145496"/>
              <a:gd name="connsiteY1130" fmla="*/ 1560000 h 3841500"/>
              <a:gd name="connsiteX1131" fmla="*/ 4153496 w 9145496"/>
              <a:gd name="connsiteY1131" fmla="*/ 1608750 h 3841500"/>
              <a:gd name="connsiteX1132" fmla="*/ 4104746 w 9145496"/>
              <a:gd name="connsiteY1132" fmla="*/ 1657500 h 3841500"/>
              <a:gd name="connsiteX1133" fmla="*/ 4055996 w 9145496"/>
              <a:gd name="connsiteY1133" fmla="*/ 1608750 h 3841500"/>
              <a:gd name="connsiteX1134" fmla="*/ 4104746 w 9145496"/>
              <a:gd name="connsiteY1134" fmla="*/ 1560000 h 3841500"/>
              <a:gd name="connsiteX1135" fmla="*/ 3792746 w 9145496"/>
              <a:gd name="connsiteY1135" fmla="*/ 1560000 h 3841500"/>
              <a:gd name="connsiteX1136" fmla="*/ 3841496 w 9145496"/>
              <a:gd name="connsiteY1136" fmla="*/ 1608750 h 3841500"/>
              <a:gd name="connsiteX1137" fmla="*/ 3792746 w 9145496"/>
              <a:gd name="connsiteY1137" fmla="*/ 1657500 h 3841500"/>
              <a:gd name="connsiteX1138" fmla="*/ 3743996 w 9145496"/>
              <a:gd name="connsiteY1138" fmla="*/ 1608750 h 3841500"/>
              <a:gd name="connsiteX1139" fmla="*/ 3792746 w 9145496"/>
              <a:gd name="connsiteY1139" fmla="*/ 1560000 h 3841500"/>
              <a:gd name="connsiteX1140" fmla="*/ 3480746 w 9145496"/>
              <a:gd name="connsiteY1140" fmla="*/ 1560000 h 3841500"/>
              <a:gd name="connsiteX1141" fmla="*/ 3529496 w 9145496"/>
              <a:gd name="connsiteY1141" fmla="*/ 1608750 h 3841500"/>
              <a:gd name="connsiteX1142" fmla="*/ 3480746 w 9145496"/>
              <a:gd name="connsiteY1142" fmla="*/ 1657500 h 3841500"/>
              <a:gd name="connsiteX1143" fmla="*/ 3431996 w 9145496"/>
              <a:gd name="connsiteY1143" fmla="*/ 1608750 h 3841500"/>
              <a:gd name="connsiteX1144" fmla="*/ 3480746 w 9145496"/>
              <a:gd name="connsiteY1144" fmla="*/ 1560000 h 3841500"/>
              <a:gd name="connsiteX1145" fmla="*/ 3168747 w 9145496"/>
              <a:gd name="connsiteY1145" fmla="*/ 1560000 h 3841500"/>
              <a:gd name="connsiteX1146" fmla="*/ 3217497 w 9145496"/>
              <a:gd name="connsiteY1146" fmla="*/ 1608750 h 3841500"/>
              <a:gd name="connsiteX1147" fmla="*/ 3168747 w 9145496"/>
              <a:gd name="connsiteY1147" fmla="*/ 1657500 h 3841500"/>
              <a:gd name="connsiteX1148" fmla="*/ 3119996 w 9145496"/>
              <a:gd name="connsiteY1148" fmla="*/ 1608750 h 3841500"/>
              <a:gd name="connsiteX1149" fmla="*/ 3168747 w 9145496"/>
              <a:gd name="connsiteY1149" fmla="*/ 1560000 h 3841500"/>
              <a:gd name="connsiteX1150" fmla="*/ 2856746 w 9145496"/>
              <a:gd name="connsiteY1150" fmla="*/ 1560000 h 3841500"/>
              <a:gd name="connsiteX1151" fmla="*/ 2905497 w 9145496"/>
              <a:gd name="connsiteY1151" fmla="*/ 1608750 h 3841500"/>
              <a:gd name="connsiteX1152" fmla="*/ 2856746 w 9145496"/>
              <a:gd name="connsiteY1152" fmla="*/ 1657500 h 3841500"/>
              <a:gd name="connsiteX1153" fmla="*/ 2807996 w 9145496"/>
              <a:gd name="connsiteY1153" fmla="*/ 1608750 h 3841500"/>
              <a:gd name="connsiteX1154" fmla="*/ 2856746 w 9145496"/>
              <a:gd name="connsiteY1154" fmla="*/ 1560000 h 3841500"/>
              <a:gd name="connsiteX1155" fmla="*/ 2544786 w 9145496"/>
              <a:gd name="connsiteY1155" fmla="*/ 1560000 h 3841500"/>
              <a:gd name="connsiteX1156" fmla="*/ 2593536 w 9145496"/>
              <a:gd name="connsiteY1156" fmla="*/ 1608750 h 3841500"/>
              <a:gd name="connsiteX1157" fmla="*/ 2544786 w 9145496"/>
              <a:gd name="connsiteY1157" fmla="*/ 1657500 h 3841500"/>
              <a:gd name="connsiteX1158" fmla="*/ 2496041 w 9145496"/>
              <a:gd name="connsiteY1158" fmla="*/ 1608750 h 3841500"/>
              <a:gd name="connsiteX1159" fmla="*/ 2544786 w 9145496"/>
              <a:gd name="connsiteY1159" fmla="*/ 1560000 h 3841500"/>
              <a:gd name="connsiteX1160" fmla="*/ 2232786 w 9145496"/>
              <a:gd name="connsiteY1160" fmla="*/ 1560000 h 3841500"/>
              <a:gd name="connsiteX1161" fmla="*/ 2281530 w 9145496"/>
              <a:gd name="connsiteY1161" fmla="*/ 1608750 h 3841500"/>
              <a:gd name="connsiteX1162" fmla="*/ 2232786 w 9145496"/>
              <a:gd name="connsiteY1162" fmla="*/ 1657500 h 3841500"/>
              <a:gd name="connsiteX1163" fmla="*/ 2184037 w 9145496"/>
              <a:gd name="connsiteY1163" fmla="*/ 1608750 h 3841500"/>
              <a:gd name="connsiteX1164" fmla="*/ 2232786 w 9145496"/>
              <a:gd name="connsiteY1164" fmla="*/ 1560000 h 3841500"/>
              <a:gd name="connsiteX1165" fmla="*/ 1920785 w 9145496"/>
              <a:gd name="connsiteY1165" fmla="*/ 1560000 h 3841500"/>
              <a:gd name="connsiteX1166" fmla="*/ 1969535 w 9145496"/>
              <a:gd name="connsiteY1166" fmla="*/ 1608750 h 3841500"/>
              <a:gd name="connsiteX1167" fmla="*/ 1920785 w 9145496"/>
              <a:gd name="connsiteY1167" fmla="*/ 1657500 h 3841500"/>
              <a:gd name="connsiteX1168" fmla="*/ 1872034 w 9145496"/>
              <a:gd name="connsiteY1168" fmla="*/ 1608750 h 3841500"/>
              <a:gd name="connsiteX1169" fmla="*/ 1920785 w 9145496"/>
              <a:gd name="connsiteY1169" fmla="*/ 1560000 h 3841500"/>
              <a:gd name="connsiteX1170" fmla="*/ 1608785 w 9145496"/>
              <a:gd name="connsiteY1170" fmla="*/ 1560000 h 3841500"/>
              <a:gd name="connsiteX1171" fmla="*/ 1657533 w 9145496"/>
              <a:gd name="connsiteY1171" fmla="*/ 1608750 h 3841500"/>
              <a:gd name="connsiteX1172" fmla="*/ 1608785 w 9145496"/>
              <a:gd name="connsiteY1172" fmla="*/ 1657500 h 3841500"/>
              <a:gd name="connsiteX1173" fmla="*/ 1560032 w 9145496"/>
              <a:gd name="connsiteY1173" fmla="*/ 1608750 h 3841500"/>
              <a:gd name="connsiteX1174" fmla="*/ 1608785 w 9145496"/>
              <a:gd name="connsiteY1174" fmla="*/ 1560000 h 3841500"/>
              <a:gd name="connsiteX1175" fmla="*/ 1296782 w 9145496"/>
              <a:gd name="connsiteY1175" fmla="*/ 1560000 h 3841500"/>
              <a:gd name="connsiteX1176" fmla="*/ 1345531 w 9145496"/>
              <a:gd name="connsiteY1176" fmla="*/ 1608750 h 3841500"/>
              <a:gd name="connsiteX1177" fmla="*/ 1296782 w 9145496"/>
              <a:gd name="connsiteY1177" fmla="*/ 1657500 h 3841500"/>
              <a:gd name="connsiteX1178" fmla="*/ 1248036 w 9145496"/>
              <a:gd name="connsiteY1178" fmla="*/ 1608750 h 3841500"/>
              <a:gd name="connsiteX1179" fmla="*/ 1296782 w 9145496"/>
              <a:gd name="connsiteY1179" fmla="*/ 1560000 h 3841500"/>
              <a:gd name="connsiteX1180" fmla="*/ 984787 w 9145496"/>
              <a:gd name="connsiteY1180" fmla="*/ 1560000 h 3841500"/>
              <a:gd name="connsiteX1181" fmla="*/ 1033538 w 9145496"/>
              <a:gd name="connsiteY1181" fmla="*/ 1608750 h 3841500"/>
              <a:gd name="connsiteX1182" fmla="*/ 984787 w 9145496"/>
              <a:gd name="connsiteY1182" fmla="*/ 1657500 h 3841500"/>
              <a:gd name="connsiteX1183" fmla="*/ 936039 w 9145496"/>
              <a:gd name="connsiteY1183" fmla="*/ 1608750 h 3841500"/>
              <a:gd name="connsiteX1184" fmla="*/ 984787 w 9145496"/>
              <a:gd name="connsiteY1184" fmla="*/ 1560000 h 3841500"/>
              <a:gd name="connsiteX1185" fmla="*/ 672794 w 9145496"/>
              <a:gd name="connsiteY1185" fmla="*/ 1560000 h 3841500"/>
              <a:gd name="connsiteX1186" fmla="*/ 721545 w 9145496"/>
              <a:gd name="connsiteY1186" fmla="*/ 1608750 h 3841500"/>
              <a:gd name="connsiteX1187" fmla="*/ 672794 w 9145496"/>
              <a:gd name="connsiteY1187" fmla="*/ 1657500 h 3841500"/>
              <a:gd name="connsiteX1188" fmla="*/ 624044 w 9145496"/>
              <a:gd name="connsiteY1188" fmla="*/ 1608750 h 3841500"/>
              <a:gd name="connsiteX1189" fmla="*/ 672794 w 9145496"/>
              <a:gd name="connsiteY1189" fmla="*/ 1560000 h 3841500"/>
              <a:gd name="connsiteX1190" fmla="*/ 360782 w 9145496"/>
              <a:gd name="connsiteY1190" fmla="*/ 1560000 h 3841500"/>
              <a:gd name="connsiteX1191" fmla="*/ 409534 w 9145496"/>
              <a:gd name="connsiteY1191" fmla="*/ 1608750 h 3841500"/>
              <a:gd name="connsiteX1192" fmla="*/ 360782 w 9145496"/>
              <a:gd name="connsiteY1192" fmla="*/ 1657500 h 3841500"/>
              <a:gd name="connsiteX1193" fmla="*/ 312037 w 9145496"/>
              <a:gd name="connsiteY1193" fmla="*/ 1608750 h 3841500"/>
              <a:gd name="connsiteX1194" fmla="*/ 360782 w 9145496"/>
              <a:gd name="connsiteY1194" fmla="*/ 1560000 h 3841500"/>
              <a:gd name="connsiteX1195" fmla="*/ 48782 w 9145496"/>
              <a:gd name="connsiteY1195" fmla="*/ 1560000 h 3841500"/>
              <a:gd name="connsiteX1196" fmla="*/ 97533 w 9145496"/>
              <a:gd name="connsiteY1196" fmla="*/ 1608750 h 3841500"/>
              <a:gd name="connsiteX1197" fmla="*/ 48782 w 9145496"/>
              <a:gd name="connsiteY1197" fmla="*/ 1657500 h 3841500"/>
              <a:gd name="connsiteX1198" fmla="*/ 32 w 9145496"/>
              <a:gd name="connsiteY1198" fmla="*/ 1608750 h 3841500"/>
              <a:gd name="connsiteX1199" fmla="*/ 48782 w 9145496"/>
              <a:gd name="connsiteY1199" fmla="*/ 1560000 h 3841500"/>
              <a:gd name="connsiteX1200" fmla="*/ 9096746 w 9145496"/>
              <a:gd name="connsiteY1200" fmla="*/ 1248000 h 3841500"/>
              <a:gd name="connsiteX1201" fmla="*/ 9145496 w 9145496"/>
              <a:gd name="connsiteY1201" fmla="*/ 1296750 h 3841500"/>
              <a:gd name="connsiteX1202" fmla="*/ 9096746 w 9145496"/>
              <a:gd name="connsiteY1202" fmla="*/ 1345500 h 3841500"/>
              <a:gd name="connsiteX1203" fmla="*/ 9047996 w 9145496"/>
              <a:gd name="connsiteY1203" fmla="*/ 1296750 h 3841500"/>
              <a:gd name="connsiteX1204" fmla="*/ 9096746 w 9145496"/>
              <a:gd name="connsiteY1204" fmla="*/ 1248000 h 3841500"/>
              <a:gd name="connsiteX1205" fmla="*/ 8784746 w 9145496"/>
              <a:gd name="connsiteY1205" fmla="*/ 1248000 h 3841500"/>
              <a:gd name="connsiteX1206" fmla="*/ 8833496 w 9145496"/>
              <a:gd name="connsiteY1206" fmla="*/ 1296750 h 3841500"/>
              <a:gd name="connsiteX1207" fmla="*/ 8784746 w 9145496"/>
              <a:gd name="connsiteY1207" fmla="*/ 1345500 h 3841500"/>
              <a:gd name="connsiteX1208" fmla="*/ 8735996 w 9145496"/>
              <a:gd name="connsiteY1208" fmla="*/ 1296750 h 3841500"/>
              <a:gd name="connsiteX1209" fmla="*/ 8784746 w 9145496"/>
              <a:gd name="connsiteY1209" fmla="*/ 1248000 h 3841500"/>
              <a:gd name="connsiteX1210" fmla="*/ 8472746 w 9145496"/>
              <a:gd name="connsiteY1210" fmla="*/ 1248000 h 3841500"/>
              <a:gd name="connsiteX1211" fmla="*/ 8521496 w 9145496"/>
              <a:gd name="connsiteY1211" fmla="*/ 1296750 h 3841500"/>
              <a:gd name="connsiteX1212" fmla="*/ 8472746 w 9145496"/>
              <a:gd name="connsiteY1212" fmla="*/ 1345500 h 3841500"/>
              <a:gd name="connsiteX1213" fmla="*/ 8423996 w 9145496"/>
              <a:gd name="connsiteY1213" fmla="*/ 1296750 h 3841500"/>
              <a:gd name="connsiteX1214" fmla="*/ 8472746 w 9145496"/>
              <a:gd name="connsiteY1214" fmla="*/ 1248000 h 3841500"/>
              <a:gd name="connsiteX1215" fmla="*/ 8160746 w 9145496"/>
              <a:gd name="connsiteY1215" fmla="*/ 1248000 h 3841500"/>
              <a:gd name="connsiteX1216" fmla="*/ 8209496 w 9145496"/>
              <a:gd name="connsiteY1216" fmla="*/ 1296750 h 3841500"/>
              <a:gd name="connsiteX1217" fmla="*/ 8160746 w 9145496"/>
              <a:gd name="connsiteY1217" fmla="*/ 1345500 h 3841500"/>
              <a:gd name="connsiteX1218" fmla="*/ 8111996 w 9145496"/>
              <a:gd name="connsiteY1218" fmla="*/ 1296750 h 3841500"/>
              <a:gd name="connsiteX1219" fmla="*/ 8160746 w 9145496"/>
              <a:gd name="connsiteY1219" fmla="*/ 1248000 h 3841500"/>
              <a:gd name="connsiteX1220" fmla="*/ 7848746 w 9145496"/>
              <a:gd name="connsiteY1220" fmla="*/ 1248000 h 3841500"/>
              <a:gd name="connsiteX1221" fmla="*/ 7897496 w 9145496"/>
              <a:gd name="connsiteY1221" fmla="*/ 1296750 h 3841500"/>
              <a:gd name="connsiteX1222" fmla="*/ 7848746 w 9145496"/>
              <a:gd name="connsiteY1222" fmla="*/ 1345500 h 3841500"/>
              <a:gd name="connsiteX1223" fmla="*/ 7799996 w 9145496"/>
              <a:gd name="connsiteY1223" fmla="*/ 1296750 h 3841500"/>
              <a:gd name="connsiteX1224" fmla="*/ 7848746 w 9145496"/>
              <a:gd name="connsiteY1224" fmla="*/ 1248000 h 3841500"/>
              <a:gd name="connsiteX1225" fmla="*/ 7536746 w 9145496"/>
              <a:gd name="connsiteY1225" fmla="*/ 1248000 h 3841500"/>
              <a:gd name="connsiteX1226" fmla="*/ 7585496 w 9145496"/>
              <a:gd name="connsiteY1226" fmla="*/ 1296750 h 3841500"/>
              <a:gd name="connsiteX1227" fmla="*/ 7536746 w 9145496"/>
              <a:gd name="connsiteY1227" fmla="*/ 1345500 h 3841500"/>
              <a:gd name="connsiteX1228" fmla="*/ 7487996 w 9145496"/>
              <a:gd name="connsiteY1228" fmla="*/ 1296750 h 3841500"/>
              <a:gd name="connsiteX1229" fmla="*/ 7536746 w 9145496"/>
              <a:gd name="connsiteY1229" fmla="*/ 1248000 h 3841500"/>
              <a:gd name="connsiteX1230" fmla="*/ 7224746 w 9145496"/>
              <a:gd name="connsiteY1230" fmla="*/ 1248000 h 3841500"/>
              <a:gd name="connsiteX1231" fmla="*/ 7273496 w 9145496"/>
              <a:gd name="connsiteY1231" fmla="*/ 1296750 h 3841500"/>
              <a:gd name="connsiteX1232" fmla="*/ 7224746 w 9145496"/>
              <a:gd name="connsiteY1232" fmla="*/ 1345500 h 3841500"/>
              <a:gd name="connsiteX1233" fmla="*/ 7175996 w 9145496"/>
              <a:gd name="connsiteY1233" fmla="*/ 1296750 h 3841500"/>
              <a:gd name="connsiteX1234" fmla="*/ 7224746 w 9145496"/>
              <a:gd name="connsiteY1234" fmla="*/ 1248000 h 3841500"/>
              <a:gd name="connsiteX1235" fmla="*/ 6912746 w 9145496"/>
              <a:gd name="connsiteY1235" fmla="*/ 1248000 h 3841500"/>
              <a:gd name="connsiteX1236" fmla="*/ 6961496 w 9145496"/>
              <a:gd name="connsiteY1236" fmla="*/ 1296750 h 3841500"/>
              <a:gd name="connsiteX1237" fmla="*/ 6912746 w 9145496"/>
              <a:gd name="connsiteY1237" fmla="*/ 1345500 h 3841500"/>
              <a:gd name="connsiteX1238" fmla="*/ 6863996 w 9145496"/>
              <a:gd name="connsiteY1238" fmla="*/ 1296750 h 3841500"/>
              <a:gd name="connsiteX1239" fmla="*/ 6912746 w 9145496"/>
              <a:gd name="connsiteY1239" fmla="*/ 1248000 h 3841500"/>
              <a:gd name="connsiteX1240" fmla="*/ 6600746 w 9145496"/>
              <a:gd name="connsiteY1240" fmla="*/ 1248000 h 3841500"/>
              <a:gd name="connsiteX1241" fmla="*/ 6649496 w 9145496"/>
              <a:gd name="connsiteY1241" fmla="*/ 1296750 h 3841500"/>
              <a:gd name="connsiteX1242" fmla="*/ 6600746 w 9145496"/>
              <a:gd name="connsiteY1242" fmla="*/ 1345500 h 3841500"/>
              <a:gd name="connsiteX1243" fmla="*/ 6551996 w 9145496"/>
              <a:gd name="connsiteY1243" fmla="*/ 1296750 h 3841500"/>
              <a:gd name="connsiteX1244" fmla="*/ 6600746 w 9145496"/>
              <a:gd name="connsiteY1244" fmla="*/ 1248000 h 3841500"/>
              <a:gd name="connsiteX1245" fmla="*/ 6288746 w 9145496"/>
              <a:gd name="connsiteY1245" fmla="*/ 1248000 h 3841500"/>
              <a:gd name="connsiteX1246" fmla="*/ 6337496 w 9145496"/>
              <a:gd name="connsiteY1246" fmla="*/ 1296750 h 3841500"/>
              <a:gd name="connsiteX1247" fmla="*/ 6288746 w 9145496"/>
              <a:gd name="connsiteY1247" fmla="*/ 1345500 h 3841500"/>
              <a:gd name="connsiteX1248" fmla="*/ 6239996 w 9145496"/>
              <a:gd name="connsiteY1248" fmla="*/ 1296750 h 3841500"/>
              <a:gd name="connsiteX1249" fmla="*/ 6288746 w 9145496"/>
              <a:gd name="connsiteY1249" fmla="*/ 1248000 h 3841500"/>
              <a:gd name="connsiteX1250" fmla="*/ 5976746 w 9145496"/>
              <a:gd name="connsiteY1250" fmla="*/ 1248000 h 3841500"/>
              <a:gd name="connsiteX1251" fmla="*/ 6025496 w 9145496"/>
              <a:gd name="connsiteY1251" fmla="*/ 1296750 h 3841500"/>
              <a:gd name="connsiteX1252" fmla="*/ 5976746 w 9145496"/>
              <a:gd name="connsiteY1252" fmla="*/ 1345500 h 3841500"/>
              <a:gd name="connsiteX1253" fmla="*/ 5927996 w 9145496"/>
              <a:gd name="connsiteY1253" fmla="*/ 1296750 h 3841500"/>
              <a:gd name="connsiteX1254" fmla="*/ 5976746 w 9145496"/>
              <a:gd name="connsiteY1254" fmla="*/ 1248000 h 3841500"/>
              <a:gd name="connsiteX1255" fmla="*/ 5664746 w 9145496"/>
              <a:gd name="connsiteY1255" fmla="*/ 1248000 h 3841500"/>
              <a:gd name="connsiteX1256" fmla="*/ 5713496 w 9145496"/>
              <a:gd name="connsiteY1256" fmla="*/ 1296750 h 3841500"/>
              <a:gd name="connsiteX1257" fmla="*/ 5664746 w 9145496"/>
              <a:gd name="connsiteY1257" fmla="*/ 1345500 h 3841500"/>
              <a:gd name="connsiteX1258" fmla="*/ 5615996 w 9145496"/>
              <a:gd name="connsiteY1258" fmla="*/ 1296750 h 3841500"/>
              <a:gd name="connsiteX1259" fmla="*/ 5664746 w 9145496"/>
              <a:gd name="connsiteY1259" fmla="*/ 1248000 h 3841500"/>
              <a:gd name="connsiteX1260" fmla="*/ 5352746 w 9145496"/>
              <a:gd name="connsiteY1260" fmla="*/ 1248000 h 3841500"/>
              <a:gd name="connsiteX1261" fmla="*/ 5401496 w 9145496"/>
              <a:gd name="connsiteY1261" fmla="*/ 1296750 h 3841500"/>
              <a:gd name="connsiteX1262" fmla="*/ 5352746 w 9145496"/>
              <a:gd name="connsiteY1262" fmla="*/ 1345500 h 3841500"/>
              <a:gd name="connsiteX1263" fmla="*/ 5303996 w 9145496"/>
              <a:gd name="connsiteY1263" fmla="*/ 1296750 h 3841500"/>
              <a:gd name="connsiteX1264" fmla="*/ 5352746 w 9145496"/>
              <a:gd name="connsiteY1264" fmla="*/ 1248000 h 3841500"/>
              <a:gd name="connsiteX1265" fmla="*/ 5040746 w 9145496"/>
              <a:gd name="connsiteY1265" fmla="*/ 1248000 h 3841500"/>
              <a:gd name="connsiteX1266" fmla="*/ 5089496 w 9145496"/>
              <a:gd name="connsiteY1266" fmla="*/ 1296750 h 3841500"/>
              <a:gd name="connsiteX1267" fmla="*/ 5040746 w 9145496"/>
              <a:gd name="connsiteY1267" fmla="*/ 1345500 h 3841500"/>
              <a:gd name="connsiteX1268" fmla="*/ 4991996 w 9145496"/>
              <a:gd name="connsiteY1268" fmla="*/ 1296750 h 3841500"/>
              <a:gd name="connsiteX1269" fmla="*/ 5040746 w 9145496"/>
              <a:gd name="connsiteY1269" fmla="*/ 1248000 h 3841500"/>
              <a:gd name="connsiteX1270" fmla="*/ 4728746 w 9145496"/>
              <a:gd name="connsiteY1270" fmla="*/ 1248000 h 3841500"/>
              <a:gd name="connsiteX1271" fmla="*/ 4777496 w 9145496"/>
              <a:gd name="connsiteY1271" fmla="*/ 1296750 h 3841500"/>
              <a:gd name="connsiteX1272" fmla="*/ 4728746 w 9145496"/>
              <a:gd name="connsiteY1272" fmla="*/ 1345500 h 3841500"/>
              <a:gd name="connsiteX1273" fmla="*/ 4679996 w 9145496"/>
              <a:gd name="connsiteY1273" fmla="*/ 1296750 h 3841500"/>
              <a:gd name="connsiteX1274" fmla="*/ 4728746 w 9145496"/>
              <a:gd name="connsiteY1274" fmla="*/ 1248000 h 3841500"/>
              <a:gd name="connsiteX1275" fmla="*/ 4416746 w 9145496"/>
              <a:gd name="connsiteY1275" fmla="*/ 1248000 h 3841500"/>
              <a:gd name="connsiteX1276" fmla="*/ 4465496 w 9145496"/>
              <a:gd name="connsiteY1276" fmla="*/ 1296750 h 3841500"/>
              <a:gd name="connsiteX1277" fmla="*/ 4416746 w 9145496"/>
              <a:gd name="connsiteY1277" fmla="*/ 1345500 h 3841500"/>
              <a:gd name="connsiteX1278" fmla="*/ 4367996 w 9145496"/>
              <a:gd name="connsiteY1278" fmla="*/ 1296750 h 3841500"/>
              <a:gd name="connsiteX1279" fmla="*/ 4416746 w 9145496"/>
              <a:gd name="connsiteY1279" fmla="*/ 1248000 h 3841500"/>
              <a:gd name="connsiteX1280" fmla="*/ 4104746 w 9145496"/>
              <a:gd name="connsiteY1280" fmla="*/ 1248000 h 3841500"/>
              <a:gd name="connsiteX1281" fmla="*/ 4153496 w 9145496"/>
              <a:gd name="connsiteY1281" fmla="*/ 1296750 h 3841500"/>
              <a:gd name="connsiteX1282" fmla="*/ 4104746 w 9145496"/>
              <a:gd name="connsiteY1282" fmla="*/ 1345500 h 3841500"/>
              <a:gd name="connsiteX1283" fmla="*/ 4055996 w 9145496"/>
              <a:gd name="connsiteY1283" fmla="*/ 1296750 h 3841500"/>
              <a:gd name="connsiteX1284" fmla="*/ 4104746 w 9145496"/>
              <a:gd name="connsiteY1284" fmla="*/ 1248000 h 3841500"/>
              <a:gd name="connsiteX1285" fmla="*/ 3792746 w 9145496"/>
              <a:gd name="connsiteY1285" fmla="*/ 1248000 h 3841500"/>
              <a:gd name="connsiteX1286" fmla="*/ 3841496 w 9145496"/>
              <a:gd name="connsiteY1286" fmla="*/ 1296750 h 3841500"/>
              <a:gd name="connsiteX1287" fmla="*/ 3792746 w 9145496"/>
              <a:gd name="connsiteY1287" fmla="*/ 1345500 h 3841500"/>
              <a:gd name="connsiteX1288" fmla="*/ 3743996 w 9145496"/>
              <a:gd name="connsiteY1288" fmla="*/ 1296750 h 3841500"/>
              <a:gd name="connsiteX1289" fmla="*/ 3792746 w 9145496"/>
              <a:gd name="connsiteY1289" fmla="*/ 1248000 h 3841500"/>
              <a:gd name="connsiteX1290" fmla="*/ 3480746 w 9145496"/>
              <a:gd name="connsiteY1290" fmla="*/ 1248000 h 3841500"/>
              <a:gd name="connsiteX1291" fmla="*/ 3529496 w 9145496"/>
              <a:gd name="connsiteY1291" fmla="*/ 1296750 h 3841500"/>
              <a:gd name="connsiteX1292" fmla="*/ 3480746 w 9145496"/>
              <a:gd name="connsiteY1292" fmla="*/ 1345500 h 3841500"/>
              <a:gd name="connsiteX1293" fmla="*/ 3431996 w 9145496"/>
              <a:gd name="connsiteY1293" fmla="*/ 1296750 h 3841500"/>
              <a:gd name="connsiteX1294" fmla="*/ 3480746 w 9145496"/>
              <a:gd name="connsiteY1294" fmla="*/ 1248000 h 3841500"/>
              <a:gd name="connsiteX1295" fmla="*/ 3168747 w 9145496"/>
              <a:gd name="connsiteY1295" fmla="*/ 1248000 h 3841500"/>
              <a:gd name="connsiteX1296" fmla="*/ 3217497 w 9145496"/>
              <a:gd name="connsiteY1296" fmla="*/ 1296750 h 3841500"/>
              <a:gd name="connsiteX1297" fmla="*/ 3168747 w 9145496"/>
              <a:gd name="connsiteY1297" fmla="*/ 1345500 h 3841500"/>
              <a:gd name="connsiteX1298" fmla="*/ 3119996 w 9145496"/>
              <a:gd name="connsiteY1298" fmla="*/ 1296750 h 3841500"/>
              <a:gd name="connsiteX1299" fmla="*/ 3168747 w 9145496"/>
              <a:gd name="connsiteY1299" fmla="*/ 1248000 h 3841500"/>
              <a:gd name="connsiteX1300" fmla="*/ 2856746 w 9145496"/>
              <a:gd name="connsiteY1300" fmla="*/ 1248000 h 3841500"/>
              <a:gd name="connsiteX1301" fmla="*/ 2905497 w 9145496"/>
              <a:gd name="connsiteY1301" fmla="*/ 1296750 h 3841500"/>
              <a:gd name="connsiteX1302" fmla="*/ 2856746 w 9145496"/>
              <a:gd name="connsiteY1302" fmla="*/ 1345500 h 3841500"/>
              <a:gd name="connsiteX1303" fmla="*/ 2807996 w 9145496"/>
              <a:gd name="connsiteY1303" fmla="*/ 1296750 h 3841500"/>
              <a:gd name="connsiteX1304" fmla="*/ 2856746 w 9145496"/>
              <a:gd name="connsiteY1304" fmla="*/ 1248000 h 3841500"/>
              <a:gd name="connsiteX1305" fmla="*/ 2544791 w 9145496"/>
              <a:gd name="connsiteY1305" fmla="*/ 1248000 h 3841500"/>
              <a:gd name="connsiteX1306" fmla="*/ 2593541 w 9145496"/>
              <a:gd name="connsiteY1306" fmla="*/ 1296750 h 3841500"/>
              <a:gd name="connsiteX1307" fmla="*/ 2544791 w 9145496"/>
              <a:gd name="connsiteY1307" fmla="*/ 1345500 h 3841500"/>
              <a:gd name="connsiteX1308" fmla="*/ 2496045 w 9145496"/>
              <a:gd name="connsiteY1308" fmla="*/ 1296750 h 3841500"/>
              <a:gd name="connsiteX1309" fmla="*/ 2544791 w 9145496"/>
              <a:gd name="connsiteY1309" fmla="*/ 1248000 h 3841500"/>
              <a:gd name="connsiteX1310" fmla="*/ 2232792 w 9145496"/>
              <a:gd name="connsiteY1310" fmla="*/ 1248000 h 3841500"/>
              <a:gd name="connsiteX1311" fmla="*/ 2281534 w 9145496"/>
              <a:gd name="connsiteY1311" fmla="*/ 1296750 h 3841500"/>
              <a:gd name="connsiteX1312" fmla="*/ 2232792 w 9145496"/>
              <a:gd name="connsiteY1312" fmla="*/ 1345500 h 3841500"/>
              <a:gd name="connsiteX1313" fmla="*/ 2184042 w 9145496"/>
              <a:gd name="connsiteY1313" fmla="*/ 1296750 h 3841500"/>
              <a:gd name="connsiteX1314" fmla="*/ 2232792 w 9145496"/>
              <a:gd name="connsiteY1314" fmla="*/ 1248000 h 3841500"/>
              <a:gd name="connsiteX1315" fmla="*/ 1920789 w 9145496"/>
              <a:gd name="connsiteY1315" fmla="*/ 1248000 h 3841500"/>
              <a:gd name="connsiteX1316" fmla="*/ 1969541 w 9145496"/>
              <a:gd name="connsiteY1316" fmla="*/ 1296750 h 3841500"/>
              <a:gd name="connsiteX1317" fmla="*/ 1920789 w 9145496"/>
              <a:gd name="connsiteY1317" fmla="*/ 1345500 h 3841500"/>
              <a:gd name="connsiteX1318" fmla="*/ 1872038 w 9145496"/>
              <a:gd name="connsiteY1318" fmla="*/ 1296750 h 3841500"/>
              <a:gd name="connsiteX1319" fmla="*/ 1920789 w 9145496"/>
              <a:gd name="connsiteY1319" fmla="*/ 1248000 h 3841500"/>
              <a:gd name="connsiteX1320" fmla="*/ 1608789 w 9145496"/>
              <a:gd name="connsiteY1320" fmla="*/ 1248000 h 3841500"/>
              <a:gd name="connsiteX1321" fmla="*/ 1657539 w 9145496"/>
              <a:gd name="connsiteY1321" fmla="*/ 1296750 h 3841500"/>
              <a:gd name="connsiteX1322" fmla="*/ 1608789 w 9145496"/>
              <a:gd name="connsiteY1322" fmla="*/ 1345500 h 3841500"/>
              <a:gd name="connsiteX1323" fmla="*/ 1560038 w 9145496"/>
              <a:gd name="connsiteY1323" fmla="*/ 1296750 h 3841500"/>
              <a:gd name="connsiteX1324" fmla="*/ 1608789 w 9145496"/>
              <a:gd name="connsiteY1324" fmla="*/ 1248000 h 3841500"/>
              <a:gd name="connsiteX1325" fmla="*/ 1296788 w 9145496"/>
              <a:gd name="connsiteY1325" fmla="*/ 1248000 h 3841500"/>
              <a:gd name="connsiteX1326" fmla="*/ 1345536 w 9145496"/>
              <a:gd name="connsiteY1326" fmla="*/ 1296750 h 3841500"/>
              <a:gd name="connsiteX1327" fmla="*/ 1296788 w 9145496"/>
              <a:gd name="connsiteY1327" fmla="*/ 1345500 h 3841500"/>
              <a:gd name="connsiteX1328" fmla="*/ 1248041 w 9145496"/>
              <a:gd name="connsiteY1328" fmla="*/ 1296750 h 3841500"/>
              <a:gd name="connsiteX1329" fmla="*/ 1296788 w 9145496"/>
              <a:gd name="connsiteY1329" fmla="*/ 1248000 h 3841500"/>
              <a:gd name="connsiteX1330" fmla="*/ 984793 w 9145496"/>
              <a:gd name="connsiteY1330" fmla="*/ 1248000 h 3841500"/>
              <a:gd name="connsiteX1331" fmla="*/ 1033542 w 9145496"/>
              <a:gd name="connsiteY1331" fmla="*/ 1296750 h 3841500"/>
              <a:gd name="connsiteX1332" fmla="*/ 984793 w 9145496"/>
              <a:gd name="connsiteY1332" fmla="*/ 1345500 h 3841500"/>
              <a:gd name="connsiteX1333" fmla="*/ 936044 w 9145496"/>
              <a:gd name="connsiteY1333" fmla="*/ 1296750 h 3841500"/>
              <a:gd name="connsiteX1334" fmla="*/ 984793 w 9145496"/>
              <a:gd name="connsiteY1334" fmla="*/ 1248000 h 3841500"/>
              <a:gd name="connsiteX1335" fmla="*/ 672800 w 9145496"/>
              <a:gd name="connsiteY1335" fmla="*/ 1248000 h 3841500"/>
              <a:gd name="connsiteX1336" fmla="*/ 721550 w 9145496"/>
              <a:gd name="connsiteY1336" fmla="*/ 1296750 h 3841500"/>
              <a:gd name="connsiteX1337" fmla="*/ 672800 w 9145496"/>
              <a:gd name="connsiteY1337" fmla="*/ 1345500 h 3841500"/>
              <a:gd name="connsiteX1338" fmla="*/ 624050 w 9145496"/>
              <a:gd name="connsiteY1338" fmla="*/ 1296750 h 3841500"/>
              <a:gd name="connsiteX1339" fmla="*/ 672800 w 9145496"/>
              <a:gd name="connsiteY1339" fmla="*/ 1248000 h 3841500"/>
              <a:gd name="connsiteX1340" fmla="*/ 360787 w 9145496"/>
              <a:gd name="connsiteY1340" fmla="*/ 1248000 h 3841500"/>
              <a:gd name="connsiteX1341" fmla="*/ 409539 w 9145496"/>
              <a:gd name="connsiteY1341" fmla="*/ 1296750 h 3841500"/>
              <a:gd name="connsiteX1342" fmla="*/ 360787 w 9145496"/>
              <a:gd name="connsiteY1342" fmla="*/ 1345500 h 3841500"/>
              <a:gd name="connsiteX1343" fmla="*/ 312042 w 9145496"/>
              <a:gd name="connsiteY1343" fmla="*/ 1296750 h 3841500"/>
              <a:gd name="connsiteX1344" fmla="*/ 360787 w 9145496"/>
              <a:gd name="connsiteY1344" fmla="*/ 1248000 h 3841500"/>
              <a:gd name="connsiteX1345" fmla="*/ 48787 w 9145496"/>
              <a:gd name="connsiteY1345" fmla="*/ 1248000 h 3841500"/>
              <a:gd name="connsiteX1346" fmla="*/ 97537 w 9145496"/>
              <a:gd name="connsiteY1346" fmla="*/ 1296750 h 3841500"/>
              <a:gd name="connsiteX1347" fmla="*/ 48787 w 9145496"/>
              <a:gd name="connsiteY1347" fmla="*/ 1345500 h 3841500"/>
              <a:gd name="connsiteX1348" fmla="*/ 36 w 9145496"/>
              <a:gd name="connsiteY1348" fmla="*/ 1296750 h 3841500"/>
              <a:gd name="connsiteX1349" fmla="*/ 48787 w 9145496"/>
              <a:gd name="connsiteY1349" fmla="*/ 1248000 h 3841500"/>
              <a:gd name="connsiteX1350" fmla="*/ 9096746 w 9145496"/>
              <a:gd name="connsiteY1350" fmla="*/ 936000 h 3841500"/>
              <a:gd name="connsiteX1351" fmla="*/ 9145496 w 9145496"/>
              <a:gd name="connsiteY1351" fmla="*/ 984750 h 3841500"/>
              <a:gd name="connsiteX1352" fmla="*/ 9096746 w 9145496"/>
              <a:gd name="connsiteY1352" fmla="*/ 1033500 h 3841500"/>
              <a:gd name="connsiteX1353" fmla="*/ 9047996 w 9145496"/>
              <a:gd name="connsiteY1353" fmla="*/ 984750 h 3841500"/>
              <a:gd name="connsiteX1354" fmla="*/ 9096746 w 9145496"/>
              <a:gd name="connsiteY1354" fmla="*/ 936000 h 3841500"/>
              <a:gd name="connsiteX1355" fmla="*/ 8784746 w 9145496"/>
              <a:gd name="connsiteY1355" fmla="*/ 936000 h 3841500"/>
              <a:gd name="connsiteX1356" fmla="*/ 8833496 w 9145496"/>
              <a:gd name="connsiteY1356" fmla="*/ 984750 h 3841500"/>
              <a:gd name="connsiteX1357" fmla="*/ 8784746 w 9145496"/>
              <a:gd name="connsiteY1357" fmla="*/ 1033500 h 3841500"/>
              <a:gd name="connsiteX1358" fmla="*/ 8735996 w 9145496"/>
              <a:gd name="connsiteY1358" fmla="*/ 984750 h 3841500"/>
              <a:gd name="connsiteX1359" fmla="*/ 8784746 w 9145496"/>
              <a:gd name="connsiteY1359" fmla="*/ 936000 h 3841500"/>
              <a:gd name="connsiteX1360" fmla="*/ 8472746 w 9145496"/>
              <a:gd name="connsiteY1360" fmla="*/ 936000 h 3841500"/>
              <a:gd name="connsiteX1361" fmla="*/ 8521496 w 9145496"/>
              <a:gd name="connsiteY1361" fmla="*/ 984750 h 3841500"/>
              <a:gd name="connsiteX1362" fmla="*/ 8472746 w 9145496"/>
              <a:gd name="connsiteY1362" fmla="*/ 1033500 h 3841500"/>
              <a:gd name="connsiteX1363" fmla="*/ 8423996 w 9145496"/>
              <a:gd name="connsiteY1363" fmla="*/ 984750 h 3841500"/>
              <a:gd name="connsiteX1364" fmla="*/ 8472746 w 9145496"/>
              <a:gd name="connsiteY1364" fmla="*/ 936000 h 3841500"/>
              <a:gd name="connsiteX1365" fmla="*/ 8160746 w 9145496"/>
              <a:gd name="connsiteY1365" fmla="*/ 936000 h 3841500"/>
              <a:gd name="connsiteX1366" fmla="*/ 8209496 w 9145496"/>
              <a:gd name="connsiteY1366" fmla="*/ 984750 h 3841500"/>
              <a:gd name="connsiteX1367" fmla="*/ 8160746 w 9145496"/>
              <a:gd name="connsiteY1367" fmla="*/ 1033500 h 3841500"/>
              <a:gd name="connsiteX1368" fmla="*/ 8111996 w 9145496"/>
              <a:gd name="connsiteY1368" fmla="*/ 984750 h 3841500"/>
              <a:gd name="connsiteX1369" fmla="*/ 8160746 w 9145496"/>
              <a:gd name="connsiteY1369" fmla="*/ 936000 h 3841500"/>
              <a:gd name="connsiteX1370" fmla="*/ 7848746 w 9145496"/>
              <a:gd name="connsiteY1370" fmla="*/ 936000 h 3841500"/>
              <a:gd name="connsiteX1371" fmla="*/ 7897496 w 9145496"/>
              <a:gd name="connsiteY1371" fmla="*/ 984750 h 3841500"/>
              <a:gd name="connsiteX1372" fmla="*/ 7848746 w 9145496"/>
              <a:gd name="connsiteY1372" fmla="*/ 1033500 h 3841500"/>
              <a:gd name="connsiteX1373" fmla="*/ 7799996 w 9145496"/>
              <a:gd name="connsiteY1373" fmla="*/ 984750 h 3841500"/>
              <a:gd name="connsiteX1374" fmla="*/ 7848746 w 9145496"/>
              <a:gd name="connsiteY1374" fmla="*/ 936000 h 3841500"/>
              <a:gd name="connsiteX1375" fmla="*/ 7536746 w 9145496"/>
              <a:gd name="connsiteY1375" fmla="*/ 936000 h 3841500"/>
              <a:gd name="connsiteX1376" fmla="*/ 7585496 w 9145496"/>
              <a:gd name="connsiteY1376" fmla="*/ 984750 h 3841500"/>
              <a:gd name="connsiteX1377" fmla="*/ 7536746 w 9145496"/>
              <a:gd name="connsiteY1377" fmla="*/ 1033500 h 3841500"/>
              <a:gd name="connsiteX1378" fmla="*/ 7487996 w 9145496"/>
              <a:gd name="connsiteY1378" fmla="*/ 984750 h 3841500"/>
              <a:gd name="connsiteX1379" fmla="*/ 7536746 w 9145496"/>
              <a:gd name="connsiteY1379" fmla="*/ 936000 h 3841500"/>
              <a:gd name="connsiteX1380" fmla="*/ 7224746 w 9145496"/>
              <a:gd name="connsiteY1380" fmla="*/ 936000 h 3841500"/>
              <a:gd name="connsiteX1381" fmla="*/ 7273496 w 9145496"/>
              <a:gd name="connsiteY1381" fmla="*/ 984750 h 3841500"/>
              <a:gd name="connsiteX1382" fmla="*/ 7224746 w 9145496"/>
              <a:gd name="connsiteY1382" fmla="*/ 1033500 h 3841500"/>
              <a:gd name="connsiteX1383" fmla="*/ 7175996 w 9145496"/>
              <a:gd name="connsiteY1383" fmla="*/ 984750 h 3841500"/>
              <a:gd name="connsiteX1384" fmla="*/ 7224746 w 9145496"/>
              <a:gd name="connsiteY1384" fmla="*/ 936000 h 3841500"/>
              <a:gd name="connsiteX1385" fmla="*/ 6912746 w 9145496"/>
              <a:gd name="connsiteY1385" fmla="*/ 936000 h 3841500"/>
              <a:gd name="connsiteX1386" fmla="*/ 6961496 w 9145496"/>
              <a:gd name="connsiteY1386" fmla="*/ 984750 h 3841500"/>
              <a:gd name="connsiteX1387" fmla="*/ 6912746 w 9145496"/>
              <a:gd name="connsiteY1387" fmla="*/ 1033500 h 3841500"/>
              <a:gd name="connsiteX1388" fmla="*/ 6863996 w 9145496"/>
              <a:gd name="connsiteY1388" fmla="*/ 984750 h 3841500"/>
              <a:gd name="connsiteX1389" fmla="*/ 6912746 w 9145496"/>
              <a:gd name="connsiteY1389" fmla="*/ 936000 h 3841500"/>
              <a:gd name="connsiteX1390" fmla="*/ 6600746 w 9145496"/>
              <a:gd name="connsiteY1390" fmla="*/ 936000 h 3841500"/>
              <a:gd name="connsiteX1391" fmla="*/ 6649496 w 9145496"/>
              <a:gd name="connsiteY1391" fmla="*/ 984750 h 3841500"/>
              <a:gd name="connsiteX1392" fmla="*/ 6600746 w 9145496"/>
              <a:gd name="connsiteY1392" fmla="*/ 1033500 h 3841500"/>
              <a:gd name="connsiteX1393" fmla="*/ 6551996 w 9145496"/>
              <a:gd name="connsiteY1393" fmla="*/ 984750 h 3841500"/>
              <a:gd name="connsiteX1394" fmla="*/ 6600746 w 9145496"/>
              <a:gd name="connsiteY1394" fmla="*/ 936000 h 3841500"/>
              <a:gd name="connsiteX1395" fmla="*/ 6288746 w 9145496"/>
              <a:gd name="connsiteY1395" fmla="*/ 936000 h 3841500"/>
              <a:gd name="connsiteX1396" fmla="*/ 6337496 w 9145496"/>
              <a:gd name="connsiteY1396" fmla="*/ 984750 h 3841500"/>
              <a:gd name="connsiteX1397" fmla="*/ 6288746 w 9145496"/>
              <a:gd name="connsiteY1397" fmla="*/ 1033500 h 3841500"/>
              <a:gd name="connsiteX1398" fmla="*/ 6239996 w 9145496"/>
              <a:gd name="connsiteY1398" fmla="*/ 984750 h 3841500"/>
              <a:gd name="connsiteX1399" fmla="*/ 6288746 w 9145496"/>
              <a:gd name="connsiteY1399" fmla="*/ 936000 h 3841500"/>
              <a:gd name="connsiteX1400" fmla="*/ 5976746 w 9145496"/>
              <a:gd name="connsiteY1400" fmla="*/ 936000 h 3841500"/>
              <a:gd name="connsiteX1401" fmla="*/ 6025496 w 9145496"/>
              <a:gd name="connsiteY1401" fmla="*/ 984750 h 3841500"/>
              <a:gd name="connsiteX1402" fmla="*/ 5976746 w 9145496"/>
              <a:gd name="connsiteY1402" fmla="*/ 1033500 h 3841500"/>
              <a:gd name="connsiteX1403" fmla="*/ 5927996 w 9145496"/>
              <a:gd name="connsiteY1403" fmla="*/ 984750 h 3841500"/>
              <a:gd name="connsiteX1404" fmla="*/ 5976746 w 9145496"/>
              <a:gd name="connsiteY1404" fmla="*/ 936000 h 3841500"/>
              <a:gd name="connsiteX1405" fmla="*/ 5664746 w 9145496"/>
              <a:gd name="connsiteY1405" fmla="*/ 936000 h 3841500"/>
              <a:gd name="connsiteX1406" fmla="*/ 5713496 w 9145496"/>
              <a:gd name="connsiteY1406" fmla="*/ 984750 h 3841500"/>
              <a:gd name="connsiteX1407" fmla="*/ 5664746 w 9145496"/>
              <a:gd name="connsiteY1407" fmla="*/ 1033500 h 3841500"/>
              <a:gd name="connsiteX1408" fmla="*/ 5615996 w 9145496"/>
              <a:gd name="connsiteY1408" fmla="*/ 984750 h 3841500"/>
              <a:gd name="connsiteX1409" fmla="*/ 5664746 w 9145496"/>
              <a:gd name="connsiteY1409" fmla="*/ 936000 h 3841500"/>
              <a:gd name="connsiteX1410" fmla="*/ 5352746 w 9145496"/>
              <a:gd name="connsiteY1410" fmla="*/ 936000 h 3841500"/>
              <a:gd name="connsiteX1411" fmla="*/ 5401496 w 9145496"/>
              <a:gd name="connsiteY1411" fmla="*/ 984750 h 3841500"/>
              <a:gd name="connsiteX1412" fmla="*/ 5352746 w 9145496"/>
              <a:gd name="connsiteY1412" fmla="*/ 1033500 h 3841500"/>
              <a:gd name="connsiteX1413" fmla="*/ 5303996 w 9145496"/>
              <a:gd name="connsiteY1413" fmla="*/ 984750 h 3841500"/>
              <a:gd name="connsiteX1414" fmla="*/ 5352746 w 9145496"/>
              <a:gd name="connsiteY1414" fmla="*/ 936000 h 3841500"/>
              <a:gd name="connsiteX1415" fmla="*/ 5040746 w 9145496"/>
              <a:gd name="connsiteY1415" fmla="*/ 936000 h 3841500"/>
              <a:gd name="connsiteX1416" fmla="*/ 5089496 w 9145496"/>
              <a:gd name="connsiteY1416" fmla="*/ 984750 h 3841500"/>
              <a:gd name="connsiteX1417" fmla="*/ 5040746 w 9145496"/>
              <a:gd name="connsiteY1417" fmla="*/ 1033500 h 3841500"/>
              <a:gd name="connsiteX1418" fmla="*/ 4991996 w 9145496"/>
              <a:gd name="connsiteY1418" fmla="*/ 984750 h 3841500"/>
              <a:gd name="connsiteX1419" fmla="*/ 5040746 w 9145496"/>
              <a:gd name="connsiteY1419" fmla="*/ 936000 h 3841500"/>
              <a:gd name="connsiteX1420" fmla="*/ 4728746 w 9145496"/>
              <a:gd name="connsiteY1420" fmla="*/ 936000 h 3841500"/>
              <a:gd name="connsiteX1421" fmla="*/ 4777496 w 9145496"/>
              <a:gd name="connsiteY1421" fmla="*/ 984750 h 3841500"/>
              <a:gd name="connsiteX1422" fmla="*/ 4728746 w 9145496"/>
              <a:gd name="connsiteY1422" fmla="*/ 1033500 h 3841500"/>
              <a:gd name="connsiteX1423" fmla="*/ 4679996 w 9145496"/>
              <a:gd name="connsiteY1423" fmla="*/ 984750 h 3841500"/>
              <a:gd name="connsiteX1424" fmla="*/ 4728746 w 9145496"/>
              <a:gd name="connsiteY1424" fmla="*/ 936000 h 3841500"/>
              <a:gd name="connsiteX1425" fmla="*/ 4416746 w 9145496"/>
              <a:gd name="connsiteY1425" fmla="*/ 936000 h 3841500"/>
              <a:gd name="connsiteX1426" fmla="*/ 4465496 w 9145496"/>
              <a:gd name="connsiteY1426" fmla="*/ 984750 h 3841500"/>
              <a:gd name="connsiteX1427" fmla="*/ 4416746 w 9145496"/>
              <a:gd name="connsiteY1427" fmla="*/ 1033500 h 3841500"/>
              <a:gd name="connsiteX1428" fmla="*/ 4367996 w 9145496"/>
              <a:gd name="connsiteY1428" fmla="*/ 984750 h 3841500"/>
              <a:gd name="connsiteX1429" fmla="*/ 4416746 w 9145496"/>
              <a:gd name="connsiteY1429" fmla="*/ 936000 h 3841500"/>
              <a:gd name="connsiteX1430" fmla="*/ 4104746 w 9145496"/>
              <a:gd name="connsiteY1430" fmla="*/ 936000 h 3841500"/>
              <a:gd name="connsiteX1431" fmla="*/ 4153496 w 9145496"/>
              <a:gd name="connsiteY1431" fmla="*/ 984750 h 3841500"/>
              <a:gd name="connsiteX1432" fmla="*/ 4104746 w 9145496"/>
              <a:gd name="connsiteY1432" fmla="*/ 1033500 h 3841500"/>
              <a:gd name="connsiteX1433" fmla="*/ 4055996 w 9145496"/>
              <a:gd name="connsiteY1433" fmla="*/ 984750 h 3841500"/>
              <a:gd name="connsiteX1434" fmla="*/ 4104746 w 9145496"/>
              <a:gd name="connsiteY1434" fmla="*/ 936000 h 3841500"/>
              <a:gd name="connsiteX1435" fmla="*/ 3792746 w 9145496"/>
              <a:gd name="connsiteY1435" fmla="*/ 936000 h 3841500"/>
              <a:gd name="connsiteX1436" fmla="*/ 3841496 w 9145496"/>
              <a:gd name="connsiteY1436" fmla="*/ 984750 h 3841500"/>
              <a:gd name="connsiteX1437" fmla="*/ 3792746 w 9145496"/>
              <a:gd name="connsiteY1437" fmla="*/ 1033500 h 3841500"/>
              <a:gd name="connsiteX1438" fmla="*/ 3743996 w 9145496"/>
              <a:gd name="connsiteY1438" fmla="*/ 984750 h 3841500"/>
              <a:gd name="connsiteX1439" fmla="*/ 3792746 w 9145496"/>
              <a:gd name="connsiteY1439" fmla="*/ 936000 h 3841500"/>
              <a:gd name="connsiteX1440" fmla="*/ 3480746 w 9145496"/>
              <a:gd name="connsiteY1440" fmla="*/ 936000 h 3841500"/>
              <a:gd name="connsiteX1441" fmla="*/ 3529496 w 9145496"/>
              <a:gd name="connsiteY1441" fmla="*/ 984750 h 3841500"/>
              <a:gd name="connsiteX1442" fmla="*/ 3480746 w 9145496"/>
              <a:gd name="connsiteY1442" fmla="*/ 1033500 h 3841500"/>
              <a:gd name="connsiteX1443" fmla="*/ 3431996 w 9145496"/>
              <a:gd name="connsiteY1443" fmla="*/ 984750 h 3841500"/>
              <a:gd name="connsiteX1444" fmla="*/ 3480746 w 9145496"/>
              <a:gd name="connsiteY1444" fmla="*/ 936000 h 3841500"/>
              <a:gd name="connsiteX1445" fmla="*/ 3168747 w 9145496"/>
              <a:gd name="connsiteY1445" fmla="*/ 936000 h 3841500"/>
              <a:gd name="connsiteX1446" fmla="*/ 3217497 w 9145496"/>
              <a:gd name="connsiteY1446" fmla="*/ 984750 h 3841500"/>
              <a:gd name="connsiteX1447" fmla="*/ 3168747 w 9145496"/>
              <a:gd name="connsiteY1447" fmla="*/ 1033500 h 3841500"/>
              <a:gd name="connsiteX1448" fmla="*/ 3119996 w 9145496"/>
              <a:gd name="connsiteY1448" fmla="*/ 984750 h 3841500"/>
              <a:gd name="connsiteX1449" fmla="*/ 3168747 w 9145496"/>
              <a:gd name="connsiteY1449" fmla="*/ 936000 h 3841500"/>
              <a:gd name="connsiteX1450" fmla="*/ 2856746 w 9145496"/>
              <a:gd name="connsiteY1450" fmla="*/ 936000 h 3841500"/>
              <a:gd name="connsiteX1451" fmla="*/ 2905497 w 9145496"/>
              <a:gd name="connsiteY1451" fmla="*/ 984750 h 3841500"/>
              <a:gd name="connsiteX1452" fmla="*/ 2856746 w 9145496"/>
              <a:gd name="connsiteY1452" fmla="*/ 1033500 h 3841500"/>
              <a:gd name="connsiteX1453" fmla="*/ 2807996 w 9145496"/>
              <a:gd name="connsiteY1453" fmla="*/ 984750 h 3841500"/>
              <a:gd name="connsiteX1454" fmla="*/ 2856746 w 9145496"/>
              <a:gd name="connsiteY1454" fmla="*/ 936000 h 3841500"/>
              <a:gd name="connsiteX1455" fmla="*/ 2544796 w 9145496"/>
              <a:gd name="connsiteY1455" fmla="*/ 936000 h 3841500"/>
              <a:gd name="connsiteX1456" fmla="*/ 2593547 w 9145496"/>
              <a:gd name="connsiteY1456" fmla="*/ 984750 h 3841500"/>
              <a:gd name="connsiteX1457" fmla="*/ 2544796 w 9145496"/>
              <a:gd name="connsiteY1457" fmla="*/ 1033500 h 3841500"/>
              <a:gd name="connsiteX1458" fmla="*/ 2496050 w 9145496"/>
              <a:gd name="connsiteY1458" fmla="*/ 984750 h 3841500"/>
              <a:gd name="connsiteX1459" fmla="*/ 2544796 w 9145496"/>
              <a:gd name="connsiteY1459" fmla="*/ 936000 h 3841500"/>
              <a:gd name="connsiteX1460" fmla="*/ 2232798 w 9145496"/>
              <a:gd name="connsiteY1460" fmla="*/ 936000 h 3841500"/>
              <a:gd name="connsiteX1461" fmla="*/ 2281538 w 9145496"/>
              <a:gd name="connsiteY1461" fmla="*/ 984750 h 3841500"/>
              <a:gd name="connsiteX1462" fmla="*/ 2232798 w 9145496"/>
              <a:gd name="connsiteY1462" fmla="*/ 1033500 h 3841500"/>
              <a:gd name="connsiteX1463" fmla="*/ 2184047 w 9145496"/>
              <a:gd name="connsiteY1463" fmla="*/ 984750 h 3841500"/>
              <a:gd name="connsiteX1464" fmla="*/ 2232798 w 9145496"/>
              <a:gd name="connsiteY1464" fmla="*/ 936000 h 3841500"/>
              <a:gd name="connsiteX1465" fmla="*/ 1920794 w 9145496"/>
              <a:gd name="connsiteY1465" fmla="*/ 936000 h 3841500"/>
              <a:gd name="connsiteX1466" fmla="*/ 1969545 w 9145496"/>
              <a:gd name="connsiteY1466" fmla="*/ 984750 h 3841500"/>
              <a:gd name="connsiteX1467" fmla="*/ 1920794 w 9145496"/>
              <a:gd name="connsiteY1467" fmla="*/ 1033500 h 3841500"/>
              <a:gd name="connsiteX1468" fmla="*/ 1872044 w 9145496"/>
              <a:gd name="connsiteY1468" fmla="*/ 984750 h 3841500"/>
              <a:gd name="connsiteX1469" fmla="*/ 1920794 w 9145496"/>
              <a:gd name="connsiteY1469" fmla="*/ 936000 h 3841500"/>
              <a:gd name="connsiteX1470" fmla="*/ 1608793 w 9145496"/>
              <a:gd name="connsiteY1470" fmla="*/ 936000 h 3841500"/>
              <a:gd name="connsiteX1471" fmla="*/ 1657542 w 9145496"/>
              <a:gd name="connsiteY1471" fmla="*/ 984750 h 3841500"/>
              <a:gd name="connsiteX1472" fmla="*/ 1608793 w 9145496"/>
              <a:gd name="connsiteY1472" fmla="*/ 1033500 h 3841500"/>
              <a:gd name="connsiteX1473" fmla="*/ 1560041 w 9145496"/>
              <a:gd name="connsiteY1473" fmla="*/ 984750 h 3841500"/>
              <a:gd name="connsiteX1474" fmla="*/ 1608793 w 9145496"/>
              <a:gd name="connsiteY1474" fmla="*/ 936000 h 3841500"/>
              <a:gd name="connsiteX1475" fmla="*/ 1296792 w 9145496"/>
              <a:gd name="connsiteY1475" fmla="*/ 936000 h 3841500"/>
              <a:gd name="connsiteX1476" fmla="*/ 1345540 w 9145496"/>
              <a:gd name="connsiteY1476" fmla="*/ 984750 h 3841500"/>
              <a:gd name="connsiteX1477" fmla="*/ 1296792 w 9145496"/>
              <a:gd name="connsiteY1477" fmla="*/ 1033500 h 3841500"/>
              <a:gd name="connsiteX1478" fmla="*/ 1248046 w 9145496"/>
              <a:gd name="connsiteY1478" fmla="*/ 984750 h 3841500"/>
              <a:gd name="connsiteX1479" fmla="*/ 1296792 w 9145496"/>
              <a:gd name="connsiteY1479" fmla="*/ 936000 h 3841500"/>
              <a:gd name="connsiteX1480" fmla="*/ 984797 w 9145496"/>
              <a:gd name="connsiteY1480" fmla="*/ 936000 h 3841500"/>
              <a:gd name="connsiteX1481" fmla="*/ 1033549 w 9145496"/>
              <a:gd name="connsiteY1481" fmla="*/ 984750 h 3841500"/>
              <a:gd name="connsiteX1482" fmla="*/ 984797 w 9145496"/>
              <a:gd name="connsiteY1482" fmla="*/ 1033500 h 3841500"/>
              <a:gd name="connsiteX1483" fmla="*/ 936050 w 9145496"/>
              <a:gd name="connsiteY1483" fmla="*/ 984750 h 3841500"/>
              <a:gd name="connsiteX1484" fmla="*/ 984797 w 9145496"/>
              <a:gd name="connsiteY1484" fmla="*/ 936000 h 3841500"/>
              <a:gd name="connsiteX1485" fmla="*/ 672807 w 9145496"/>
              <a:gd name="connsiteY1485" fmla="*/ 936000 h 3841500"/>
              <a:gd name="connsiteX1486" fmla="*/ 721556 w 9145496"/>
              <a:gd name="connsiteY1486" fmla="*/ 984750 h 3841500"/>
              <a:gd name="connsiteX1487" fmla="*/ 672807 w 9145496"/>
              <a:gd name="connsiteY1487" fmla="*/ 1033500 h 3841500"/>
              <a:gd name="connsiteX1488" fmla="*/ 624056 w 9145496"/>
              <a:gd name="connsiteY1488" fmla="*/ 984750 h 3841500"/>
              <a:gd name="connsiteX1489" fmla="*/ 672807 w 9145496"/>
              <a:gd name="connsiteY1489" fmla="*/ 936000 h 3841500"/>
              <a:gd name="connsiteX1490" fmla="*/ 360791 w 9145496"/>
              <a:gd name="connsiteY1490" fmla="*/ 936000 h 3841500"/>
              <a:gd name="connsiteX1491" fmla="*/ 409544 w 9145496"/>
              <a:gd name="connsiteY1491" fmla="*/ 984750 h 3841500"/>
              <a:gd name="connsiteX1492" fmla="*/ 360791 w 9145496"/>
              <a:gd name="connsiteY1492" fmla="*/ 1033500 h 3841500"/>
              <a:gd name="connsiteX1493" fmla="*/ 312047 w 9145496"/>
              <a:gd name="connsiteY1493" fmla="*/ 984750 h 3841500"/>
              <a:gd name="connsiteX1494" fmla="*/ 360791 w 9145496"/>
              <a:gd name="connsiteY1494" fmla="*/ 936000 h 3841500"/>
              <a:gd name="connsiteX1495" fmla="*/ 48791 w 9145496"/>
              <a:gd name="connsiteY1495" fmla="*/ 936000 h 3841500"/>
              <a:gd name="connsiteX1496" fmla="*/ 97542 w 9145496"/>
              <a:gd name="connsiteY1496" fmla="*/ 984750 h 3841500"/>
              <a:gd name="connsiteX1497" fmla="*/ 48791 w 9145496"/>
              <a:gd name="connsiteY1497" fmla="*/ 1033500 h 3841500"/>
              <a:gd name="connsiteX1498" fmla="*/ 41 w 9145496"/>
              <a:gd name="connsiteY1498" fmla="*/ 984750 h 3841500"/>
              <a:gd name="connsiteX1499" fmla="*/ 48791 w 9145496"/>
              <a:gd name="connsiteY1499" fmla="*/ 936000 h 3841500"/>
              <a:gd name="connsiteX1500" fmla="*/ 9096746 w 9145496"/>
              <a:gd name="connsiteY1500" fmla="*/ 624000 h 3841500"/>
              <a:gd name="connsiteX1501" fmla="*/ 9145496 w 9145496"/>
              <a:gd name="connsiteY1501" fmla="*/ 672750 h 3841500"/>
              <a:gd name="connsiteX1502" fmla="*/ 9096746 w 9145496"/>
              <a:gd name="connsiteY1502" fmla="*/ 721500 h 3841500"/>
              <a:gd name="connsiteX1503" fmla="*/ 9047996 w 9145496"/>
              <a:gd name="connsiteY1503" fmla="*/ 672750 h 3841500"/>
              <a:gd name="connsiteX1504" fmla="*/ 9096746 w 9145496"/>
              <a:gd name="connsiteY1504" fmla="*/ 624000 h 3841500"/>
              <a:gd name="connsiteX1505" fmla="*/ 8784746 w 9145496"/>
              <a:gd name="connsiteY1505" fmla="*/ 624000 h 3841500"/>
              <a:gd name="connsiteX1506" fmla="*/ 8833496 w 9145496"/>
              <a:gd name="connsiteY1506" fmla="*/ 672750 h 3841500"/>
              <a:gd name="connsiteX1507" fmla="*/ 8784746 w 9145496"/>
              <a:gd name="connsiteY1507" fmla="*/ 721500 h 3841500"/>
              <a:gd name="connsiteX1508" fmla="*/ 8735996 w 9145496"/>
              <a:gd name="connsiteY1508" fmla="*/ 672750 h 3841500"/>
              <a:gd name="connsiteX1509" fmla="*/ 8784746 w 9145496"/>
              <a:gd name="connsiteY1509" fmla="*/ 624000 h 3841500"/>
              <a:gd name="connsiteX1510" fmla="*/ 8472746 w 9145496"/>
              <a:gd name="connsiteY1510" fmla="*/ 624000 h 3841500"/>
              <a:gd name="connsiteX1511" fmla="*/ 8521496 w 9145496"/>
              <a:gd name="connsiteY1511" fmla="*/ 672750 h 3841500"/>
              <a:gd name="connsiteX1512" fmla="*/ 8472746 w 9145496"/>
              <a:gd name="connsiteY1512" fmla="*/ 721500 h 3841500"/>
              <a:gd name="connsiteX1513" fmla="*/ 8423996 w 9145496"/>
              <a:gd name="connsiteY1513" fmla="*/ 672750 h 3841500"/>
              <a:gd name="connsiteX1514" fmla="*/ 8472746 w 9145496"/>
              <a:gd name="connsiteY1514" fmla="*/ 624000 h 3841500"/>
              <a:gd name="connsiteX1515" fmla="*/ 8160746 w 9145496"/>
              <a:gd name="connsiteY1515" fmla="*/ 624000 h 3841500"/>
              <a:gd name="connsiteX1516" fmla="*/ 8209496 w 9145496"/>
              <a:gd name="connsiteY1516" fmla="*/ 672750 h 3841500"/>
              <a:gd name="connsiteX1517" fmla="*/ 8160746 w 9145496"/>
              <a:gd name="connsiteY1517" fmla="*/ 721500 h 3841500"/>
              <a:gd name="connsiteX1518" fmla="*/ 8111996 w 9145496"/>
              <a:gd name="connsiteY1518" fmla="*/ 672750 h 3841500"/>
              <a:gd name="connsiteX1519" fmla="*/ 8160746 w 9145496"/>
              <a:gd name="connsiteY1519" fmla="*/ 624000 h 3841500"/>
              <a:gd name="connsiteX1520" fmla="*/ 7848746 w 9145496"/>
              <a:gd name="connsiteY1520" fmla="*/ 624000 h 3841500"/>
              <a:gd name="connsiteX1521" fmla="*/ 7897496 w 9145496"/>
              <a:gd name="connsiteY1521" fmla="*/ 672750 h 3841500"/>
              <a:gd name="connsiteX1522" fmla="*/ 7848746 w 9145496"/>
              <a:gd name="connsiteY1522" fmla="*/ 721500 h 3841500"/>
              <a:gd name="connsiteX1523" fmla="*/ 7799996 w 9145496"/>
              <a:gd name="connsiteY1523" fmla="*/ 672750 h 3841500"/>
              <a:gd name="connsiteX1524" fmla="*/ 7848746 w 9145496"/>
              <a:gd name="connsiteY1524" fmla="*/ 624000 h 3841500"/>
              <a:gd name="connsiteX1525" fmla="*/ 7536746 w 9145496"/>
              <a:gd name="connsiteY1525" fmla="*/ 624000 h 3841500"/>
              <a:gd name="connsiteX1526" fmla="*/ 7585496 w 9145496"/>
              <a:gd name="connsiteY1526" fmla="*/ 672750 h 3841500"/>
              <a:gd name="connsiteX1527" fmla="*/ 7536746 w 9145496"/>
              <a:gd name="connsiteY1527" fmla="*/ 721500 h 3841500"/>
              <a:gd name="connsiteX1528" fmla="*/ 7487996 w 9145496"/>
              <a:gd name="connsiteY1528" fmla="*/ 672750 h 3841500"/>
              <a:gd name="connsiteX1529" fmla="*/ 7536746 w 9145496"/>
              <a:gd name="connsiteY1529" fmla="*/ 624000 h 3841500"/>
              <a:gd name="connsiteX1530" fmla="*/ 7224746 w 9145496"/>
              <a:gd name="connsiteY1530" fmla="*/ 624000 h 3841500"/>
              <a:gd name="connsiteX1531" fmla="*/ 7273496 w 9145496"/>
              <a:gd name="connsiteY1531" fmla="*/ 672750 h 3841500"/>
              <a:gd name="connsiteX1532" fmla="*/ 7224746 w 9145496"/>
              <a:gd name="connsiteY1532" fmla="*/ 721500 h 3841500"/>
              <a:gd name="connsiteX1533" fmla="*/ 7175996 w 9145496"/>
              <a:gd name="connsiteY1533" fmla="*/ 672750 h 3841500"/>
              <a:gd name="connsiteX1534" fmla="*/ 7224746 w 9145496"/>
              <a:gd name="connsiteY1534" fmla="*/ 624000 h 3841500"/>
              <a:gd name="connsiteX1535" fmla="*/ 6912746 w 9145496"/>
              <a:gd name="connsiteY1535" fmla="*/ 624000 h 3841500"/>
              <a:gd name="connsiteX1536" fmla="*/ 6961496 w 9145496"/>
              <a:gd name="connsiteY1536" fmla="*/ 672750 h 3841500"/>
              <a:gd name="connsiteX1537" fmla="*/ 6912746 w 9145496"/>
              <a:gd name="connsiteY1537" fmla="*/ 721500 h 3841500"/>
              <a:gd name="connsiteX1538" fmla="*/ 6863996 w 9145496"/>
              <a:gd name="connsiteY1538" fmla="*/ 672750 h 3841500"/>
              <a:gd name="connsiteX1539" fmla="*/ 6912746 w 9145496"/>
              <a:gd name="connsiteY1539" fmla="*/ 624000 h 3841500"/>
              <a:gd name="connsiteX1540" fmla="*/ 6600746 w 9145496"/>
              <a:gd name="connsiteY1540" fmla="*/ 624000 h 3841500"/>
              <a:gd name="connsiteX1541" fmla="*/ 6649496 w 9145496"/>
              <a:gd name="connsiteY1541" fmla="*/ 672750 h 3841500"/>
              <a:gd name="connsiteX1542" fmla="*/ 6600746 w 9145496"/>
              <a:gd name="connsiteY1542" fmla="*/ 721500 h 3841500"/>
              <a:gd name="connsiteX1543" fmla="*/ 6551996 w 9145496"/>
              <a:gd name="connsiteY1543" fmla="*/ 672750 h 3841500"/>
              <a:gd name="connsiteX1544" fmla="*/ 6600746 w 9145496"/>
              <a:gd name="connsiteY1544" fmla="*/ 624000 h 3841500"/>
              <a:gd name="connsiteX1545" fmla="*/ 6288746 w 9145496"/>
              <a:gd name="connsiteY1545" fmla="*/ 624000 h 3841500"/>
              <a:gd name="connsiteX1546" fmla="*/ 6337496 w 9145496"/>
              <a:gd name="connsiteY1546" fmla="*/ 672750 h 3841500"/>
              <a:gd name="connsiteX1547" fmla="*/ 6288746 w 9145496"/>
              <a:gd name="connsiteY1547" fmla="*/ 721500 h 3841500"/>
              <a:gd name="connsiteX1548" fmla="*/ 6239996 w 9145496"/>
              <a:gd name="connsiteY1548" fmla="*/ 672750 h 3841500"/>
              <a:gd name="connsiteX1549" fmla="*/ 6288746 w 9145496"/>
              <a:gd name="connsiteY1549" fmla="*/ 624000 h 3841500"/>
              <a:gd name="connsiteX1550" fmla="*/ 5976746 w 9145496"/>
              <a:gd name="connsiteY1550" fmla="*/ 624000 h 3841500"/>
              <a:gd name="connsiteX1551" fmla="*/ 6025496 w 9145496"/>
              <a:gd name="connsiteY1551" fmla="*/ 672750 h 3841500"/>
              <a:gd name="connsiteX1552" fmla="*/ 5976746 w 9145496"/>
              <a:gd name="connsiteY1552" fmla="*/ 721500 h 3841500"/>
              <a:gd name="connsiteX1553" fmla="*/ 5927996 w 9145496"/>
              <a:gd name="connsiteY1553" fmla="*/ 672750 h 3841500"/>
              <a:gd name="connsiteX1554" fmla="*/ 5976746 w 9145496"/>
              <a:gd name="connsiteY1554" fmla="*/ 624000 h 3841500"/>
              <a:gd name="connsiteX1555" fmla="*/ 5664746 w 9145496"/>
              <a:gd name="connsiteY1555" fmla="*/ 624000 h 3841500"/>
              <a:gd name="connsiteX1556" fmla="*/ 5713496 w 9145496"/>
              <a:gd name="connsiteY1556" fmla="*/ 672750 h 3841500"/>
              <a:gd name="connsiteX1557" fmla="*/ 5664746 w 9145496"/>
              <a:gd name="connsiteY1557" fmla="*/ 721500 h 3841500"/>
              <a:gd name="connsiteX1558" fmla="*/ 5615996 w 9145496"/>
              <a:gd name="connsiteY1558" fmla="*/ 672750 h 3841500"/>
              <a:gd name="connsiteX1559" fmla="*/ 5664746 w 9145496"/>
              <a:gd name="connsiteY1559" fmla="*/ 624000 h 3841500"/>
              <a:gd name="connsiteX1560" fmla="*/ 5352746 w 9145496"/>
              <a:gd name="connsiteY1560" fmla="*/ 624000 h 3841500"/>
              <a:gd name="connsiteX1561" fmla="*/ 5401496 w 9145496"/>
              <a:gd name="connsiteY1561" fmla="*/ 672750 h 3841500"/>
              <a:gd name="connsiteX1562" fmla="*/ 5352746 w 9145496"/>
              <a:gd name="connsiteY1562" fmla="*/ 721500 h 3841500"/>
              <a:gd name="connsiteX1563" fmla="*/ 5303996 w 9145496"/>
              <a:gd name="connsiteY1563" fmla="*/ 672750 h 3841500"/>
              <a:gd name="connsiteX1564" fmla="*/ 5352746 w 9145496"/>
              <a:gd name="connsiteY1564" fmla="*/ 624000 h 3841500"/>
              <a:gd name="connsiteX1565" fmla="*/ 5040746 w 9145496"/>
              <a:gd name="connsiteY1565" fmla="*/ 624000 h 3841500"/>
              <a:gd name="connsiteX1566" fmla="*/ 5089496 w 9145496"/>
              <a:gd name="connsiteY1566" fmla="*/ 672750 h 3841500"/>
              <a:gd name="connsiteX1567" fmla="*/ 5040746 w 9145496"/>
              <a:gd name="connsiteY1567" fmla="*/ 721500 h 3841500"/>
              <a:gd name="connsiteX1568" fmla="*/ 4991996 w 9145496"/>
              <a:gd name="connsiteY1568" fmla="*/ 672750 h 3841500"/>
              <a:gd name="connsiteX1569" fmla="*/ 5040746 w 9145496"/>
              <a:gd name="connsiteY1569" fmla="*/ 624000 h 3841500"/>
              <a:gd name="connsiteX1570" fmla="*/ 4728746 w 9145496"/>
              <a:gd name="connsiteY1570" fmla="*/ 624000 h 3841500"/>
              <a:gd name="connsiteX1571" fmla="*/ 4777496 w 9145496"/>
              <a:gd name="connsiteY1571" fmla="*/ 672750 h 3841500"/>
              <a:gd name="connsiteX1572" fmla="*/ 4728746 w 9145496"/>
              <a:gd name="connsiteY1572" fmla="*/ 721500 h 3841500"/>
              <a:gd name="connsiteX1573" fmla="*/ 4679996 w 9145496"/>
              <a:gd name="connsiteY1573" fmla="*/ 672750 h 3841500"/>
              <a:gd name="connsiteX1574" fmla="*/ 4728746 w 9145496"/>
              <a:gd name="connsiteY1574" fmla="*/ 624000 h 3841500"/>
              <a:gd name="connsiteX1575" fmla="*/ 4416746 w 9145496"/>
              <a:gd name="connsiteY1575" fmla="*/ 624000 h 3841500"/>
              <a:gd name="connsiteX1576" fmla="*/ 4465496 w 9145496"/>
              <a:gd name="connsiteY1576" fmla="*/ 672750 h 3841500"/>
              <a:gd name="connsiteX1577" fmla="*/ 4416746 w 9145496"/>
              <a:gd name="connsiteY1577" fmla="*/ 721500 h 3841500"/>
              <a:gd name="connsiteX1578" fmla="*/ 4367996 w 9145496"/>
              <a:gd name="connsiteY1578" fmla="*/ 672750 h 3841500"/>
              <a:gd name="connsiteX1579" fmla="*/ 4416746 w 9145496"/>
              <a:gd name="connsiteY1579" fmla="*/ 624000 h 3841500"/>
              <a:gd name="connsiteX1580" fmla="*/ 4104746 w 9145496"/>
              <a:gd name="connsiteY1580" fmla="*/ 624000 h 3841500"/>
              <a:gd name="connsiteX1581" fmla="*/ 4153496 w 9145496"/>
              <a:gd name="connsiteY1581" fmla="*/ 672750 h 3841500"/>
              <a:gd name="connsiteX1582" fmla="*/ 4104746 w 9145496"/>
              <a:gd name="connsiteY1582" fmla="*/ 721500 h 3841500"/>
              <a:gd name="connsiteX1583" fmla="*/ 4055996 w 9145496"/>
              <a:gd name="connsiteY1583" fmla="*/ 672750 h 3841500"/>
              <a:gd name="connsiteX1584" fmla="*/ 4104746 w 9145496"/>
              <a:gd name="connsiteY1584" fmla="*/ 624000 h 3841500"/>
              <a:gd name="connsiteX1585" fmla="*/ 3792746 w 9145496"/>
              <a:gd name="connsiteY1585" fmla="*/ 624000 h 3841500"/>
              <a:gd name="connsiteX1586" fmla="*/ 3841496 w 9145496"/>
              <a:gd name="connsiteY1586" fmla="*/ 672750 h 3841500"/>
              <a:gd name="connsiteX1587" fmla="*/ 3792746 w 9145496"/>
              <a:gd name="connsiteY1587" fmla="*/ 721500 h 3841500"/>
              <a:gd name="connsiteX1588" fmla="*/ 3743996 w 9145496"/>
              <a:gd name="connsiteY1588" fmla="*/ 672750 h 3841500"/>
              <a:gd name="connsiteX1589" fmla="*/ 3792746 w 9145496"/>
              <a:gd name="connsiteY1589" fmla="*/ 624000 h 3841500"/>
              <a:gd name="connsiteX1590" fmla="*/ 3480746 w 9145496"/>
              <a:gd name="connsiteY1590" fmla="*/ 624000 h 3841500"/>
              <a:gd name="connsiteX1591" fmla="*/ 3529496 w 9145496"/>
              <a:gd name="connsiteY1591" fmla="*/ 672750 h 3841500"/>
              <a:gd name="connsiteX1592" fmla="*/ 3480746 w 9145496"/>
              <a:gd name="connsiteY1592" fmla="*/ 721500 h 3841500"/>
              <a:gd name="connsiteX1593" fmla="*/ 3431996 w 9145496"/>
              <a:gd name="connsiteY1593" fmla="*/ 672750 h 3841500"/>
              <a:gd name="connsiteX1594" fmla="*/ 3480746 w 9145496"/>
              <a:gd name="connsiteY1594" fmla="*/ 624000 h 3841500"/>
              <a:gd name="connsiteX1595" fmla="*/ 3168747 w 9145496"/>
              <a:gd name="connsiteY1595" fmla="*/ 624000 h 3841500"/>
              <a:gd name="connsiteX1596" fmla="*/ 3217497 w 9145496"/>
              <a:gd name="connsiteY1596" fmla="*/ 672750 h 3841500"/>
              <a:gd name="connsiteX1597" fmla="*/ 3168747 w 9145496"/>
              <a:gd name="connsiteY1597" fmla="*/ 721500 h 3841500"/>
              <a:gd name="connsiteX1598" fmla="*/ 3119996 w 9145496"/>
              <a:gd name="connsiteY1598" fmla="*/ 672750 h 3841500"/>
              <a:gd name="connsiteX1599" fmla="*/ 3168747 w 9145496"/>
              <a:gd name="connsiteY1599" fmla="*/ 624000 h 3841500"/>
              <a:gd name="connsiteX1600" fmla="*/ 2856746 w 9145496"/>
              <a:gd name="connsiteY1600" fmla="*/ 624000 h 3841500"/>
              <a:gd name="connsiteX1601" fmla="*/ 2905497 w 9145496"/>
              <a:gd name="connsiteY1601" fmla="*/ 672750 h 3841500"/>
              <a:gd name="connsiteX1602" fmla="*/ 2856746 w 9145496"/>
              <a:gd name="connsiteY1602" fmla="*/ 721500 h 3841500"/>
              <a:gd name="connsiteX1603" fmla="*/ 2807996 w 9145496"/>
              <a:gd name="connsiteY1603" fmla="*/ 672750 h 3841500"/>
              <a:gd name="connsiteX1604" fmla="*/ 2856746 w 9145496"/>
              <a:gd name="connsiteY1604" fmla="*/ 624000 h 3841500"/>
              <a:gd name="connsiteX1605" fmla="*/ 2544802 w 9145496"/>
              <a:gd name="connsiteY1605" fmla="*/ 624000 h 3841500"/>
              <a:gd name="connsiteX1606" fmla="*/ 2593551 w 9145496"/>
              <a:gd name="connsiteY1606" fmla="*/ 672750 h 3841500"/>
              <a:gd name="connsiteX1607" fmla="*/ 2544802 w 9145496"/>
              <a:gd name="connsiteY1607" fmla="*/ 721500 h 3841500"/>
              <a:gd name="connsiteX1608" fmla="*/ 2496055 w 9145496"/>
              <a:gd name="connsiteY1608" fmla="*/ 672750 h 3841500"/>
              <a:gd name="connsiteX1609" fmla="*/ 2544802 w 9145496"/>
              <a:gd name="connsiteY1609" fmla="*/ 624000 h 3841500"/>
              <a:gd name="connsiteX1610" fmla="*/ 2232802 w 9145496"/>
              <a:gd name="connsiteY1610" fmla="*/ 624000 h 3841500"/>
              <a:gd name="connsiteX1611" fmla="*/ 2281543 w 9145496"/>
              <a:gd name="connsiteY1611" fmla="*/ 672750 h 3841500"/>
              <a:gd name="connsiteX1612" fmla="*/ 2232802 w 9145496"/>
              <a:gd name="connsiteY1612" fmla="*/ 721500 h 3841500"/>
              <a:gd name="connsiteX1613" fmla="*/ 2184053 w 9145496"/>
              <a:gd name="connsiteY1613" fmla="*/ 672750 h 3841500"/>
              <a:gd name="connsiteX1614" fmla="*/ 2232802 w 9145496"/>
              <a:gd name="connsiteY1614" fmla="*/ 624000 h 3841500"/>
              <a:gd name="connsiteX1615" fmla="*/ 1920799 w 9145496"/>
              <a:gd name="connsiteY1615" fmla="*/ 624000 h 3841500"/>
              <a:gd name="connsiteX1616" fmla="*/ 1969550 w 9145496"/>
              <a:gd name="connsiteY1616" fmla="*/ 672750 h 3841500"/>
              <a:gd name="connsiteX1617" fmla="*/ 1920799 w 9145496"/>
              <a:gd name="connsiteY1617" fmla="*/ 721500 h 3841500"/>
              <a:gd name="connsiteX1618" fmla="*/ 1872049 w 9145496"/>
              <a:gd name="connsiteY1618" fmla="*/ 672750 h 3841500"/>
              <a:gd name="connsiteX1619" fmla="*/ 1920799 w 9145496"/>
              <a:gd name="connsiteY1619" fmla="*/ 624000 h 3841500"/>
              <a:gd name="connsiteX1620" fmla="*/ 1608799 w 9145496"/>
              <a:gd name="connsiteY1620" fmla="*/ 624000 h 3841500"/>
              <a:gd name="connsiteX1621" fmla="*/ 1657547 w 9145496"/>
              <a:gd name="connsiteY1621" fmla="*/ 672750 h 3841500"/>
              <a:gd name="connsiteX1622" fmla="*/ 1608799 w 9145496"/>
              <a:gd name="connsiteY1622" fmla="*/ 721500 h 3841500"/>
              <a:gd name="connsiteX1623" fmla="*/ 1560047 w 9145496"/>
              <a:gd name="connsiteY1623" fmla="*/ 672750 h 3841500"/>
              <a:gd name="connsiteX1624" fmla="*/ 1608799 w 9145496"/>
              <a:gd name="connsiteY1624" fmla="*/ 624000 h 3841500"/>
              <a:gd name="connsiteX1625" fmla="*/ 1296797 w 9145496"/>
              <a:gd name="connsiteY1625" fmla="*/ 624000 h 3841500"/>
              <a:gd name="connsiteX1626" fmla="*/ 1345545 w 9145496"/>
              <a:gd name="connsiteY1626" fmla="*/ 672750 h 3841500"/>
              <a:gd name="connsiteX1627" fmla="*/ 1296797 w 9145496"/>
              <a:gd name="connsiteY1627" fmla="*/ 721500 h 3841500"/>
              <a:gd name="connsiteX1628" fmla="*/ 1248052 w 9145496"/>
              <a:gd name="connsiteY1628" fmla="*/ 672750 h 3841500"/>
              <a:gd name="connsiteX1629" fmla="*/ 1296797 w 9145496"/>
              <a:gd name="connsiteY1629" fmla="*/ 624000 h 3841500"/>
              <a:gd name="connsiteX1630" fmla="*/ 984802 w 9145496"/>
              <a:gd name="connsiteY1630" fmla="*/ 624000 h 3841500"/>
              <a:gd name="connsiteX1631" fmla="*/ 1033552 w 9145496"/>
              <a:gd name="connsiteY1631" fmla="*/ 672750 h 3841500"/>
              <a:gd name="connsiteX1632" fmla="*/ 984802 w 9145496"/>
              <a:gd name="connsiteY1632" fmla="*/ 721500 h 3841500"/>
              <a:gd name="connsiteX1633" fmla="*/ 936057 w 9145496"/>
              <a:gd name="connsiteY1633" fmla="*/ 672750 h 3841500"/>
              <a:gd name="connsiteX1634" fmla="*/ 984802 w 9145496"/>
              <a:gd name="connsiteY1634" fmla="*/ 624000 h 3841500"/>
              <a:gd name="connsiteX1635" fmla="*/ 672812 w 9145496"/>
              <a:gd name="connsiteY1635" fmla="*/ 624000 h 3841500"/>
              <a:gd name="connsiteX1636" fmla="*/ 721563 w 9145496"/>
              <a:gd name="connsiteY1636" fmla="*/ 672750 h 3841500"/>
              <a:gd name="connsiteX1637" fmla="*/ 672812 w 9145496"/>
              <a:gd name="connsiteY1637" fmla="*/ 721500 h 3841500"/>
              <a:gd name="connsiteX1638" fmla="*/ 624062 w 9145496"/>
              <a:gd name="connsiteY1638" fmla="*/ 672750 h 3841500"/>
              <a:gd name="connsiteX1639" fmla="*/ 672812 w 9145496"/>
              <a:gd name="connsiteY1639" fmla="*/ 624000 h 3841500"/>
              <a:gd name="connsiteX1640" fmla="*/ 360796 w 9145496"/>
              <a:gd name="connsiteY1640" fmla="*/ 624000 h 3841500"/>
              <a:gd name="connsiteX1641" fmla="*/ 409549 w 9145496"/>
              <a:gd name="connsiteY1641" fmla="*/ 672750 h 3841500"/>
              <a:gd name="connsiteX1642" fmla="*/ 360796 w 9145496"/>
              <a:gd name="connsiteY1642" fmla="*/ 721500 h 3841500"/>
              <a:gd name="connsiteX1643" fmla="*/ 312052 w 9145496"/>
              <a:gd name="connsiteY1643" fmla="*/ 672750 h 3841500"/>
              <a:gd name="connsiteX1644" fmla="*/ 360796 w 9145496"/>
              <a:gd name="connsiteY1644" fmla="*/ 624000 h 3841500"/>
              <a:gd name="connsiteX1645" fmla="*/ 48796 w 9145496"/>
              <a:gd name="connsiteY1645" fmla="*/ 624000 h 3841500"/>
              <a:gd name="connsiteX1646" fmla="*/ 97546 w 9145496"/>
              <a:gd name="connsiteY1646" fmla="*/ 672750 h 3841500"/>
              <a:gd name="connsiteX1647" fmla="*/ 48796 w 9145496"/>
              <a:gd name="connsiteY1647" fmla="*/ 721500 h 3841500"/>
              <a:gd name="connsiteX1648" fmla="*/ 45 w 9145496"/>
              <a:gd name="connsiteY1648" fmla="*/ 672750 h 3841500"/>
              <a:gd name="connsiteX1649" fmla="*/ 48796 w 9145496"/>
              <a:gd name="connsiteY1649" fmla="*/ 624000 h 3841500"/>
              <a:gd name="connsiteX1650" fmla="*/ 9096746 w 9145496"/>
              <a:gd name="connsiteY1650" fmla="*/ 312000 h 3841500"/>
              <a:gd name="connsiteX1651" fmla="*/ 9145496 w 9145496"/>
              <a:gd name="connsiteY1651" fmla="*/ 360750 h 3841500"/>
              <a:gd name="connsiteX1652" fmla="*/ 9096746 w 9145496"/>
              <a:gd name="connsiteY1652" fmla="*/ 409500 h 3841500"/>
              <a:gd name="connsiteX1653" fmla="*/ 9047996 w 9145496"/>
              <a:gd name="connsiteY1653" fmla="*/ 360750 h 3841500"/>
              <a:gd name="connsiteX1654" fmla="*/ 9096746 w 9145496"/>
              <a:gd name="connsiteY1654" fmla="*/ 312000 h 3841500"/>
              <a:gd name="connsiteX1655" fmla="*/ 8784746 w 9145496"/>
              <a:gd name="connsiteY1655" fmla="*/ 312000 h 3841500"/>
              <a:gd name="connsiteX1656" fmla="*/ 8833496 w 9145496"/>
              <a:gd name="connsiteY1656" fmla="*/ 360750 h 3841500"/>
              <a:gd name="connsiteX1657" fmla="*/ 8784746 w 9145496"/>
              <a:gd name="connsiteY1657" fmla="*/ 409500 h 3841500"/>
              <a:gd name="connsiteX1658" fmla="*/ 8735996 w 9145496"/>
              <a:gd name="connsiteY1658" fmla="*/ 360750 h 3841500"/>
              <a:gd name="connsiteX1659" fmla="*/ 8784746 w 9145496"/>
              <a:gd name="connsiteY1659" fmla="*/ 312000 h 3841500"/>
              <a:gd name="connsiteX1660" fmla="*/ 8472746 w 9145496"/>
              <a:gd name="connsiteY1660" fmla="*/ 312000 h 3841500"/>
              <a:gd name="connsiteX1661" fmla="*/ 8521496 w 9145496"/>
              <a:gd name="connsiteY1661" fmla="*/ 360750 h 3841500"/>
              <a:gd name="connsiteX1662" fmla="*/ 8472746 w 9145496"/>
              <a:gd name="connsiteY1662" fmla="*/ 409500 h 3841500"/>
              <a:gd name="connsiteX1663" fmla="*/ 8423996 w 9145496"/>
              <a:gd name="connsiteY1663" fmla="*/ 360750 h 3841500"/>
              <a:gd name="connsiteX1664" fmla="*/ 8472746 w 9145496"/>
              <a:gd name="connsiteY1664" fmla="*/ 312000 h 3841500"/>
              <a:gd name="connsiteX1665" fmla="*/ 8160746 w 9145496"/>
              <a:gd name="connsiteY1665" fmla="*/ 312000 h 3841500"/>
              <a:gd name="connsiteX1666" fmla="*/ 8209496 w 9145496"/>
              <a:gd name="connsiteY1666" fmla="*/ 360750 h 3841500"/>
              <a:gd name="connsiteX1667" fmla="*/ 8160746 w 9145496"/>
              <a:gd name="connsiteY1667" fmla="*/ 409500 h 3841500"/>
              <a:gd name="connsiteX1668" fmla="*/ 8111996 w 9145496"/>
              <a:gd name="connsiteY1668" fmla="*/ 360750 h 3841500"/>
              <a:gd name="connsiteX1669" fmla="*/ 8160746 w 9145496"/>
              <a:gd name="connsiteY1669" fmla="*/ 312000 h 3841500"/>
              <a:gd name="connsiteX1670" fmla="*/ 7848746 w 9145496"/>
              <a:gd name="connsiteY1670" fmla="*/ 312000 h 3841500"/>
              <a:gd name="connsiteX1671" fmla="*/ 7897496 w 9145496"/>
              <a:gd name="connsiteY1671" fmla="*/ 360750 h 3841500"/>
              <a:gd name="connsiteX1672" fmla="*/ 7848746 w 9145496"/>
              <a:gd name="connsiteY1672" fmla="*/ 409500 h 3841500"/>
              <a:gd name="connsiteX1673" fmla="*/ 7799996 w 9145496"/>
              <a:gd name="connsiteY1673" fmla="*/ 360750 h 3841500"/>
              <a:gd name="connsiteX1674" fmla="*/ 7848746 w 9145496"/>
              <a:gd name="connsiteY1674" fmla="*/ 312000 h 3841500"/>
              <a:gd name="connsiteX1675" fmla="*/ 7536746 w 9145496"/>
              <a:gd name="connsiteY1675" fmla="*/ 312000 h 3841500"/>
              <a:gd name="connsiteX1676" fmla="*/ 7585496 w 9145496"/>
              <a:gd name="connsiteY1676" fmla="*/ 360750 h 3841500"/>
              <a:gd name="connsiteX1677" fmla="*/ 7536746 w 9145496"/>
              <a:gd name="connsiteY1677" fmla="*/ 409500 h 3841500"/>
              <a:gd name="connsiteX1678" fmla="*/ 7487996 w 9145496"/>
              <a:gd name="connsiteY1678" fmla="*/ 360750 h 3841500"/>
              <a:gd name="connsiteX1679" fmla="*/ 7536746 w 9145496"/>
              <a:gd name="connsiteY1679" fmla="*/ 312000 h 3841500"/>
              <a:gd name="connsiteX1680" fmla="*/ 7224746 w 9145496"/>
              <a:gd name="connsiteY1680" fmla="*/ 312000 h 3841500"/>
              <a:gd name="connsiteX1681" fmla="*/ 7273496 w 9145496"/>
              <a:gd name="connsiteY1681" fmla="*/ 360750 h 3841500"/>
              <a:gd name="connsiteX1682" fmla="*/ 7224746 w 9145496"/>
              <a:gd name="connsiteY1682" fmla="*/ 409500 h 3841500"/>
              <a:gd name="connsiteX1683" fmla="*/ 7175996 w 9145496"/>
              <a:gd name="connsiteY1683" fmla="*/ 360750 h 3841500"/>
              <a:gd name="connsiteX1684" fmla="*/ 7224746 w 9145496"/>
              <a:gd name="connsiteY1684" fmla="*/ 312000 h 3841500"/>
              <a:gd name="connsiteX1685" fmla="*/ 6912746 w 9145496"/>
              <a:gd name="connsiteY1685" fmla="*/ 312000 h 3841500"/>
              <a:gd name="connsiteX1686" fmla="*/ 6961496 w 9145496"/>
              <a:gd name="connsiteY1686" fmla="*/ 360750 h 3841500"/>
              <a:gd name="connsiteX1687" fmla="*/ 6912746 w 9145496"/>
              <a:gd name="connsiteY1687" fmla="*/ 409500 h 3841500"/>
              <a:gd name="connsiteX1688" fmla="*/ 6863996 w 9145496"/>
              <a:gd name="connsiteY1688" fmla="*/ 360750 h 3841500"/>
              <a:gd name="connsiteX1689" fmla="*/ 6912746 w 9145496"/>
              <a:gd name="connsiteY1689" fmla="*/ 312000 h 3841500"/>
              <a:gd name="connsiteX1690" fmla="*/ 6600746 w 9145496"/>
              <a:gd name="connsiteY1690" fmla="*/ 312000 h 3841500"/>
              <a:gd name="connsiteX1691" fmla="*/ 6649496 w 9145496"/>
              <a:gd name="connsiteY1691" fmla="*/ 360750 h 3841500"/>
              <a:gd name="connsiteX1692" fmla="*/ 6600746 w 9145496"/>
              <a:gd name="connsiteY1692" fmla="*/ 409500 h 3841500"/>
              <a:gd name="connsiteX1693" fmla="*/ 6551996 w 9145496"/>
              <a:gd name="connsiteY1693" fmla="*/ 360750 h 3841500"/>
              <a:gd name="connsiteX1694" fmla="*/ 6600746 w 9145496"/>
              <a:gd name="connsiteY1694" fmla="*/ 312000 h 3841500"/>
              <a:gd name="connsiteX1695" fmla="*/ 6288746 w 9145496"/>
              <a:gd name="connsiteY1695" fmla="*/ 312000 h 3841500"/>
              <a:gd name="connsiteX1696" fmla="*/ 6337496 w 9145496"/>
              <a:gd name="connsiteY1696" fmla="*/ 360750 h 3841500"/>
              <a:gd name="connsiteX1697" fmla="*/ 6288746 w 9145496"/>
              <a:gd name="connsiteY1697" fmla="*/ 409500 h 3841500"/>
              <a:gd name="connsiteX1698" fmla="*/ 6239996 w 9145496"/>
              <a:gd name="connsiteY1698" fmla="*/ 360750 h 3841500"/>
              <a:gd name="connsiteX1699" fmla="*/ 6288746 w 9145496"/>
              <a:gd name="connsiteY1699" fmla="*/ 312000 h 3841500"/>
              <a:gd name="connsiteX1700" fmla="*/ 5976746 w 9145496"/>
              <a:gd name="connsiteY1700" fmla="*/ 312000 h 3841500"/>
              <a:gd name="connsiteX1701" fmla="*/ 6025496 w 9145496"/>
              <a:gd name="connsiteY1701" fmla="*/ 360750 h 3841500"/>
              <a:gd name="connsiteX1702" fmla="*/ 5976746 w 9145496"/>
              <a:gd name="connsiteY1702" fmla="*/ 409500 h 3841500"/>
              <a:gd name="connsiteX1703" fmla="*/ 5927996 w 9145496"/>
              <a:gd name="connsiteY1703" fmla="*/ 360750 h 3841500"/>
              <a:gd name="connsiteX1704" fmla="*/ 5976746 w 9145496"/>
              <a:gd name="connsiteY1704" fmla="*/ 312000 h 3841500"/>
              <a:gd name="connsiteX1705" fmla="*/ 5664746 w 9145496"/>
              <a:gd name="connsiteY1705" fmla="*/ 312000 h 3841500"/>
              <a:gd name="connsiteX1706" fmla="*/ 5713496 w 9145496"/>
              <a:gd name="connsiteY1706" fmla="*/ 360750 h 3841500"/>
              <a:gd name="connsiteX1707" fmla="*/ 5664746 w 9145496"/>
              <a:gd name="connsiteY1707" fmla="*/ 409500 h 3841500"/>
              <a:gd name="connsiteX1708" fmla="*/ 5615996 w 9145496"/>
              <a:gd name="connsiteY1708" fmla="*/ 360750 h 3841500"/>
              <a:gd name="connsiteX1709" fmla="*/ 5664746 w 9145496"/>
              <a:gd name="connsiteY1709" fmla="*/ 312000 h 3841500"/>
              <a:gd name="connsiteX1710" fmla="*/ 5352746 w 9145496"/>
              <a:gd name="connsiteY1710" fmla="*/ 312000 h 3841500"/>
              <a:gd name="connsiteX1711" fmla="*/ 5401496 w 9145496"/>
              <a:gd name="connsiteY1711" fmla="*/ 360750 h 3841500"/>
              <a:gd name="connsiteX1712" fmla="*/ 5352746 w 9145496"/>
              <a:gd name="connsiteY1712" fmla="*/ 409500 h 3841500"/>
              <a:gd name="connsiteX1713" fmla="*/ 5303996 w 9145496"/>
              <a:gd name="connsiteY1713" fmla="*/ 360750 h 3841500"/>
              <a:gd name="connsiteX1714" fmla="*/ 5352746 w 9145496"/>
              <a:gd name="connsiteY1714" fmla="*/ 312000 h 3841500"/>
              <a:gd name="connsiteX1715" fmla="*/ 5040746 w 9145496"/>
              <a:gd name="connsiteY1715" fmla="*/ 312000 h 3841500"/>
              <a:gd name="connsiteX1716" fmla="*/ 5089496 w 9145496"/>
              <a:gd name="connsiteY1716" fmla="*/ 360750 h 3841500"/>
              <a:gd name="connsiteX1717" fmla="*/ 5040746 w 9145496"/>
              <a:gd name="connsiteY1717" fmla="*/ 409500 h 3841500"/>
              <a:gd name="connsiteX1718" fmla="*/ 4991996 w 9145496"/>
              <a:gd name="connsiteY1718" fmla="*/ 360750 h 3841500"/>
              <a:gd name="connsiteX1719" fmla="*/ 5040746 w 9145496"/>
              <a:gd name="connsiteY1719" fmla="*/ 312000 h 3841500"/>
              <a:gd name="connsiteX1720" fmla="*/ 4728746 w 9145496"/>
              <a:gd name="connsiteY1720" fmla="*/ 312000 h 3841500"/>
              <a:gd name="connsiteX1721" fmla="*/ 4777496 w 9145496"/>
              <a:gd name="connsiteY1721" fmla="*/ 360750 h 3841500"/>
              <a:gd name="connsiteX1722" fmla="*/ 4728746 w 9145496"/>
              <a:gd name="connsiteY1722" fmla="*/ 409500 h 3841500"/>
              <a:gd name="connsiteX1723" fmla="*/ 4679996 w 9145496"/>
              <a:gd name="connsiteY1723" fmla="*/ 360750 h 3841500"/>
              <a:gd name="connsiteX1724" fmla="*/ 4728746 w 9145496"/>
              <a:gd name="connsiteY1724" fmla="*/ 312000 h 3841500"/>
              <a:gd name="connsiteX1725" fmla="*/ 4416746 w 9145496"/>
              <a:gd name="connsiteY1725" fmla="*/ 312000 h 3841500"/>
              <a:gd name="connsiteX1726" fmla="*/ 4465496 w 9145496"/>
              <a:gd name="connsiteY1726" fmla="*/ 360750 h 3841500"/>
              <a:gd name="connsiteX1727" fmla="*/ 4416746 w 9145496"/>
              <a:gd name="connsiteY1727" fmla="*/ 409500 h 3841500"/>
              <a:gd name="connsiteX1728" fmla="*/ 4367996 w 9145496"/>
              <a:gd name="connsiteY1728" fmla="*/ 360750 h 3841500"/>
              <a:gd name="connsiteX1729" fmla="*/ 4416746 w 9145496"/>
              <a:gd name="connsiteY1729" fmla="*/ 312000 h 3841500"/>
              <a:gd name="connsiteX1730" fmla="*/ 4104746 w 9145496"/>
              <a:gd name="connsiteY1730" fmla="*/ 312000 h 3841500"/>
              <a:gd name="connsiteX1731" fmla="*/ 4153496 w 9145496"/>
              <a:gd name="connsiteY1731" fmla="*/ 360750 h 3841500"/>
              <a:gd name="connsiteX1732" fmla="*/ 4104746 w 9145496"/>
              <a:gd name="connsiteY1732" fmla="*/ 409500 h 3841500"/>
              <a:gd name="connsiteX1733" fmla="*/ 4055996 w 9145496"/>
              <a:gd name="connsiteY1733" fmla="*/ 360750 h 3841500"/>
              <a:gd name="connsiteX1734" fmla="*/ 4104746 w 9145496"/>
              <a:gd name="connsiteY1734" fmla="*/ 312000 h 3841500"/>
              <a:gd name="connsiteX1735" fmla="*/ 3792746 w 9145496"/>
              <a:gd name="connsiteY1735" fmla="*/ 312000 h 3841500"/>
              <a:gd name="connsiteX1736" fmla="*/ 3841496 w 9145496"/>
              <a:gd name="connsiteY1736" fmla="*/ 360750 h 3841500"/>
              <a:gd name="connsiteX1737" fmla="*/ 3792746 w 9145496"/>
              <a:gd name="connsiteY1737" fmla="*/ 409500 h 3841500"/>
              <a:gd name="connsiteX1738" fmla="*/ 3743996 w 9145496"/>
              <a:gd name="connsiteY1738" fmla="*/ 360750 h 3841500"/>
              <a:gd name="connsiteX1739" fmla="*/ 3792746 w 9145496"/>
              <a:gd name="connsiteY1739" fmla="*/ 312000 h 3841500"/>
              <a:gd name="connsiteX1740" fmla="*/ 3480746 w 9145496"/>
              <a:gd name="connsiteY1740" fmla="*/ 312000 h 3841500"/>
              <a:gd name="connsiteX1741" fmla="*/ 3529496 w 9145496"/>
              <a:gd name="connsiteY1741" fmla="*/ 360750 h 3841500"/>
              <a:gd name="connsiteX1742" fmla="*/ 3480746 w 9145496"/>
              <a:gd name="connsiteY1742" fmla="*/ 409500 h 3841500"/>
              <a:gd name="connsiteX1743" fmla="*/ 3431996 w 9145496"/>
              <a:gd name="connsiteY1743" fmla="*/ 360750 h 3841500"/>
              <a:gd name="connsiteX1744" fmla="*/ 3480746 w 9145496"/>
              <a:gd name="connsiteY1744" fmla="*/ 312000 h 3841500"/>
              <a:gd name="connsiteX1745" fmla="*/ 3168747 w 9145496"/>
              <a:gd name="connsiteY1745" fmla="*/ 312000 h 3841500"/>
              <a:gd name="connsiteX1746" fmla="*/ 3217497 w 9145496"/>
              <a:gd name="connsiteY1746" fmla="*/ 360750 h 3841500"/>
              <a:gd name="connsiteX1747" fmla="*/ 3168747 w 9145496"/>
              <a:gd name="connsiteY1747" fmla="*/ 409500 h 3841500"/>
              <a:gd name="connsiteX1748" fmla="*/ 3119996 w 9145496"/>
              <a:gd name="connsiteY1748" fmla="*/ 360750 h 3841500"/>
              <a:gd name="connsiteX1749" fmla="*/ 3168747 w 9145496"/>
              <a:gd name="connsiteY1749" fmla="*/ 312000 h 3841500"/>
              <a:gd name="connsiteX1750" fmla="*/ 2856746 w 9145496"/>
              <a:gd name="connsiteY1750" fmla="*/ 312000 h 3841500"/>
              <a:gd name="connsiteX1751" fmla="*/ 2905497 w 9145496"/>
              <a:gd name="connsiteY1751" fmla="*/ 360750 h 3841500"/>
              <a:gd name="connsiteX1752" fmla="*/ 2856746 w 9145496"/>
              <a:gd name="connsiteY1752" fmla="*/ 409500 h 3841500"/>
              <a:gd name="connsiteX1753" fmla="*/ 2807996 w 9145496"/>
              <a:gd name="connsiteY1753" fmla="*/ 360750 h 3841500"/>
              <a:gd name="connsiteX1754" fmla="*/ 2856746 w 9145496"/>
              <a:gd name="connsiteY1754" fmla="*/ 312000 h 3841500"/>
              <a:gd name="connsiteX1755" fmla="*/ 2544806 w 9145496"/>
              <a:gd name="connsiteY1755" fmla="*/ 312000 h 3841500"/>
              <a:gd name="connsiteX1756" fmla="*/ 2593556 w 9145496"/>
              <a:gd name="connsiteY1756" fmla="*/ 360750 h 3841500"/>
              <a:gd name="connsiteX1757" fmla="*/ 2544806 w 9145496"/>
              <a:gd name="connsiteY1757" fmla="*/ 409500 h 3841500"/>
              <a:gd name="connsiteX1758" fmla="*/ 2496061 w 9145496"/>
              <a:gd name="connsiteY1758" fmla="*/ 360750 h 3841500"/>
              <a:gd name="connsiteX1759" fmla="*/ 2544806 w 9145496"/>
              <a:gd name="connsiteY1759" fmla="*/ 312000 h 3841500"/>
              <a:gd name="connsiteX1760" fmla="*/ 2232809 w 9145496"/>
              <a:gd name="connsiteY1760" fmla="*/ 312000 h 3841500"/>
              <a:gd name="connsiteX1761" fmla="*/ 2281547 w 9145496"/>
              <a:gd name="connsiteY1761" fmla="*/ 360750 h 3841500"/>
              <a:gd name="connsiteX1762" fmla="*/ 2232809 w 9145496"/>
              <a:gd name="connsiteY1762" fmla="*/ 409500 h 3841500"/>
              <a:gd name="connsiteX1763" fmla="*/ 2184058 w 9145496"/>
              <a:gd name="connsiteY1763" fmla="*/ 360750 h 3841500"/>
              <a:gd name="connsiteX1764" fmla="*/ 2232809 w 9145496"/>
              <a:gd name="connsiteY1764" fmla="*/ 312000 h 3841500"/>
              <a:gd name="connsiteX1765" fmla="*/ 1920805 w 9145496"/>
              <a:gd name="connsiteY1765" fmla="*/ 312000 h 3841500"/>
              <a:gd name="connsiteX1766" fmla="*/ 1969554 w 9145496"/>
              <a:gd name="connsiteY1766" fmla="*/ 360750 h 3841500"/>
              <a:gd name="connsiteX1767" fmla="*/ 1920805 w 9145496"/>
              <a:gd name="connsiteY1767" fmla="*/ 409500 h 3841500"/>
              <a:gd name="connsiteX1768" fmla="*/ 1872053 w 9145496"/>
              <a:gd name="connsiteY1768" fmla="*/ 360750 h 3841500"/>
              <a:gd name="connsiteX1769" fmla="*/ 1920805 w 9145496"/>
              <a:gd name="connsiteY1769" fmla="*/ 312000 h 3841500"/>
              <a:gd name="connsiteX1770" fmla="*/ 1608802 w 9145496"/>
              <a:gd name="connsiteY1770" fmla="*/ 312000 h 3841500"/>
              <a:gd name="connsiteX1771" fmla="*/ 1657551 w 9145496"/>
              <a:gd name="connsiteY1771" fmla="*/ 360750 h 3841500"/>
              <a:gd name="connsiteX1772" fmla="*/ 1608802 w 9145496"/>
              <a:gd name="connsiteY1772" fmla="*/ 409500 h 3841500"/>
              <a:gd name="connsiteX1773" fmla="*/ 1560050 w 9145496"/>
              <a:gd name="connsiteY1773" fmla="*/ 360750 h 3841500"/>
              <a:gd name="connsiteX1774" fmla="*/ 1608802 w 9145496"/>
              <a:gd name="connsiteY1774" fmla="*/ 312000 h 3841500"/>
              <a:gd name="connsiteX1775" fmla="*/ 1296801 w 9145496"/>
              <a:gd name="connsiteY1775" fmla="*/ 312000 h 3841500"/>
              <a:gd name="connsiteX1776" fmla="*/ 1345549 w 9145496"/>
              <a:gd name="connsiteY1776" fmla="*/ 360750 h 3841500"/>
              <a:gd name="connsiteX1777" fmla="*/ 1296801 w 9145496"/>
              <a:gd name="connsiteY1777" fmla="*/ 409500 h 3841500"/>
              <a:gd name="connsiteX1778" fmla="*/ 1248055 w 9145496"/>
              <a:gd name="connsiteY1778" fmla="*/ 360750 h 3841500"/>
              <a:gd name="connsiteX1779" fmla="*/ 1296801 w 9145496"/>
              <a:gd name="connsiteY1779" fmla="*/ 312000 h 3841500"/>
              <a:gd name="connsiteX1780" fmla="*/ 984808 w 9145496"/>
              <a:gd name="connsiteY1780" fmla="*/ 312000 h 3841500"/>
              <a:gd name="connsiteX1781" fmla="*/ 1033558 w 9145496"/>
              <a:gd name="connsiteY1781" fmla="*/ 360750 h 3841500"/>
              <a:gd name="connsiteX1782" fmla="*/ 984808 w 9145496"/>
              <a:gd name="connsiteY1782" fmla="*/ 409500 h 3841500"/>
              <a:gd name="connsiteX1783" fmla="*/ 936061 w 9145496"/>
              <a:gd name="connsiteY1783" fmla="*/ 360750 h 3841500"/>
              <a:gd name="connsiteX1784" fmla="*/ 984808 w 9145496"/>
              <a:gd name="connsiteY1784" fmla="*/ 312000 h 3841500"/>
              <a:gd name="connsiteX1785" fmla="*/ 672818 w 9145496"/>
              <a:gd name="connsiteY1785" fmla="*/ 312000 h 3841500"/>
              <a:gd name="connsiteX1786" fmla="*/ 721568 w 9145496"/>
              <a:gd name="connsiteY1786" fmla="*/ 360750 h 3841500"/>
              <a:gd name="connsiteX1787" fmla="*/ 672818 w 9145496"/>
              <a:gd name="connsiteY1787" fmla="*/ 409500 h 3841500"/>
              <a:gd name="connsiteX1788" fmla="*/ 624068 w 9145496"/>
              <a:gd name="connsiteY1788" fmla="*/ 360750 h 3841500"/>
              <a:gd name="connsiteX1789" fmla="*/ 672818 w 9145496"/>
              <a:gd name="connsiteY1789" fmla="*/ 312000 h 3841500"/>
              <a:gd name="connsiteX1790" fmla="*/ 360800 w 9145496"/>
              <a:gd name="connsiteY1790" fmla="*/ 312000 h 3841500"/>
              <a:gd name="connsiteX1791" fmla="*/ 409554 w 9145496"/>
              <a:gd name="connsiteY1791" fmla="*/ 360750 h 3841500"/>
              <a:gd name="connsiteX1792" fmla="*/ 360800 w 9145496"/>
              <a:gd name="connsiteY1792" fmla="*/ 409500 h 3841500"/>
              <a:gd name="connsiteX1793" fmla="*/ 312057 w 9145496"/>
              <a:gd name="connsiteY1793" fmla="*/ 360750 h 3841500"/>
              <a:gd name="connsiteX1794" fmla="*/ 360800 w 9145496"/>
              <a:gd name="connsiteY1794" fmla="*/ 312000 h 3841500"/>
              <a:gd name="connsiteX1795" fmla="*/ 48800 w 9145496"/>
              <a:gd name="connsiteY1795" fmla="*/ 312000 h 3841500"/>
              <a:gd name="connsiteX1796" fmla="*/ 97551 w 9145496"/>
              <a:gd name="connsiteY1796" fmla="*/ 360750 h 3841500"/>
              <a:gd name="connsiteX1797" fmla="*/ 48800 w 9145496"/>
              <a:gd name="connsiteY1797" fmla="*/ 409500 h 3841500"/>
              <a:gd name="connsiteX1798" fmla="*/ 50 w 9145496"/>
              <a:gd name="connsiteY1798" fmla="*/ 360750 h 3841500"/>
              <a:gd name="connsiteX1799" fmla="*/ 48800 w 9145496"/>
              <a:gd name="connsiteY1799" fmla="*/ 312000 h 3841500"/>
              <a:gd name="connsiteX1800" fmla="*/ 9096746 w 9145496"/>
              <a:gd name="connsiteY1800" fmla="*/ 0 h 3841500"/>
              <a:gd name="connsiteX1801" fmla="*/ 9145496 w 9145496"/>
              <a:gd name="connsiteY1801" fmla="*/ 48750 h 3841500"/>
              <a:gd name="connsiteX1802" fmla="*/ 9096746 w 9145496"/>
              <a:gd name="connsiteY1802" fmla="*/ 97500 h 3841500"/>
              <a:gd name="connsiteX1803" fmla="*/ 9047996 w 9145496"/>
              <a:gd name="connsiteY1803" fmla="*/ 48750 h 3841500"/>
              <a:gd name="connsiteX1804" fmla="*/ 9096746 w 9145496"/>
              <a:gd name="connsiteY1804" fmla="*/ 0 h 3841500"/>
              <a:gd name="connsiteX1805" fmla="*/ 8784746 w 9145496"/>
              <a:gd name="connsiteY1805" fmla="*/ 0 h 3841500"/>
              <a:gd name="connsiteX1806" fmla="*/ 8833496 w 9145496"/>
              <a:gd name="connsiteY1806" fmla="*/ 48750 h 3841500"/>
              <a:gd name="connsiteX1807" fmla="*/ 8784746 w 9145496"/>
              <a:gd name="connsiteY1807" fmla="*/ 97500 h 3841500"/>
              <a:gd name="connsiteX1808" fmla="*/ 8735996 w 9145496"/>
              <a:gd name="connsiteY1808" fmla="*/ 48750 h 3841500"/>
              <a:gd name="connsiteX1809" fmla="*/ 8784746 w 9145496"/>
              <a:gd name="connsiteY1809" fmla="*/ 0 h 3841500"/>
              <a:gd name="connsiteX1810" fmla="*/ 8472746 w 9145496"/>
              <a:gd name="connsiteY1810" fmla="*/ 0 h 3841500"/>
              <a:gd name="connsiteX1811" fmla="*/ 8521496 w 9145496"/>
              <a:gd name="connsiteY1811" fmla="*/ 48750 h 3841500"/>
              <a:gd name="connsiteX1812" fmla="*/ 8472746 w 9145496"/>
              <a:gd name="connsiteY1812" fmla="*/ 97500 h 3841500"/>
              <a:gd name="connsiteX1813" fmla="*/ 8423996 w 9145496"/>
              <a:gd name="connsiteY1813" fmla="*/ 48750 h 3841500"/>
              <a:gd name="connsiteX1814" fmla="*/ 8472746 w 9145496"/>
              <a:gd name="connsiteY1814" fmla="*/ 0 h 3841500"/>
              <a:gd name="connsiteX1815" fmla="*/ 8160746 w 9145496"/>
              <a:gd name="connsiteY1815" fmla="*/ 0 h 3841500"/>
              <a:gd name="connsiteX1816" fmla="*/ 8209496 w 9145496"/>
              <a:gd name="connsiteY1816" fmla="*/ 48750 h 3841500"/>
              <a:gd name="connsiteX1817" fmla="*/ 8160746 w 9145496"/>
              <a:gd name="connsiteY1817" fmla="*/ 97500 h 3841500"/>
              <a:gd name="connsiteX1818" fmla="*/ 8111996 w 9145496"/>
              <a:gd name="connsiteY1818" fmla="*/ 48750 h 3841500"/>
              <a:gd name="connsiteX1819" fmla="*/ 8160746 w 9145496"/>
              <a:gd name="connsiteY1819" fmla="*/ 0 h 3841500"/>
              <a:gd name="connsiteX1820" fmla="*/ 7848746 w 9145496"/>
              <a:gd name="connsiteY1820" fmla="*/ 0 h 3841500"/>
              <a:gd name="connsiteX1821" fmla="*/ 7897496 w 9145496"/>
              <a:gd name="connsiteY1821" fmla="*/ 48750 h 3841500"/>
              <a:gd name="connsiteX1822" fmla="*/ 7848746 w 9145496"/>
              <a:gd name="connsiteY1822" fmla="*/ 97500 h 3841500"/>
              <a:gd name="connsiteX1823" fmla="*/ 7799996 w 9145496"/>
              <a:gd name="connsiteY1823" fmla="*/ 48750 h 3841500"/>
              <a:gd name="connsiteX1824" fmla="*/ 7848746 w 9145496"/>
              <a:gd name="connsiteY1824" fmla="*/ 0 h 3841500"/>
              <a:gd name="connsiteX1825" fmla="*/ 7536746 w 9145496"/>
              <a:gd name="connsiteY1825" fmla="*/ 0 h 3841500"/>
              <a:gd name="connsiteX1826" fmla="*/ 7585496 w 9145496"/>
              <a:gd name="connsiteY1826" fmla="*/ 48750 h 3841500"/>
              <a:gd name="connsiteX1827" fmla="*/ 7536746 w 9145496"/>
              <a:gd name="connsiteY1827" fmla="*/ 97500 h 3841500"/>
              <a:gd name="connsiteX1828" fmla="*/ 7487996 w 9145496"/>
              <a:gd name="connsiteY1828" fmla="*/ 48750 h 3841500"/>
              <a:gd name="connsiteX1829" fmla="*/ 7536746 w 9145496"/>
              <a:gd name="connsiteY1829" fmla="*/ 0 h 3841500"/>
              <a:gd name="connsiteX1830" fmla="*/ 7224746 w 9145496"/>
              <a:gd name="connsiteY1830" fmla="*/ 0 h 3841500"/>
              <a:gd name="connsiteX1831" fmla="*/ 7273496 w 9145496"/>
              <a:gd name="connsiteY1831" fmla="*/ 48750 h 3841500"/>
              <a:gd name="connsiteX1832" fmla="*/ 7224746 w 9145496"/>
              <a:gd name="connsiteY1832" fmla="*/ 97500 h 3841500"/>
              <a:gd name="connsiteX1833" fmla="*/ 7175996 w 9145496"/>
              <a:gd name="connsiteY1833" fmla="*/ 48750 h 3841500"/>
              <a:gd name="connsiteX1834" fmla="*/ 7224746 w 9145496"/>
              <a:gd name="connsiteY1834" fmla="*/ 0 h 3841500"/>
              <a:gd name="connsiteX1835" fmla="*/ 6912746 w 9145496"/>
              <a:gd name="connsiteY1835" fmla="*/ 0 h 3841500"/>
              <a:gd name="connsiteX1836" fmla="*/ 6961496 w 9145496"/>
              <a:gd name="connsiteY1836" fmla="*/ 48750 h 3841500"/>
              <a:gd name="connsiteX1837" fmla="*/ 6912746 w 9145496"/>
              <a:gd name="connsiteY1837" fmla="*/ 97500 h 3841500"/>
              <a:gd name="connsiteX1838" fmla="*/ 6863996 w 9145496"/>
              <a:gd name="connsiteY1838" fmla="*/ 48750 h 3841500"/>
              <a:gd name="connsiteX1839" fmla="*/ 6912746 w 9145496"/>
              <a:gd name="connsiteY1839" fmla="*/ 0 h 3841500"/>
              <a:gd name="connsiteX1840" fmla="*/ 6600746 w 9145496"/>
              <a:gd name="connsiteY1840" fmla="*/ 0 h 3841500"/>
              <a:gd name="connsiteX1841" fmla="*/ 6649496 w 9145496"/>
              <a:gd name="connsiteY1841" fmla="*/ 48750 h 3841500"/>
              <a:gd name="connsiteX1842" fmla="*/ 6600746 w 9145496"/>
              <a:gd name="connsiteY1842" fmla="*/ 97500 h 3841500"/>
              <a:gd name="connsiteX1843" fmla="*/ 6551996 w 9145496"/>
              <a:gd name="connsiteY1843" fmla="*/ 48750 h 3841500"/>
              <a:gd name="connsiteX1844" fmla="*/ 6600746 w 9145496"/>
              <a:gd name="connsiteY1844" fmla="*/ 0 h 3841500"/>
              <a:gd name="connsiteX1845" fmla="*/ 6288746 w 9145496"/>
              <a:gd name="connsiteY1845" fmla="*/ 0 h 3841500"/>
              <a:gd name="connsiteX1846" fmla="*/ 6337496 w 9145496"/>
              <a:gd name="connsiteY1846" fmla="*/ 48750 h 3841500"/>
              <a:gd name="connsiteX1847" fmla="*/ 6288746 w 9145496"/>
              <a:gd name="connsiteY1847" fmla="*/ 97500 h 3841500"/>
              <a:gd name="connsiteX1848" fmla="*/ 6239996 w 9145496"/>
              <a:gd name="connsiteY1848" fmla="*/ 48750 h 3841500"/>
              <a:gd name="connsiteX1849" fmla="*/ 6288746 w 9145496"/>
              <a:gd name="connsiteY1849" fmla="*/ 0 h 3841500"/>
              <a:gd name="connsiteX1850" fmla="*/ 5976746 w 9145496"/>
              <a:gd name="connsiteY1850" fmla="*/ 0 h 3841500"/>
              <a:gd name="connsiteX1851" fmla="*/ 6025496 w 9145496"/>
              <a:gd name="connsiteY1851" fmla="*/ 48750 h 3841500"/>
              <a:gd name="connsiteX1852" fmla="*/ 5976746 w 9145496"/>
              <a:gd name="connsiteY1852" fmla="*/ 97500 h 3841500"/>
              <a:gd name="connsiteX1853" fmla="*/ 5927996 w 9145496"/>
              <a:gd name="connsiteY1853" fmla="*/ 48750 h 3841500"/>
              <a:gd name="connsiteX1854" fmla="*/ 5976746 w 9145496"/>
              <a:gd name="connsiteY1854" fmla="*/ 0 h 3841500"/>
              <a:gd name="connsiteX1855" fmla="*/ 5664746 w 9145496"/>
              <a:gd name="connsiteY1855" fmla="*/ 0 h 3841500"/>
              <a:gd name="connsiteX1856" fmla="*/ 5713496 w 9145496"/>
              <a:gd name="connsiteY1856" fmla="*/ 48750 h 3841500"/>
              <a:gd name="connsiteX1857" fmla="*/ 5664746 w 9145496"/>
              <a:gd name="connsiteY1857" fmla="*/ 97500 h 3841500"/>
              <a:gd name="connsiteX1858" fmla="*/ 5615996 w 9145496"/>
              <a:gd name="connsiteY1858" fmla="*/ 48750 h 3841500"/>
              <a:gd name="connsiteX1859" fmla="*/ 5664746 w 9145496"/>
              <a:gd name="connsiteY1859" fmla="*/ 0 h 3841500"/>
              <a:gd name="connsiteX1860" fmla="*/ 5352746 w 9145496"/>
              <a:gd name="connsiteY1860" fmla="*/ 0 h 3841500"/>
              <a:gd name="connsiteX1861" fmla="*/ 5401496 w 9145496"/>
              <a:gd name="connsiteY1861" fmla="*/ 48750 h 3841500"/>
              <a:gd name="connsiteX1862" fmla="*/ 5352746 w 9145496"/>
              <a:gd name="connsiteY1862" fmla="*/ 97500 h 3841500"/>
              <a:gd name="connsiteX1863" fmla="*/ 5303996 w 9145496"/>
              <a:gd name="connsiteY1863" fmla="*/ 48750 h 3841500"/>
              <a:gd name="connsiteX1864" fmla="*/ 5352746 w 9145496"/>
              <a:gd name="connsiteY1864" fmla="*/ 0 h 3841500"/>
              <a:gd name="connsiteX1865" fmla="*/ 5040746 w 9145496"/>
              <a:gd name="connsiteY1865" fmla="*/ 0 h 3841500"/>
              <a:gd name="connsiteX1866" fmla="*/ 5089496 w 9145496"/>
              <a:gd name="connsiteY1866" fmla="*/ 48750 h 3841500"/>
              <a:gd name="connsiteX1867" fmla="*/ 5040746 w 9145496"/>
              <a:gd name="connsiteY1867" fmla="*/ 97500 h 3841500"/>
              <a:gd name="connsiteX1868" fmla="*/ 4991996 w 9145496"/>
              <a:gd name="connsiteY1868" fmla="*/ 48750 h 3841500"/>
              <a:gd name="connsiteX1869" fmla="*/ 5040746 w 9145496"/>
              <a:gd name="connsiteY1869" fmla="*/ 0 h 3841500"/>
              <a:gd name="connsiteX1870" fmla="*/ 4728746 w 9145496"/>
              <a:gd name="connsiteY1870" fmla="*/ 0 h 3841500"/>
              <a:gd name="connsiteX1871" fmla="*/ 4777496 w 9145496"/>
              <a:gd name="connsiteY1871" fmla="*/ 48750 h 3841500"/>
              <a:gd name="connsiteX1872" fmla="*/ 4728746 w 9145496"/>
              <a:gd name="connsiteY1872" fmla="*/ 97500 h 3841500"/>
              <a:gd name="connsiteX1873" fmla="*/ 4679996 w 9145496"/>
              <a:gd name="connsiteY1873" fmla="*/ 48750 h 3841500"/>
              <a:gd name="connsiteX1874" fmla="*/ 4728746 w 9145496"/>
              <a:gd name="connsiteY1874" fmla="*/ 0 h 3841500"/>
              <a:gd name="connsiteX1875" fmla="*/ 4416746 w 9145496"/>
              <a:gd name="connsiteY1875" fmla="*/ 0 h 3841500"/>
              <a:gd name="connsiteX1876" fmla="*/ 4465496 w 9145496"/>
              <a:gd name="connsiteY1876" fmla="*/ 48750 h 3841500"/>
              <a:gd name="connsiteX1877" fmla="*/ 4416746 w 9145496"/>
              <a:gd name="connsiteY1877" fmla="*/ 97500 h 3841500"/>
              <a:gd name="connsiteX1878" fmla="*/ 4367996 w 9145496"/>
              <a:gd name="connsiteY1878" fmla="*/ 48750 h 3841500"/>
              <a:gd name="connsiteX1879" fmla="*/ 4416746 w 9145496"/>
              <a:gd name="connsiteY1879" fmla="*/ 0 h 3841500"/>
              <a:gd name="connsiteX1880" fmla="*/ 4104746 w 9145496"/>
              <a:gd name="connsiteY1880" fmla="*/ 0 h 3841500"/>
              <a:gd name="connsiteX1881" fmla="*/ 4153496 w 9145496"/>
              <a:gd name="connsiteY1881" fmla="*/ 48750 h 3841500"/>
              <a:gd name="connsiteX1882" fmla="*/ 4104746 w 9145496"/>
              <a:gd name="connsiteY1882" fmla="*/ 97500 h 3841500"/>
              <a:gd name="connsiteX1883" fmla="*/ 4055996 w 9145496"/>
              <a:gd name="connsiteY1883" fmla="*/ 48750 h 3841500"/>
              <a:gd name="connsiteX1884" fmla="*/ 4104746 w 9145496"/>
              <a:gd name="connsiteY1884" fmla="*/ 0 h 3841500"/>
              <a:gd name="connsiteX1885" fmla="*/ 3792746 w 9145496"/>
              <a:gd name="connsiteY1885" fmla="*/ 0 h 3841500"/>
              <a:gd name="connsiteX1886" fmla="*/ 3841496 w 9145496"/>
              <a:gd name="connsiteY1886" fmla="*/ 48750 h 3841500"/>
              <a:gd name="connsiteX1887" fmla="*/ 3792746 w 9145496"/>
              <a:gd name="connsiteY1887" fmla="*/ 97500 h 3841500"/>
              <a:gd name="connsiteX1888" fmla="*/ 3743996 w 9145496"/>
              <a:gd name="connsiteY1888" fmla="*/ 48750 h 3841500"/>
              <a:gd name="connsiteX1889" fmla="*/ 3792746 w 9145496"/>
              <a:gd name="connsiteY1889" fmla="*/ 0 h 3841500"/>
              <a:gd name="connsiteX1890" fmla="*/ 3480746 w 9145496"/>
              <a:gd name="connsiteY1890" fmla="*/ 0 h 3841500"/>
              <a:gd name="connsiteX1891" fmla="*/ 3529496 w 9145496"/>
              <a:gd name="connsiteY1891" fmla="*/ 48750 h 3841500"/>
              <a:gd name="connsiteX1892" fmla="*/ 3480746 w 9145496"/>
              <a:gd name="connsiteY1892" fmla="*/ 97500 h 3841500"/>
              <a:gd name="connsiteX1893" fmla="*/ 3431996 w 9145496"/>
              <a:gd name="connsiteY1893" fmla="*/ 48750 h 3841500"/>
              <a:gd name="connsiteX1894" fmla="*/ 3480746 w 9145496"/>
              <a:gd name="connsiteY1894" fmla="*/ 0 h 3841500"/>
              <a:gd name="connsiteX1895" fmla="*/ 3168747 w 9145496"/>
              <a:gd name="connsiteY1895" fmla="*/ 0 h 3841500"/>
              <a:gd name="connsiteX1896" fmla="*/ 3217497 w 9145496"/>
              <a:gd name="connsiteY1896" fmla="*/ 48750 h 3841500"/>
              <a:gd name="connsiteX1897" fmla="*/ 3168747 w 9145496"/>
              <a:gd name="connsiteY1897" fmla="*/ 97500 h 3841500"/>
              <a:gd name="connsiteX1898" fmla="*/ 3119996 w 9145496"/>
              <a:gd name="connsiteY1898" fmla="*/ 48750 h 3841500"/>
              <a:gd name="connsiteX1899" fmla="*/ 3168747 w 9145496"/>
              <a:gd name="connsiteY1899" fmla="*/ 0 h 3841500"/>
              <a:gd name="connsiteX1900" fmla="*/ 2856746 w 9145496"/>
              <a:gd name="connsiteY1900" fmla="*/ 0 h 3841500"/>
              <a:gd name="connsiteX1901" fmla="*/ 2905497 w 9145496"/>
              <a:gd name="connsiteY1901" fmla="*/ 48750 h 3841500"/>
              <a:gd name="connsiteX1902" fmla="*/ 2856746 w 9145496"/>
              <a:gd name="connsiteY1902" fmla="*/ 97500 h 3841500"/>
              <a:gd name="connsiteX1903" fmla="*/ 2807996 w 9145496"/>
              <a:gd name="connsiteY1903" fmla="*/ 48750 h 3841500"/>
              <a:gd name="connsiteX1904" fmla="*/ 2856746 w 9145496"/>
              <a:gd name="connsiteY1904" fmla="*/ 0 h 3841500"/>
              <a:gd name="connsiteX1905" fmla="*/ 2544811 w 9145496"/>
              <a:gd name="connsiteY1905" fmla="*/ 0 h 3841500"/>
              <a:gd name="connsiteX1906" fmla="*/ 2593561 w 9145496"/>
              <a:gd name="connsiteY1906" fmla="*/ 48750 h 3841500"/>
              <a:gd name="connsiteX1907" fmla="*/ 2544811 w 9145496"/>
              <a:gd name="connsiteY1907" fmla="*/ 97500 h 3841500"/>
              <a:gd name="connsiteX1908" fmla="*/ 2496067 w 9145496"/>
              <a:gd name="connsiteY1908" fmla="*/ 48750 h 3841500"/>
              <a:gd name="connsiteX1909" fmla="*/ 2544811 w 9145496"/>
              <a:gd name="connsiteY1909" fmla="*/ 0 h 3841500"/>
              <a:gd name="connsiteX1910" fmla="*/ 2232812 w 9145496"/>
              <a:gd name="connsiteY1910" fmla="*/ 0 h 3841500"/>
              <a:gd name="connsiteX1911" fmla="*/ 2281552 w 9145496"/>
              <a:gd name="connsiteY1911" fmla="*/ 48750 h 3841500"/>
              <a:gd name="connsiteX1912" fmla="*/ 2232812 w 9145496"/>
              <a:gd name="connsiteY1912" fmla="*/ 97500 h 3841500"/>
              <a:gd name="connsiteX1913" fmla="*/ 2184064 w 9145496"/>
              <a:gd name="connsiteY1913" fmla="*/ 48750 h 3841500"/>
              <a:gd name="connsiteX1914" fmla="*/ 2232812 w 9145496"/>
              <a:gd name="connsiteY1914" fmla="*/ 0 h 3841500"/>
              <a:gd name="connsiteX1915" fmla="*/ 1920809 w 9145496"/>
              <a:gd name="connsiteY1915" fmla="*/ 0 h 3841500"/>
              <a:gd name="connsiteX1916" fmla="*/ 1969559 w 9145496"/>
              <a:gd name="connsiteY1916" fmla="*/ 48750 h 3841500"/>
              <a:gd name="connsiteX1917" fmla="*/ 1920809 w 9145496"/>
              <a:gd name="connsiteY1917" fmla="*/ 97500 h 3841500"/>
              <a:gd name="connsiteX1918" fmla="*/ 1872058 w 9145496"/>
              <a:gd name="connsiteY1918" fmla="*/ 48750 h 3841500"/>
              <a:gd name="connsiteX1919" fmla="*/ 1920809 w 9145496"/>
              <a:gd name="connsiteY1919" fmla="*/ 0 h 3841500"/>
              <a:gd name="connsiteX1920" fmla="*/ 1608808 w 9145496"/>
              <a:gd name="connsiteY1920" fmla="*/ 0 h 3841500"/>
              <a:gd name="connsiteX1921" fmla="*/ 1657556 w 9145496"/>
              <a:gd name="connsiteY1921" fmla="*/ 48750 h 3841500"/>
              <a:gd name="connsiteX1922" fmla="*/ 1608808 w 9145496"/>
              <a:gd name="connsiteY1922" fmla="*/ 97500 h 3841500"/>
              <a:gd name="connsiteX1923" fmla="*/ 1560056 w 9145496"/>
              <a:gd name="connsiteY1923" fmla="*/ 48750 h 3841500"/>
              <a:gd name="connsiteX1924" fmla="*/ 1608808 w 9145496"/>
              <a:gd name="connsiteY1924" fmla="*/ 0 h 3841500"/>
              <a:gd name="connsiteX1925" fmla="*/ 1296806 w 9145496"/>
              <a:gd name="connsiteY1925" fmla="*/ 0 h 3841500"/>
              <a:gd name="connsiteX1926" fmla="*/ 1345554 w 9145496"/>
              <a:gd name="connsiteY1926" fmla="*/ 48750 h 3841500"/>
              <a:gd name="connsiteX1927" fmla="*/ 1296806 w 9145496"/>
              <a:gd name="connsiteY1927" fmla="*/ 97500 h 3841500"/>
              <a:gd name="connsiteX1928" fmla="*/ 1248061 w 9145496"/>
              <a:gd name="connsiteY1928" fmla="*/ 48750 h 3841500"/>
              <a:gd name="connsiteX1929" fmla="*/ 1296806 w 9145496"/>
              <a:gd name="connsiteY1929" fmla="*/ 0 h 3841500"/>
              <a:gd name="connsiteX1930" fmla="*/ 984813 w 9145496"/>
              <a:gd name="connsiteY1930" fmla="*/ 0 h 3841500"/>
              <a:gd name="connsiteX1931" fmla="*/ 1033563 w 9145496"/>
              <a:gd name="connsiteY1931" fmla="*/ 48750 h 3841500"/>
              <a:gd name="connsiteX1932" fmla="*/ 984813 w 9145496"/>
              <a:gd name="connsiteY1932" fmla="*/ 97500 h 3841500"/>
              <a:gd name="connsiteX1933" fmla="*/ 936066 w 9145496"/>
              <a:gd name="connsiteY1933" fmla="*/ 48750 h 3841500"/>
              <a:gd name="connsiteX1934" fmla="*/ 984813 w 9145496"/>
              <a:gd name="connsiteY1934" fmla="*/ 0 h 3841500"/>
              <a:gd name="connsiteX1935" fmla="*/ 672825 w 9145496"/>
              <a:gd name="connsiteY1935" fmla="*/ 0 h 3841500"/>
              <a:gd name="connsiteX1936" fmla="*/ 721574 w 9145496"/>
              <a:gd name="connsiteY1936" fmla="*/ 48750 h 3841500"/>
              <a:gd name="connsiteX1937" fmla="*/ 672825 w 9145496"/>
              <a:gd name="connsiteY1937" fmla="*/ 97500 h 3841500"/>
              <a:gd name="connsiteX1938" fmla="*/ 624074 w 9145496"/>
              <a:gd name="connsiteY1938" fmla="*/ 48750 h 3841500"/>
              <a:gd name="connsiteX1939" fmla="*/ 672825 w 9145496"/>
              <a:gd name="connsiteY1939" fmla="*/ 0 h 3841500"/>
              <a:gd name="connsiteX1940" fmla="*/ 360805 w 9145496"/>
              <a:gd name="connsiteY1940" fmla="*/ 0 h 3841500"/>
              <a:gd name="connsiteX1941" fmla="*/ 409558 w 9145496"/>
              <a:gd name="connsiteY1941" fmla="*/ 48750 h 3841500"/>
              <a:gd name="connsiteX1942" fmla="*/ 360805 w 9145496"/>
              <a:gd name="connsiteY1942" fmla="*/ 97500 h 3841500"/>
              <a:gd name="connsiteX1943" fmla="*/ 312062 w 9145496"/>
              <a:gd name="connsiteY1943" fmla="*/ 48750 h 3841500"/>
              <a:gd name="connsiteX1944" fmla="*/ 360805 w 9145496"/>
              <a:gd name="connsiteY1944" fmla="*/ 0 h 3841500"/>
              <a:gd name="connsiteX1945" fmla="*/ 48805 w 9145496"/>
              <a:gd name="connsiteY1945" fmla="*/ 0 h 3841500"/>
              <a:gd name="connsiteX1946" fmla="*/ 97555 w 9145496"/>
              <a:gd name="connsiteY1946" fmla="*/ 48750 h 3841500"/>
              <a:gd name="connsiteX1947" fmla="*/ 48805 w 9145496"/>
              <a:gd name="connsiteY1947" fmla="*/ 97500 h 3841500"/>
              <a:gd name="connsiteX1948" fmla="*/ 55 w 9145496"/>
              <a:gd name="connsiteY1948" fmla="*/ 48750 h 3841500"/>
              <a:gd name="connsiteX1949" fmla="*/ 48805 w 9145496"/>
              <a:gd name="connsiteY1949" fmla="*/ 0 h 3841500"/>
            </a:gdLst>
            <a:ahLst/>
            <a:cxnLst/>
            <a:rect l="l" t="t" r="r" b="b"/>
            <a:pathLst>
              <a:path w="9145496" h="3841500">
                <a:moveTo>
                  <a:pt x="9096746" y="3744000"/>
                </a:moveTo>
                <a:cubicBezTo>
                  <a:pt x="9123670" y="3744000"/>
                  <a:pt x="9145496" y="3765826"/>
                  <a:pt x="9145496" y="3792750"/>
                </a:cubicBezTo>
                <a:cubicBezTo>
                  <a:pt x="9145496" y="3819674"/>
                  <a:pt x="9123670" y="3841500"/>
                  <a:pt x="9096746" y="3841500"/>
                </a:cubicBezTo>
                <a:cubicBezTo>
                  <a:pt x="9069822" y="3841500"/>
                  <a:pt x="9047996" y="3819674"/>
                  <a:pt x="9047996" y="3792750"/>
                </a:cubicBezTo>
                <a:cubicBezTo>
                  <a:pt x="9047996" y="3765826"/>
                  <a:pt x="9069822" y="3744000"/>
                  <a:pt x="9096746" y="3744000"/>
                </a:cubicBezTo>
                <a:close/>
                <a:moveTo>
                  <a:pt x="8784746" y="3744000"/>
                </a:moveTo>
                <a:cubicBezTo>
                  <a:pt x="8811670" y="3744000"/>
                  <a:pt x="8833496" y="3765826"/>
                  <a:pt x="8833496" y="3792750"/>
                </a:cubicBezTo>
                <a:cubicBezTo>
                  <a:pt x="8833496" y="3819674"/>
                  <a:pt x="8811670" y="3841500"/>
                  <a:pt x="8784746" y="3841500"/>
                </a:cubicBezTo>
                <a:cubicBezTo>
                  <a:pt x="8757822" y="3841500"/>
                  <a:pt x="8735996" y="3819674"/>
                  <a:pt x="8735996" y="3792750"/>
                </a:cubicBezTo>
                <a:cubicBezTo>
                  <a:pt x="8735996" y="3765826"/>
                  <a:pt x="8757822" y="3744000"/>
                  <a:pt x="8784746" y="3744000"/>
                </a:cubicBezTo>
                <a:close/>
                <a:moveTo>
                  <a:pt x="8472746" y="3744000"/>
                </a:moveTo>
                <a:cubicBezTo>
                  <a:pt x="8499670" y="3744000"/>
                  <a:pt x="8521496" y="3765826"/>
                  <a:pt x="8521496" y="3792750"/>
                </a:cubicBezTo>
                <a:cubicBezTo>
                  <a:pt x="8521496" y="3819674"/>
                  <a:pt x="8499670" y="3841500"/>
                  <a:pt x="8472746" y="3841500"/>
                </a:cubicBezTo>
                <a:cubicBezTo>
                  <a:pt x="8445822" y="3841500"/>
                  <a:pt x="8423996" y="3819674"/>
                  <a:pt x="8423996" y="3792750"/>
                </a:cubicBezTo>
                <a:cubicBezTo>
                  <a:pt x="8423996" y="3765826"/>
                  <a:pt x="8445822" y="3744000"/>
                  <a:pt x="8472746" y="3744000"/>
                </a:cubicBezTo>
                <a:close/>
                <a:moveTo>
                  <a:pt x="8160746" y="3744000"/>
                </a:moveTo>
                <a:cubicBezTo>
                  <a:pt x="8187670" y="3744000"/>
                  <a:pt x="8209496" y="3765826"/>
                  <a:pt x="8209496" y="3792750"/>
                </a:cubicBezTo>
                <a:cubicBezTo>
                  <a:pt x="8209496" y="3819674"/>
                  <a:pt x="8187670" y="3841500"/>
                  <a:pt x="8160746" y="3841500"/>
                </a:cubicBezTo>
                <a:cubicBezTo>
                  <a:pt x="8133822" y="3841500"/>
                  <a:pt x="8111996" y="3819674"/>
                  <a:pt x="8111996" y="3792750"/>
                </a:cubicBezTo>
                <a:cubicBezTo>
                  <a:pt x="8111996" y="3765826"/>
                  <a:pt x="8133822" y="3744000"/>
                  <a:pt x="8160746" y="3744000"/>
                </a:cubicBezTo>
                <a:close/>
                <a:moveTo>
                  <a:pt x="7848746" y="3744000"/>
                </a:moveTo>
                <a:cubicBezTo>
                  <a:pt x="7875670" y="3744000"/>
                  <a:pt x="7897496" y="3765826"/>
                  <a:pt x="7897496" y="3792750"/>
                </a:cubicBezTo>
                <a:cubicBezTo>
                  <a:pt x="7897496" y="3819674"/>
                  <a:pt x="7875670" y="3841500"/>
                  <a:pt x="7848746" y="3841500"/>
                </a:cubicBezTo>
                <a:cubicBezTo>
                  <a:pt x="7821822" y="3841500"/>
                  <a:pt x="7799996" y="3819674"/>
                  <a:pt x="7799996" y="3792750"/>
                </a:cubicBezTo>
                <a:cubicBezTo>
                  <a:pt x="7799996" y="3765826"/>
                  <a:pt x="7821822" y="3744000"/>
                  <a:pt x="7848746" y="3744000"/>
                </a:cubicBezTo>
                <a:close/>
                <a:moveTo>
                  <a:pt x="7536746" y="3744000"/>
                </a:moveTo>
                <a:cubicBezTo>
                  <a:pt x="7563670" y="3744000"/>
                  <a:pt x="7585496" y="3765826"/>
                  <a:pt x="7585496" y="3792750"/>
                </a:cubicBezTo>
                <a:cubicBezTo>
                  <a:pt x="7585496" y="3819674"/>
                  <a:pt x="7563670" y="3841500"/>
                  <a:pt x="7536746" y="3841500"/>
                </a:cubicBezTo>
                <a:cubicBezTo>
                  <a:pt x="7509822" y="3841500"/>
                  <a:pt x="7487996" y="3819674"/>
                  <a:pt x="7487996" y="3792750"/>
                </a:cubicBezTo>
                <a:cubicBezTo>
                  <a:pt x="7487996" y="3765826"/>
                  <a:pt x="7509822" y="3744000"/>
                  <a:pt x="7536746" y="3744000"/>
                </a:cubicBezTo>
                <a:close/>
                <a:moveTo>
                  <a:pt x="7224746" y="3744000"/>
                </a:moveTo>
                <a:cubicBezTo>
                  <a:pt x="7251670" y="3744000"/>
                  <a:pt x="7273496" y="3765826"/>
                  <a:pt x="7273496" y="3792750"/>
                </a:cubicBezTo>
                <a:cubicBezTo>
                  <a:pt x="7273496" y="3819674"/>
                  <a:pt x="7251670" y="3841500"/>
                  <a:pt x="7224746" y="3841500"/>
                </a:cubicBezTo>
                <a:cubicBezTo>
                  <a:pt x="7197822" y="3841500"/>
                  <a:pt x="7175996" y="3819674"/>
                  <a:pt x="7175996" y="3792750"/>
                </a:cubicBezTo>
                <a:cubicBezTo>
                  <a:pt x="7175996" y="3765826"/>
                  <a:pt x="7197822" y="3744000"/>
                  <a:pt x="7224746" y="3744000"/>
                </a:cubicBezTo>
                <a:close/>
                <a:moveTo>
                  <a:pt x="6912746" y="3744000"/>
                </a:moveTo>
                <a:cubicBezTo>
                  <a:pt x="6939670" y="3744000"/>
                  <a:pt x="6961496" y="3765826"/>
                  <a:pt x="6961496" y="3792750"/>
                </a:cubicBezTo>
                <a:cubicBezTo>
                  <a:pt x="6961496" y="3819674"/>
                  <a:pt x="6939670" y="3841500"/>
                  <a:pt x="6912746" y="3841500"/>
                </a:cubicBezTo>
                <a:cubicBezTo>
                  <a:pt x="6885822" y="3841500"/>
                  <a:pt x="6863996" y="3819674"/>
                  <a:pt x="6863996" y="3792750"/>
                </a:cubicBezTo>
                <a:cubicBezTo>
                  <a:pt x="6863996" y="3765826"/>
                  <a:pt x="6885822" y="3744000"/>
                  <a:pt x="6912746" y="3744000"/>
                </a:cubicBezTo>
                <a:close/>
                <a:moveTo>
                  <a:pt x="6600746" y="3744000"/>
                </a:moveTo>
                <a:cubicBezTo>
                  <a:pt x="6627670" y="3744000"/>
                  <a:pt x="6649496" y="3765826"/>
                  <a:pt x="6649496" y="3792750"/>
                </a:cubicBezTo>
                <a:cubicBezTo>
                  <a:pt x="6649496" y="3819674"/>
                  <a:pt x="6627670" y="3841500"/>
                  <a:pt x="6600746" y="3841500"/>
                </a:cubicBezTo>
                <a:cubicBezTo>
                  <a:pt x="6573822" y="3841500"/>
                  <a:pt x="6551996" y="3819674"/>
                  <a:pt x="6551996" y="3792750"/>
                </a:cubicBezTo>
                <a:cubicBezTo>
                  <a:pt x="6551996" y="3765826"/>
                  <a:pt x="6573822" y="3744000"/>
                  <a:pt x="6600746" y="3744000"/>
                </a:cubicBezTo>
                <a:close/>
                <a:moveTo>
                  <a:pt x="6288746" y="3744000"/>
                </a:moveTo>
                <a:cubicBezTo>
                  <a:pt x="6315670" y="3744000"/>
                  <a:pt x="6337496" y="3765826"/>
                  <a:pt x="6337496" y="3792750"/>
                </a:cubicBezTo>
                <a:cubicBezTo>
                  <a:pt x="6337496" y="3819674"/>
                  <a:pt x="6315670" y="3841500"/>
                  <a:pt x="6288746" y="3841500"/>
                </a:cubicBezTo>
                <a:cubicBezTo>
                  <a:pt x="6261822" y="3841500"/>
                  <a:pt x="6239996" y="3819674"/>
                  <a:pt x="6239996" y="3792750"/>
                </a:cubicBezTo>
                <a:cubicBezTo>
                  <a:pt x="6239996" y="3765826"/>
                  <a:pt x="6261822" y="3744000"/>
                  <a:pt x="6288746" y="3744000"/>
                </a:cubicBezTo>
                <a:close/>
                <a:moveTo>
                  <a:pt x="5976746" y="3744000"/>
                </a:moveTo>
                <a:cubicBezTo>
                  <a:pt x="6003670" y="3744000"/>
                  <a:pt x="6025496" y="3765826"/>
                  <a:pt x="6025496" y="3792750"/>
                </a:cubicBezTo>
                <a:cubicBezTo>
                  <a:pt x="6025496" y="3819674"/>
                  <a:pt x="6003670" y="3841500"/>
                  <a:pt x="5976746" y="3841500"/>
                </a:cubicBezTo>
                <a:cubicBezTo>
                  <a:pt x="5949822" y="3841500"/>
                  <a:pt x="5927996" y="3819674"/>
                  <a:pt x="5927996" y="3792750"/>
                </a:cubicBezTo>
                <a:cubicBezTo>
                  <a:pt x="5927996" y="3765826"/>
                  <a:pt x="5949822" y="3744000"/>
                  <a:pt x="5976746" y="3744000"/>
                </a:cubicBezTo>
                <a:close/>
                <a:moveTo>
                  <a:pt x="5664746" y="3744000"/>
                </a:moveTo>
                <a:cubicBezTo>
                  <a:pt x="5691670" y="3744000"/>
                  <a:pt x="5713496" y="3765826"/>
                  <a:pt x="5713496" y="3792750"/>
                </a:cubicBezTo>
                <a:cubicBezTo>
                  <a:pt x="5713496" y="3819674"/>
                  <a:pt x="5691670" y="3841500"/>
                  <a:pt x="5664746" y="3841500"/>
                </a:cubicBezTo>
                <a:cubicBezTo>
                  <a:pt x="5637822" y="3841500"/>
                  <a:pt x="5615996" y="3819674"/>
                  <a:pt x="5615996" y="3792750"/>
                </a:cubicBezTo>
                <a:cubicBezTo>
                  <a:pt x="5615996" y="3765826"/>
                  <a:pt x="5637822" y="3744000"/>
                  <a:pt x="5664746" y="3744000"/>
                </a:cubicBezTo>
                <a:close/>
                <a:moveTo>
                  <a:pt x="5352746" y="3744000"/>
                </a:moveTo>
                <a:cubicBezTo>
                  <a:pt x="5379670" y="3744000"/>
                  <a:pt x="5401496" y="3765826"/>
                  <a:pt x="5401496" y="3792750"/>
                </a:cubicBezTo>
                <a:cubicBezTo>
                  <a:pt x="5401496" y="3819674"/>
                  <a:pt x="5379670" y="3841500"/>
                  <a:pt x="5352746" y="3841500"/>
                </a:cubicBezTo>
                <a:cubicBezTo>
                  <a:pt x="5325822" y="3841500"/>
                  <a:pt x="5303996" y="3819674"/>
                  <a:pt x="5303996" y="3792750"/>
                </a:cubicBezTo>
                <a:cubicBezTo>
                  <a:pt x="5303996" y="3765826"/>
                  <a:pt x="5325822" y="3744000"/>
                  <a:pt x="5352746" y="3744000"/>
                </a:cubicBezTo>
                <a:close/>
                <a:moveTo>
                  <a:pt x="5040746" y="3744000"/>
                </a:moveTo>
                <a:cubicBezTo>
                  <a:pt x="5067670" y="3744000"/>
                  <a:pt x="5089496" y="3765826"/>
                  <a:pt x="5089496" y="3792750"/>
                </a:cubicBezTo>
                <a:cubicBezTo>
                  <a:pt x="5089496" y="3819674"/>
                  <a:pt x="5067670" y="3841500"/>
                  <a:pt x="5040746" y="3841500"/>
                </a:cubicBezTo>
                <a:cubicBezTo>
                  <a:pt x="5013822" y="3841500"/>
                  <a:pt x="4991996" y="3819674"/>
                  <a:pt x="4991996" y="3792750"/>
                </a:cubicBezTo>
                <a:cubicBezTo>
                  <a:pt x="4991996" y="3765826"/>
                  <a:pt x="5013822" y="3744000"/>
                  <a:pt x="5040746" y="3744000"/>
                </a:cubicBezTo>
                <a:close/>
                <a:moveTo>
                  <a:pt x="4728746" y="3744000"/>
                </a:moveTo>
                <a:cubicBezTo>
                  <a:pt x="4755670" y="3744000"/>
                  <a:pt x="4777496" y="3765826"/>
                  <a:pt x="4777496" y="3792750"/>
                </a:cubicBezTo>
                <a:cubicBezTo>
                  <a:pt x="4777496" y="3819674"/>
                  <a:pt x="4755670" y="3841500"/>
                  <a:pt x="4728746" y="3841500"/>
                </a:cubicBezTo>
                <a:cubicBezTo>
                  <a:pt x="4701822" y="3841500"/>
                  <a:pt x="4679996" y="3819674"/>
                  <a:pt x="4679996" y="3792750"/>
                </a:cubicBezTo>
                <a:cubicBezTo>
                  <a:pt x="4679996" y="3765826"/>
                  <a:pt x="4701822" y="3744000"/>
                  <a:pt x="4728746" y="3744000"/>
                </a:cubicBezTo>
                <a:close/>
                <a:moveTo>
                  <a:pt x="4416746" y="3744000"/>
                </a:moveTo>
                <a:cubicBezTo>
                  <a:pt x="4443670" y="3744000"/>
                  <a:pt x="4465496" y="3765826"/>
                  <a:pt x="4465496" y="3792750"/>
                </a:cubicBezTo>
                <a:cubicBezTo>
                  <a:pt x="4465496" y="3819674"/>
                  <a:pt x="4443670" y="3841500"/>
                  <a:pt x="4416746" y="3841500"/>
                </a:cubicBezTo>
                <a:cubicBezTo>
                  <a:pt x="4389822" y="3841500"/>
                  <a:pt x="4367996" y="3819674"/>
                  <a:pt x="4367996" y="3792750"/>
                </a:cubicBezTo>
                <a:cubicBezTo>
                  <a:pt x="4367996" y="3765826"/>
                  <a:pt x="4389822" y="3744000"/>
                  <a:pt x="4416746" y="3744000"/>
                </a:cubicBezTo>
                <a:close/>
                <a:moveTo>
                  <a:pt x="4104746" y="3744000"/>
                </a:moveTo>
                <a:cubicBezTo>
                  <a:pt x="4131670" y="3744000"/>
                  <a:pt x="4153496" y="3765826"/>
                  <a:pt x="4153496" y="3792750"/>
                </a:cubicBezTo>
                <a:cubicBezTo>
                  <a:pt x="4153496" y="3819674"/>
                  <a:pt x="4131670" y="3841500"/>
                  <a:pt x="4104746" y="3841500"/>
                </a:cubicBezTo>
                <a:cubicBezTo>
                  <a:pt x="4077822" y="3841500"/>
                  <a:pt x="4055996" y="3819674"/>
                  <a:pt x="4055996" y="3792750"/>
                </a:cubicBezTo>
                <a:cubicBezTo>
                  <a:pt x="4055996" y="3765826"/>
                  <a:pt x="4077822" y="3744000"/>
                  <a:pt x="4104746" y="3744000"/>
                </a:cubicBezTo>
                <a:close/>
                <a:moveTo>
                  <a:pt x="3792746" y="3744000"/>
                </a:moveTo>
                <a:cubicBezTo>
                  <a:pt x="3819670" y="3744000"/>
                  <a:pt x="3841496" y="3765826"/>
                  <a:pt x="3841496" y="3792750"/>
                </a:cubicBezTo>
                <a:cubicBezTo>
                  <a:pt x="3841496" y="3819674"/>
                  <a:pt x="3819670" y="3841500"/>
                  <a:pt x="3792746" y="3841500"/>
                </a:cubicBezTo>
                <a:cubicBezTo>
                  <a:pt x="3765822" y="3841500"/>
                  <a:pt x="3743996" y="3819674"/>
                  <a:pt x="3743996" y="3792750"/>
                </a:cubicBezTo>
                <a:cubicBezTo>
                  <a:pt x="3743996" y="3765826"/>
                  <a:pt x="3765822" y="3744000"/>
                  <a:pt x="3792746" y="3744000"/>
                </a:cubicBezTo>
                <a:close/>
                <a:moveTo>
                  <a:pt x="3480746" y="3744000"/>
                </a:moveTo>
                <a:cubicBezTo>
                  <a:pt x="3507670" y="3744000"/>
                  <a:pt x="3529496" y="3765826"/>
                  <a:pt x="3529496" y="3792750"/>
                </a:cubicBezTo>
                <a:cubicBezTo>
                  <a:pt x="3529496" y="3819674"/>
                  <a:pt x="3507670" y="3841500"/>
                  <a:pt x="3480746" y="3841500"/>
                </a:cubicBezTo>
                <a:cubicBezTo>
                  <a:pt x="3453822" y="3841500"/>
                  <a:pt x="3431996" y="3819674"/>
                  <a:pt x="3431996" y="3792750"/>
                </a:cubicBezTo>
                <a:cubicBezTo>
                  <a:pt x="3431996" y="3765826"/>
                  <a:pt x="3453822" y="3744000"/>
                  <a:pt x="3480746" y="3744000"/>
                </a:cubicBezTo>
                <a:close/>
                <a:moveTo>
                  <a:pt x="3168747" y="3744000"/>
                </a:moveTo>
                <a:cubicBezTo>
                  <a:pt x="3195671" y="3744000"/>
                  <a:pt x="3217497" y="3765826"/>
                  <a:pt x="3217497" y="3792750"/>
                </a:cubicBezTo>
                <a:cubicBezTo>
                  <a:pt x="3217497" y="3819674"/>
                  <a:pt x="3195671" y="3841500"/>
                  <a:pt x="3168747" y="3841500"/>
                </a:cubicBezTo>
                <a:cubicBezTo>
                  <a:pt x="3141822" y="3841500"/>
                  <a:pt x="3119996" y="3819674"/>
                  <a:pt x="3119996" y="3792750"/>
                </a:cubicBezTo>
                <a:cubicBezTo>
                  <a:pt x="3119996" y="3765826"/>
                  <a:pt x="3141822" y="3744000"/>
                  <a:pt x="3168747" y="3744000"/>
                </a:cubicBezTo>
                <a:close/>
                <a:moveTo>
                  <a:pt x="2856746" y="3744000"/>
                </a:moveTo>
                <a:cubicBezTo>
                  <a:pt x="2883671" y="3744000"/>
                  <a:pt x="2905497" y="3765826"/>
                  <a:pt x="2905497" y="3792750"/>
                </a:cubicBezTo>
                <a:cubicBezTo>
                  <a:pt x="2905497" y="3819674"/>
                  <a:pt x="2883671" y="3841500"/>
                  <a:pt x="2856746" y="3841500"/>
                </a:cubicBezTo>
                <a:cubicBezTo>
                  <a:pt x="2829822" y="3841500"/>
                  <a:pt x="2807996" y="3819674"/>
                  <a:pt x="2807996" y="3792750"/>
                </a:cubicBezTo>
                <a:cubicBezTo>
                  <a:pt x="2807996" y="3765826"/>
                  <a:pt x="2829822" y="3744000"/>
                  <a:pt x="2856746" y="3744000"/>
                </a:cubicBezTo>
                <a:close/>
                <a:moveTo>
                  <a:pt x="2544750" y="3744000"/>
                </a:moveTo>
                <a:cubicBezTo>
                  <a:pt x="2571674" y="3744000"/>
                  <a:pt x="2593500" y="3765826"/>
                  <a:pt x="2593500" y="3792750"/>
                </a:cubicBezTo>
                <a:cubicBezTo>
                  <a:pt x="2593500" y="3819674"/>
                  <a:pt x="2571674" y="3841500"/>
                  <a:pt x="2544750" y="3841500"/>
                </a:cubicBezTo>
                <a:cubicBezTo>
                  <a:pt x="2517826" y="3841500"/>
                  <a:pt x="2496000" y="3819674"/>
                  <a:pt x="2496000" y="3792750"/>
                </a:cubicBezTo>
                <a:cubicBezTo>
                  <a:pt x="2496000" y="3765826"/>
                  <a:pt x="2517826" y="3744000"/>
                  <a:pt x="2544750" y="3744000"/>
                </a:cubicBezTo>
                <a:close/>
                <a:moveTo>
                  <a:pt x="2232750" y="3744000"/>
                </a:moveTo>
                <a:cubicBezTo>
                  <a:pt x="2259674" y="3744000"/>
                  <a:pt x="2281500" y="3765826"/>
                  <a:pt x="2281500" y="3792750"/>
                </a:cubicBezTo>
                <a:cubicBezTo>
                  <a:pt x="2281500" y="3819674"/>
                  <a:pt x="2259674" y="3841500"/>
                  <a:pt x="2232750" y="3841500"/>
                </a:cubicBezTo>
                <a:cubicBezTo>
                  <a:pt x="2205827" y="3841500"/>
                  <a:pt x="2184001" y="3819674"/>
                  <a:pt x="2184001" y="3792750"/>
                </a:cubicBezTo>
                <a:cubicBezTo>
                  <a:pt x="2184001" y="3765826"/>
                  <a:pt x="2205827" y="3744000"/>
                  <a:pt x="2232750" y="3744000"/>
                </a:cubicBezTo>
                <a:close/>
                <a:moveTo>
                  <a:pt x="1920751" y="3744000"/>
                </a:moveTo>
                <a:cubicBezTo>
                  <a:pt x="1947674" y="3744000"/>
                  <a:pt x="1969500" y="3765826"/>
                  <a:pt x="1969500" y="3792750"/>
                </a:cubicBezTo>
                <a:cubicBezTo>
                  <a:pt x="1969500" y="3819674"/>
                  <a:pt x="1947674" y="3841500"/>
                  <a:pt x="1920751" y="3841500"/>
                </a:cubicBezTo>
                <a:cubicBezTo>
                  <a:pt x="1893826" y="3841500"/>
                  <a:pt x="1872000" y="3819674"/>
                  <a:pt x="1872000" y="3792750"/>
                </a:cubicBezTo>
                <a:cubicBezTo>
                  <a:pt x="1872000" y="3765826"/>
                  <a:pt x="1893826" y="3744000"/>
                  <a:pt x="1920751" y="3744000"/>
                </a:cubicBezTo>
                <a:close/>
                <a:moveTo>
                  <a:pt x="1608750" y="3744000"/>
                </a:moveTo>
                <a:cubicBezTo>
                  <a:pt x="1635673" y="3744000"/>
                  <a:pt x="1657501" y="3765826"/>
                  <a:pt x="1657501" y="3792750"/>
                </a:cubicBezTo>
                <a:cubicBezTo>
                  <a:pt x="1657501" y="3819674"/>
                  <a:pt x="1635673" y="3841500"/>
                  <a:pt x="1608750" y="3841500"/>
                </a:cubicBezTo>
                <a:cubicBezTo>
                  <a:pt x="1581828" y="3841500"/>
                  <a:pt x="1560000" y="3819674"/>
                  <a:pt x="1560000" y="3792750"/>
                </a:cubicBezTo>
                <a:cubicBezTo>
                  <a:pt x="1560000" y="3765826"/>
                  <a:pt x="1581828" y="3744000"/>
                  <a:pt x="1608750" y="3744000"/>
                </a:cubicBezTo>
                <a:close/>
                <a:moveTo>
                  <a:pt x="1296750" y="3744000"/>
                </a:moveTo>
                <a:cubicBezTo>
                  <a:pt x="1323675" y="3744000"/>
                  <a:pt x="1345501" y="3765826"/>
                  <a:pt x="1345501" y="3792750"/>
                </a:cubicBezTo>
                <a:cubicBezTo>
                  <a:pt x="1345501" y="3819674"/>
                  <a:pt x="1323675" y="3841500"/>
                  <a:pt x="1296750" y="3841500"/>
                </a:cubicBezTo>
                <a:cubicBezTo>
                  <a:pt x="1269826" y="3841500"/>
                  <a:pt x="1248000" y="3819674"/>
                  <a:pt x="1248000" y="3792750"/>
                </a:cubicBezTo>
                <a:cubicBezTo>
                  <a:pt x="1248000" y="3765826"/>
                  <a:pt x="1269826" y="3744000"/>
                  <a:pt x="1296750" y="3744000"/>
                </a:cubicBezTo>
                <a:close/>
                <a:moveTo>
                  <a:pt x="984752" y="3744000"/>
                </a:moveTo>
                <a:cubicBezTo>
                  <a:pt x="1011674" y="3744000"/>
                  <a:pt x="1033501" y="3765826"/>
                  <a:pt x="1033501" y="3792750"/>
                </a:cubicBezTo>
                <a:cubicBezTo>
                  <a:pt x="1033501" y="3819674"/>
                  <a:pt x="1011674" y="3841500"/>
                  <a:pt x="984752" y="3841500"/>
                </a:cubicBezTo>
                <a:cubicBezTo>
                  <a:pt x="957827" y="3841500"/>
                  <a:pt x="936001" y="3819674"/>
                  <a:pt x="936001" y="3792750"/>
                </a:cubicBezTo>
                <a:cubicBezTo>
                  <a:pt x="936001" y="3765826"/>
                  <a:pt x="957827" y="3744000"/>
                  <a:pt x="984752" y="3744000"/>
                </a:cubicBezTo>
                <a:close/>
                <a:moveTo>
                  <a:pt x="672752" y="3744000"/>
                </a:moveTo>
                <a:cubicBezTo>
                  <a:pt x="699676" y="3744000"/>
                  <a:pt x="721502" y="3765826"/>
                  <a:pt x="721502" y="3792750"/>
                </a:cubicBezTo>
                <a:cubicBezTo>
                  <a:pt x="721502" y="3819674"/>
                  <a:pt x="699676" y="3841500"/>
                  <a:pt x="672752" y="3841500"/>
                </a:cubicBezTo>
                <a:cubicBezTo>
                  <a:pt x="645829" y="3841500"/>
                  <a:pt x="624003" y="3819674"/>
                  <a:pt x="624003" y="3792750"/>
                </a:cubicBezTo>
                <a:cubicBezTo>
                  <a:pt x="624003" y="3765826"/>
                  <a:pt x="645829" y="3744000"/>
                  <a:pt x="672752" y="3744000"/>
                </a:cubicBezTo>
                <a:close/>
                <a:moveTo>
                  <a:pt x="360750" y="3744000"/>
                </a:moveTo>
                <a:cubicBezTo>
                  <a:pt x="387675" y="3744000"/>
                  <a:pt x="409501" y="3765826"/>
                  <a:pt x="409501" y="3792750"/>
                </a:cubicBezTo>
                <a:cubicBezTo>
                  <a:pt x="409501" y="3819674"/>
                  <a:pt x="387675" y="3841500"/>
                  <a:pt x="360750" y="3841500"/>
                </a:cubicBezTo>
                <a:cubicBezTo>
                  <a:pt x="333826" y="3841500"/>
                  <a:pt x="312001" y="3819674"/>
                  <a:pt x="312001" y="3792750"/>
                </a:cubicBezTo>
                <a:cubicBezTo>
                  <a:pt x="312001" y="3765826"/>
                  <a:pt x="333826" y="3744000"/>
                  <a:pt x="360750" y="3744000"/>
                </a:cubicBezTo>
                <a:close/>
                <a:moveTo>
                  <a:pt x="48751" y="3744000"/>
                </a:moveTo>
                <a:cubicBezTo>
                  <a:pt x="75675" y="3744000"/>
                  <a:pt x="97501" y="3765826"/>
                  <a:pt x="97501" y="3792750"/>
                </a:cubicBezTo>
                <a:cubicBezTo>
                  <a:pt x="97501" y="3819674"/>
                  <a:pt x="75675" y="3841500"/>
                  <a:pt x="48751" y="3841500"/>
                </a:cubicBezTo>
                <a:cubicBezTo>
                  <a:pt x="21827" y="3841500"/>
                  <a:pt x="0" y="3819674"/>
                  <a:pt x="0" y="3792750"/>
                </a:cubicBezTo>
                <a:cubicBezTo>
                  <a:pt x="0" y="3765826"/>
                  <a:pt x="21827" y="3744000"/>
                  <a:pt x="48751" y="3744000"/>
                </a:cubicBezTo>
                <a:close/>
                <a:moveTo>
                  <a:pt x="9096746" y="3432000"/>
                </a:moveTo>
                <a:cubicBezTo>
                  <a:pt x="9123670" y="3432000"/>
                  <a:pt x="9145496" y="3453826"/>
                  <a:pt x="9145496" y="3480750"/>
                </a:cubicBezTo>
                <a:cubicBezTo>
                  <a:pt x="9145496" y="3507674"/>
                  <a:pt x="9123670" y="3529500"/>
                  <a:pt x="9096746" y="3529500"/>
                </a:cubicBezTo>
                <a:cubicBezTo>
                  <a:pt x="9069822" y="3529500"/>
                  <a:pt x="9047996" y="3507674"/>
                  <a:pt x="9047996" y="3480750"/>
                </a:cubicBezTo>
                <a:cubicBezTo>
                  <a:pt x="9047996" y="3453826"/>
                  <a:pt x="9069822" y="3432000"/>
                  <a:pt x="9096746" y="3432000"/>
                </a:cubicBezTo>
                <a:close/>
                <a:moveTo>
                  <a:pt x="8784746" y="3432000"/>
                </a:moveTo>
                <a:cubicBezTo>
                  <a:pt x="8811670" y="3432000"/>
                  <a:pt x="8833496" y="3453826"/>
                  <a:pt x="8833496" y="3480750"/>
                </a:cubicBezTo>
                <a:cubicBezTo>
                  <a:pt x="8833496" y="3507674"/>
                  <a:pt x="8811670" y="3529500"/>
                  <a:pt x="8784746" y="3529500"/>
                </a:cubicBezTo>
                <a:cubicBezTo>
                  <a:pt x="8757822" y="3529500"/>
                  <a:pt x="8735996" y="3507674"/>
                  <a:pt x="8735996" y="3480750"/>
                </a:cubicBezTo>
                <a:cubicBezTo>
                  <a:pt x="8735996" y="3453826"/>
                  <a:pt x="8757822" y="3432000"/>
                  <a:pt x="8784746" y="3432000"/>
                </a:cubicBezTo>
                <a:close/>
                <a:moveTo>
                  <a:pt x="8472746" y="3432000"/>
                </a:moveTo>
                <a:cubicBezTo>
                  <a:pt x="8499670" y="3432000"/>
                  <a:pt x="8521496" y="3453826"/>
                  <a:pt x="8521496" y="3480750"/>
                </a:cubicBezTo>
                <a:cubicBezTo>
                  <a:pt x="8521496" y="3507674"/>
                  <a:pt x="8499670" y="3529500"/>
                  <a:pt x="8472746" y="3529500"/>
                </a:cubicBezTo>
                <a:cubicBezTo>
                  <a:pt x="8445822" y="3529500"/>
                  <a:pt x="8423996" y="3507674"/>
                  <a:pt x="8423996" y="3480750"/>
                </a:cubicBezTo>
                <a:cubicBezTo>
                  <a:pt x="8423996" y="3453826"/>
                  <a:pt x="8445822" y="3432000"/>
                  <a:pt x="8472746" y="3432000"/>
                </a:cubicBezTo>
                <a:close/>
                <a:moveTo>
                  <a:pt x="8160746" y="3432000"/>
                </a:moveTo>
                <a:cubicBezTo>
                  <a:pt x="8187670" y="3432000"/>
                  <a:pt x="8209496" y="3453826"/>
                  <a:pt x="8209496" y="3480750"/>
                </a:cubicBezTo>
                <a:cubicBezTo>
                  <a:pt x="8209496" y="3507674"/>
                  <a:pt x="8187670" y="3529500"/>
                  <a:pt x="8160746" y="3529500"/>
                </a:cubicBezTo>
                <a:cubicBezTo>
                  <a:pt x="8133822" y="3529500"/>
                  <a:pt x="8111996" y="3507674"/>
                  <a:pt x="8111996" y="3480750"/>
                </a:cubicBezTo>
                <a:cubicBezTo>
                  <a:pt x="8111996" y="3453826"/>
                  <a:pt x="8133822" y="3432000"/>
                  <a:pt x="8160746" y="3432000"/>
                </a:cubicBezTo>
                <a:close/>
                <a:moveTo>
                  <a:pt x="7848746" y="3432000"/>
                </a:moveTo>
                <a:cubicBezTo>
                  <a:pt x="7875670" y="3432000"/>
                  <a:pt x="7897496" y="3453826"/>
                  <a:pt x="7897496" y="3480750"/>
                </a:cubicBezTo>
                <a:cubicBezTo>
                  <a:pt x="7897496" y="3507674"/>
                  <a:pt x="7875670" y="3529500"/>
                  <a:pt x="7848746" y="3529500"/>
                </a:cubicBezTo>
                <a:cubicBezTo>
                  <a:pt x="7821822" y="3529500"/>
                  <a:pt x="7799996" y="3507674"/>
                  <a:pt x="7799996" y="3480750"/>
                </a:cubicBezTo>
                <a:cubicBezTo>
                  <a:pt x="7799996" y="3453826"/>
                  <a:pt x="7821822" y="3432000"/>
                  <a:pt x="7848746" y="3432000"/>
                </a:cubicBezTo>
                <a:close/>
                <a:moveTo>
                  <a:pt x="7536746" y="3432000"/>
                </a:moveTo>
                <a:cubicBezTo>
                  <a:pt x="7563670" y="3432000"/>
                  <a:pt x="7585496" y="3453826"/>
                  <a:pt x="7585496" y="3480750"/>
                </a:cubicBezTo>
                <a:cubicBezTo>
                  <a:pt x="7585496" y="3507674"/>
                  <a:pt x="7563670" y="3529500"/>
                  <a:pt x="7536746" y="3529500"/>
                </a:cubicBezTo>
                <a:cubicBezTo>
                  <a:pt x="7509822" y="3529500"/>
                  <a:pt x="7487996" y="3507674"/>
                  <a:pt x="7487996" y="3480750"/>
                </a:cubicBezTo>
                <a:cubicBezTo>
                  <a:pt x="7487996" y="3453826"/>
                  <a:pt x="7509822" y="3432000"/>
                  <a:pt x="7536746" y="3432000"/>
                </a:cubicBezTo>
                <a:close/>
                <a:moveTo>
                  <a:pt x="7224746" y="3432000"/>
                </a:moveTo>
                <a:cubicBezTo>
                  <a:pt x="7251670" y="3432000"/>
                  <a:pt x="7273496" y="3453826"/>
                  <a:pt x="7273496" y="3480750"/>
                </a:cubicBezTo>
                <a:cubicBezTo>
                  <a:pt x="7273496" y="3507674"/>
                  <a:pt x="7251670" y="3529500"/>
                  <a:pt x="7224746" y="3529500"/>
                </a:cubicBezTo>
                <a:cubicBezTo>
                  <a:pt x="7197822" y="3529500"/>
                  <a:pt x="7175996" y="3507674"/>
                  <a:pt x="7175996" y="3480750"/>
                </a:cubicBezTo>
                <a:cubicBezTo>
                  <a:pt x="7175996" y="3453826"/>
                  <a:pt x="7197822" y="3432000"/>
                  <a:pt x="7224746" y="3432000"/>
                </a:cubicBezTo>
                <a:close/>
                <a:moveTo>
                  <a:pt x="6912746" y="3432000"/>
                </a:moveTo>
                <a:cubicBezTo>
                  <a:pt x="6939670" y="3432000"/>
                  <a:pt x="6961496" y="3453826"/>
                  <a:pt x="6961496" y="3480750"/>
                </a:cubicBezTo>
                <a:cubicBezTo>
                  <a:pt x="6961496" y="3507674"/>
                  <a:pt x="6939670" y="3529500"/>
                  <a:pt x="6912746" y="3529500"/>
                </a:cubicBezTo>
                <a:cubicBezTo>
                  <a:pt x="6885822" y="3529500"/>
                  <a:pt x="6863996" y="3507674"/>
                  <a:pt x="6863996" y="3480750"/>
                </a:cubicBezTo>
                <a:cubicBezTo>
                  <a:pt x="6863996" y="3453826"/>
                  <a:pt x="6885822" y="3432000"/>
                  <a:pt x="6912746" y="3432000"/>
                </a:cubicBezTo>
                <a:close/>
                <a:moveTo>
                  <a:pt x="6600746" y="3432000"/>
                </a:moveTo>
                <a:cubicBezTo>
                  <a:pt x="6627670" y="3432000"/>
                  <a:pt x="6649496" y="3453826"/>
                  <a:pt x="6649496" y="3480750"/>
                </a:cubicBezTo>
                <a:cubicBezTo>
                  <a:pt x="6649496" y="3507674"/>
                  <a:pt x="6627670" y="3529500"/>
                  <a:pt x="6600746" y="3529500"/>
                </a:cubicBezTo>
                <a:cubicBezTo>
                  <a:pt x="6573822" y="3529500"/>
                  <a:pt x="6551996" y="3507674"/>
                  <a:pt x="6551996" y="3480750"/>
                </a:cubicBezTo>
                <a:cubicBezTo>
                  <a:pt x="6551996" y="3453826"/>
                  <a:pt x="6573822" y="3432000"/>
                  <a:pt x="6600746" y="3432000"/>
                </a:cubicBezTo>
                <a:close/>
                <a:moveTo>
                  <a:pt x="6288746" y="3432000"/>
                </a:moveTo>
                <a:cubicBezTo>
                  <a:pt x="6315670" y="3432000"/>
                  <a:pt x="6337496" y="3453826"/>
                  <a:pt x="6337496" y="3480750"/>
                </a:cubicBezTo>
                <a:cubicBezTo>
                  <a:pt x="6337496" y="3507674"/>
                  <a:pt x="6315670" y="3529500"/>
                  <a:pt x="6288746" y="3529500"/>
                </a:cubicBezTo>
                <a:cubicBezTo>
                  <a:pt x="6261822" y="3529500"/>
                  <a:pt x="6239996" y="3507674"/>
                  <a:pt x="6239996" y="3480750"/>
                </a:cubicBezTo>
                <a:cubicBezTo>
                  <a:pt x="6239996" y="3453826"/>
                  <a:pt x="6261822" y="3432000"/>
                  <a:pt x="6288746" y="3432000"/>
                </a:cubicBezTo>
                <a:close/>
                <a:moveTo>
                  <a:pt x="5976746" y="3432000"/>
                </a:moveTo>
                <a:cubicBezTo>
                  <a:pt x="6003670" y="3432000"/>
                  <a:pt x="6025496" y="3453826"/>
                  <a:pt x="6025496" y="3480750"/>
                </a:cubicBezTo>
                <a:cubicBezTo>
                  <a:pt x="6025496" y="3507674"/>
                  <a:pt x="6003670" y="3529500"/>
                  <a:pt x="5976746" y="3529500"/>
                </a:cubicBezTo>
                <a:cubicBezTo>
                  <a:pt x="5949822" y="3529500"/>
                  <a:pt x="5927996" y="3507674"/>
                  <a:pt x="5927996" y="3480750"/>
                </a:cubicBezTo>
                <a:cubicBezTo>
                  <a:pt x="5927996" y="3453826"/>
                  <a:pt x="5949822" y="3432000"/>
                  <a:pt x="5976746" y="3432000"/>
                </a:cubicBezTo>
                <a:close/>
                <a:moveTo>
                  <a:pt x="5664746" y="3432000"/>
                </a:moveTo>
                <a:cubicBezTo>
                  <a:pt x="5691670" y="3432000"/>
                  <a:pt x="5713496" y="3453826"/>
                  <a:pt x="5713496" y="3480750"/>
                </a:cubicBezTo>
                <a:cubicBezTo>
                  <a:pt x="5713496" y="3507674"/>
                  <a:pt x="5691670" y="3529500"/>
                  <a:pt x="5664746" y="3529500"/>
                </a:cubicBezTo>
                <a:cubicBezTo>
                  <a:pt x="5637822" y="3529500"/>
                  <a:pt x="5615996" y="3507674"/>
                  <a:pt x="5615996" y="3480750"/>
                </a:cubicBezTo>
                <a:cubicBezTo>
                  <a:pt x="5615996" y="3453826"/>
                  <a:pt x="5637822" y="3432000"/>
                  <a:pt x="5664746" y="3432000"/>
                </a:cubicBezTo>
                <a:close/>
                <a:moveTo>
                  <a:pt x="5352746" y="3432000"/>
                </a:moveTo>
                <a:cubicBezTo>
                  <a:pt x="5379670" y="3432000"/>
                  <a:pt x="5401496" y="3453826"/>
                  <a:pt x="5401496" y="3480750"/>
                </a:cubicBezTo>
                <a:cubicBezTo>
                  <a:pt x="5401496" y="3507674"/>
                  <a:pt x="5379670" y="3529500"/>
                  <a:pt x="5352746" y="3529500"/>
                </a:cubicBezTo>
                <a:cubicBezTo>
                  <a:pt x="5325822" y="3529500"/>
                  <a:pt x="5303996" y="3507674"/>
                  <a:pt x="5303996" y="3480750"/>
                </a:cubicBezTo>
                <a:cubicBezTo>
                  <a:pt x="5303996" y="3453826"/>
                  <a:pt x="5325822" y="3432000"/>
                  <a:pt x="5352746" y="3432000"/>
                </a:cubicBezTo>
                <a:close/>
                <a:moveTo>
                  <a:pt x="5040746" y="3432000"/>
                </a:moveTo>
                <a:cubicBezTo>
                  <a:pt x="5067670" y="3432000"/>
                  <a:pt x="5089496" y="3453826"/>
                  <a:pt x="5089496" y="3480750"/>
                </a:cubicBezTo>
                <a:cubicBezTo>
                  <a:pt x="5089496" y="3507674"/>
                  <a:pt x="5067670" y="3529500"/>
                  <a:pt x="5040746" y="3529500"/>
                </a:cubicBezTo>
                <a:cubicBezTo>
                  <a:pt x="5013822" y="3529500"/>
                  <a:pt x="4991996" y="3507674"/>
                  <a:pt x="4991996" y="3480750"/>
                </a:cubicBezTo>
                <a:cubicBezTo>
                  <a:pt x="4991996" y="3453826"/>
                  <a:pt x="5013822" y="3432000"/>
                  <a:pt x="5040746" y="3432000"/>
                </a:cubicBezTo>
                <a:close/>
                <a:moveTo>
                  <a:pt x="4728746" y="3432000"/>
                </a:moveTo>
                <a:cubicBezTo>
                  <a:pt x="4755670" y="3432000"/>
                  <a:pt x="4777496" y="3453826"/>
                  <a:pt x="4777496" y="3480750"/>
                </a:cubicBezTo>
                <a:cubicBezTo>
                  <a:pt x="4777496" y="3507674"/>
                  <a:pt x="4755670" y="3529500"/>
                  <a:pt x="4728746" y="3529500"/>
                </a:cubicBezTo>
                <a:cubicBezTo>
                  <a:pt x="4701822" y="3529500"/>
                  <a:pt x="4679996" y="3507674"/>
                  <a:pt x="4679996" y="3480750"/>
                </a:cubicBezTo>
                <a:cubicBezTo>
                  <a:pt x="4679996" y="3453826"/>
                  <a:pt x="4701822" y="3432000"/>
                  <a:pt x="4728746" y="3432000"/>
                </a:cubicBezTo>
                <a:close/>
                <a:moveTo>
                  <a:pt x="4416746" y="3432000"/>
                </a:moveTo>
                <a:cubicBezTo>
                  <a:pt x="4443670" y="3432000"/>
                  <a:pt x="4465496" y="3453826"/>
                  <a:pt x="4465496" y="3480750"/>
                </a:cubicBezTo>
                <a:cubicBezTo>
                  <a:pt x="4465496" y="3507674"/>
                  <a:pt x="4443670" y="3529500"/>
                  <a:pt x="4416746" y="3529500"/>
                </a:cubicBezTo>
                <a:cubicBezTo>
                  <a:pt x="4389822" y="3529500"/>
                  <a:pt x="4367996" y="3507674"/>
                  <a:pt x="4367996" y="3480750"/>
                </a:cubicBezTo>
                <a:cubicBezTo>
                  <a:pt x="4367996" y="3453826"/>
                  <a:pt x="4389822" y="3432000"/>
                  <a:pt x="4416746" y="3432000"/>
                </a:cubicBezTo>
                <a:close/>
                <a:moveTo>
                  <a:pt x="4104746" y="3432000"/>
                </a:moveTo>
                <a:cubicBezTo>
                  <a:pt x="4131670" y="3432000"/>
                  <a:pt x="4153496" y="3453826"/>
                  <a:pt x="4153496" y="3480750"/>
                </a:cubicBezTo>
                <a:cubicBezTo>
                  <a:pt x="4153496" y="3507674"/>
                  <a:pt x="4131670" y="3529500"/>
                  <a:pt x="4104746" y="3529500"/>
                </a:cubicBezTo>
                <a:cubicBezTo>
                  <a:pt x="4077822" y="3529500"/>
                  <a:pt x="4055996" y="3507674"/>
                  <a:pt x="4055996" y="3480750"/>
                </a:cubicBezTo>
                <a:cubicBezTo>
                  <a:pt x="4055996" y="3453826"/>
                  <a:pt x="4077822" y="3432000"/>
                  <a:pt x="4104746" y="3432000"/>
                </a:cubicBezTo>
                <a:close/>
                <a:moveTo>
                  <a:pt x="3792746" y="3432000"/>
                </a:moveTo>
                <a:cubicBezTo>
                  <a:pt x="3819670" y="3432000"/>
                  <a:pt x="3841496" y="3453826"/>
                  <a:pt x="3841496" y="3480750"/>
                </a:cubicBezTo>
                <a:cubicBezTo>
                  <a:pt x="3841496" y="3507674"/>
                  <a:pt x="3819670" y="3529500"/>
                  <a:pt x="3792746" y="3529500"/>
                </a:cubicBezTo>
                <a:cubicBezTo>
                  <a:pt x="3765822" y="3529500"/>
                  <a:pt x="3743996" y="3507674"/>
                  <a:pt x="3743996" y="3480750"/>
                </a:cubicBezTo>
                <a:cubicBezTo>
                  <a:pt x="3743996" y="3453826"/>
                  <a:pt x="3765822" y="3432000"/>
                  <a:pt x="3792746" y="3432000"/>
                </a:cubicBezTo>
                <a:close/>
                <a:moveTo>
                  <a:pt x="3480746" y="3432000"/>
                </a:moveTo>
                <a:cubicBezTo>
                  <a:pt x="3507670" y="3432000"/>
                  <a:pt x="3529496" y="3453826"/>
                  <a:pt x="3529496" y="3480750"/>
                </a:cubicBezTo>
                <a:cubicBezTo>
                  <a:pt x="3529496" y="3507674"/>
                  <a:pt x="3507670" y="3529500"/>
                  <a:pt x="3480746" y="3529500"/>
                </a:cubicBezTo>
                <a:cubicBezTo>
                  <a:pt x="3453822" y="3529500"/>
                  <a:pt x="3431996" y="3507674"/>
                  <a:pt x="3431996" y="3480750"/>
                </a:cubicBezTo>
                <a:cubicBezTo>
                  <a:pt x="3431996" y="3453826"/>
                  <a:pt x="3453822" y="3432000"/>
                  <a:pt x="3480746" y="3432000"/>
                </a:cubicBezTo>
                <a:close/>
                <a:moveTo>
                  <a:pt x="3168747" y="3432000"/>
                </a:moveTo>
                <a:cubicBezTo>
                  <a:pt x="3195671" y="3432000"/>
                  <a:pt x="3217497" y="3453826"/>
                  <a:pt x="3217497" y="3480750"/>
                </a:cubicBezTo>
                <a:cubicBezTo>
                  <a:pt x="3217497" y="3507674"/>
                  <a:pt x="3195671" y="3529500"/>
                  <a:pt x="3168747" y="3529500"/>
                </a:cubicBezTo>
                <a:cubicBezTo>
                  <a:pt x="3141822" y="3529500"/>
                  <a:pt x="3119996" y="3507674"/>
                  <a:pt x="3119996" y="3480750"/>
                </a:cubicBezTo>
                <a:cubicBezTo>
                  <a:pt x="3119996" y="3453826"/>
                  <a:pt x="3141822" y="3432000"/>
                  <a:pt x="3168747" y="3432000"/>
                </a:cubicBezTo>
                <a:close/>
                <a:moveTo>
                  <a:pt x="2856746" y="3432000"/>
                </a:moveTo>
                <a:cubicBezTo>
                  <a:pt x="2883671" y="3432000"/>
                  <a:pt x="2905497" y="3453826"/>
                  <a:pt x="2905497" y="3480750"/>
                </a:cubicBezTo>
                <a:cubicBezTo>
                  <a:pt x="2905497" y="3507674"/>
                  <a:pt x="2883671" y="3529500"/>
                  <a:pt x="2856746" y="3529500"/>
                </a:cubicBezTo>
                <a:cubicBezTo>
                  <a:pt x="2829822" y="3529500"/>
                  <a:pt x="2807996" y="3507674"/>
                  <a:pt x="2807996" y="3480750"/>
                </a:cubicBezTo>
                <a:cubicBezTo>
                  <a:pt x="2807996" y="3453826"/>
                  <a:pt x="2829822" y="3432000"/>
                  <a:pt x="2856746" y="3432000"/>
                </a:cubicBezTo>
                <a:close/>
                <a:moveTo>
                  <a:pt x="2544755" y="3432000"/>
                </a:moveTo>
                <a:cubicBezTo>
                  <a:pt x="2571680" y="3432000"/>
                  <a:pt x="2593505" y="3453826"/>
                  <a:pt x="2593505" y="3480750"/>
                </a:cubicBezTo>
                <a:cubicBezTo>
                  <a:pt x="2593505" y="3507674"/>
                  <a:pt x="2571680" y="3529500"/>
                  <a:pt x="2544755" y="3529500"/>
                </a:cubicBezTo>
                <a:cubicBezTo>
                  <a:pt x="2517832" y="3529500"/>
                  <a:pt x="2496005" y="3507674"/>
                  <a:pt x="2496005" y="3480750"/>
                </a:cubicBezTo>
                <a:cubicBezTo>
                  <a:pt x="2496005" y="3453826"/>
                  <a:pt x="2517832" y="3432000"/>
                  <a:pt x="2544755" y="3432000"/>
                </a:cubicBezTo>
                <a:close/>
                <a:moveTo>
                  <a:pt x="2232757" y="3432000"/>
                </a:moveTo>
                <a:cubicBezTo>
                  <a:pt x="2259678" y="3432000"/>
                  <a:pt x="2281504" y="3453826"/>
                  <a:pt x="2281504" y="3480750"/>
                </a:cubicBezTo>
                <a:cubicBezTo>
                  <a:pt x="2281504" y="3507674"/>
                  <a:pt x="2259678" y="3529500"/>
                  <a:pt x="2232757" y="3529500"/>
                </a:cubicBezTo>
                <a:cubicBezTo>
                  <a:pt x="2205832" y="3529500"/>
                  <a:pt x="2184005" y="3507674"/>
                  <a:pt x="2184005" y="3480750"/>
                </a:cubicBezTo>
                <a:cubicBezTo>
                  <a:pt x="2184005" y="3453826"/>
                  <a:pt x="2205832" y="3432000"/>
                  <a:pt x="2232757" y="3432000"/>
                </a:cubicBezTo>
                <a:close/>
                <a:moveTo>
                  <a:pt x="1920754" y="3432000"/>
                </a:moveTo>
                <a:cubicBezTo>
                  <a:pt x="1947679" y="3432000"/>
                  <a:pt x="1969507" y="3453826"/>
                  <a:pt x="1969507" y="3480750"/>
                </a:cubicBezTo>
                <a:cubicBezTo>
                  <a:pt x="1969507" y="3507674"/>
                  <a:pt x="1947679" y="3529500"/>
                  <a:pt x="1920754" y="3529500"/>
                </a:cubicBezTo>
                <a:cubicBezTo>
                  <a:pt x="1893832" y="3529500"/>
                  <a:pt x="1872004" y="3507674"/>
                  <a:pt x="1872004" y="3480750"/>
                </a:cubicBezTo>
                <a:cubicBezTo>
                  <a:pt x="1872004" y="3453826"/>
                  <a:pt x="1893832" y="3432000"/>
                  <a:pt x="1920754" y="3432000"/>
                </a:cubicBezTo>
                <a:close/>
                <a:moveTo>
                  <a:pt x="1608756" y="3432000"/>
                </a:moveTo>
                <a:cubicBezTo>
                  <a:pt x="1635679" y="3432000"/>
                  <a:pt x="1657506" y="3453826"/>
                  <a:pt x="1657506" y="3480750"/>
                </a:cubicBezTo>
                <a:cubicBezTo>
                  <a:pt x="1657506" y="3507674"/>
                  <a:pt x="1635679" y="3529500"/>
                  <a:pt x="1608756" y="3529500"/>
                </a:cubicBezTo>
                <a:cubicBezTo>
                  <a:pt x="1581831" y="3529500"/>
                  <a:pt x="1560005" y="3507674"/>
                  <a:pt x="1560005" y="3480750"/>
                </a:cubicBezTo>
                <a:cubicBezTo>
                  <a:pt x="1560005" y="3453826"/>
                  <a:pt x="1581831" y="3432000"/>
                  <a:pt x="1608756" y="3432000"/>
                </a:cubicBezTo>
                <a:close/>
                <a:moveTo>
                  <a:pt x="1296756" y="3432000"/>
                </a:moveTo>
                <a:cubicBezTo>
                  <a:pt x="1323679" y="3432000"/>
                  <a:pt x="1345504" y="3453826"/>
                  <a:pt x="1345504" y="3480750"/>
                </a:cubicBezTo>
                <a:cubicBezTo>
                  <a:pt x="1345504" y="3507674"/>
                  <a:pt x="1323679" y="3529500"/>
                  <a:pt x="1296756" y="3529500"/>
                </a:cubicBezTo>
                <a:cubicBezTo>
                  <a:pt x="1269831" y="3529500"/>
                  <a:pt x="1248006" y="3507674"/>
                  <a:pt x="1248006" y="3480750"/>
                </a:cubicBezTo>
                <a:cubicBezTo>
                  <a:pt x="1248006" y="3453826"/>
                  <a:pt x="1269831" y="3432000"/>
                  <a:pt x="1296756" y="3432000"/>
                </a:cubicBezTo>
                <a:close/>
                <a:moveTo>
                  <a:pt x="984756" y="3432000"/>
                </a:moveTo>
                <a:cubicBezTo>
                  <a:pt x="1011680" y="3432000"/>
                  <a:pt x="1033506" y="3453826"/>
                  <a:pt x="1033506" y="3480750"/>
                </a:cubicBezTo>
                <a:cubicBezTo>
                  <a:pt x="1033506" y="3507674"/>
                  <a:pt x="1011680" y="3529500"/>
                  <a:pt x="984756" y="3529500"/>
                </a:cubicBezTo>
                <a:cubicBezTo>
                  <a:pt x="957833" y="3529500"/>
                  <a:pt x="936007" y="3507674"/>
                  <a:pt x="936007" y="3480750"/>
                </a:cubicBezTo>
                <a:cubicBezTo>
                  <a:pt x="936007" y="3453826"/>
                  <a:pt x="957833" y="3432000"/>
                  <a:pt x="984756" y="3432000"/>
                </a:cubicBezTo>
                <a:close/>
                <a:moveTo>
                  <a:pt x="672757" y="3432000"/>
                </a:moveTo>
                <a:cubicBezTo>
                  <a:pt x="699681" y="3432000"/>
                  <a:pt x="721509" y="3453826"/>
                  <a:pt x="721509" y="3480750"/>
                </a:cubicBezTo>
                <a:cubicBezTo>
                  <a:pt x="721509" y="3507674"/>
                  <a:pt x="699681" y="3529500"/>
                  <a:pt x="672757" y="3529500"/>
                </a:cubicBezTo>
                <a:cubicBezTo>
                  <a:pt x="645834" y="3529500"/>
                  <a:pt x="624008" y="3507674"/>
                  <a:pt x="624008" y="3480750"/>
                </a:cubicBezTo>
                <a:cubicBezTo>
                  <a:pt x="624008" y="3453826"/>
                  <a:pt x="645834" y="3432000"/>
                  <a:pt x="672757" y="3432000"/>
                </a:cubicBezTo>
                <a:close/>
                <a:moveTo>
                  <a:pt x="360755" y="3432000"/>
                </a:moveTo>
                <a:cubicBezTo>
                  <a:pt x="387679" y="3432000"/>
                  <a:pt x="409506" y="3453826"/>
                  <a:pt x="409506" y="3480750"/>
                </a:cubicBezTo>
                <a:cubicBezTo>
                  <a:pt x="409506" y="3507674"/>
                  <a:pt x="387679" y="3529500"/>
                  <a:pt x="360755" y="3529500"/>
                </a:cubicBezTo>
                <a:cubicBezTo>
                  <a:pt x="333831" y="3529500"/>
                  <a:pt x="312006" y="3507674"/>
                  <a:pt x="312006" y="3480750"/>
                </a:cubicBezTo>
                <a:cubicBezTo>
                  <a:pt x="312006" y="3453826"/>
                  <a:pt x="333831" y="3432000"/>
                  <a:pt x="360755" y="3432000"/>
                </a:cubicBezTo>
                <a:close/>
                <a:moveTo>
                  <a:pt x="48755" y="3432000"/>
                </a:moveTo>
                <a:cubicBezTo>
                  <a:pt x="75679" y="3432000"/>
                  <a:pt x="97506" y="3453826"/>
                  <a:pt x="97506" y="3480750"/>
                </a:cubicBezTo>
                <a:cubicBezTo>
                  <a:pt x="97506" y="3507674"/>
                  <a:pt x="75679" y="3529500"/>
                  <a:pt x="48755" y="3529500"/>
                </a:cubicBezTo>
                <a:cubicBezTo>
                  <a:pt x="21831" y="3529500"/>
                  <a:pt x="5" y="3507674"/>
                  <a:pt x="5" y="3480750"/>
                </a:cubicBezTo>
                <a:cubicBezTo>
                  <a:pt x="5" y="3453826"/>
                  <a:pt x="21831" y="3432000"/>
                  <a:pt x="48755" y="3432000"/>
                </a:cubicBezTo>
                <a:close/>
                <a:moveTo>
                  <a:pt x="9096746" y="3120001"/>
                </a:moveTo>
                <a:cubicBezTo>
                  <a:pt x="9123670" y="3120001"/>
                  <a:pt x="9145496" y="3141827"/>
                  <a:pt x="9145496" y="3168751"/>
                </a:cubicBezTo>
                <a:cubicBezTo>
                  <a:pt x="9145496" y="3195675"/>
                  <a:pt x="9123670" y="3217501"/>
                  <a:pt x="9096746" y="3217501"/>
                </a:cubicBezTo>
                <a:cubicBezTo>
                  <a:pt x="9069822" y="3217501"/>
                  <a:pt x="9047996" y="3195675"/>
                  <a:pt x="9047996" y="3168751"/>
                </a:cubicBezTo>
                <a:cubicBezTo>
                  <a:pt x="9047996" y="3141827"/>
                  <a:pt x="9069822" y="3120001"/>
                  <a:pt x="9096746" y="3120001"/>
                </a:cubicBezTo>
                <a:close/>
                <a:moveTo>
                  <a:pt x="8784746" y="3120001"/>
                </a:moveTo>
                <a:cubicBezTo>
                  <a:pt x="8811670" y="3120001"/>
                  <a:pt x="8833496" y="3141827"/>
                  <a:pt x="8833496" y="3168751"/>
                </a:cubicBezTo>
                <a:cubicBezTo>
                  <a:pt x="8833496" y="3195675"/>
                  <a:pt x="8811670" y="3217501"/>
                  <a:pt x="8784746" y="3217501"/>
                </a:cubicBezTo>
                <a:cubicBezTo>
                  <a:pt x="8757822" y="3217501"/>
                  <a:pt x="8735996" y="3195675"/>
                  <a:pt x="8735996" y="3168751"/>
                </a:cubicBezTo>
                <a:cubicBezTo>
                  <a:pt x="8735996" y="3141827"/>
                  <a:pt x="8757822" y="3120001"/>
                  <a:pt x="8784746" y="3120001"/>
                </a:cubicBezTo>
                <a:close/>
                <a:moveTo>
                  <a:pt x="8472746" y="3120001"/>
                </a:moveTo>
                <a:cubicBezTo>
                  <a:pt x="8499670" y="3120001"/>
                  <a:pt x="8521496" y="3141827"/>
                  <a:pt x="8521496" y="3168751"/>
                </a:cubicBezTo>
                <a:cubicBezTo>
                  <a:pt x="8521496" y="3195675"/>
                  <a:pt x="8499670" y="3217501"/>
                  <a:pt x="8472746" y="3217501"/>
                </a:cubicBezTo>
                <a:cubicBezTo>
                  <a:pt x="8445822" y="3217501"/>
                  <a:pt x="8423996" y="3195675"/>
                  <a:pt x="8423996" y="3168751"/>
                </a:cubicBezTo>
                <a:cubicBezTo>
                  <a:pt x="8423996" y="3141827"/>
                  <a:pt x="8445822" y="3120001"/>
                  <a:pt x="8472746" y="3120001"/>
                </a:cubicBezTo>
                <a:close/>
                <a:moveTo>
                  <a:pt x="8160746" y="3120001"/>
                </a:moveTo>
                <a:cubicBezTo>
                  <a:pt x="8187670" y="3120001"/>
                  <a:pt x="8209496" y="3141827"/>
                  <a:pt x="8209496" y="3168751"/>
                </a:cubicBezTo>
                <a:cubicBezTo>
                  <a:pt x="8209496" y="3195675"/>
                  <a:pt x="8187670" y="3217501"/>
                  <a:pt x="8160746" y="3217501"/>
                </a:cubicBezTo>
                <a:cubicBezTo>
                  <a:pt x="8133822" y="3217501"/>
                  <a:pt x="8111996" y="3195675"/>
                  <a:pt x="8111996" y="3168751"/>
                </a:cubicBezTo>
                <a:cubicBezTo>
                  <a:pt x="8111996" y="3141827"/>
                  <a:pt x="8133822" y="3120001"/>
                  <a:pt x="8160746" y="3120001"/>
                </a:cubicBezTo>
                <a:close/>
                <a:moveTo>
                  <a:pt x="7848746" y="3120001"/>
                </a:moveTo>
                <a:cubicBezTo>
                  <a:pt x="7875670" y="3120001"/>
                  <a:pt x="7897496" y="3141827"/>
                  <a:pt x="7897496" y="3168751"/>
                </a:cubicBezTo>
                <a:cubicBezTo>
                  <a:pt x="7897496" y="3195675"/>
                  <a:pt x="7875670" y="3217501"/>
                  <a:pt x="7848746" y="3217501"/>
                </a:cubicBezTo>
                <a:cubicBezTo>
                  <a:pt x="7821822" y="3217501"/>
                  <a:pt x="7799996" y="3195675"/>
                  <a:pt x="7799996" y="3168751"/>
                </a:cubicBezTo>
                <a:cubicBezTo>
                  <a:pt x="7799996" y="3141827"/>
                  <a:pt x="7821822" y="3120001"/>
                  <a:pt x="7848746" y="3120001"/>
                </a:cubicBezTo>
                <a:close/>
                <a:moveTo>
                  <a:pt x="7536746" y="3120001"/>
                </a:moveTo>
                <a:cubicBezTo>
                  <a:pt x="7563670" y="3120001"/>
                  <a:pt x="7585496" y="3141827"/>
                  <a:pt x="7585496" y="3168751"/>
                </a:cubicBezTo>
                <a:cubicBezTo>
                  <a:pt x="7585496" y="3195675"/>
                  <a:pt x="7563670" y="3217501"/>
                  <a:pt x="7536746" y="3217501"/>
                </a:cubicBezTo>
                <a:cubicBezTo>
                  <a:pt x="7509822" y="3217501"/>
                  <a:pt x="7487996" y="3195675"/>
                  <a:pt x="7487996" y="3168751"/>
                </a:cubicBezTo>
                <a:cubicBezTo>
                  <a:pt x="7487996" y="3141827"/>
                  <a:pt x="7509822" y="3120001"/>
                  <a:pt x="7536746" y="3120001"/>
                </a:cubicBezTo>
                <a:close/>
                <a:moveTo>
                  <a:pt x="7224746" y="3120001"/>
                </a:moveTo>
                <a:cubicBezTo>
                  <a:pt x="7251670" y="3120001"/>
                  <a:pt x="7273496" y="3141827"/>
                  <a:pt x="7273496" y="3168751"/>
                </a:cubicBezTo>
                <a:cubicBezTo>
                  <a:pt x="7273496" y="3195675"/>
                  <a:pt x="7251670" y="3217501"/>
                  <a:pt x="7224746" y="3217501"/>
                </a:cubicBezTo>
                <a:cubicBezTo>
                  <a:pt x="7197822" y="3217501"/>
                  <a:pt x="7175996" y="3195675"/>
                  <a:pt x="7175996" y="3168751"/>
                </a:cubicBezTo>
                <a:cubicBezTo>
                  <a:pt x="7175996" y="3141827"/>
                  <a:pt x="7197822" y="3120001"/>
                  <a:pt x="7224746" y="3120001"/>
                </a:cubicBezTo>
                <a:close/>
                <a:moveTo>
                  <a:pt x="6912746" y="3120001"/>
                </a:moveTo>
                <a:cubicBezTo>
                  <a:pt x="6939670" y="3120001"/>
                  <a:pt x="6961496" y="3141827"/>
                  <a:pt x="6961496" y="3168751"/>
                </a:cubicBezTo>
                <a:cubicBezTo>
                  <a:pt x="6961496" y="3195675"/>
                  <a:pt x="6939670" y="3217501"/>
                  <a:pt x="6912746" y="3217501"/>
                </a:cubicBezTo>
                <a:cubicBezTo>
                  <a:pt x="6885822" y="3217501"/>
                  <a:pt x="6863996" y="3195675"/>
                  <a:pt x="6863996" y="3168751"/>
                </a:cubicBezTo>
                <a:cubicBezTo>
                  <a:pt x="6863996" y="3141827"/>
                  <a:pt x="6885822" y="3120001"/>
                  <a:pt x="6912746" y="3120001"/>
                </a:cubicBezTo>
                <a:close/>
                <a:moveTo>
                  <a:pt x="6600746" y="3120001"/>
                </a:moveTo>
                <a:cubicBezTo>
                  <a:pt x="6627670" y="3120001"/>
                  <a:pt x="6649496" y="3141827"/>
                  <a:pt x="6649496" y="3168751"/>
                </a:cubicBezTo>
                <a:cubicBezTo>
                  <a:pt x="6649496" y="3195675"/>
                  <a:pt x="6627670" y="3217501"/>
                  <a:pt x="6600746" y="3217501"/>
                </a:cubicBezTo>
                <a:cubicBezTo>
                  <a:pt x="6573822" y="3217501"/>
                  <a:pt x="6551996" y="3195675"/>
                  <a:pt x="6551996" y="3168751"/>
                </a:cubicBezTo>
                <a:cubicBezTo>
                  <a:pt x="6551996" y="3141827"/>
                  <a:pt x="6573822" y="3120001"/>
                  <a:pt x="6600746" y="3120001"/>
                </a:cubicBezTo>
                <a:close/>
                <a:moveTo>
                  <a:pt x="6288746" y="3120001"/>
                </a:moveTo>
                <a:cubicBezTo>
                  <a:pt x="6315670" y="3120001"/>
                  <a:pt x="6337496" y="3141827"/>
                  <a:pt x="6337496" y="3168751"/>
                </a:cubicBezTo>
                <a:cubicBezTo>
                  <a:pt x="6337496" y="3195675"/>
                  <a:pt x="6315670" y="3217501"/>
                  <a:pt x="6288746" y="3217501"/>
                </a:cubicBezTo>
                <a:cubicBezTo>
                  <a:pt x="6261822" y="3217501"/>
                  <a:pt x="6239996" y="3195675"/>
                  <a:pt x="6239996" y="3168751"/>
                </a:cubicBezTo>
                <a:cubicBezTo>
                  <a:pt x="6239996" y="3141827"/>
                  <a:pt x="6261822" y="3120001"/>
                  <a:pt x="6288746" y="3120001"/>
                </a:cubicBezTo>
                <a:close/>
                <a:moveTo>
                  <a:pt x="5976746" y="3120001"/>
                </a:moveTo>
                <a:cubicBezTo>
                  <a:pt x="6003670" y="3120001"/>
                  <a:pt x="6025496" y="3141827"/>
                  <a:pt x="6025496" y="3168751"/>
                </a:cubicBezTo>
                <a:cubicBezTo>
                  <a:pt x="6025496" y="3195675"/>
                  <a:pt x="6003670" y="3217501"/>
                  <a:pt x="5976746" y="3217501"/>
                </a:cubicBezTo>
                <a:cubicBezTo>
                  <a:pt x="5949822" y="3217501"/>
                  <a:pt x="5927996" y="3195675"/>
                  <a:pt x="5927996" y="3168751"/>
                </a:cubicBezTo>
                <a:cubicBezTo>
                  <a:pt x="5927996" y="3141827"/>
                  <a:pt x="5949822" y="3120001"/>
                  <a:pt x="5976746" y="3120001"/>
                </a:cubicBezTo>
                <a:close/>
                <a:moveTo>
                  <a:pt x="5664746" y="3120001"/>
                </a:moveTo>
                <a:cubicBezTo>
                  <a:pt x="5691670" y="3120001"/>
                  <a:pt x="5713496" y="3141827"/>
                  <a:pt x="5713496" y="3168751"/>
                </a:cubicBezTo>
                <a:cubicBezTo>
                  <a:pt x="5713496" y="3195675"/>
                  <a:pt x="5691670" y="3217501"/>
                  <a:pt x="5664746" y="3217501"/>
                </a:cubicBezTo>
                <a:cubicBezTo>
                  <a:pt x="5637822" y="3217501"/>
                  <a:pt x="5615996" y="3195675"/>
                  <a:pt x="5615996" y="3168751"/>
                </a:cubicBezTo>
                <a:cubicBezTo>
                  <a:pt x="5615996" y="3141827"/>
                  <a:pt x="5637822" y="3120001"/>
                  <a:pt x="5664746" y="3120001"/>
                </a:cubicBezTo>
                <a:close/>
                <a:moveTo>
                  <a:pt x="5352746" y="3120001"/>
                </a:moveTo>
                <a:cubicBezTo>
                  <a:pt x="5379670" y="3120001"/>
                  <a:pt x="5401496" y="3141827"/>
                  <a:pt x="5401496" y="3168751"/>
                </a:cubicBezTo>
                <a:cubicBezTo>
                  <a:pt x="5401496" y="3195675"/>
                  <a:pt x="5379670" y="3217501"/>
                  <a:pt x="5352746" y="3217501"/>
                </a:cubicBezTo>
                <a:cubicBezTo>
                  <a:pt x="5325822" y="3217501"/>
                  <a:pt x="5303996" y="3195675"/>
                  <a:pt x="5303996" y="3168751"/>
                </a:cubicBezTo>
                <a:cubicBezTo>
                  <a:pt x="5303996" y="3141827"/>
                  <a:pt x="5325822" y="3120001"/>
                  <a:pt x="5352746" y="3120001"/>
                </a:cubicBezTo>
                <a:close/>
                <a:moveTo>
                  <a:pt x="5040746" y="3120001"/>
                </a:moveTo>
                <a:cubicBezTo>
                  <a:pt x="5067670" y="3120001"/>
                  <a:pt x="5089496" y="3141827"/>
                  <a:pt x="5089496" y="3168751"/>
                </a:cubicBezTo>
                <a:cubicBezTo>
                  <a:pt x="5089496" y="3195675"/>
                  <a:pt x="5067670" y="3217501"/>
                  <a:pt x="5040746" y="3217501"/>
                </a:cubicBezTo>
                <a:cubicBezTo>
                  <a:pt x="5013822" y="3217501"/>
                  <a:pt x="4991996" y="3195675"/>
                  <a:pt x="4991996" y="3168751"/>
                </a:cubicBezTo>
                <a:cubicBezTo>
                  <a:pt x="4991996" y="3141827"/>
                  <a:pt x="5013822" y="3120001"/>
                  <a:pt x="5040746" y="3120001"/>
                </a:cubicBezTo>
                <a:close/>
                <a:moveTo>
                  <a:pt x="4728746" y="3120001"/>
                </a:moveTo>
                <a:cubicBezTo>
                  <a:pt x="4755670" y="3120001"/>
                  <a:pt x="4777496" y="3141827"/>
                  <a:pt x="4777496" y="3168751"/>
                </a:cubicBezTo>
                <a:cubicBezTo>
                  <a:pt x="4777496" y="3195675"/>
                  <a:pt x="4755670" y="3217501"/>
                  <a:pt x="4728746" y="3217501"/>
                </a:cubicBezTo>
                <a:cubicBezTo>
                  <a:pt x="4701822" y="3217501"/>
                  <a:pt x="4679996" y="3195675"/>
                  <a:pt x="4679996" y="3168751"/>
                </a:cubicBezTo>
                <a:cubicBezTo>
                  <a:pt x="4679996" y="3141827"/>
                  <a:pt x="4701822" y="3120001"/>
                  <a:pt x="4728746" y="3120001"/>
                </a:cubicBezTo>
                <a:close/>
                <a:moveTo>
                  <a:pt x="4416746" y="3120001"/>
                </a:moveTo>
                <a:cubicBezTo>
                  <a:pt x="4443670" y="3120001"/>
                  <a:pt x="4465496" y="3141827"/>
                  <a:pt x="4465496" y="3168751"/>
                </a:cubicBezTo>
                <a:cubicBezTo>
                  <a:pt x="4465496" y="3195675"/>
                  <a:pt x="4443670" y="3217501"/>
                  <a:pt x="4416746" y="3217501"/>
                </a:cubicBezTo>
                <a:cubicBezTo>
                  <a:pt x="4389822" y="3217501"/>
                  <a:pt x="4367996" y="3195675"/>
                  <a:pt x="4367996" y="3168751"/>
                </a:cubicBezTo>
                <a:cubicBezTo>
                  <a:pt x="4367996" y="3141827"/>
                  <a:pt x="4389822" y="3120001"/>
                  <a:pt x="4416746" y="3120001"/>
                </a:cubicBezTo>
                <a:close/>
                <a:moveTo>
                  <a:pt x="4104746" y="3120001"/>
                </a:moveTo>
                <a:cubicBezTo>
                  <a:pt x="4131670" y="3120001"/>
                  <a:pt x="4153496" y="3141827"/>
                  <a:pt x="4153496" y="3168751"/>
                </a:cubicBezTo>
                <a:cubicBezTo>
                  <a:pt x="4153496" y="3195675"/>
                  <a:pt x="4131670" y="3217501"/>
                  <a:pt x="4104746" y="3217501"/>
                </a:cubicBezTo>
                <a:cubicBezTo>
                  <a:pt x="4077822" y="3217501"/>
                  <a:pt x="4055996" y="3195675"/>
                  <a:pt x="4055996" y="3168751"/>
                </a:cubicBezTo>
                <a:cubicBezTo>
                  <a:pt x="4055996" y="3141827"/>
                  <a:pt x="4077822" y="3120001"/>
                  <a:pt x="4104746" y="3120001"/>
                </a:cubicBezTo>
                <a:close/>
                <a:moveTo>
                  <a:pt x="3792746" y="3120001"/>
                </a:moveTo>
                <a:cubicBezTo>
                  <a:pt x="3819670" y="3120001"/>
                  <a:pt x="3841496" y="3141827"/>
                  <a:pt x="3841496" y="3168751"/>
                </a:cubicBezTo>
                <a:cubicBezTo>
                  <a:pt x="3841496" y="3195675"/>
                  <a:pt x="3819670" y="3217501"/>
                  <a:pt x="3792746" y="3217501"/>
                </a:cubicBezTo>
                <a:cubicBezTo>
                  <a:pt x="3765822" y="3217501"/>
                  <a:pt x="3743996" y="3195675"/>
                  <a:pt x="3743996" y="3168751"/>
                </a:cubicBezTo>
                <a:cubicBezTo>
                  <a:pt x="3743996" y="3141827"/>
                  <a:pt x="3765822" y="3120001"/>
                  <a:pt x="3792746" y="3120001"/>
                </a:cubicBezTo>
                <a:close/>
                <a:moveTo>
                  <a:pt x="3480746" y="3120001"/>
                </a:moveTo>
                <a:cubicBezTo>
                  <a:pt x="3507670" y="3120001"/>
                  <a:pt x="3529496" y="3141827"/>
                  <a:pt x="3529496" y="3168751"/>
                </a:cubicBezTo>
                <a:cubicBezTo>
                  <a:pt x="3529496" y="3195675"/>
                  <a:pt x="3507670" y="3217501"/>
                  <a:pt x="3480746" y="3217501"/>
                </a:cubicBezTo>
                <a:cubicBezTo>
                  <a:pt x="3453822" y="3217501"/>
                  <a:pt x="3431996" y="3195675"/>
                  <a:pt x="3431996" y="3168751"/>
                </a:cubicBezTo>
                <a:cubicBezTo>
                  <a:pt x="3431996" y="3141827"/>
                  <a:pt x="3453822" y="3120001"/>
                  <a:pt x="3480746" y="3120001"/>
                </a:cubicBezTo>
                <a:close/>
                <a:moveTo>
                  <a:pt x="3168747" y="3120001"/>
                </a:moveTo>
                <a:cubicBezTo>
                  <a:pt x="3195671" y="3120001"/>
                  <a:pt x="3217497" y="3141827"/>
                  <a:pt x="3217497" y="3168751"/>
                </a:cubicBezTo>
                <a:cubicBezTo>
                  <a:pt x="3217497" y="3195675"/>
                  <a:pt x="3195671" y="3217501"/>
                  <a:pt x="3168747" y="3217501"/>
                </a:cubicBezTo>
                <a:cubicBezTo>
                  <a:pt x="3141822" y="3217501"/>
                  <a:pt x="3119996" y="3195675"/>
                  <a:pt x="3119996" y="3168751"/>
                </a:cubicBezTo>
                <a:cubicBezTo>
                  <a:pt x="3119996" y="3141827"/>
                  <a:pt x="3141822" y="3120001"/>
                  <a:pt x="3168747" y="3120001"/>
                </a:cubicBezTo>
                <a:close/>
                <a:moveTo>
                  <a:pt x="2856746" y="3120001"/>
                </a:moveTo>
                <a:cubicBezTo>
                  <a:pt x="2883671" y="3120001"/>
                  <a:pt x="2905497" y="3141827"/>
                  <a:pt x="2905497" y="3168751"/>
                </a:cubicBezTo>
                <a:cubicBezTo>
                  <a:pt x="2905497" y="3195675"/>
                  <a:pt x="2883671" y="3217501"/>
                  <a:pt x="2856746" y="3217501"/>
                </a:cubicBezTo>
                <a:cubicBezTo>
                  <a:pt x="2829822" y="3217501"/>
                  <a:pt x="2807996" y="3195675"/>
                  <a:pt x="2807996" y="3168751"/>
                </a:cubicBezTo>
                <a:cubicBezTo>
                  <a:pt x="2807996" y="3141827"/>
                  <a:pt x="2829822" y="3120001"/>
                  <a:pt x="2856746" y="3120001"/>
                </a:cubicBezTo>
                <a:close/>
                <a:moveTo>
                  <a:pt x="2544760" y="3120001"/>
                </a:moveTo>
                <a:cubicBezTo>
                  <a:pt x="2571685" y="3120001"/>
                  <a:pt x="2593511" y="3141827"/>
                  <a:pt x="2593511" y="3168751"/>
                </a:cubicBezTo>
                <a:cubicBezTo>
                  <a:pt x="2593511" y="3195675"/>
                  <a:pt x="2571685" y="3217501"/>
                  <a:pt x="2544760" y="3217501"/>
                </a:cubicBezTo>
                <a:cubicBezTo>
                  <a:pt x="2517838" y="3217501"/>
                  <a:pt x="2496011" y="3195675"/>
                  <a:pt x="2496011" y="3168751"/>
                </a:cubicBezTo>
                <a:cubicBezTo>
                  <a:pt x="2496011" y="3141827"/>
                  <a:pt x="2517838" y="3120001"/>
                  <a:pt x="2544760" y="3120001"/>
                </a:cubicBezTo>
                <a:close/>
                <a:moveTo>
                  <a:pt x="2232761" y="3120001"/>
                </a:moveTo>
                <a:cubicBezTo>
                  <a:pt x="2259683" y="3120001"/>
                  <a:pt x="2281509" y="3141827"/>
                  <a:pt x="2281509" y="3168751"/>
                </a:cubicBezTo>
                <a:cubicBezTo>
                  <a:pt x="2281509" y="3195675"/>
                  <a:pt x="2259683" y="3217501"/>
                  <a:pt x="2232761" y="3217501"/>
                </a:cubicBezTo>
                <a:cubicBezTo>
                  <a:pt x="2205837" y="3217501"/>
                  <a:pt x="2184010" y="3195675"/>
                  <a:pt x="2184010" y="3168751"/>
                </a:cubicBezTo>
                <a:cubicBezTo>
                  <a:pt x="2184010" y="3141827"/>
                  <a:pt x="2205837" y="3120001"/>
                  <a:pt x="2232761" y="3120001"/>
                </a:cubicBezTo>
                <a:close/>
                <a:moveTo>
                  <a:pt x="1920760" y="3120001"/>
                </a:moveTo>
                <a:cubicBezTo>
                  <a:pt x="1947683" y="3120001"/>
                  <a:pt x="1969511" y="3141827"/>
                  <a:pt x="1969511" y="3168751"/>
                </a:cubicBezTo>
                <a:cubicBezTo>
                  <a:pt x="1969511" y="3195675"/>
                  <a:pt x="1947683" y="3217501"/>
                  <a:pt x="1920760" y="3217501"/>
                </a:cubicBezTo>
                <a:cubicBezTo>
                  <a:pt x="1893836" y="3217501"/>
                  <a:pt x="1872009" y="3195675"/>
                  <a:pt x="1872009" y="3168751"/>
                </a:cubicBezTo>
                <a:cubicBezTo>
                  <a:pt x="1872009" y="3141827"/>
                  <a:pt x="1893836" y="3120001"/>
                  <a:pt x="1920760" y="3120001"/>
                </a:cubicBezTo>
                <a:close/>
                <a:moveTo>
                  <a:pt x="1608760" y="3120001"/>
                </a:moveTo>
                <a:cubicBezTo>
                  <a:pt x="1635682" y="3120001"/>
                  <a:pt x="1657510" y="3141827"/>
                  <a:pt x="1657510" y="3168751"/>
                </a:cubicBezTo>
                <a:cubicBezTo>
                  <a:pt x="1657510" y="3195675"/>
                  <a:pt x="1635682" y="3217501"/>
                  <a:pt x="1608760" y="3217501"/>
                </a:cubicBezTo>
                <a:cubicBezTo>
                  <a:pt x="1581837" y="3217501"/>
                  <a:pt x="1560009" y="3195675"/>
                  <a:pt x="1560009" y="3168751"/>
                </a:cubicBezTo>
                <a:cubicBezTo>
                  <a:pt x="1560009" y="3141827"/>
                  <a:pt x="1581837" y="3120001"/>
                  <a:pt x="1608760" y="3120001"/>
                </a:cubicBezTo>
                <a:close/>
                <a:moveTo>
                  <a:pt x="1296760" y="3120001"/>
                </a:moveTo>
                <a:cubicBezTo>
                  <a:pt x="1323684" y="3120001"/>
                  <a:pt x="1345509" y="3141827"/>
                  <a:pt x="1345509" y="3168751"/>
                </a:cubicBezTo>
                <a:cubicBezTo>
                  <a:pt x="1345509" y="3195675"/>
                  <a:pt x="1323684" y="3217501"/>
                  <a:pt x="1296760" y="3217501"/>
                </a:cubicBezTo>
                <a:cubicBezTo>
                  <a:pt x="1269836" y="3217501"/>
                  <a:pt x="1248011" y="3195675"/>
                  <a:pt x="1248011" y="3168751"/>
                </a:cubicBezTo>
                <a:cubicBezTo>
                  <a:pt x="1248011" y="3141827"/>
                  <a:pt x="1269836" y="3120001"/>
                  <a:pt x="1296760" y="3120001"/>
                </a:cubicBezTo>
                <a:close/>
                <a:moveTo>
                  <a:pt x="984761" y="3120001"/>
                </a:moveTo>
                <a:cubicBezTo>
                  <a:pt x="1011685" y="3120001"/>
                  <a:pt x="1033511" y="3141827"/>
                  <a:pt x="1033511" y="3168751"/>
                </a:cubicBezTo>
                <a:cubicBezTo>
                  <a:pt x="1033511" y="3195675"/>
                  <a:pt x="1011685" y="3217501"/>
                  <a:pt x="984761" y="3217501"/>
                </a:cubicBezTo>
                <a:cubicBezTo>
                  <a:pt x="957837" y="3217501"/>
                  <a:pt x="936012" y="3195675"/>
                  <a:pt x="936012" y="3168751"/>
                </a:cubicBezTo>
                <a:cubicBezTo>
                  <a:pt x="936012" y="3141827"/>
                  <a:pt x="957837" y="3120001"/>
                  <a:pt x="984761" y="3120001"/>
                </a:cubicBezTo>
                <a:close/>
                <a:moveTo>
                  <a:pt x="672764" y="3120001"/>
                </a:moveTo>
                <a:cubicBezTo>
                  <a:pt x="699687" y="3120001"/>
                  <a:pt x="721514" y="3141827"/>
                  <a:pt x="721514" y="3168751"/>
                </a:cubicBezTo>
                <a:cubicBezTo>
                  <a:pt x="721514" y="3195675"/>
                  <a:pt x="699687" y="3217501"/>
                  <a:pt x="672764" y="3217501"/>
                </a:cubicBezTo>
                <a:cubicBezTo>
                  <a:pt x="645840" y="3217501"/>
                  <a:pt x="624014" y="3195675"/>
                  <a:pt x="624014" y="3168751"/>
                </a:cubicBezTo>
                <a:cubicBezTo>
                  <a:pt x="624014" y="3141827"/>
                  <a:pt x="645840" y="3120001"/>
                  <a:pt x="672764" y="3120001"/>
                </a:cubicBezTo>
                <a:close/>
                <a:moveTo>
                  <a:pt x="360760" y="3120001"/>
                </a:moveTo>
                <a:cubicBezTo>
                  <a:pt x="387684" y="3120001"/>
                  <a:pt x="409510" y="3141827"/>
                  <a:pt x="409510" y="3168751"/>
                </a:cubicBezTo>
                <a:cubicBezTo>
                  <a:pt x="409510" y="3195675"/>
                  <a:pt x="387684" y="3217501"/>
                  <a:pt x="360760" y="3217501"/>
                </a:cubicBezTo>
                <a:cubicBezTo>
                  <a:pt x="333835" y="3217501"/>
                  <a:pt x="312012" y="3195675"/>
                  <a:pt x="312012" y="3168751"/>
                </a:cubicBezTo>
                <a:cubicBezTo>
                  <a:pt x="312012" y="3141827"/>
                  <a:pt x="333835" y="3120001"/>
                  <a:pt x="360760" y="3120001"/>
                </a:cubicBezTo>
                <a:close/>
                <a:moveTo>
                  <a:pt x="48760" y="3120001"/>
                </a:moveTo>
                <a:cubicBezTo>
                  <a:pt x="75684" y="3120001"/>
                  <a:pt x="97510" y="3141827"/>
                  <a:pt x="97510" y="3168751"/>
                </a:cubicBezTo>
                <a:cubicBezTo>
                  <a:pt x="97510" y="3195675"/>
                  <a:pt x="75684" y="3217501"/>
                  <a:pt x="48760" y="3217501"/>
                </a:cubicBezTo>
                <a:cubicBezTo>
                  <a:pt x="21836" y="3217501"/>
                  <a:pt x="9" y="3195675"/>
                  <a:pt x="9" y="3168751"/>
                </a:cubicBezTo>
                <a:cubicBezTo>
                  <a:pt x="9" y="3141827"/>
                  <a:pt x="21836" y="3120001"/>
                  <a:pt x="48760" y="3120001"/>
                </a:cubicBezTo>
                <a:close/>
                <a:moveTo>
                  <a:pt x="9096746" y="2808000"/>
                </a:moveTo>
                <a:cubicBezTo>
                  <a:pt x="9123670" y="2808000"/>
                  <a:pt x="9145496" y="2829826"/>
                  <a:pt x="9145496" y="2856750"/>
                </a:cubicBezTo>
                <a:cubicBezTo>
                  <a:pt x="9145496" y="2883674"/>
                  <a:pt x="9123670" y="2905500"/>
                  <a:pt x="9096746" y="2905500"/>
                </a:cubicBezTo>
                <a:cubicBezTo>
                  <a:pt x="9069822" y="2905500"/>
                  <a:pt x="9047996" y="2883674"/>
                  <a:pt x="9047996" y="2856750"/>
                </a:cubicBezTo>
                <a:cubicBezTo>
                  <a:pt x="9047996" y="2829826"/>
                  <a:pt x="9069822" y="2808000"/>
                  <a:pt x="9096746" y="2808000"/>
                </a:cubicBezTo>
                <a:close/>
                <a:moveTo>
                  <a:pt x="8784746" y="2808000"/>
                </a:moveTo>
                <a:cubicBezTo>
                  <a:pt x="8811670" y="2808000"/>
                  <a:pt x="8833496" y="2829826"/>
                  <a:pt x="8833496" y="2856750"/>
                </a:cubicBezTo>
                <a:cubicBezTo>
                  <a:pt x="8833496" y="2883674"/>
                  <a:pt x="8811670" y="2905500"/>
                  <a:pt x="8784746" y="2905500"/>
                </a:cubicBezTo>
                <a:cubicBezTo>
                  <a:pt x="8757822" y="2905500"/>
                  <a:pt x="8735996" y="2883674"/>
                  <a:pt x="8735996" y="2856750"/>
                </a:cubicBezTo>
                <a:cubicBezTo>
                  <a:pt x="8735996" y="2829826"/>
                  <a:pt x="8757822" y="2808000"/>
                  <a:pt x="8784746" y="2808000"/>
                </a:cubicBezTo>
                <a:close/>
                <a:moveTo>
                  <a:pt x="8472746" y="2808000"/>
                </a:moveTo>
                <a:cubicBezTo>
                  <a:pt x="8499670" y="2808000"/>
                  <a:pt x="8521496" y="2829826"/>
                  <a:pt x="8521496" y="2856750"/>
                </a:cubicBezTo>
                <a:cubicBezTo>
                  <a:pt x="8521496" y="2883674"/>
                  <a:pt x="8499670" y="2905500"/>
                  <a:pt x="8472746" y="2905500"/>
                </a:cubicBezTo>
                <a:cubicBezTo>
                  <a:pt x="8445822" y="2905500"/>
                  <a:pt x="8423996" y="2883674"/>
                  <a:pt x="8423996" y="2856750"/>
                </a:cubicBezTo>
                <a:cubicBezTo>
                  <a:pt x="8423996" y="2829826"/>
                  <a:pt x="8445822" y="2808000"/>
                  <a:pt x="8472746" y="2808000"/>
                </a:cubicBezTo>
                <a:close/>
                <a:moveTo>
                  <a:pt x="8160746" y="2808000"/>
                </a:moveTo>
                <a:cubicBezTo>
                  <a:pt x="8187670" y="2808000"/>
                  <a:pt x="8209496" y="2829826"/>
                  <a:pt x="8209496" y="2856750"/>
                </a:cubicBezTo>
                <a:cubicBezTo>
                  <a:pt x="8209496" y="2883674"/>
                  <a:pt x="8187670" y="2905500"/>
                  <a:pt x="8160746" y="2905500"/>
                </a:cubicBezTo>
                <a:cubicBezTo>
                  <a:pt x="8133822" y="2905500"/>
                  <a:pt x="8111996" y="2883674"/>
                  <a:pt x="8111996" y="2856750"/>
                </a:cubicBezTo>
                <a:cubicBezTo>
                  <a:pt x="8111996" y="2829826"/>
                  <a:pt x="8133822" y="2808000"/>
                  <a:pt x="8160746" y="2808000"/>
                </a:cubicBezTo>
                <a:close/>
                <a:moveTo>
                  <a:pt x="7848746" y="2808000"/>
                </a:moveTo>
                <a:cubicBezTo>
                  <a:pt x="7875670" y="2808000"/>
                  <a:pt x="7897496" y="2829826"/>
                  <a:pt x="7897496" y="2856750"/>
                </a:cubicBezTo>
                <a:cubicBezTo>
                  <a:pt x="7897496" y="2883674"/>
                  <a:pt x="7875670" y="2905500"/>
                  <a:pt x="7848746" y="2905500"/>
                </a:cubicBezTo>
                <a:cubicBezTo>
                  <a:pt x="7821822" y="2905500"/>
                  <a:pt x="7799996" y="2883674"/>
                  <a:pt x="7799996" y="2856750"/>
                </a:cubicBezTo>
                <a:cubicBezTo>
                  <a:pt x="7799996" y="2829826"/>
                  <a:pt x="7821822" y="2808000"/>
                  <a:pt x="7848746" y="2808000"/>
                </a:cubicBezTo>
                <a:close/>
                <a:moveTo>
                  <a:pt x="7536746" y="2808000"/>
                </a:moveTo>
                <a:cubicBezTo>
                  <a:pt x="7563670" y="2808000"/>
                  <a:pt x="7585496" y="2829826"/>
                  <a:pt x="7585496" y="2856750"/>
                </a:cubicBezTo>
                <a:cubicBezTo>
                  <a:pt x="7585496" y="2883674"/>
                  <a:pt x="7563670" y="2905500"/>
                  <a:pt x="7536746" y="2905500"/>
                </a:cubicBezTo>
                <a:cubicBezTo>
                  <a:pt x="7509822" y="2905500"/>
                  <a:pt x="7487996" y="2883674"/>
                  <a:pt x="7487996" y="2856750"/>
                </a:cubicBezTo>
                <a:cubicBezTo>
                  <a:pt x="7487996" y="2829826"/>
                  <a:pt x="7509822" y="2808000"/>
                  <a:pt x="7536746" y="2808000"/>
                </a:cubicBezTo>
                <a:close/>
                <a:moveTo>
                  <a:pt x="7224746" y="2808000"/>
                </a:moveTo>
                <a:cubicBezTo>
                  <a:pt x="7251670" y="2808000"/>
                  <a:pt x="7273496" y="2829826"/>
                  <a:pt x="7273496" y="2856750"/>
                </a:cubicBezTo>
                <a:cubicBezTo>
                  <a:pt x="7273496" y="2883674"/>
                  <a:pt x="7251670" y="2905500"/>
                  <a:pt x="7224746" y="2905500"/>
                </a:cubicBezTo>
                <a:cubicBezTo>
                  <a:pt x="7197822" y="2905500"/>
                  <a:pt x="7175996" y="2883674"/>
                  <a:pt x="7175996" y="2856750"/>
                </a:cubicBezTo>
                <a:cubicBezTo>
                  <a:pt x="7175996" y="2829826"/>
                  <a:pt x="7197822" y="2808000"/>
                  <a:pt x="7224746" y="2808000"/>
                </a:cubicBezTo>
                <a:close/>
                <a:moveTo>
                  <a:pt x="6912746" y="2808000"/>
                </a:moveTo>
                <a:cubicBezTo>
                  <a:pt x="6939670" y="2808000"/>
                  <a:pt x="6961496" y="2829826"/>
                  <a:pt x="6961496" y="2856750"/>
                </a:cubicBezTo>
                <a:cubicBezTo>
                  <a:pt x="6961496" y="2883674"/>
                  <a:pt x="6939670" y="2905500"/>
                  <a:pt x="6912746" y="2905500"/>
                </a:cubicBezTo>
                <a:cubicBezTo>
                  <a:pt x="6885822" y="2905500"/>
                  <a:pt x="6863996" y="2883674"/>
                  <a:pt x="6863996" y="2856750"/>
                </a:cubicBezTo>
                <a:cubicBezTo>
                  <a:pt x="6863996" y="2829826"/>
                  <a:pt x="6885822" y="2808000"/>
                  <a:pt x="6912746" y="2808000"/>
                </a:cubicBezTo>
                <a:close/>
                <a:moveTo>
                  <a:pt x="6600746" y="2808000"/>
                </a:moveTo>
                <a:cubicBezTo>
                  <a:pt x="6627670" y="2808000"/>
                  <a:pt x="6649496" y="2829826"/>
                  <a:pt x="6649496" y="2856750"/>
                </a:cubicBezTo>
                <a:cubicBezTo>
                  <a:pt x="6649496" y="2883674"/>
                  <a:pt x="6627670" y="2905500"/>
                  <a:pt x="6600746" y="2905500"/>
                </a:cubicBezTo>
                <a:cubicBezTo>
                  <a:pt x="6573822" y="2905500"/>
                  <a:pt x="6551996" y="2883674"/>
                  <a:pt x="6551996" y="2856750"/>
                </a:cubicBezTo>
                <a:cubicBezTo>
                  <a:pt x="6551996" y="2829826"/>
                  <a:pt x="6573822" y="2808000"/>
                  <a:pt x="6600746" y="2808000"/>
                </a:cubicBezTo>
                <a:close/>
                <a:moveTo>
                  <a:pt x="6288746" y="2808000"/>
                </a:moveTo>
                <a:cubicBezTo>
                  <a:pt x="6315670" y="2808000"/>
                  <a:pt x="6337496" y="2829826"/>
                  <a:pt x="6337496" y="2856750"/>
                </a:cubicBezTo>
                <a:cubicBezTo>
                  <a:pt x="6337496" y="2883674"/>
                  <a:pt x="6315670" y="2905500"/>
                  <a:pt x="6288746" y="2905500"/>
                </a:cubicBezTo>
                <a:cubicBezTo>
                  <a:pt x="6261822" y="2905500"/>
                  <a:pt x="6239996" y="2883674"/>
                  <a:pt x="6239996" y="2856750"/>
                </a:cubicBezTo>
                <a:cubicBezTo>
                  <a:pt x="6239996" y="2829826"/>
                  <a:pt x="6261822" y="2808000"/>
                  <a:pt x="6288746" y="2808000"/>
                </a:cubicBezTo>
                <a:close/>
                <a:moveTo>
                  <a:pt x="5976746" y="2808000"/>
                </a:moveTo>
                <a:cubicBezTo>
                  <a:pt x="6003670" y="2808000"/>
                  <a:pt x="6025496" y="2829826"/>
                  <a:pt x="6025496" y="2856750"/>
                </a:cubicBezTo>
                <a:cubicBezTo>
                  <a:pt x="6025496" y="2883674"/>
                  <a:pt x="6003670" y="2905500"/>
                  <a:pt x="5976746" y="2905500"/>
                </a:cubicBezTo>
                <a:cubicBezTo>
                  <a:pt x="5949822" y="2905500"/>
                  <a:pt x="5927996" y="2883674"/>
                  <a:pt x="5927996" y="2856750"/>
                </a:cubicBezTo>
                <a:cubicBezTo>
                  <a:pt x="5927996" y="2829826"/>
                  <a:pt x="5949822" y="2808000"/>
                  <a:pt x="5976746" y="2808000"/>
                </a:cubicBezTo>
                <a:close/>
                <a:moveTo>
                  <a:pt x="5664746" y="2808000"/>
                </a:moveTo>
                <a:cubicBezTo>
                  <a:pt x="5691670" y="2808000"/>
                  <a:pt x="5713496" y="2829826"/>
                  <a:pt x="5713496" y="2856750"/>
                </a:cubicBezTo>
                <a:cubicBezTo>
                  <a:pt x="5713496" y="2883674"/>
                  <a:pt x="5691670" y="2905500"/>
                  <a:pt x="5664746" y="2905500"/>
                </a:cubicBezTo>
                <a:cubicBezTo>
                  <a:pt x="5637822" y="2905500"/>
                  <a:pt x="5615996" y="2883674"/>
                  <a:pt x="5615996" y="2856750"/>
                </a:cubicBezTo>
                <a:cubicBezTo>
                  <a:pt x="5615996" y="2829826"/>
                  <a:pt x="5637822" y="2808000"/>
                  <a:pt x="5664746" y="2808000"/>
                </a:cubicBezTo>
                <a:close/>
                <a:moveTo>
                  <a:pt x="5352746" y="2808000"/>
                </a:moveTo>
                <a:cubicBezTo>
                  <a:pt x="5379670" y="2808000"/>
                  <a:pt x="5401496" y="2829826"/>
                  <a:pt x="5401496" y="2856750"/>
                </a:cubicBezTo>
                <a:cubicBezTo>
                  <a:pt x="5401496" y="2883674"/>
                  <a:pt x="5379670" y="2905500"/>
                  <a:pt x="5352746" y="2905500"/>
                </a:cubicBezTo>
                <a:cubicBezTo>
                  <a:pt x="5325822" y="2905500"/>
                  <a:pt x="5303996" y="2883674"/>
                  <a:pt x="5303996" y="2856750"/>
                </a:cubicBezTo>
                <a:cubicBezTo>
                  <a:pt x="5303996" y="2829826"/>
                  <a:pt x="5325822" y="2808000"/>
                  <a:pt x="5352746" y="2808000"/>
                </a:cubicBezTo>
                <a:close/>
                <a:moveTo>
                  <a:pt x="5040746" y="2808000"/>
                </a:moveTo>
                <a:cubicBezTo>
                  <a:pt x="5067670" y="2808000"/>
                  <a:pt x="5089496" y="2829826"/>
                  <a:pt x="5089496" y="2856750"/>
                </a:cubicBezTo>
                <a:cubicBezTo>
                  <a:pt x="5089496" y="2883674"/>
                  <a:pt x="5067670" y="2905500"/>
                  <a:pt x="5040746" y="2905500"/>
                </a:cubicBezTo>
                <a:cubicBezTo>
                  <a:pt x="5013822" y="2905500"/>
                  <a:pt x="4991996" y="2883674"/>
                  <a:pt x="4991996" y="2856750"/>
                </a:cubicBezTo>
                <a:cubicBezTo>
                  <a:pt x="4991996" y="2829826"/>
                  <a:pt x="5013822" y="2808000"/>
                  <a:pt x="5040746" y="2808000"/>
                </a:cubicBezTo>
                <a:close/>
                <a:moveTo>
                  <a:pt x="4728746" y="2808000"/>
                </a:moveTo>
                <a:cubicBezTo>
                  <a:pt x="4755670" y="2808000"/>
                  <a:pt x="4777496" y="2829826"/>
                  <a:pt x="4777496" y="2856750"/>
                </a:cubicBezTo>
                <a:cubicBezTo>
                  <a:pt x="4777496" y="2883674"/>
                  <a:pt x="4755670" y="2905500"/>
                  <a:pt x="4728746" y="2905500"/>
                </a:cubicBezTo>
                <a:cubicBezTo>
                  <a:pt x="4701822" y="2905500"/>
                  <a:pt x="4679996" y="2883674"/>
                  <a:pt x="4679996" y="2856750"/>
                </a:cubicBezTo>
                <a:cubicBezTo>
                  <a:pt x="4679996" y="2829826"/>
                  <a:pt x="4701822" y="2808000"/>
                  <a:pt x="4728746" y="2808000"/>
                </a:cubicBezTo>
                <a:close/>
                <a:moveTo>
                  <a:pt x="4416746" y="2808000"/>
                </a:moveTo>
                <a:cubicBezTo>
                  <a:pt x="4443670" y="2808000"/>
                  <a:pt x="4465496" y="2829826"/>
                  <a:pt x="4465496" y="2856750"/>
                </a:cubicBezTo>
                <a:cubicBezTo>
                  <a:pt x="4465496" y="2883674"/>
                  <a:pt x="4443670" y="2905500"/>
                  <a:pt x="4416746" y="2905500"/>
                </a:cubicBezTo>
                <a:cubicBezTo>
                  <a:pt x="4389822" y="2905500"/>
                  <a:pt x="4367996" y="2883674"/>
                  <a:pt x="4367996" y="2856750"/>
                </a:cubicBezTo>
                <a:cubicBezTo>
                  <a:pt x="4367996" y="2829826"/>
                  <a:pt x="4389822" y="2808000"/>
                  <a:pt x="4416746" y="2808000"/>
                </a:cubicBezTo>
                <a:close/>
                <a:moveTo>
                  <a:pt x="4104746" y="2808000"/>
                </a:moveTo>
                <a:cubicBezTo>
                  <a:pt x="4131670" y="2808000"/>
                  <a:pt x="4153496" y="2829826"/>
                  <a:pt x="4153496" y="2856750"/>
                </a:cubicBezTo>
                <a:cubicBezTo>
                  <a:pt x="4153496" y="2883674"/>
                  <a:pt x="4131670" y="2905500"/>
                  <a:pt x="4104746" y="2905500"/>
                </a:cubicBezTo>
                <a:cubicBezTo>
                  <a:pt x="4077822" y="2905500"/>
                  <a:pt x="4055996" y="2883674"/>
                  <a:pt x="4055996" y="2856750"/>
                </a:cubicBezTo>
                <a:cubicBezTo>
                  <a:pt x="4055996" y="2829826"/>
                  <a:pt x="4077822" y="2808000"/>
                  <a:pt x="4104746" y="2808000"/>
                </a:cubicBezTo>
                <a:close/>
                <a:moveTo>
                  <a:pt x="3792746" y="2808000"/>
                </a:moveTo>
                <a:cubicBezTo>
                  <a:pt x="3819670" y="2808000"/>
                  <a:pt x="3841496" y="2829826"/>
                  <a:pt x="3841496" y="2856750"/>
                </a:cubicBezTo>
                <a:cubicBezTo>
                  <a:pt x="3841496" y="2883674"/>
                  <a:pt x="3819670" y="2905500"/>
                  <a:pt x="3792746" y="2905500"/>
                </a:cubicBezTo>
                <a:cubicBezTo>
                  <a:pt x="3765822" y="2905500"/>
                  <a:pt x="3743996" y="2883674"/>
                  <a:pt x="3743996" y="2856750"/>
                </a:cubicBezTo>
                <a:cubicBezTo>
                  <a:pt x="3743996" y="2829826"/>
                  <a:pt x="3765822" y="2808000"/>
                  <a:pt x="3792746" y="2808000"/>
                </a:cubicBezTo>
                <a:close/>
                <a:moveTo>
                  <a:pt x="3480746" y="2808000"/>
                </a:moveTo>
                <a:cubicBezTo>
                  <a:pt x="3507670" y="2808000"/>
                  <a:pt x="3529496" y="2829826"/>
                  <a:pt x="3529496" y="2856750"/>
                </a:cubicBezTo>
                <a:cubicBezTo>
                  <a:pt x="3529496" y="2883674"/>
                  <a:pt x="3507670" y="2905500"/>
                  <a:pt x="3480746" y="2905500"/>
                </a:cubicBezTo>
                <a:cubicBezTo>
                  <a:pt x="3453822" y="2905500"/>
                  <a:pt x="3431996" y="2883674"/>
                  <a:pt x="3431996" y="2856750"/>
                </a:cubicBezTo>
                <a:cubicBezTo>
                  <a:pt x="3431996" y="2829826"/>
                  <a:pt x="3453822" y="2808000"/>
                  <a:pt x="3480746" y="2808000"/>
                </a:cubicBezTo>
                <a:close/>
                <a:moveTo>
                  <a:pt x="3168747" y="2808000"/>
                </a:moveTo>
                <a:cubicBezTo>
                  <a:pt x="3195671" y="2808000"/>
                  <a:pt x="3217497" y="2829826"/>
                  <a:pt x="3217497" y="2856750"/>
                </a:cubicBezTo>
                <a:cubicBezTo>
                  <a:pt x="3217497" y="2883674"/>
                  <a:pt x="3195671" y="2905500"/>
                  <a:pt x="3168747" y="2905500"/>
                </a:cubicBezTo>
                <a:cubicBezTo>
                  <a:pt x="3141822" y="2905500"/>
                  <a:pt x="3119996" y="2883674"/>
                  <a:pt x="3119996" y="2856750"/>
                </a:cubicBezTo>
                <a:cubicBezTo>
                  <a:pt x="3119996" y="2829826"/>
                  <a:pt x="3141822" y="2808000"/>
                  <a:pt x="3168747" y="2808000"/>
                </a:cubicBezTo>
                <a:close/>
                <a:moveTo>
                  <a:pt x="2856746" y="2808000"/>
                </a:moveTo>
                <a:cubicBezTo>
                  <a:pt x="2883671" y="2808000"/>
                  <a:pt x="2905497" y="2829826"/>
                  <a:pt x="2905497" y="2856750"/>
                </a:cubicBezTo>
                <a:cubicBezTo>
                  <a:pt x="2905497" y="2883674"/>
                  <a:pt x="2883671" y="2905500"/>
                  <a:pt x="2856746" y="2905500"/>
                </a:cubicBezTo>
                <a:cubicBezTo>
                  <a:pt x="2829822" y="2905500"/>
                  <a:pt x="2807996" y="2883674"/>
                  <a:pt x="2807996" y="2856750"/>
                </a:cubicBezTo>
                <a:cubicBezTo>
                  <a:pt x="2807996" y="2829826"/>
                  <a:pt x="2829822" y="2808000"/>
                  <a:pt x="2856746" y="2808000"/>
                </a:cubicBezTo>
                <a:close/>
                <a:moveTo>
                  <a:pt x="2544766" y="2808000"/>
                </a:moveTo>
                <a:cubicBezTo>
                  <a:pt x="2571690" y="2808000"/>
                  <a:pt x="2593515" y="2829826"/>
                  <a:pt x="2593515" y="2856750"/>
                </a:cubicBezTo>
                <a:cubicBezTo>
                  <a:pt x="2593515" y="2883674"/>
                  <a:pt x="2571690" y="2905500"/>
                  <a:pt x="2544766" y="2905500"/>
                </a:cubicBezTo>
                <a:cubicBezTo>
                  <a:pt x="2517843" y="2905500"/>
                  <a:pt x="2496016" y="2883674"/>
                  <a:pt x="2496016" y="2856750"/>
                </a:cubicBezTo>
                <a:cubicBezTo>
                  <a:pt x="2496016" y="2829826"/>
                  <a:pt x="2517843" y="2808000"/>
                  <a:pt x="2544766" y="2808000"/>
                </a:cubicBezTo>
                <a:close/>
                <a:moveTo>
                  <a:pt x="2232766" y="2808000"/>
                </a:moveTo>
                <a:cubicBezTo>
                  <a:pt x="2259689" y="2808000"/>
                  <a:pt x="2281512" y="2829826"/>
                  <a:pt x="2281512" y="2856750"/>
                </a:cubicBezTo>
                <a:cubicBezTo>
                  <a:pt x="2281512" y="2883674"/>
                  <a:pt x="2259689" y="2905500"/>
                  <a:pt x="2232766" y="2905500"/>
                </a:cubicBezTo>
                <a:cubicBezTo>
                  <a:pt x="2205843" y="2905500"/>
                  <a:pt x="2184016" y="2883674"/>
                  <a:pt x="2184016" y="2856750"/>
                </a:cubicBezTo>
                <a:cubicBezTo>
                  <a:pt x="2184016" y="2829826"/>
                  <a:pt x="2205843" y="2808000"/>
                  <a:pt x="2232766" y="2808000"/>
                </a:cubicBezTo>
                <a:close/>
                <a:moveTo>
                  <a:pt x="1920764" y="2808000"/>
                </a:moveTo>
                <a:cubicBezTo>
                  <a:pt x="1947688" y="2808000"/>
                  <a:pt x="1969516" y="2829826"/>
                  <a:pt x="1969516" y="2856750"/>
                </a:cubicBezTo>
                <a:cubicBezTo>
                  <a:pt x="1969516" y="2883674"/>
                  <a:pt x="1947688" y="2905500"/>
                  <a:pt x="1920764" y="2905500"/>
                </a:cubicBezTo>
                <a:cubicBezTo>
                  <a:pt x="1893841" y="2905500"/>
                  <a:pt x="1872013" y="2883674"/>
                  <a:pt x="1872013" y="2856750"/>
                </a:cubicBezTo>
                <a:cubicBezTo>
                  <a:pt x="1872013" y="2829826"/>
                  <a:pt x="1893841" y="2808000"/>
                  <a:pt x="1920764" y="2808000"/>
                </a:cubicBezTo>
                <a:close/>
                <a:moveTo>
                  <a:pt x="1608765" y="2808000"/>
                </a:moveTo>
                <a:cubicBezTo>
                  <a:pt x="1635687" y="2808000"/>
                  <a:pt x="1657515" y="2829826"/>
                  <a:pt x="1657515" y="2856750"/>
                </a:cubicBezTo>
                <a:cubicBezTo>
                  <a:pt x="1657515" y="2883674"/>
                  <a:pt x="1635687" y="2905500"/>
                  <a:pt x="1608765" y="2905500"/>
                </a:cubicBezTo>
                <a:cubicBezTo>
                  <a:pt x="1581841" y="2905500"/>
                  <a:pt x="1560014" y="2883674"/>
                  <a:pt x="1560014" y="2856750"/>
                </a:cubicBezTo>
                <a:cubicBezTo>
                  <a:pt x="1560014" y="2829826"/>
                  <a:pt x="1581841" y="2808000"/>
                  <a:pt x="1608765" y="2808000"/>
                </a:cubicBezTo>
                <a:close/>
                <a:moveTo>
                  <a:pt x="1296764" y="2808000"/>
                </a:moveTo>
                <a:cubicBezTo>
                  <a:pt x="1323688" y="2808000"/>
                  <a:pt x="1345513" y="2829826"/>
                  <a:pt x="1345513" y="2856750"/>
                </a:cubicBezTo>
                <a:cubicBezTo>
                  <a:pt x="1345513" y="2883674"/>
                  <a:pt x="1323688" y="2905500"/>
                  <a:pt x="1296764" y="2905500"/>
                </a:cubicBezTo>
                <a:cubicBezTo>
                  <a:pt x="1269840" y="2905500"/>
                  <a:pt x="1248016" y="2883674"/>
                  <a:pt x="1248016" y="2856750"/>
                </a:cubicBezTo>
                <a:cubicBezTo>
                  <a:pt x="1248016" y="2829826"/>
                  <a:pt x="1269840" y="2808000"/>
                  <a:pt x="1296764" y="2808000"/>
                </a:cubicBezTo>
                <a:close/>
                <a:moveTo>
                  <a:pt x="984766" y="2808000"/>
                </a:moveTo>
                <a:cubicBezTo>
                  <a:pt x="1011690" y="2808000"/>
                  <a:pt x="1033516" y="2829826"/>
                  <a:pt x="1033516" y="2856750"/>
                </a:cubicBezTo>
                <a:cubicBezTo>
                  <a:pt x="1033516" y="2883674"/>
                  <a:pt x="1011690" y="2905500"/>
                  <a:pt x="984766" y="2905500"/>
                </a:cubicBezTo>
                <a:cubicBezTo>
                  <a:pt x="957842" y="2905500"/>
                  <a:pt x="936018" y="2883674"/>
                  <a:pt x="936018" y="2856750"/>
                </a:cubicBezTo>
                <a:cubicBezTo>
                  <a:pt x="936018" y="2829826"/>
                  <a:pt x="957842" y="2808000"/>
                  <a:pt x="984766" y="2808000"/>
                </a:cubicBezTo>
                <a:close/>
                <a:moveTo>
                  <a:pt x="672769" y="2808000"/>
                </a:moveTo>
                <a:cubicBezTo>
                  <a:pt x="699694" y="2808000"/>
                  <a:pt x="721520" y="2829826"/>
                  <a:pt x="721520" y="2856750"/>
                </a:cubicBezTo>
                <a:cubicBezTo>
                  <a:pt x="721520" y="2883674"/>
                  <a:pt x="699694" y="2905500"/>
                  <a:pt x="672769" y="2905500"/>
                </a:cubicBezTo>
                <a:cubicBezTo>
                  <a:pt x="645846" y="2905500"/>
                  <a:pt x="624021" y="2883674"/>
                  <a:pt x="624021" y="2856750"/>
                </a:cubicBezTo>
                <a:cubicBezTo>
                  <a:pt x="624021" y="2829826"/>
                  <a:pt x="645846" y="2808000"/>
                  <a:pt x="672769" y="2808000"/>
                </a:cubicBezTo>
                <a:close/>
                <a:moveTo>
                  <a:pt x="360764" y="2808000"/>
                </a:moveTo>
                <a:cubicBezTo>
                  <a:pt x="387688" y="2808000"/>
                  <a:pt x="409515" y="2829826"/>
                  <a:pt x="409515" y="2856750"/>
                </a:cubicBezTo>
                <a:cubicBezTo>
                  <a:pt x="409515" y="2883674"/>
                  <a:pt x="387688" y="2905500"/>
                  <a:pt x="360764" y="2905500"/>
                </a:cubicBezTo>
                <a:cubicBezTo>
                  <a:pt x="333840" y="2905500"/>
                  <a:pt x="312016" y="2883674"/>
                  <a:pt x="312016" y="2856750"/>
                </a:cubicBezTo>
                <a:cubicBezTo>
                  <a:pt x="312016" y="2829826"/>
                  <a:pt x="333840" y="2808000"/>
                  <a:pt x="360764" y="2808000"/>
                </a:cubicBezTo>
                <a:close/>
                <a:moveTo>
                  <a:pt x="48764" y="2808000"/>
                </a:moveTo>
                <a:cubicBezTo>
                  <a:pt x="75688" y="2808000"/>
                  <a:pt x="97515" y="2829826"/>
                  <a:pt x="97515" y="2856750"/>
                </a:cubicBezTo>
                <a:cubicBezTo>
                  <a:pt x="97515" y="2883674"/>
                  <a:pt x="75688" y="2905500"/>
                  <a:pt x="48764" y="2905500"/>
                </a:cubicBezTo>
                <a:cubicBezTo>
                  <a:pt x="21840" y="2905500"/>
                  <a:pt x="14" y="2883674"/>
                  <a:pt x="14" y="2856750"/>
                </a:cubicBezTo>
                <a:cubicBezTo>
                  <a:pt x="14" y="2829826"/>
                  <a:pt x="21840" y="2808000"/>
                  <a:pt x="48764" y="2808000"/>
                </a:cubicBezTo>
                <a:close/>
                <a:moveTo>
                  <a:pt x="9096746" y="2496000"/>
                </a:moveTo>
                <a:cubicBezTo>
                  <a:pt x="9123670" y="2496000"/>
                  <a:pt x="9145496" y="2517826"/>
                  <a:pt x="9145496" y="2544750"/>
                </a:cubicBezTo>
                <a:cubicBezTo>
                  <a:pt x="9145496" y="2571674"/>
                  <a:pt x="9123670" y="2593500"/>
                  <a:pt x="9096746" y="2593500"/>
                </a:cubicBezTo>
                <a:cubicBezTo>
                  <a:pt x="9069822" y="2593500"/>
                  <a:pt x="9047996" y="2571674"/>
                  <a:pt x="9047996" y="2544750"/>
                </a:cubicBezTo>
                <a:cubicBezTo>
                  <a:pt x="9047996" y="2517826"/>
                  <a:pt x="9069822" y="2496000"/>
                  <a:pt x="9096746" y="2496000"/>
                </a:cubicBezTo>
                <a:close/>
                <a:moveTo>
                  <a:pt x="8784746" y="2496000"/>
                </a:moveTo>
                <a:cubicBezTo>
                  <a:pt x="8811670" y="2496000"/>
                  <a:pt x="8833496" y="2517826"/>
                  <a:pt x="8833496" y="2544750"/>
                </a:cubicBezTo>
                <a:cubicBezTo>
                  <a:pt x="8833496" y="2571674"/>
                  <a:pt x="8811670" y="2593500"/>
                  <a:pt x="8784746" y="2593500"/>
                </a:cubicBezTo>
                <a:cubicBezTo>
                  <a:pt x="8757822" y="2593500"/>
                  <a:pt x="8735996" y="2571674"/>
                  <a:pt x="8735996" y="2544750"/>
                </a:cubicBezTo>
                <a:cubicBezTo>
                  <a:pt x="8735996" y="2517826"/>
                  <a:pt x="8757822" y="2496000"/>
                  <a:pt x="8784746" y="2496000"/>
                </a:cubicBezTo>
                <a:close/>
                <a:moveTo>
                  <a:pt x="8472746" y="2496000"/>
                </a:moveTo>
                <a:cubicBezTo>
                  <a:pt x="8499670" y="2496000"/>
                  <a:pt x="8521496" y="2517826"/>
                  <a:pt x="8521496" y="2544750"/>
                </a:cubicBezTo>
                <a:cubicBezTo>
                  <a:pt x="8521496" y="2571674"/>
                  <a:pt x="8499670" y="2593500"/>
                  <a:pt x="8472746" y="2593500"/>
                </a:cubicBezTo>
                <a:cubicBezTo>
                  <a:pt x="8445822" y="2593500"/>
                  <a:pt x="8423996" y="2571674"/>
                  <a:pt x="8423996" y="2544750"/>
                </a:cubicBezTo>
                <a:cubicBezTo>
                  <a:pt x="8423996" y="2517826"/>
                  <a:pt x="8445822" y="2496000"/>
                  <a:pt x="8472746" y="2496000"/>
                </a:cubicBezTo>
                <a:close/>
                <a:moveTo>
                  <a:pt x="8160746" y="2496000"/>
                </a:moveTo>
                <a:cubicBezTo>
                  <a:pt x="8187670" y="2496000"/>
                  <a:pt x="8209496" y="2517826"/>
                  <a:pt x="8209496" y="2544750"/>
                </a:cubicBezTo>
                <a:cubicBezTo>
                  <a:pt x="8209496" y="2571674"/>
                  <a:pt x="8187670" y="2593500"/>
                  <a:pt x="8160746" y="2593500"/>
                </a:cubicBezTo>
                <a:cubicBezTo>
                  <a:pt x="8133822" y="2593500"/>
                  <a:pt x="8111996" y="2571674"/>
                  <a:pt x="8111996" y="2544750"/>
                </a:cubicBezTo>
                <a:cubicBezTo>
                  <a:pt x="8111996" y="2517826"/>
                  <a:pt x="8133822" y="2496000"/>
                  <a:pt x="8160746" y="2496000"/>
                </a:cubicBezTo>
                <a:close/>
                <a:moveTo>
                  <a:pt x="7848746" y="2496000"/>
                </a:moveTo>
                <a:cubicBezTo>
                  <a:pt x="7875670" y="2496000"/>
                  <a:pt x="7897496" y="2517826"/>
                  <a:pt x="7897496" y="2544750"/>
                </a:cubicBezTo>
                <a:cubicBezTo>
                  <a:pt x="7897496" y="2571674"/>
                  <a:pt x="7875670" y="2593500"/>
                  <a:pt x="7848746" y="2593500"/>
                </a:cubicBezTo>
                <a:cubicBezTo>
                  <a:pt x="7821822" y="2593500"/>
                  <a:pt x="7799996" y="2571674"/>
                  <a:pt x="7799996" y="2544750"/>
                </a:cubicBezTo>
                <a:cubicBezTo>
                  <a:pt x="7799996" y="2517826"/>
                  <a:pt x="7821822" y="2496000"/>
                  <a:pt x="7848746" y="2496000"/>
                </a:cubicBezTo>
                <a:close/>
                <a:moveTo>
                  <a:pt x="7536746" y="2496000"/>
                </a:moveTo>
                <a:cubicBezTo>
                  <a:pt x="7563670" y="2496000"/>
                  <a:pt x="7585496" y="2517826"/>
                  <a:pt x="7585496" y="2544750"/>
                </a:cubicBezTo>
                <a:cubicBezTo>
                  <a:pt x="7585496" y="2571674"/>
                  <a:pt x="7563670" y="2593500"/>
                  <a:pt x="7536746" y="2593500"/>
                </a:cubicBezTo>
                <a:cubicBezTo>
                  <a:pt x="7509822" y="2593500"/>
                  <a:pt x="7487996" y="2571674"/>
                  <a:pt x="7487996" y="2544750"/>
                </a:cubicBezTo>
                <a:cubicBezTo>
                  <a:pt x="7487996" y="2517826"/>
                  <a:pt x="7509822" y="2496000"/>
                  <a:pt x="7536746" y="2496000"/>
                </a:cubicBezTo>
                <a:close/>
                <a:moveTo>
                  <a:pt x="7224746" y="2496000"/>
                </a:moveTo>
                <a:cubicBezTo>
                  <a:pt x="7251670" y="2496000"/>
                  <a:pt x="7273496" y="2517826"/>
                  <a:pt x="7273496" y="2544750"/>
                </a:cubicBezTo>
                <a:cubicBezTo>
                  <a:pt x="7273496" y="2571674"/>
                  <a:pt x="7251670" y="2593500"/>
                  <a:pt x="7224746" y="2593500"/>
                </a:cubicBezTo>
                <a:cubicBezTo>
                  <a:pt x="7197822" y="2593500"/>
                  <a:pt x="7175996" y="2571674"/>
                  <a:pt x="7175996" y="2544750"/>
                </a:cubicBezTo>
                <a:cubicBezTo>
                  <a:pt x="7175996" y="2517826"/>
                  <a:pt x="7197822" y="2496000"/>
                  <a:pt x="7224746" y="2496000"/>
                </a:cubicBezTo>
                <a:close/>
                <a:moveTo>
                  <a:pt x="6912746" y="2496000"/>
                </a:moveTo>
                <a:cubicBezTo>
                  <a:pt x="6939670" y="2496000"/>
                  <a:pt x="6961496" y="2517826"/>
                  <a:pt x="6961496" y="2544750"/>
                </a:cubicBezTo>
                <a:cubicBezTo>
                  <a:pt x="6961496" y="2571674"/>
                  <a:pt x="6939670" y="2593500"/>
                  <a:pt x="6912746" y="2593500"/>
                </a:cubicBezTo>
                <a:cubicBezTo>
                  <a:pt x="6885822" y="2593500"/>
                  <a:pt x="6863996" y="2571674"/>
                  <a:pt x="6863996" y="2544750"/>
                </a:cubicBezTo>
                <a:cubicBezTo>
                  <a:pt x="6863996" y="2517826"/>
                  <a:pt x="6885822" y="2496000"/>
                  <a:pt x="6912746" y="2496000"/>
                </a:cubicBezTo>
                <a:close/>
                <a:moveTo>
                  <a:pt x="6600746" y="2496000"/>
                </a:moveTo>
                <a:cubicBezTo>
                  <a:pt x="6627670" y="2496000"/>
                  <a:pt x="6649496" y="2517826"/>
                  <a:pt x="6649496" y="2544750"/>
                </a:cubicBezTo>
                <a:cubicBezTo>
                  <a:pt x="6649496" y="2571674"/>
                  <a:pt x="6627670" y="2593500"/>
                  <a:pt x="6600746" y="2593500"/>
                </a:cubicBezTo>
                <a:cubicBezTo>
                  <a:pt x="6573822" y="2593500"/>
                  <a:pt x="6551996" y="2571674"/>
                  <a:pt x="6551996" y="2544750"/>
                </a:cubicBezTo>
                <a:cubicBezTo>
                  <a:pt x="6551996" y="2517826"/>
                  <a:pt x="6573822" y="2496000"/>
                  <a:pt x="6600746" y="2496000"/>
                </a:cubicBezTo>
                <a:close/>
                <a:moveTo>
                  <a:pt x="6288746" y="2496000"/>
                </a:moveTo>
                <a:cubicBezTo>
                  <a:pt x="6315670" y="2496000"/>
                  <a:pt x="6337496" y="2517826"/>
                  <a:pt x="6337496" y="2544750"/>
                </a:cubicBezTo>
                <a:cubicBezTo>
                  <a:pt x="6337496" y="2571674"/>
                  <a:pt x="6315670" y="2593500"/>
                  <a:pt x="6288746" y="2593500"/>
                </a:cubicBezTo>
                <a:cubicBezTo>
                  <a:pt x="6261822" y="2593500"/>
                  <a:pt x="6239996" y="2571674"/>
                  <a:pt x="6239996" y="2544750"/>
                </a:cubicBezTo>
                <a:cubicBezTo>
                  <a:pt x="6239996" y="2517826"/>
                  <a:pt x="6261822" y="2496000"/>
                  <a:pt x="6288746" y="2496000"/>
                </a:cubicBezTo>
                <a:close/>
                <a:moveTo>
                  <a:pt x="5976746" y="2496000"/>
                </a:moveTo>
                <a:cubicBezTo>
                  <a:pt x="6003670" y="2496000"/>
                  <a:pt x="6025496" y="2517826"/>
                  <a:pt x="6025496" y="2544750"/>
                </a:cubicBezTo>
                <a:cubicBezTo>
                  <a:pt x="6025496" y="2571674"/>
                  <a:pt x="6003670" y="2593500"/>
                  <a:pt x="5976746" y="2593500"/>
                </a:cubicBezTo>
                <a:cubicBezTo>
                  <a:pt x="5949822" y="2593500"/>
                  <a:pt x="5927996" y="2571674"/>
                  <a:pt x="5927996" y="2544750"/>
                </a:cubicBezTo>
                <a:cubicBezTo>
                  <a:pt x="5927996" y="2517826"/>
                  <a:pt x="5949822" y="2496000"/>
                  <a:pt x="5976746" y="2496000"/>
                </a:cubicBezTo>
                <a:close/>
                <a:moveTo>
                  <a:pt x="5664746" y="2496000"/>
                </a:moveTo>
                <a:cubicBezTo>
                  <a:pt x="5691670" y="2496000"/>
                  <a:pt x="5713496" y="2517826"/>
                  <a:pt x="5713496" y="2544750"/>
                </a:cubicBezTo>
                <a:cubicBezTo>
                  <a:pt x="5713496" y="2571674"/>
                  <a:pt x="5691670" y="2593500"/>
                  <a:pt x="5664746" y="2593500"/>
                </a:cubicBezTo>
                <a:cubicBezTo>
                  <a:pt x="5637822" y="2593500"/>
                  <a:pt x="5615996" y="2571674"/>
                  <a:pt x="5615996" y="2544750"/>
                </a:cubicBezTo>
                <a:cubicBezTo>
                  <a:pt x="5615996" y="2517826"/>
                  <a:pt x="5637822" y="2496000"/>
                  <a:pt x="5664746" y="2496000"/>
                </a:cubicBezTo>
                <a:close/>
                <a:moveTo>
                  <a:pt x="5352746" y="2496000"/>
                </a:moveTo>
                <a:cubicBezTo>
                  <a:pt x="5379670" y="2496000"/>
                  <a:pt x="5401496" y="2517826"/>
                  <a:pt x="5401496" y="2544750"/>
                </a:cubicBezTo>
                <a:cubicBezTo>
                  <a:pt x="5401496" y="2571674"/>
                  <a:pt x="5379670" y="2593500"/>
                  <a:pt x="5352746" y="2593500"/>
                </a:cubicBezTo>
                <a:cubicBezTo>
                  <a:pt x="5325822" y="2593500"/>
                  <a:pt x="5303996" y="2571674"/>
                  <a:pt x="5303996" y="2544750"/>
                </a:cubicBezTo>
                <a:cubicBezTo>
                  <a:pt x="5303996" y="2517826"/>
                  <a:pt x="5325822" y="2496000"/>
                  <a:pt x="5352746" y="2496000"/>
                </a:cubicBezTo>
                <a:close/>
                <a:moveTo>
                  <a:pt x="5040746" y="2496000"/>
                </a:moveTo>
                <a:cubicBezTo>
                  <a:pt x="5067670" y="2496000"/>
                  <a:pt x="5089496" y="2517826"/>
                  <a:pt x="5089496" y="2544750"/>
                </a:cubicBezTo>
                <a:cubicBezTo>
                  <a:pt x="5089496" y="2571674"/>
                  <a:pt x="5067670" y="2593500"/>
                  <a:pt x="5040746" y="2593500"/>
                </a:cubicBezTo>
                <a:cubicBezTo>
                  <a:pt x="5013822" y="2593500"/>
                  <a:pt x="4991996" y="2571674"/>
                  <a:pt x="4991996" y="2544750"/>
                </a:cubicBezTo>
                <a:cubicBezTo>
                  <a:pt x="4991996" y="2517826"/>
                  <a:pt x="5013822" y="2496000"/>
                  <a:pt x="5040746" y="2496000"/>
                </a:cubicBezTo>
                <a:close/>
                <a:moveTo>
                  <a:pt x="4728746" y="2496000"/>
                </a:moveTo>
                <a:cubicBezTo>
                  <a:pt x="4755670" y="2496000"/>
                  <a:pt x="4777496" y="2517826"/>
                  <a:pt x="4777496" y="2544750"/>
                </a:cubicBezTo>
                <a:cubicBezTo>
                  <a:pt x="4777496" y="2571674"/>
                  <a:pt x="4755670" y="2593500"/>
                  <a:pt x="4728746" y="2593500"/>
                </a:cubicBezTo>
                <a:cubicBezTo>
                  <a:pt x="4701822" y="2593500"/>
                  <a:pt x="4679996" y="2571674"/>
                  <a:pt x="4679996" y="2544750"/>
                </a:cubicBezTo>
                <a:cubicBezTo>
                  <a:pt x="4679996" y="2517826"/>
                  <a:pt x="4701822" y="2496000"/>
                  <a:pt x="4728746" y="2496000"/>
                </a:cubicBezTo>
                <a:close/>
                <a:moveTo>
                  <a:pt x="4416746" y="2496000"/>
                </a:moveTo>
                <a:cubicBezTo>
                  <a:pt x="4443670" y="2496000"/>
                  <a:pt x="4465496" y="2517826"/>
                  <a:pt x="4465496" y="2544750"/>
                </a:cubicBezTo>
                <a:cubicBezTo>
                  <a:pt x="4465496" y="2571674"/>
                  <a:pt x="4443670" y="2593500"/>
                  <a:pt x="4416746" y="2593500"/>
                </a:cubicBezTo>
                <a:cubicBezTo>
                  <a:pt x="4389822" y="2593500"/>
                  <a:pt x="4367996" y="2571674"/>
                  <a:pt x="4367996" y="2544750"/>
                </a:cubicBezTo>
                <a:cubicBezTo>
                  <a:pt x="4367996" y="2517826"/>
                  <a:pt x="4389822" y="2496000"/>
                  <a:pt x="4416746" y="2496000"/>
                </a:cubicBezTo>
                <a:close/>
                <a:moveTo>
                  <a:pt x="4104746" y="2496000"/>
                </a:moveTo>
                <a:cubicBezTo>
                  <a:pt x="4131670" y="2496000"/>
                  <a:pt x="4153496" y="2517826"/>
                  <a:pt x="4153496" y="2544750"/>
                </a:cubicBezTo>
                <a:cubicBezTo>
                  <a:pt x="4153496" y="2571674"/>
                  <a:pt x="4131670" y="2593500"/>
                  <a:pt x="4104746" y="2593500"/>
                </a:cubicBezTo>
                <a:cubicBezTo>
                  <a:pt x="4077822" y="2593500"/>
                  <a:pt x="4055996" y="2571674"/>
                  <a:pt x="4055996" y="2544750"/>
                </a:cubicBezTo>
                <a:cubicBezTo>
                  <a:pt x="4055996" y="2517826"/>
                  <a:pt x="4077822" y="2496000"/>
                  <a:pt x="4104746" y="2496000"/>
                </a:cubicBezTo>
                <a:close/>
                <a:moveTo>
                  <a:pt x="3792746" y="2496000"/>
                </a:moveTo>
                <a:cubicBezTo>
                  <a:pt x="3819670" y="2496000"/>
                  <a:pt x="3841496" y="2517826"/>
                  <a:pt x="3841496" y="2544750"/>
                </a:cubicBezTo>
                <a:cubicBezTo>
                  <a:pt x="3841496" y="2571674"/>
                  <a:pt x="3819670" y="2593500"/>
                  <a:pt x="3792746" y="2593500"/>
                </a:cubicBezTo>
                <a:cubicBezTo>
                  <a:pt x="3765822" y="2593500"/>
                  <a:pt x="3743996" y="2571674"/>
                  <a:pt x="3743996" y="2544750"/>
                </a:cubicBezTo>
                <a:cubicBezTo>
                  <a:pt x="3743996" y="2517826"/>
                  <a:pt x="3765822" y="2496000"/>
                  <a:pt x="3792746" y="2496000"/>
                </a:cubicBezTo>
                <a:close/>
                <a:moveTo>
                  <a:pt x="3480746" y="2496000"/>
                </a:moveTo>
                <a:cubicBezTo>
                  <a:pt x="3507670" y="2496000"/>
                  <a:pt x="3529496" y="2517826"/>
                  <a:pt x="3529496" y="2544750"/>
                </a:cubicBezTo>
                <a:cubicBezTo>
                  <a:pt x="3529496" y="2571674"/>
                  <a:pt x="3507670" y="2593500"/>
                  <a:pt x="3480746" y="2593500"/>
                </a:cubicBezTo>
                <a:cubicBezTo>
                  <a:pt x="3453822" y="2593500"/>
                  <a:pt x="3431996" y="2571674"/>
                  <a:pt x="3431996" y="2544750"/>
                </a:cubicBezTo>
                <a:cubicBezTo>
                  <a:pt x="3431996" y="2517826"/>
                  <a:pt x="3453822" y="2496000"/>
                  <a:pt x="3480746" y="2496000"/>
                </a:cubicBezTo>
                <a:close/>
                <a:moveTo>
                  <a:pt x="3168747" y="2496000"/>
                </a:moveTo>
                <a:cubicBezTo>
                  <a:pt x="3195671" y="2496000"/>
                  <a:pt x="3217497" y="2517826"/>
                  <a:pt x="3217497" y="2544750"/>
                </a:cubicBezTo>
                <a:cubicBezTo>
                  <a:pt x="3217497" y="2571674"/>
                  <a:pt x="3195671" y="2593500"/>
                  <a:pt x="3168747" y="2593500"/>
                </a:cubicBezTo>
                <a:cubicBezTo>
                  <a:pt x="3141822" y="2593500"/>
                  <a:pt x="3119996" y="2571674"/>
                  <a:pt x="3119996" y="2544750"/>
                </a:cubicBezTo>
                <a:cubicBezTo>
                  <a:pt x="3119996" y="2517826"/>
                  <a:pt x="3141822" y="2496000"/>
                  <a:pt x="3168747" y="2496000"/>
                </a:cubicBezTo>
                <a:close/>
                <a:moveTo>
                  <a:pt x="2856746" y="2496000"/>
                </a:moveTo>
                <a:cubicBezTo>
                  <a:pt x="2883671" y="2496000"/>
                  <a:pt x="2905497" y="2517826"/>
                  <a:pt x="2905497" y="2544750"/>
                </a:cubicBezTo>
                <a:cubicBezTo>
                  <a:pt x="2905497" y="2571674"/>
                  <a:pt x="2883671" y="2593500"/>
                  <a:pt x="2856746" y="2593500"/>
                </a:cubicBezTo>
                <a:cubicBezTo>
                  <a:pt x="2829822" y="2593500"/>
                  <a:pt x="2807996" y="2571674"/>
                  <a:pt x="2807996" y="2544750"/>
                </a:cubicBezTo>
                <a:cubicBezTo>
                  <a:pt x="2807996" y="2517826"/>
                  <a:pt x="2829822" y="2496000"/>
                  <a:pt x="2856746" y="2496000"/>
                </a:cubicBezTo>
                <a:close/>
                <a:moveTo>
                  <a:pt x="2544770" y="2496000"/>
                </a:moveTo>
                <a:cubicBezTo>
                  <a:pt x="2571696" y="2496000"/>
                  <a:pt x="2593520" y="2517826"/>
                  <a:pt x="2593520" y="2544750"/>
                </a:cubicBezTo>
                <a:cubicBezTo>
                  <a:pt x="2593520" y="2571674"/>
                  <a:pt x="2571696" y="2593500"/>
                  <a:pt x="2544770" y="2593500"/>
                </a:cubicBezTo>
                <a:cubicBezTo>
                  <a:pt x="2517849" y="2593500"/>
                  <a:pt x="2496023" y="2571674"/>
                  <a:pt x="2496023" y="2544750"/>
                </a:cubicBezTo>
                <a:cubicBezTo>
                  <a:pt x="2496023" y="2517826"/>
                  <a:pt x="2517849" y="2496000"/>
                  <a:pt x="2544770" y="2496000"/>
                </a:cubicBezTo>
                <a:close/>
                <a:moveTo>
                  <a:pt x="2232771" y="2496000"/>
                </a:moveTo>
                <a:cubicBezTo>
                  <a:pt x="2259694" y="2496000"/>
                  <a:pt x="2281518" y="2517826"/>
                  <a:pt x="2281518" y="2544750"/>
                </a:cubicBezTo>
                <a:cubicBezTo>
                  <a:pt x="2281518" y="2571674"/>
                  <a:pt x="2259694" y="2593500"/>
                  <a:pt x="2232771" y="2593500"/>
                </a:cubicBezTo>
                <a:cubicBezTo>
                  <a:pt x="2205847" y="2593500"/>
                  <a:pt x="2184021" y="2571674"/>
                  <a:pt x="2184021" y="2544750"/>
                </a:cubicBezTo>
                <a:cubicBezTo>
                  <a:pt x="2184021" y="2517826"/>
                  <a:pt x="2205847" y="2496000"/>
                  <a:pt x="2232771" y="2496000"/>
                </a:cubicBezTo>
                <a:close/>
                <a:moveTo>
                  <a:pt x="1920769" y="2496000"/>
                </a:moveTo>
                <a:cubicBezTo>
                  <a:pt x="1947692" y="2496000"/>
                  <a:pt x="1969520" y="2517826"/>
                  <a:pt x="1969520" y="2544750"/>
                </a:cubicBezTo>
                <a:cubicBezTo>
                  <a:pt x="1969520" y="2571674"/>
                  <a:pt x="1947692" y="2593500"/>
                  <a:pt x="1920769" y="2593500"/>
                </a:cubicBezTo>
                <a:cubicBezTo>
                  <a:pt x="1893845" y="2593500"/>
                  <a:pt x="1872019" y="2571674"/>
                  <a:pt x="1872019" y="2544750"/>
                </a:cubicBezTo>
                <a:cubicBezTo>
                  <a:pt x="1872019" y="2517826"/>
                  <a:pt x="1893845" y="2496000"/>
                  <a:pt x="1920769" y="2496000"/>
                </a:cubicBezTo>
                <a:close/>
                <a:moveTo>
                  <a:pt x="1608769" y="2496000"/>
                </a:moveTo>
                <a:cubicBezTo>
                  <a:pt x="1635691" y="2496000"/>
                  <a:pt x="1657519" y="2517826"/>
                  <a:pt x="1657519" y="2544750"/>
                </a:cubicBezTo>
                <a:cubicBezTo>
                  <a:pt x="1657519" y="2571674"/>
                  <a:pt x="1635691" y="2593500"/>
                  <a:pt x="1608769" y="2593500"/>
                </a:cubicBezTo>
                <a:cubicBezTo>
                  <a:pt x="1581846" y="2593500"/>
                  <a:pt x="1560020" y="2571674"/>
                  <a:pt x="1560020" y="2544750"/>
                </a:cubicBezTo>
                <a:cubicBezTo>
                  <a:pt x="1560020" y="2517826"/>
                  <a:pt x="1581846" y="2496000"/>
                  <a:pt x="1608769" y="2496000"/>
                </a:cubicBezTo>
                <a:close/>
                <a:moveTo>
                  <a:pt x="1296770" y="2496000"/>
                </a:moveTo>
                <a:cubicBezTo>
                  <a:pt x="1323693" y="2496000"/>
                  <a:pt x="1345518" y="2517826"/>
                  <a:pt x="1345518" y="2544750"/>
                </a:cubicBezTo>
                <a:cubicBezTo>
                  <a:pt x="1345518" y="2571674"/>
                  <a:pt x="1323693" y="2593500"/>
                  <a:pt x="1296770" y="2593500"/>
                </a:cubicBezTo>
                <a:cubicBezTo>
                  <a:pt x="1269845" y="2593500"/>
                  <a:pt x="1248020" y="2571674"/>
                  <a:pt x="1248020" y="2544750"/>
                </a:cubicBezTo>
                <a:cubicBezTo>
                  <a:pt x="1248020" y="2517826"/>
                  <a:pt x="1269845" y="2496000"/>
                  <a:pt x="1296770" y="2496000"/>
                </a:cubicBezTo>
                <a:close/>
                <a:moveTo>
                  <a:pt x="984772" y="2496000"/>
                </a:moveTo>
                <a:cubicBezTo>
                  <a:pt x="1011696" y="2496000"/>
                  <a:pt x="1033522" y="2517826"/>
                  <a:pt x="1033522" y="2544750"/>
                </a:cubicBezTo>
                <a:cubicBezTo>
                  <a:pt x="1033522" y="2571674"/>
                  <a:pt x="1011696" y="2593500"/>
                  <a:pt x="984772" y="2593500"/>
                </a:cubicBezTo>
                <a:cubicBezTo>
                  <a:pt x="957849" y="2593500"/>
                  <a:pt x="936023" y="2571674"/>
                  <a:pt x="936023" y="2544750"/>
                </a:cubicBezTo>
                <a:cubicBezTo>
                  <a:pt x="936023" y="2517826"/>
                  <a:pt x="957849" y="2496000"/>
                  <a:pt x="984772" y="2496000"/>
                </a:cubicBezTo>
                <a:close/>
                <a:moveTo>
                  <a:pt x="672775" y="2496000"/>
                </a:moveTo>
                <a:cubicBezTo>
                  <a:pt x="699699" y="2496000"/>
                  <a:pt x="721527" y="2517826"/>
                  <a:pt x="721527" y="2544750"/>
                </a:cubicBezTo>
                <a:cubicBezTo>
                  <a:pt x="721527" y="2571674"/>
                  <a:pt x="699699" y="2593500"/>
                  <a:pt x="672775" y="2593500"/>
                </a:cubicBezTo>
                <a:cubicBezTo>
                  <a:pt x="645852" y="2593500"/>
                  <a:pt x="624026" y="2571674"/>
                  <a:pt x="624026" y="2544750"/>
                </a:cubicBezTo>
                <a:cubicBezTo>
                  <a:pt x="624026" y="2517826"/>
                  <a:pt x="645852" y="2496000"/>
                  <a:pt x="672775" y="2496000"/>
                </a:cubicBezTo>
                <a:close/>
                <a:moveTo>
                  <a:pt x="360769" y="2496000"/>
                </a:moveTo>
                <a:cubicBezTo>
                  <a:pt x="387693" y="2496000"/>
                  <a:pt x="409520" y="2517826"/>
                  <a:pt x="409520" y="2544750"/>
                </a:cubicBezTo>
                <a:cubicBezTo>
                  <a:pt x="409520" y="2571674"/>
                  <a:pt x="387693" y="2593500"/>
                  <a:pt x="360769" y="2593500"/>
                </a:cubicBezTo>
                <a:cubicBezTo>
                  <a:pt x="333845" y="2593500"/>
                  <a:pt x="312021" y="2571674"/>
                  <a:pt x="312021" y="2544750"/>
                </a:cubicBezTo>
                <a:cubicBezTo>
                  <a:pt x="312021" y="2517826"/>
                  <a:pt x="333845" y="2496000"/>
                  <a:pt x="360769" y="2496000"/>
                </a:cubicBezTo>
                <a:close/>
                <a:moveTo>
                  <a:pt x="48769" y="2496000"/>
                </a:moveTo>
                <a:cubicBezTo>
                  <a:pt x="75693" y="2496000"/>
                  <a:pt x="97519" y="2517826"/>
                  <a:pt x="97519" y="2544750"/>
                </a:cubicBezTo>
                <a:cubicBezTo>
                  <a:pt x="97519" y="2571674"/>
                  <a:pt x="75693" y="2593500"/>
                  <a:pt x="48769" y="2593500"/>
                </a:cubicBezTo>
                <a:cubicBezTo>
                  <a:pt x="21845" y="2593500"/>
                  <a:pt x="18" y="2571674"/>
                  <a:pt x="18" y="2544750"/>
                </a:cubicBezTo>
                <a:cubicBezTo>
                  <a:pt x="18" y="2517826"/>
                  <a:pt x="21845" y="2496000"/>
                  <a:pt x="48769" y="2496000"/>
                </a:cubicBezTo>
                <a:close/>
                <a:moveTo>
                  <a:pt x="9096746" y="2184000"/>
                </a:moveTo>
                <a:cubicBezTo>
                  <a:pt x="9123670" y="2184000"/>
                  <a:pt x="9145496" y="2205826"/>
                  <a:pt x="9145496" y="2232750"/>
                </a:cubicBezTo>
                <a:cubicBezTo>
                  <a:pt x="9145496" y="2259674"/>
                  <a:pt x="9123670" y="2281500"/>
                  <a:pt x="9096746" y="2281500"/>
                </a:cubicBezTo>
                <a:cubicBezTo>
                  <a:pt x="9069822" y="2281500"/>
                  <a:pt x="9047996" y="2259674"/>
                  <a:pt x="9047996" y="2232750"/>
                </a:cubicBezTo>
                <a:cubicBezTo>
                  <a:pt x="9047996" y="2205826"/>
                  <a:pt x="9069822" y="2184000"/>
                  <a:pt x="9096746" y="2184000"/>
                </a:cubicBezTo>
                <a:close/>
                <a:moveTo>
                  <a:pt x="8784746" y="2184000"/>
                </a:moveTo>
                <a:cubicBezTo>
                  <a:pt x="8811670" y="2184000"/>
                  <a:pt x="8833496" y="2205826"/>
                  <a:pt x="8833496" y="2232750"/>
                </a:cubicBezTo>
                <a:cubicBezTo>
                  <a:pt x="8833496" y="2259674"/>
                  <a:pt x="8811670" y="2281500"/>
                  <a:pt x="8784746" y="2281500"/>
                </a:cubicBezTo>
                <a:cubicBezTo>
                  <a:pt x="8757822" y="2281500"/>
                  <a:pt x="8735996" y="2259674"/>
                  <a:pt x="8735996" y="2232750"/>
                </a:cubicBezTo>
                <a:cubicBezTo>
                  <a:pt x="8735996" y="2205826"/>
                  <a:pt x="8757822" y="2184000"/>
                  <a:pt x="8784746" y="2184000"/>
                </a:cubicBezTo>
                <a:close/>
                <a:moveTo>
                  <a:pt x="8472746" y="2184000"/>
                </a:moveTo>
                <a:cubicBezTo>
                  <a:pt x="8499670" y="2184000"/>
                  <a:pt x="8521496" y="2205826"/>
                  <a:pt x="8521496" y="2232750"/>
                </a:cubicBezTo>
                <a:cubicBezTo>
                  <a:pt x="8521496" y="2259674"/>
                  <a:pt x="8499670" y="2281500"/>
                  <a:pt x="8472746" y="2281500"/>
                </a:cubicBezTo>
                <a:cubicBezTo>
                  <a:pt x="8445822" y="2281500"/>
                  <a:pt x="8423996" y="2259674"/>
                  <a:pt x="8423996" y="2232750"/>
                </a:cubicBezTo>
                <a:cubicBezTo>
                  <a:pt x="8423996" y="2205826"/>
                  <a:pt x="8445822" y="2184000"/>
                  <a:pt x="8472746" y="2184000"/>
                </a:cubicBezTo>
                <a:close/>
                <a:moveTo>
                  <a:pt x="8160746" y="2184000"/>
                </a:moveTo>
                <a:cubicBezTo>
                  <a:pt x="8187670" y="2184000"/>
                  <a:pt x="8209496" y="2205826"/>
                  <a:pt x="8209496" y="2232750"/>
                </a:cubicBezTo>
                <a:cubicBezTo>
                  <a:pt x="8209496" y="2259674"/>
                  <a:pt x="8187670" y="2281500"/>
                  <a:pt x="8160746" y="2281500"/>
                </a:cubicBezTo>
                <a:cubicBezTo>
                  <a:pt x="8133822" y="2281500"/>
                  <a:pt x="8111996" y="2259674"/>
                  <a:pt x="8111996" y="2232750"/>
                </a:cubicBezTo>
                <a:cubicBezTo>
                  <a:pt x="8111996" y="2205826"/>
                  <a:pt x="8133822" y="2184000"/>
                  <a:pt x="8160746" y="2184000"/>
                </a:cubicBezTo>
                <a:close/>
                <a:moveTo>
                  <a:pt x="7848746" y="2184000"/>
                </a:moveTo>
                <a:cubicBezTo>
                  <a:pt x="7875670" y="2184000"/>
                  <a:pt x="7897496" y="2205826"/>
                  <a:pt x="7897496" y="2232750"/>
                </a:cubicBezTo>
                <a:cubicBezTo>
                  <a:pt x="7897496" y="2259674"/>
                  <a:pt x="7875670" y="2281500"/>
                  <a:pt x="7848746" y="2281500"/>
                </a:cubicBezTo>
                <a:cubicBezTo>
                  <a:pt x="7821822" y="2281500"/>
                  <a:pt x="7799996" y="2259674"/>
                  <a:pt x="7799996" y="2232750"/>
                </a:cubicBezTo>
                <a:cubicBezTo>
                  <a:pt x="7799996" y="2205826"/>
                  <a:pt x="7821822" y="2184000"/>
                  <a:pt x="7848746" y="2184000"/>
                </a:cubicBezTo>
                <a:close/>
                <a:moveTo>
                  <a:pt x="7536746" y="2184000"/>
                </a:moveTo>
                <a:cubicBezTo>
                  <a:pt x="7563670" y="2184000"/>
                  <a:pt x="7585496" y="2205826"/>
                  <a:pt x="7585496" y="2232750"/>
                </a:cubicBezTo>
                <a:cubicBezTo>
                  <a:pt x="7585496" y="2259674"/>
                  <a:pt x="7563670" y="2281500"/>
                  <a:pt x="7536746" y="2281500"/>
                </a:cubicBezTo>
                <a:cubicBezTo>
                  <a:pt x="7509822" y="2281500"/>
                  <a:pt x="7487996" y="2259674"/>
                  <a:pt x="7487996" y="2232750"/>
                </a:cubicBezTo>
                <a:cubicBezTo>
                  <a:pt x="7487996" y="2205826"/>
                  <a:pt x="7509822" y="2184000"/>
                  <a:pt x="7536746" y="2184000"/>
                </a:cubicBezTo>
                <a:close/>
                <a:moveTo>
                  <a:pt x="7224746" y="2184000"/>
                </a:moveTo>
                <a:cubicBezTo>
                  <a:pt x="7251670" y="2184000"/>
                  <a:pt x="7273496" y="2205826"/>
                  <a:pt x="7273496" y="2232750"/>
                </a:cubicBezTo>
                <a:cubicBezTo>
                  <a:pt x="7273496" y="2259674"/>
                  <a:pt x="7251670" y="2281500"/>
                  <a:pt x="7224746" y="2281500"/>
                </a:cubicBezTo>
                <a:cubicBezTo>
                  <a:pt x="7197822" y="2281500"/>
                  <a:pt x="7175996" y="2259674"/>
                  <a:pt x="7175996" y="2232750"/>
                </a:cubicBezTo>
                <a:cubicBezTo>
                  <a:pt x="7175996" y="2205826"/>
                  <a:pt x="7197822" y="2184000"/>
                  <a:pt x="7224746" y="2184000"/>
                </a:cubicBezTo>
                <a:close/>
                <a:moveTo>
                  <a:pt x="6912746" y="2184000"/>
                </a:moveTo>
                <a:cubicBezTo>
                  <a:pt x="6939670" y="2184000"/>
                  <a:pt x="6961496" y="2205826"/>
                  <a:pt x="6961496" y="2232750"/>
                </a:cubicBezTo>
                <a:cubicBezTo>
                  <a:pt x="6961496" y="2259674"/>
                  <a:pt x="6939670" y="2281500"/>
                  <a:pt x="6912746" y="2281500"/>
                </a:cubicBezTo>
                <a:cubicBezTo>
                  <a:pt x="6885822" y="2281500"/>
                  <a:pt x="6863996" y="2259674"/>
                  <a:pt x="6863996" y="2232750"/>
                </a:cubicBezTo>
                <a:cubicBezTo>
                  <a:pt x="6863996" y="2205826"/>
                  <a:pt x="6885822" y="2184000"/>
                  <a:pt x="6912746" y="2184000"/>
                </a:cubicBezTo>
                <a:close/>
                <a:moveTo>
                  <a:pt x="6600746" y="2184000"/>
                </a:moveTo>
                <a:cubicBezTo>
                  <a:pt x="6627670" y="2184000"/>
                  <a:pt x="6649496" y="2205826"/>
                  <a:pt x="6649496" y="2232750"/>
                </a:cubicBezTo>
                <a:cubicBezTo>
                  <a:pt x="6649496" y="2259674"/>
                  <a:pt x="6627670" y="2281500"/>
                  <a:pt x="6600746" y="2281500"/>
                </a:cubicBezTo>
                <a:cubicBezTo>
                  <a:pt x="6573822" y="2281500"/>
                  <a:pt x="6551996" y="2259674"/>
                  <a:pt x="6551996" y="2232750"/>
                </a:cubicBezTo>
                <a:cubicBezTo>
                  <a:pt x="6551996" y="2205826"/>
                  <a:pt x="6573822" y="2184000"/>
                  <a:pt x="6600746" y="2184000"/>
                </a:cubicBezTo>
                <a:close/>
                <a:moveTo>
                  <a:pt x="6288746" y="2184000"/>
                </a:moveTo>
                <a:cubicBezTo>
                  <a:pt x="6315670" y="2184000"/>
                  <a:pt x="6337496" y="2205826"/>
                  <a:pt x="6337496" y="2232750"/>
                </a:cubicBezTo>
                <a:cubicBezTo>
                  <a:pt x="6337496" y="2259674"/>
                  <a:pt x="6315670" y="2281500"/>
                  <a:pt x="6288746" y="2281500"/>
                </a:cubicBezTo>
                <a:cubicBezTo>
                  <a:pt x="6261822" y="2281500"/>
                  <a:pt x="6239996" y="2259674"/>
                  <a:pt x="6239996" y="2232750"/>
                </a:cubicBezTo>
                <a:cubicBezTo>
                  <a:pt x="6239996" y="2205826"/>
                  <a:pt x="6261822" y="2184000"/>
                  <a:pt x="6288746" y="2184000"/>
                </a:cubicBezTo>
                <a:close/>
                <a:moveTo>
                  <a:pt x="5976746" y="2184000"/>
                </a:moveTo>
                <a:cubicBezTo>
                  <a:pt x="6003670" y="2184000"/>
                  <a:pt x="6025496" y="2205826"/>
                  <a:pt x="6025496" y="2232750"/>
                </a:cubicBezTo>
                <a:cubicBezTo>
                  <a:pt x="6025496" y="2259674"/>
                  <a:pt x="6003670" y="2281500"/>
                  <a:pt x="5976746" y="2281500"/>
                </a:cubicBezTo>
                <a:cubicBezTo>
                  <a:pt x="5949822" y="2281500"/>
                  <a:pt x="5927996" y="2259674"/>
                  <a:pt x="5927996" y="2232750"/>
                </a:cubicBezTo>
                <a:cubicBezTo>
                  <a:pt x="5927996" y="2205826"/>
                  <a:pt x="5949822" y="2184000"/>
                  <a:pt x="5976746" y="2184000"/>
                </a:cubicBezTo>
                <a:close/>
                <a:moveTo>
                  <a:pt x="5664746" y="2184000"/>
                </a:moveTo>
                <a:cubicBezTo>
                  <a:pt x="5691670" y="2184000"/>
                  <a:pt x="5713496" y="2205826"/>
                  <a:pt x="5713496" y="2232750"/>
                </a:cubicBezTo>
                <a:cubicBezTo>
                  <a:pt x="5713496" y="2259674"/>
                  <a:pt x="5691670" y="2281500"/>
                  <a:pt x="5664746" y="2281500"/>
                </a:cubicBezTo>
                <a:cubicBezTo>
                  <a:pt x="5637822" y="2281500"/>
                  <a:pt x="5615996" y="2259674"/>
                  <a:pt x="5615996" y="2232750"/>
                </a:cubicBezTo>
                <a:cubicBezTo>
                  <a:pt x="5615996" y="2205826"/>
                  <a:pt x="5637822" y="2184000"/>
                  <a:pt x="5664746" y="2184000"/>
                </a:cubicBezTo>
                <a:close/>
                <a:moveTo>
                  <a:pt x="5352746" y="2184000"/>
                </a:moveTo>
                <a:cubicBezTo>
                  <a:pt x="5379670" y="2184000"/>
                  <a:pt x="5401496" y="2205826"/>
                  <a:pt x="5401496" y="2232750"/>
                </a:cubicBezTo>
                <a:cubicBezTo>
                  <a:pt x="5401496" y="2259674"/>
                  <a:pt x="5379670" y="2281500"/>
                  <a:pt x="5352746" y="2281500"/>
                </a:cubicBezTo>
                <a:cubicBezTo>
                  <a:pt x="5325822" y="2281500"/>
                  <a:pt x="5303996" y="2259674"/>
                  <a:pt x="5303996" y="2232750"/>
                </a:cubicBezTo>
                <a:cubicBezTo>
                  <a:pt x="5303996" y="2205826"/>
                  <a:pt x="5325822" y="2184000"/>
                  <a:pt x="5352746" y="2184000"/>
                </a:cubicBezTo>
                <a:close/>
                <a:moveTo>
                  <a:pt x="5040746" y="2184000"/>
                </a:moveTo>
                <a:cubicBezTo>
                  <a:pt x="5067670" y="2184000"/>
                  <a:pt x="5089496" y="2205826"/>
                  <a:pt x="5089496" y="2232750"/>
                </a:cubicBezTo>
                <a:cubicBezTo>
                  <a:pt x="5089496" y="2259674"/>
                  <a:pt x="5067670" y="2281500"/>
                  <a:pt x="5040746" y="2281500"/>
                </a:cubicBezTo>
                <a:cubicBezTo>
                  <a:pt x="5013822" y="2281500"/>
                  <a:pt x="4991996" y="2259674"/>
                  <a:pt x="4991996" y="2232750"/>
                </a:cubicBezTo>
                <a:cubicBezTo>
                  <a:pt x="4991996" y="2205826"/>
                  <a:pt x="5013822" y="2184000"/>
                  <a:pt x="5040746" y="2184000"/>
                </a:cubicBezTo>
                <a:close/>
                <a:moveTo>
                  <a:pt x="4728746" y="2184000"/>
                </a:moveTo>
                <a:cubicBezTo>
                  <a:pt x="4755670" y="2184000"/>
                  <a:pt x="4777496" y="2205826"/>
                  <a:pt x="4777496" y="2232750"/>
                </a:cubicBezTo>
                <a:cubicBezTo>
                  <a:pt x="4777496" y="2259674"/>
                  <a:pt x="4755670" y="2281500"/>
                  <a:pt x="4728746" y="2281500"/>
                </a:cubicBezTo>
                <a:cubicBezTo>
                  <a:pt x="4701822" y="2281500"/>
                  <a:pt x="4679996" y="2259674"/>
                  <a:pt x="4679996" y="2232750"/>
                </a:cubicBezTo>
                <a:cubicBezTo>
                  <a:pt x="4679996" y="2205826"/>
                  <a:pt x="4701822" y="2184000"/>
                  <a:pt x="4728746" y="2184000"/>
                </a:cubicBezTo>
                <a:close/>
                <a:moveTo>
                  <a:pt x="4416746" y="2184000"/>
                </a:moveTo>
                <a:cubicBezTo>
                  <a:pt x="4443670" y="2184000"/>
                  <a:pt x="4465496" y="2205826"/>
                  <a:pt x="4465496" y="2232750"/>
                </a:cubicBezTo>
                <a:cubicBezTo>
                  <a:pt x="4465496" y="2259674"/>
                  <a:pt x="4443670" y="2281500"/>
                  <a:pt x="4416746" y="2281500"/>
                </a:cubicBezTo>
                <a:cubicBezTo>
                  <a:pt x="4389822" y="2281500"/>
                  <a:pt x="4367996" y="2259674"/>
                  <a:pt x="4367996" y="2232750"/>
                </a:cubicBezTo>
                <a:cubicBezTo>
                  <a:pt x="4367996" y="2205826"/>
                  <a:pt x="4389822" y="2184000"/>
                  <a:pt x="4416746" y="2184000"/>
                </a:cubicBezTo>
                <a:close/>
                <a:moveTo>
                  <a:pt x="4104746" y="2184000"/>
                </a:moveTo>
                <a:cubicBezTo>
                  <a:pt x="4131670" y="2184000"/>
                  <a:pt x="4153496" y="2205826"/>
                  <a:pt x="4153496" y="2232750"/>
                </a:cubicBezTo>
                <a:cubicBezTo>
                  <a:pt x="4153496" y="2259674"/>
                  <a:pt x="4131670" y="2281500"/>
                  <a:pt x="4104746" y="2281500"/>
                </a:cubicBezTo>
                <a:cubicBezTo>
                  <a:pt x="4077822" y="2281500"/>
                  <a:pt x="4055996" y="2259674"/>
                  <a:pt x="4055996" y="2232750"/>
                </a:cubicBezTo>
                <a:cubicBezTo>
                  <a:pt x="4055996" y="2205826"/>
                  <a:pt x="4077822" y="2184000"/>
                  <a:pt x="4104746" y="2184000"/>
                </a:cubicBezTo>
                <a:close/>
                <a:moveTo>
                  <a:pt x="3792746" y="2184000"/>
                </a:moveTo>
                <a:cubicBezTo>
                  <a:pt x="3819670" y="2184000"/>
                  <a:pt x="3841496" y="2205826"/>
                  <a:pt x="3841496" y="2232750"/>
                </a:cubicBezTo>
                <a:cubicBezTo>
                  <a:pt x="3841496" y="2259674"/>
                  <a:pt x="3819670" y="2281500"/>
                  <a:pt x="3792746" y="2281500"/>
                </a:cubicBezTo>
                <a:cubicBezTo>
                  <a:pt x="3765822" y="2281500"/>
                  <a:pt x="3743996" y="2259674"/>
                  <a:pt x="3743996" y="2232750"/>
                </a:cubicBezTo>
                <a:cubicBezTo>
                  <a:pt x="3743996" y="2205826"/>
                  <a:pt x="3765822" y="2184000"/>
                  <a:pt x="3792746" y="2184000"/>
                </a:cubicBezTo>
                <a:close/>
                <a:moveTo>
                  <a:pt x="3480746" y="2184000"/>
                </a:moveTo>
                <a:cubicBezTo>
                  <a:pt x="3507670" y="2184000"/>
                  <a:pt x="3529496" y="2205826"/>
                  <a:pt x="3529496" y="2232750"/>
                </a:cubicBezTo>
                <a:cubicBezTo>
                  <a:pt x="3529496" y="2259674"/>
                  <a:pt x="3507670" y="2281500"/>
                  <a:pt x="3480746" y="2281500"/>
                </a:cubicBezTo>
                <a:cubicBezTo>
                  <a:pt x="3453822" y="2281500"/>
                  <a:pt x="3431996" y="2259674"/>
                  <a:pt x="3431996" y="2232750"/>
                </a:cubicBezTo>
                <a:cubicBezTo>
                  <a:pt x="3431996" y="2205826"/>
                  <a:pt x="3453822" y="2184000"/>
                  <a:pt x="3480746" y="2184000"/>
                </a:cubicBezTo>
                <a:close/>
                <a:moveTo>
                  <a:pt x="3168747" y="2184000"/>
                </a:moveTo>
                <a:cubicBezTo>
                  <a:pt x="3195671" y="2184000"/>
                  <a:pt x="3217497" y="2205826"/>
                  <a:pt x="3217497" y="2232750"/>
                </a:cubicBezTo>
                <a:cubicBezTo>
                  <a:pt x="3217497" y="2259674"/>
                  <a:pt x="3195671" y="2281500"/>
                  <a:pt x="3168747" y="2281500"/>
                </a:cubicBezTo>
                <a:cubicBezTo>
                  <a:pt x="3141822" y="2281500"/>
                  <a:pt x="3119996" y="2259674"/>
                  <a:pt x="3119996" y="2232750"/>
                </a:cubicBezTo>
                <a:cubicBezTo>
                  <a:pt x="3119996" y="2205826"/>
                  <a:pt x="3141822" y="2184000"/>
                  <a:pt x="3168747" y="2184000"/>
                </a:cubicBezTo>
                <a:close/>
                <a:moveTo>
                  <a:pt x="2856746" y="2184000"/>
                </a:moveTo>
                <a:cubicBezTo>
                  <a:pt x="2883671" y="2184000"/>
                  <a:pt x="2905497" y="2205826"/>
                  <a:pt x="2905497" y="2232750"/>
                </a:cubicBezTo>
                <a:cubicBezTo>
                  <a:pt x="2905497" y="2259674"/>
                  <a:pt x="2883671" y="2281500"/>
                  <a:pt x="2856746" y="2281500"/>
                </a:cubicBezTo>
                <a:cubicBezTo>
                  <a:pt x="2829822" y="2281500"/>
                  <a:pt x="2807996" y="2259674"/>
                  <a:pt x="2807996" y="2232750"/>
                </a:cubicBezTo>
                <a:cubicBezTo>
                  <a:pt x="2807996" y="2205826"/>
                  <a:pt x="2829822" y="2184000"/>
                  <a:pt x="2856746" y="2184000"/>
                </a:cubicBezTo>
                <a:close/>
                <a:moveTo>
                  <a:pt x="2544775" y="2184000"/>
                </a:moveTo>
                <a:cubicBezTo>
                  <a:pt x="2571701" y="2184000"/>
                  <a:pt x="2593525" y="2205826"/>
                  <a:pt x="2593525" y="2232750"/>
                </a:cubicBezTo>
                <a:cubicBezTo>
                  <a:pt x="2593525" y="2259674"/>
                  <a:pt x="2571701" y="2281500"/>
                  <a:pt x="2544775" y="2281500"/>
                </a:cubicBezTo>
                <a:cubicBezTo>
                  <a:pt x="2517853" y="2281500"/>
                  <a:pt x="2496028" y="2259674"/>
                  <a:pt x="2496028" y="2232750"/>
                </a:cubicBezTo>
                <a:cubicBezTo>
                  <a:pt x="2496028" y="2205826"/>
                  <a:pt x="2517853" y="2184000"/>
                  <a:pt x="2544775" y="2184000"/>
                </a:cubicBezTo>
                <a:close/>
                <a:moveTo>
                  <a:pt x="2232776" y="2184000"/>
                </a:moveTo>
                <a:cubicBezTo>
                  <a:pt x="2259699" y="2184000"/>
                  <a:pt x="2281521" y="2205826"/>
                  <a:pt x="2281521" y="2232750"/>
                </a:cubicBezTo>
                <a:cubicBezTo>
                  <a:pt x="2281521" y="2259674"/>
                  <a:pt x="2259699" y="2281500"/>
                  <a:pt x="2232776" y="2281500"/>
                </a:cubicBezTo>
                <a:cubicBezTo>
                  <a:pt x="2205854" y="2281500"/>
                  <a:pt x="2184026" y="2259674"/>
                  <a:pt x="2184026" y="2232750"/>
                </a:cubicBezTo>
                <a:cubicBezTo>
                  <a:pt x="2184026" y="2205826"/>
                  <a:pt x="2205854" y="2184000"/>
                  <a:pt x="2232776" y="2184000"/>
                </a:cubicBezTo>
                <a:close/>
                <a:moveTo>
                  <a:pt x="1920774" y="2184000"/>
                </a:moveTo>
                <a:cubicBezTo>
                  <a:pt x="1947697" y="2184000"/>
                  <a:pt x="1969525" y="2205826"/>
                  <a:pt x="1969525" y="2232750"/>
                </a:cubicBezTo>
                <a:cubicBezTo>
                  <a:pt x="1969525" y="2259674"/>
                  <a:pt x="1947697" y="2281500"/>
                  <a:pt x="1920774" y="2281500"/>
                </a:cubicBezTo>
                <a:cubicBezTo>
                  <a:pt x="1893850" y="2281500"/>
                  <a:pt x="1872024" y="2259674"/>
                  <a:pt x="1872024" y="2232750"/>
                </a:cubicBezTo>
                <a:cubicBezTo>
                  <a:pt x="1872024" y="2205826"/>
                  <a:pt x="1893850" y="2184000"/>
                  <a:pt x="1920774" y="2184000"/>
                </a:cubicBezTo>
                <a:close/>
                <a:moveTo>
                  <a:pt x="1608776" y="2184000"/>
                </a:moveTo>
                <a:cubicBezTo>
                  <a:pt x="1635696" y="2184000"/>
                  <a:pt x="1657524" y="2205826"/>
                  <a:pt x="1657524" y="2232750"/>
                </a:cubicBezTo>
                <a:cubicBezTo>
                  <a:pt x="1657524" y="2259674"/>
                  <a:pt x="1635696" y="2281500"/>
                  <a:pt x="1608776" y="2281500"/>
                </a:cubicBezTo>
                <a:cubicBezTo>
                  <a:pt x="1581850" y="2281500"/>
                  <a:pt x="1560023" y="2259674"/>
                  <a:pt x="1560023" y="2232750"/>
                </a:cubicBezTo>
                <a:cubicBezTo>
                  <a:pt x="1560023" y="2205826"/>
                  <a:pt x="1581850" y="2184000"/>
                  <a:pt x="1608776" y="2184000"/>
                </a:cubicBezTo>
                <a:close/>
                <a:moveTo>
                  <a:pt x="1296773" y="2184000"/>
                </a:moveTo>
                <a:cubicBezTo>
                  <a:pt x="1323697" y="2184000"/>
                  <a:pt x="1345522" y="2205826"/>
                  <a:pt x="1345522" y="2232750"/>
                </a:cubicBezTo>
                <a:cubicBezTo>
                  <a:pt x="1345522" y="2259674"/>
                  <a:pt x="1323697" y="2281500"/>
                  <a:pt x="1296773" y="2281500"/>
                </a:cubicBezTo>
                <a:cubicBezTo>
                  <a:pt x="1269851" y="2281500"/>
                  <a:pt x="1248027" y="2259674"/>
                  <a:pt x="1248027" y="2232750"/>
                </a:cubicBezTo>
                <a:cubicBezTo>
                  <a:pt x="1248027" y="2205826"/>
                  <a:pt x="1269851" y="2184000"/>
                  <a:pt x="1296773" y="2184000"/>
                </a:cubicBezTo>
                <a:close/>
                <a:moveTo>
                  <a:pt x="984777" y="2184000"/>
                </a:moveTo>
                <a:cubicBezTo>
                  <a:pt x="1011700" y="2184000"/>
                  <a:pt x="1033527" y="2205826"/>
                  <a:pt x="1033527" y="2232750"/>
                </a:cubicBezTo>
                <a:cubicBezTo>
                  <a:pt x="1033527" y="2259674"/>
                  <a:pt x="1011700" y="2281500"/>
                  <a:pt x="984777" y="2281500"/>
                </a:cubicBezTo>
                <a:cubicBezTo>
                  <a:pt x="957853" y="2281500"/>
                  <a:pt x="936030" y="2259674"/>
                  <a:pt x="936030" y="2232750"/>
                </a:cubicBezTo>
                <a:cubicBezTo>
                  <a:pt x="936030" y="2205826"/>
                  <a:pt x="957853" y="2184000"/>
                  <a:pt x="984777" y="2184000"/>
                </a:cubicBezTo>
                <a:close/>
                <a:moveTo>
                  <a:pt x="672782" y="2184000"/>
                </a:moveTo>
                <a:cubicBezTo>
                  <a:pt x="699705" y="2184000"/>
                  <a:pt x="721532" y="2205826"/>
                  <a:pt x="721532" y="2232750"/>
                </a:cubicBezTo>
                <a:cubicBezTo>
                  <a:pt x="721532" y="2259674"/>
                  <a:pt x="699705" y="2281500"/>
                  <a:pt x="672782" y="2281500"/>
                </a:cubicBezTo>
                <a:cubicBezTo>
                  <a:pt x="645858" y="2281500"/>
                  <a:pt x="624031" y="2259674"/>
                  <a:pt x="624031" y="2232750"/>
                </a:cubicBezTo>
                <a:cubicBezTo>
                  <a:pt x="624031" y="2205826"/>
                  <a:pt x="645858" y="2184000"/>
                  <a:pt x="672782" y="2184000"/>
                </a:cubicBezTo>
                <a:close/>
                <a:moveTo>
                  <a:pt x="360773" y="2184000"/>
                </a:moveTo>
                <a:cubicBezTo>
                  <a:pt x="387697" y="2184000"/>
                  <a:pt x="409525" y="2205826"/>
                  <a:pt x="409525" y="2232750"/>
                </a:cubicBezTo>
                <a:cubicBezTo>
                  <a:pt x="409525" y="2259674"/>
                  <a:pt x="387697" y="2281500"/>
                  <a:pt x="360773" y="2281500"/>
                </a:cubicBezTo>
                <a:cubicBezTo>
                  <a:pt x="333849" y="2281500"/>
                  <a:pt x="312027" y="2259674"/>
                  <a:pt x="312027" y="2232750"/>
                </a:cubicBezTo>
                <a:cubicBezTo>
                  <a:pt x="312027" y="2205826"/>
                  <a:pt x="333849" y="2184000"/>
                  <a:pt x="360773" y="2184000"/>
                </a:cubicBezTo>
                <a:close/>
                <a:moveTo>
                  <a:pt x="48773" y="2184000"/>
                </a:moveTo>
                <a:cubicBezTo>
                  <a:pt x="75697" y="2184000"/>
                  <a:pt x="97524" y="2205826"/>
                  <a:pt x="97524" y="2232750"/>
                </a:cubicBezTo>
                <a:cubicBezTo>
                  <a:pt x="97524" y="2259674"/>
                  <a:pt x="75697" y="2281500"/>
                  <a:pt x="48773" y="2281500"/>
                </a:cubicBezTo>
                <a:cubicBezTo>
                  <a:pt x="21849" y="2281500"/>
                  <a:pt x="23" y="2259674"/>
                  <a:pt x="23" y="2232750"/>
                </a:cubicBezTo>
                <a:cubicBezTo>
                  <a:pt x="23" y="2205826"/>
                  <a:pt x="21849" y="2184000"/>
                  <a:pt x="48773" y="2184000"/>
                </a:cubicBezTo>
                <a:close/>
                <a:moveTo>
                  <a:pt x="9096746" y="1872000"/>
                </a:moveTo>
                <a:cubicBezTo>
                  <a:pt x="9123670" y="1872000"/>
                  <a:pt x="9145496" y="1893826"/>
                  <a:pt x="9145496" y="1920750"/>
                </a:cubicBezTo>
                <a:cubicBezTo>
                  <a:pt x="9145496" y="1947674"/>
                  <a:pt x="9123670" y="1969500"/>
                  <a:pt x="9096746" y="1969500"/>
                </a:cubicBezTo>
                <a:cubicBezTo>
                  <a:pt x="9069822" y="1969500"/>
                  <a:pt x="9047996" y="1947674"/>
                  <a:pt x="9047996" y="1920750"/>
                </a:cubicBezTo>
                <a:cubicBezTo>
                  <a:pt x="9047996" y="1893826"/>
                  <a:pt x="9069822" y="1872000"/>
                  <a:pt x="9096746" y="1872000"/>
                </a:cubicBezTo>
                <a:close/>
                <a:moveTo>
                  <a:pt x="8784746" y="1872000"/>
                </a:moveTo>
                <a:cubicBezTo>
                  <a:pt x="8811670" y="1872000"/>
                  <a:pt x="8833496" y="1893826"/>
                  <a:pt x="8833496" y="1920750"/>
                </a:cubicBezTo>
                <a:cubicBezTo>
                  <a:pt x="8833496" y="1947674"/>
                  <a:pt x="8811670" y="1969500"/>
                  <a:pt x="8784746" y="1969500"/>
                </a:cubicBezTo>
                <a:cubicBezTo>
                  <a:pt x="8757822" y="1969500"/>
                  <a:pt x="8735996" y="1947674"/>
                  <a:pt x="8735996" y="1920750"/>
                </a:cubicBezTo>
                <a:cubicBezTo>
                  <a:pt x="8735996" y="1893826"/>
                  <a:pt x="8757822" y="1872000"/>
                  <a:pt x="8784746" y="1872000"/>
                </a:cubicBezTo>
                <a:close/>
                <a:moveTo>
                  <a:pt x="8472746" y="1872000"/>
                </a:moveTo>
                <a:cubicBezTo>
                  <a:pt x="8499670" y="1872000"/>
                  <a:pt x="8521496" y="1893826"/>
                  <a:pt x="8521496" y="1920750"/>
                </a:cubicBezTo>
                <a:cubicBezTo>
                  <a:pt x="8521496" y="1947674"/>
                  <a:pt x="8499670" y="1969500"/>
                  <a:pt x="8472746" y="1969500"/>
                </a:cubicBezTo>
                <a:cubicBezTo>
                  <a:pt x="8445822" y="1969500"/>
                  <a:pt x="8423996" y="1947674"/>
                  <a:pt x="8423996" y="1920750"/>
                </a:cubicBezTo>
                <a:cubicBezTo>
                  <a:pt x="8423996" y="1893826"/>
                  <a:pt x="8445822" y="1872000"/>
                  <a:pt x="8472746" y="1872000"/>
                </a:cubicBezTo>
                <a:close/>
                <a:moveTo>
                  <a:pt x="8160746" y="1872000"/>
                </a:moveTo>
                <a:cubicBezTo>
                  <a:pt x="8187670" y="1872000"/>
                  <a:pt x="8209496" y="1893826"/>
                  <a:pt x="8209496" y="1920750"/>
                </a:cubicBezTo>
                <a:cubicBezTo>
                  <a:pt x="8209496" y="1947674"/>
                  <a:pt x="8187670" y="1969500"/>
                  <a:pt x="8160746" y="1969500"/>
                </a:cubicBezTo>
                <a:cubicBezTo>
                  <a:pt x="8133822" y="1969500"/>
                  <a:pt x="8111996" y="1947674"/>
                  <a:pt x="8111996" y="1920750"/>
                </a:cubicBezTo>
                <a:cubicBezTo>
                  <a:pt x="8111996" y="1893826"/>
                  <a:pt x="8133822" y="1872000"/>
                  <a:pt x="8160746" y="1872000"/>
                </a:cubicBezTo>
                <a:close/>
                <a:moveTo>
                  <a:pt x="7848746" y="1872000"/>
                </a:moveTo>
                <a:cubicBezTo>
                  <a:pt x="7875670" y="1872000"/>
                  <a:pt x="7897496" y="1893826"/>
                  <a:pt x="7897496" y="1920750"/>
                </a:cubicBezTo>
                <a:cubicBezTo>
                  <a:pt x="7897496" y="1947674"/>
                  <a:pt x="7875670" y="1969500"/>
                  <a:pt x="7848746" y="1969500"/>
                </a:cubicBezTo>
                <a:cubicBezTo>
                  <a:pt x="7821822" y="1969500"/>
                  <a:pt x="7799996" y="1947674"/>
                  <a:pt x="7799996" y="1920750"/>
                </a:cubicBezTo>
                <a:cubicBezTo>
                  <a:pt x="7799996" y="1893826"/>
                  <a:pt x="7821822" y="1872000"/>
                  <a:pt x="7848746" y="1872000"/>
                </a:cubicBezTo>
                <a:close/>
                <a:moveTo>
                  <a:pt x="7536746" y="1872000"/>
                </a:moveTo>
                <a:cubicBezTo>
                  <a:pt x="7563670" y="1872000"/>
                  <a:pt x="7585496" y="1893826"/>
                  <a:pt x="7585496" y="1920750"/>
                </a:cubicBezTo>
                <a:cubicBezTo>
                  <a:pt x="7585496" y="1947674"/>
                  <a:pt x="7563670" y="1969500"/>
                  <a:pt x="7536746" y="1969500"/>
                </a:cubicBezTo>
                <a:cubicBezTo>
                  <a:pt x="7509822" y="1969500"/>
                  <a:pt x="7487996" y="1947674"/>
                  <a:pt x="7487996" y="1920750"/>
                </a:cubicBezTo>
                <a:cubicBezTo>
                  <a:pt x="7487996" y="1893826"/>
                  <a:pt x="7509822" y="1872000"/>
                  <a:pt x="7536746" y="1872000"/>
                </a:cubicBezTo>
                <a:close/>
                <a:moveTo>
                  <a:pt x="7224746" y="1872000"/>
                </a:moveTo>
                <a:cubicBezTo>
                  <a:pt x="7251670" y="1872000"/>
                  <a:pt x="7273496" y="1893826"/>
                  <a:pt x="7273496" y="1920750"/>
                </a:cubicBezTo>
                <a:cubicBezTo>
                  <a:pt x="7273496" y="1947674"/>
                  <a:pt x="7251670" y="1969500"/>
                  <a:pt x="7224746" y="1969500"/>
                </a:cubicBezTo>
                <a:cubicBezTo>
                  <a:pt x="7197822" y="1969500"/>
                  <a:pt x="7175996" y="1947674"/>
                  <a:pt x="7175996" y="1920750"/>
                </a:cubicBezTo>
                <a:cubicBezTo>
                  <a:pt x="7175996" y="1893826"/>
                  <a:pt x="7197822" y="1872000"/>
                  <a:pt x="7224746" y="1872000"/>
                </a:cubicBezTo>
                <a:close/>
                <a:moveTo>
                  <a:pt x="6912746" y="1872000"/>
                </a:moveTo>
                <a:cubicBezTo>
                  <a:pt x="6939670" y="1872000"/>
                  <a:pt x="6961496" y="1893826"/>
                  <a:pt x="6961496" y="1920750"/>
                </a:cubicBezTo>
                <a:cubicBezTo>
                  <a:pt x="6961496" y="1947674"/>
                  <a:pt x="6939670" y="1969500"/>
                  <a:pt x="6912746" y="1969500"/>
                </a:cubicBezTo>
                <a:cubicBezTo>
                  <a:pt x="6885822" y="1969500"/>
                  <a:pt x="6863996" y="1947674"/>
                  <a:pt x="6863996" y="1920750"/>
                </a:cubicBezTo>
                <a:cubicBezTo>
                  <a:pt x="6863996" y="1893826"/>
                  <a:pt x="6885822" y="1872000"/>
                  <a:pt x="6912746" y="1872000"/>
                </a:cubicBezTo>
                <a:close/>
                <a:moveTo>
                  <a:pt x="6600746" y="1872000"/>
                </a:moveTo>
                <a:cubicBezTo>
                  <a:pt x="6627670" y="1872000"/>
                  <a:pt x="6649496" y="1893826"/>
                  <a:pt x="6649496" y="1920750"/>
                </a:cubicBezTo>
                <a:cubicBezTo>
                  <a:pt x="6649496" y="1947674"/>
                  <a:pt x="6627670" y="1969500"/>
                  <a:pt x="6600746" y="1969500"/>
                </a:cubicBezTo>
                <a:cubicBezTo>
                  <a:pt x="6573822" y="1969500"/>
                  <a:pt x="6551996" y="1947674"/>
                  <a:pt x="6551996" y="1920750"/>
                </a:cubicBezTo>
                <a:cubicBezTo>
                  <a:pt x="6551996" y="1893826"/>
                  <a:pt x="6573822" y="1872000"/>
                  <a:pt x="6600746" y="1872000"/>
                </a:cubicBezTo>
                <a:close/>
                <a:moveTo>
                  <a:pt x="6288746" y="1872000"/>
                </a:moveTo>
                <a:cubicBezTo>
                  <a:pt x="6315670" y="1872000"/>
                  <a:pt x="6337496" y="1893826"/>
                  <a:pt x="6337496" y="1920750"/>
                </a:cubicBezTo>
                <a:cubicBezTo>
                  <a:pt x="6337496" y="1947674"/>
                  <a:pt x="6315670" y="1969500"/>
                  <a:pt x="6288746" y="1969500"/>
                </a:cubicBezTo>
                <a:cubicBezTo>
                  <a:pt x="6261822" y="1969500"/>
                  <a:pt x="6239996" y="1947674"/>
                  <a:pt x="6239996" y="1920750"/>
                </a:cubicBezTo>
                <a:cubicBezTo>
                  <a:pt x="6239996" y="1893826"/>
                  <a:pt x="6261822" y="1872000"/>
                  <a:pt x="6288746" y="1872000"/>
                </a:cubicBezTo>
                <a:close/>
                <a:moveTo>
                  <a:pt x="5976746" y="1872000"/>
                </a:moveTo>
                <a:cubicBezTo>
                  <a:pt x="6003670" y="1872000"/>
                  <a:pt x="6025496" y="1893826"/>
                  <a:pt x="6025496" y="1920750"/>
                </a:cubicBezTo>
                <a:cubicBezTo>
                  <a:pt x="6025496" y="1947674"/>
                  <a:pt x="6003670" y="1969500"/>
                  <a:pt x="5976746" y="1969500"/>
                </a:cubicBezTo>
                <a:cubicBezTo>
                  <a:pt x="5949822" y="1969500"/>
                  <a:pt x="5927996" y="1947674"/>
                  <a:pt x="5927996" y="1920750"/>
                </a:cubicBezTo>
                <a:cubicBezTo>
                  <a:pt x="5927996" y="1893826"/>
                  <a:pt x="5949822" y="1872000"/>
                  <a:pt x="5976746" y="1872000"/>
                </a:cubicBezTo>
                <a:close/>
                <a:moveTo>
                  <a:pt x="5664746" y="1872000"/>
                </a:moveTo>
                <a:cubicBezTo>
                  <a:pt x="5691670" y="1872000"/>
                  <a:pt x="5713496" y="1893826"/>
                  <a:pt x="5713496" y="1920750"/>
                </a:cubicBezTo>
                <a:cubicBezTo>
                  <a:pt x="5713496" y="1947674"/>
                  <a:pt x="5691670" y="1969500"/>
                  <a:pt x="5664746" y="1969500"/>
                </a:cubicBezTo>
                <a:cubicBezTo>
                  <a:pt x="5637822" y="1969500"/>
                  <a:pt x="5615996" y="1947674"/>
                  <a:pt x="5615996" y="1920750"/>
                </a:cubicBezTo>
                <a:cubicBezTo>
                  <a:pt x="5615996" y="1893826"/>
                  <a:pt x="5637822" y="1872000"/>
                  <a:pt x="5664746" y="1872000"/>
                </a:cubicBezTo>
                <a:close/>
                <a:moveTo>
                  <a:pt x="5352746" y="1872000"/>
                </a:moveTo>
                <a:cubicBezTo>
                  <a:pt x="5379670" y="1872000"/>
                  <a:pt x="5401496" y="1893826"/>
                  <a:pt x="5401496" y="1920750"/>
                </a:cubicBezTo>
                <a:cubicBezTo>
                  <a:pt x="5401496" y="1947674"/>
                  <a:pt x="5379670" y="1969500"/>
                  <a:pt x="5352746" y="1969500"/>
                </a:cubicBezTo>
                <a:cubicBezTo>
                  <a:pt x="5325822" y="1969500"/>
                  <a:pt x="5303996" y="1947674"/>
                  <a:pt x="5303996" y="1920750"/>
                </a:cubicBezTo>
                <a:cubicBezTo>
                  <a:pt x="5303996" y="1893826"/>
                  <a:pt x="5325822" y="1872000"/>
                  <a:pt x="5352746" y="1872000"/>
                </a:cubicBezTo>
                <a:close/>
                <a:moveTo>
                  <a:pt x="5040746" y="1872000"/>
                </a:moveTo>
                <a:cubicBezTo>
                  <a:pt x="5067670" y="1872000"/>
                  <a:pt x="5089496" y="1893826"/>
                  <a:pt x="5089496" y="1920750"/>
                </a:cubicBezTo>
                <a:cubicBezTo>
                  <a:pt x="5089496" y="1947674"/>
                  <a:pt x="5067670" y="1969500"/>
                  <a:pt x="5040746" y="1969500"/>
                </a:cubicBezTo>
                <a:cubicBezTo>
                  <a:pt x="5013822" y="1969500"/>
                  <a:pt x="4991996" y="1947674"/>
                  <a:pt x="4991996" y="1920750"/>
                </a:cubicBezTo>
                <a:cubicBezTo>
                  <a:pt x="4991996" y="1893826"/>
                  <a:pt x="5013822" y="1872000"/>
                  <a:pt x="5040746" y="1872000"/>
                </a:cubicBezTo>
                <a:close/>
                <a:moveTo>
                  <a:pt x="4728746" y="1872000"/>
                </a:moveTo>
                <a:cubicBezTo>
                  <a:pt x="4755670" y="1872000"/>
                  <a:pt x="4777496" y="1893826"/>
                  <a:pt x="4777496" y="1920750"/>
                </a:cubicBezTo>
                <a:cubicBezTo>
                  <a:pt x="4777496" y="1947674"/>
                  <a:pt x="4755670" y="1969500"/>
                  <a:pt x="4728746" y="1969500"/>
                </a:cubicBezTo>
                <a:cubicBezTo>
                  <a:pt x="4701822" y="1969500"/>
                  <a:pt x="4679996" y="1947674"/>
                  <a:pt x="4679996" y="1920750"/>
                </a:cubicBezTo>
                <a:cubicBezTo>
                  <a:pt x="4679996" y="1893826"/>
                  <a:pt x="4701822" y="1872000"/>
                  <a:pt x="4728746" y="1872000"/>
                </a:cubicBezTo>
                <a:close/>
                <a:moveTo>
                  <a:pt x="4416746" y="1872000"/>
                </a:moveTo>
                <a:cubicBezTo>
                  <a:pt x="4443670" y="1872000"/>
                  <a:pt x="4465496" y="1893826"/>
                  <a:pt x="4465496" y="1920750"/>
                </a:cubicBezTo>
                <a:cubicBezTo>
                  <a:pt x="4465496" y="1947674"/>
                  <a:pt x="4443670" y="1969500"/>
                  <a:pt x="4416746" y="1969500"/>
                </a:cubicBezTo>
                <a:cubicBezTo>
                  <a:pt x="4389822" y="1969500"/>
                  <a:pt x="4367996" y="1947674"/>
                  <a:pt x="4367996" y="1920750"/>
                </a:cubicBezTo>
                <a:cubicBezTo>
                  <a:pt x="4367996" y="1893826"/>
                  <a:pt x="4389822" y="1872000"/>
                  <a:pt x="4416746" y="1872000"/>
                </a:cubicBezTo>
                <a:close/>
                <a:moveTo>
                  <a:pt x="4104746" y="1872000"/>
                </a:moveTo>
                <a:cubicBezTo>
                  <a:pt x="4131670" y="1872000"/>
                  <a:pt x="4153496" y="1893826"/>
                  <a:pt x="4153496" y="1920750"/>
                </a:cubicBezTo>
                <a:cubicBezTo>
                  <a:pt x="4153496" y="1947674"/>
                  <a:pt x="4131670" y="1969500"/>
                  <a:pt x="4104746" y="1969500"/>
                </a:cubicBezTo>
                <a:cubicBezTo>
                  <a:pt x="4077822" y="1969500"/>
                  <a:pt x="4055996" y="1947674"/>
                  <a:pt x="4055996" y="1920750"/>
                </a:cubicBezTo>
                <a:cubicBezTo>
                  <a:pt x="4055996" y="1893826"/>
                  <a:pt x="4077822" y="1872000"/>
                  <a:pt x="4104746" y="1872000"/>
                </a:cubicBezTo>
                <a:close/>
                <a:moveTo>
                  <a:pt x="3792746" y="1872000"/>
                </a:moveTo>
                <a:cubicBezTo>
                  <a:pt x="3819670" y="1872000"/>
                  <a:pt x="3841496" y="1893826"/>
                  <a:pt x="3841496" y="1920750"/>
                </a:cubicBezTo>
                <a:cubicBezTo>
                  <a:pt x="3841496" y="1947674"/>
                  <a:pt x="3819670" y="1969500"/>
                  <a:pt x="3792746" y="1969500"/>
                </a:cubicBezTo>
                <a:cubicBezTo>
                  <a:pt x="3765822" y="1969500"/>
                  <a:pt x="3743996" y="1947674"/>
                  <a:pt x="3743996" y="1920750"/>
                </a:cubicBezTo>
                <a:cubicBezTo>
                  <a:pt x="3743996" y="1893826"/>
                  <a:pt x="3765822" y="1872000"/>
                  <a:pt x="3792746" y="1872000"/>
                </a:cubicBezTo>
                <a:close/>
                <a:moveTo>
                  <a:pt x="3480746" y="1872000"/>
                </a:moveTo>
                <a:cubicBezTo>
                  <a:pt x="3507670" y="1872000"/>
                  <a:pt x="3529496" y="1893826"/>
                  <a:pt x="3529496" y="1920750"/>
                </a:cubicBezTo>
                <a:cubicBezTo>
                  <a:pt x="3529496" y="1947674"/>
                  <a:pt x="3507670" y="1969500"/>
                  <a:pt x="3480746" y="1969500"/>
                </a:cubicBezTo>
                <a:cubicBezTo>
                  <a:pt x="3453822" y="1969500"/>
                  <a:pt x="3431996" y="1947674"/>
                  <a:pt x="3431996" y="1920750"/>
                </a:cubicBezTo>
                <a:cubicBezTo>
                  <a:pt x="3431996" y="1893826"/>
                  <a:pt x="3453822" y="1872000"/>
                  <a:pt x="3480746" y="1872000"/>
                </a:cubicBezTo>
                <a:close/>
                <a:moveTo>
                  <a:pt x="3168747" y="1872000"/>
                </a:moveTo>
                <a:cubicBezTo>
                  <a:pt x="3195671" y="1872000"/>
                  <a:pt x="3217497" y="1893826"/>
                  <a:pt x="3217497" y="1920750"/>
                </a:cubicBezTo>
                <a:cubicBezTo>
                  <a:pt x="3217497" y="1947674"/>
                  <a:pt x="3195671" y="1969500"/>
                  <a:pt x="3168747" y="1969500"/>
                </a:cubicBezTo>
                <a:cubicBezTo>
                  <a:pt x="3141822" y="1969500"/>
                  <a:pt x="3119996" y="1947674"/>
                  <a:pt x="3119996" y="1920750"/>
                </a:cubicBezTo>
                <a:cubicBezTo>
                  <a:pt x="3119996" y="1893826"/>
                  <a:pt x="3141822" y="1872000"/>
                  <a:pt x="3168747" y="1872000"/>
                </a:cubicBezTo>
                <a:close/>
                <a:moveTo>
                  <a:pt x="2856746" y="1872000"/>
                </a:moveTo>
                <a:cubicBezTo>
                  <a:pt x="2883671" y="1872000"/>
                  <a:pt x="2905497" y="1893826"/>
                  <a:pt x="2905497" y="1920750"/>
                </a:cubicBezTo>
                <a:cubicBezTo>
                  <a:pt x="2905497" y="1947674"/>
                  <a:pt x="2883671" y="1969500"/>
                  <a:pt x="2856746" y="1969500"/>
                </a:cubicBezTo>
                <a:cubicBezTo>
                  <a:pt x="2829822" y="1969500"/>
                  <a:pt x="2807996" y="1947674"/>
                  <a:pt x="2807996" y="1920750"/>
                </a:cubicBezTo>
                <a:cubicBezTo>
                  <a:pt x="2807996" y="1893826"/>
                  <a:pt x="2829822" y="1872000"/>
                  <a:pt x="2856746" y="1872000"/>
                </a:cubicBezTo>
                <a:close/>
                <a:moveTo>
                  <a:pt x="2544780" y="1872000"/>
                </a:moveTo>
                <a:cubicBezTo>
                  <a:pt x="2571706" y="1872000"/>
                  <a:pt x="2593531" y="1893826"/>
                  <a:pt x="2593531" y="1920750"/>
                </a:cubicBezTo>
                <a:cubicBezTo>
                  <a:pt x="2593531" y="1947674"/>
                  <a:pt x="2571706" y="1969500"/>
                  <a:pt x="2544780" y="1969500"/>
                </a:cubicBezTo>
                <a:cubicBezTo>
                  <a:pt x="2517858" y="1969500"/>
                  <a:pt x="2496034" y="1947674"/>
                  <a:pt x="2496034" y="1920750"/>
                </a:cubicBezTo>
                <a:cubicBezTo>
                  <a:pt x="2496034" y="1893826"/>
                  <a:pt x="2517858" y="1872000"/>
                  <a:pt x="2544780" y="1872000"/>
                </a:cubicBezTo>
                <a:close/>
                <a:moveTo>
                  <a:pt x="2232782" y="1872000"/>
                </a:moveTo>
                <a:cubicBezTo>
                  <a:pt x="2259704" y="1872000"/>
                  <a:pt x="2281525" y="1893826"/>
                  <a:pt x="2281525" y="1920750"/>
                </a:cubicBezTo>
                <a:cubicBezTo>
                  <a:pt x="2281525" y="1947674"/>
                  <a:pt x="2259704" y="1969500"/>
                  <a:pt x="2232782" y="1969500"/>
                </a:cubicBezTo>
                <a:cubicBezTo>
                  <a:pt x="2205858" y="1969500"/>
                  <a:pt x="2184031" y="1947674"/>
                  <a:pt x="2184031" y="1920750"/>
                </a:cubicBezTo>
                <a:cubicBezTo>
                  <a:pt x="2184031" y="1893826"/>
                  <a:pt x="2205858" y="1872000"/>
                  <a:pt x="2232782" y="1872000"/>
                </a:cubicBezTo>
                <a:close/>
                <a:moveTo>
                  <a:pt x="1920780" y="1872000"/>
                </a:moveTo>
                <a:cubicBezTo>
                  <a:pt x="1947702" y="1872000"/>
                  <a:pt x="1969530" y="1893826"/>
                  <a:pt x="1969530" y="1920750"/>
                </a:cubicBezTo>
                <a:cubicBezTo>
                  <a:pt x="1969530" y="1947674"/>
                  <a:pt x="1947702" y="1969500"/>
                  <a:pt x="1920780" y="1969500"/>
                </a:cubicBezTo>
                <a:cubicBezTo>
                  <a:pt x="1893855" y="1969500"/>
                  <a:pt x="1872029" y="1947674"/>
                  <a:pt x="1872029" y="1920750"/>
                </a:cubicBezTo>
                <a:cubicBezTo>
                  <a:pt x="1872029" y="1893826"/>
                  <a:pt x="1893855" y="1872000"/>
                  <a:pt x="1920780" y="1872000"/>
                </a:cubicBezTo>
                <a:close/>
                <a:moveTo>
                  <a:pt x="1608780" y="1872000"/>
                </a:moveTo>
                <a:cubicBezTo>
                  <a:pt x="1635702" y="1872000"/>
                  <a:pt x="1657530" y="1893826"/>
                  <a:pt x="1657530" y="1920750"/>
                </a:cubicBezTo>
                <a:cubicBezTo>
                  <a:pt x="1657530" y="1947674"/>
                  <a:pt x="1635702" y="1969500"/>
                  <a:pt x="1608780" y="1969500"/>
                </a:cubicBezTo>
                <a:cubicBezTo>
                  <a:pt x="1581855" y="1969500"/>
                  <a:pt x="1560029" y="1947674"/>
                  <a:pt x="1560029" y="1920750"/>
                </a:cubicBezTo>
                <a:cubicBezTo>
                  <a:pt x="1560029" y="1893826"/>
                  <a:pt x="1581855" y="1872000"/>
                  <a:pt x="1608780" y="1872000"/>
                </a:cubicBezTo>
                <a:close/>
                <a:moveTo>
                  <a:pt x="1296779" y="1872000"/>
                </a:moveTo>
                <a:cubicBezTo>
                  <a:pt x="1323702" y="1872000"/>
                  <a:pt x="1345527" y="1893826"/>
                  <a:pt x="1345527" y="1920750"/>
                </a:cubicBezTo>
                <a:cubicBezTo>
                  <a:pt x="1345527" y="1947674"/>
                  <a:pt x="1323702" y="1969500"/>
                  <a:pt x="1296779" y="1969500"/>
                </a:cubicBezTo>
                <a:cubicBezTo>
                  <a:pt x="1269854" y="1969500"/>
                  <a:pt x="1248030" y="1947674"/>
                  <a:pt x="1248030" y="1920750"/>
                </a:cubicBezTo>
                <a:cubicBezTo>
                  <a:pt x="1248030" y="1893826"/>
                  <a:pt x="1269854" y="1872000"/>
                  <a:pt x="1296779" y="1872000"/>
                </a:cubicBezTo>
                <a:close/>
                <a:moveTo>
                  <a:pt x="984782" y="1872000"/>
                </a:moveTo>
                <a:cubicBezTo>
                  <a:pt x="1011705" y="1872000"/>
                  <a:pt x="1033532" y="1893826"/>
                  <a:pt x="1033532" y="1920750"/>
                </a:cubicBezTo>
                <a:cubicBezTo>
                  <a:pt x="1033532" y="1947674"/>
                  <a:pt x="1011705" y="1969500"/>
                  <a:pt x="984782" y="1969500"/>
                </a:cubicBezTo>
                <a:cubicBezTo>
                  <a:pt x="957858" y="1969500"/>
                  <a:pt x="936034" y="1947674"/>
                  <a:pt x="936034" y="1920750"/>
                </a:cubicBezTo>
                <a:cubicBezTo>
                  <a:pt x="936034" y="1893826"/>
                  <a:pt x="957858" y="1872000"/>
                  <a:pt x="984782" y="1872000"/>
                </a:cubicBezTo>
                <a:close/>
                <a:moveTo>
                  <a:pt x="672789" y="1872000"/>
                </a:moveTo>
                <a:cubicBezTo>
                  <a:pt x="699712" y="1872000"/>
                  <a:pt x="721538" y="1893826"/>
                  <a:pt x="721538" y="1920750"/>
                </a:cubicBezTo>
                <a:cubicBezTo>
                  <a:pt x="721538" y="1947674"/>
                  <a:pt x="699712" y="1969500"/>
                  <a:pt x="672789" y="1969500"/>
                </a:cubicBezTo>
                <a:cubicBezTo>
                  <a:pt x="645864" y="1969500"/>
                  <a:pt x="624037" y="1947674"/>
                  <a:pt x="624037" y="1920750"/>
                </a:cubicBezTo>
                <a:cubicBezTo>
                  <a:pt x="624037" y="1893826"/>
                  <a:pt x="645864" y="1872000"/>
                  <a:pt x="672789" y="1872000"/>
                </a:cubicBezTo>
                <a:close/>
                <a:moveTo>
                  <a:pt x="360778" y="1872000"/>
                </a:moveTo>
                <a:cubicBezTo>
                  <a:pt x="387702" y="1872000"/>
                  <a:pt x="409529" y="1893826"/>
                  <a:pt x="409529" y="1920750"/>
                </a:cubicBezTo>
                <a:cubicBezTo>
                  <a:pt x="409529" y="1947674"/>
                  <a:pt x="387702" y="1969500"/>
                  <a:pt x="360778" y="1969500"/>
                </a:cubicBezTo>
                <a:cubicBezTo>
                  <a:pt x="333853" y="1969500"/>
                  <a:pt x="312032" y="1947674"/>
                  <a:pt x="312032" y="1920750"/>
                </a:cubicBezTo>
                <a:cubicBezTo>
                  <a:pt x="312032" y="1893826"/>
                  <a:pt x="333853" y="1872000"/>
                  <a:pt x="360778" y="1872000"/>
                </a:cubicBezTo>
                <a:close/>
                <a:moveTo>
                  <a:pt x="48778" y="1872000"/>
                </a:moveTo>
                <a:cubicBezTo>
                  <a:pt x="75702" y="1872000"/>
                  <a:pt x="97528" y="1893826"/>
                  <a:pt x="97528" y="1920750"/>
                </a:cubicBezTo>
                <a:cubicBezTo>
                  <a:pt x="97528" y="1947674"/>
                  <a:pt x="75702" y="1969500"/>
                  <a:pt x="48778" y="1969500"/>
                </a:cubicBezTo>
                <a:cubicBezTo>
                  <a:pt x="21854" y="1969500"/>
                  <a:pt x="27" y="1947674"/>
                  <a:pt x="27" y="1920750"/>
                </a:cubicBezTo>
                <a:cubicBezTo>
                  <a:pt x="27" y="1893826"/>
                  <a:pt x="21854" y="1872000"/>
                  <a:pt x="48778" y="1872000"/>
                </a:cubicBezTo>
                <a:close/>
                <a:moveTo>
                  <a:pt x="9096746" y="1560000"/>
                </a:moveTo>
                <a:cubicBezTo>
                  <a:pt x="9123670" y="1560000"/>
                  <a:pt x="9145496" y="1581826"/>
                  <a:pt x="9145496" y="1608750"/>
                </a:cubicBezTo>
                <a:cubicBezTo>
                  <a:pt x="9145496" y="1635674"/>
                  <a:pt x="9123670" y="1657500"/>
                  <a:pt x="9096746" y="1657500"/>
                </a:cubicBezTo>
                <a:cubicBezTo>
                  <a:pt x="9069822" y="1657500"/>
                  <a:pt x="9047996" y="1635674"/>
                  <a:pt x="9047996" y="1608750"/>
                </a:cubicBezTo>
                <a:cubicBezTo>
                  <a:pt x="9047996" y="1581826"/>
                  <a:pt x="9069822" y="1560000"/>
                  <a:pt x="9096746" y="1560000"/>
                </a:cubicBezTo>
                <a:close/>
                <a:moveTo>
                  <a:pt x="8784746" y="1560000"/>
                </a:moveTo>
                <a:cubicBezTo>
                  <a:pt x="8811670" y="1560000"/>
                  <a:pt x="8833496" y="1581826"/>
                  <a:pt x="8833496" y="1608750"/>
                </a:cubicBezTo>
                <a:cubicBezTo>
                  <a:pt x="8833496" y="1635674"/>
                  <a:pt x="8811670" y="1657500"/>
                  <a:pt x="8784746" y="1657500"/>
                </a:cubicBezTo>
                <a:cubicBezTo>
                  <a:pt x="8757822" y="1657500"/>
                  <a:pt x="8735996" y="1635674"/>
                  <a:pt x="8735996" y="1608750"/>
                </a:cubicBezTo>
                <a:cubicBezTo>
                  <a:pt x="8735996" y="1581826"/>
                  <a:pt x="8757822" y="1560000"/>
                  <a:pt x="8784746" y="1560000"/>
                </a:cubicBezTo>
                <a:close/>
                <a:moveTo>
                  <a:pt x="8472746" y="1560000"/>
                </a:moveTo>
                <a:cubicBezTo>
                  <a:pt x="8499670" y="1560000"/>
                  <a:pt x="8521496" y="1581826"/>
                  <a:pt x="8521496" y="1608750"/>
                </a:cubicBezTo>
                <a:cubicBezTo>
                  <a:pt x="8521496" y="1635674"/>
                  <a:pt x="8499670" y="1657500"/>
                  <a:pt x="8472746" y="1657500"/>
                </a:cubicBezTo>
                <a:cubicBezTo>
                  <a:pt x="8445822" y="1657500"/>
                  <a:pt x="8423996" y="1635674"/>
                  <a:pt x="8423996" y="1608750"/>
                </a:cubicBezTo>
                <a:cubicBezTo>
                  <a:pt x="8423996" y="1581826"/>
                  <a:pt x="8445822" y="1560000"/>
                  <a:pt x="8472746" y="1560000"/>
                </a:cubicBezTo>
                <a:close/>
                <a:moveTo>
                  <a:pt x="8160746" y="1560000"/>
                </a:moveTo>
                <a:cubicBezTo>
                  <a:pt x="8187670" y="1560000"/>
                  <a:pt x="8209496" y="1581826"/>
                  <a:pt x="8209496" y="1608750"/>
                </a:cubicBezTo>
                <a:cubicBezTo>
                  <a:pt x="8209496" y="1635674"/>
                  <a:pt x="8187670" y="1657500"/>
                  <a:pt x="8160746" y="1657500"/>
                </a:cubicBezTo>
                <a:cubicBezTo>
                  <a:pt x="8133822" y="1657500"/>
                  <a:pt x="8111996" y="1635674"/>
                  <a:pt x="8111996" y="1608750"/>
                </a:cubicBezTo>
                <a:cubicBezTo>
                  <a:pt x="8111996" y="1581826"/>
                  <a:pt x="8133822" y="1560000"/>
                  <a:pt x="8160746" y="1560000"/>
                </a:cubicBezTo>
                <a:close/>
                <a:moveTo>
                  <a:pt x="7848746" y="1560000"/>
                </a:moveTo>
                <a:cubicBezTo>
                  <a:pt x="7875670" y="1560000"/>
                  <a:pt x="7897496" y="1581826"/>
                  <a:pt x="7897496" y="1608750"/>
                </a:cubicBezTo>
                <a:cubicBezTo>
                  <a:pt x="7897496" y="1635674"/>
                  <a:pt x="7875670" y="1657500"/>
                  <a:pt x="7848746" y="1657500"/>
                </a:cubicBezTo>
                <a:cubicBezTo>
                  <a:pt x="7821822" y="1657500"/>
                  <a:pt x="7799996" y="1635674"/>
                  <a:pt x="7799996" y="1608750"/>
                </a:cubicBezTo>
                <a:cubicBezTo>
                  <a:pt x="7799996" y="1581826"/>
                  <a:pt x="7821822" y="1560000"/>
                  <a:pt x="7848746" y="1560000"/>
                </a:cubicBezTo>
                <a:close/>
                <a:moveTo>
                  <a:pt x="7536746" y="1560000"/>
                </a:moveTo>
                <a:cubicBezTo>
                  <a:pt x="7563670" y="1560000"/>
                  <a:pt x="7585496" y="1581826"/>
                  <a:pt x="7585496" y="1608750"/>
                </a:cubicBezTo>
                <a:cubicBezTo>
                  <a:pt x="7585496" y="1635674"/>
                  <a:pt x="7563670" y="1657500"/>
                  <a:pt x="7536746" y="1657500"/>
                </a:cubicBezTo>
                <a:cubicBezTo>
                  <a:pt x="7509822" y="1657500"/>
                  <a:pt x="7487996" y="1635674"/>
                  <a:pt x="7487996" y="1608750"/>
                </a:cubicBezTo>
                <a:cubicBezTo>
                  <a:pt x="7487996" y="1581826"/>
                  <a:pt x="7509822" y="1560000"/>
                  <a:pt x="7536746" y="1560000"/>
                </a:cubicBezTo>
                <a:close/>
                <a:moveTo>
                  <a:pt x="7224746" y="1560000"/>
                </a:moveTo>
                <a:cubicBezTo>
                  <a:pt x="7251670" y="1560000"/>
                  <a:pt x="7273496" y="1581826"/>
                  <a:pt x="7273496" y="1608750"/>
                </a:cubicBezTo>
                <a:cubicBezTo>
                  <a:pt x="7273496" y="1635674"/>
                  <a:pt x="7251670" y="1657500"/>
                  <a:pt x="7224746" y="1657500"/>
                </a:cubicBezTo>
                <a:cubicBezTo>
                  <a:pt x="7197822" y="1657500"/>
                  <a:pt x="7175996" y="1635674"/>
                  <a:pt x="7175996" y="1608750"/>
                </a:cubicBezTo>
                <a:cubicBezTo>
                  <a:pt x="7175996" y="1581826"/>
                  <a:pt x="7197822" y="1560000"/>
                  <a:pt x="7224746" y="1560000"/>
                </a:cubicBezTo>
                <a:close/>
                <a:moveTo>
                  <a:pt x="6912746" y="1560000"/>
                </a:moveTo>
                <a:cubicBezTo>
                  <a:pt x="6939670" y="1560000"/>
                  <a:pt x="6961496" y="1581826"/>
                  <a:pt x="6961496" y="1608750"/>
                </a:cubicBezTo>
                <a:cubicBezTo>
                  <a:pt x="6961496" y="1635674"/>
                  <a:pt x="6939670" y="1657500"/>
                  <a:pt x="6912746" y="1657500"/>
                </a:cubicBezTo>
                <a:cubicBezTo>
                  <a:pt x="6885822" y="1657500"/>
                  <a:pt x="6863996" y="1635674"/>
                  <a:pt x="6863996" y="1608750"/>
                </a:cubicBezTo>
                <a:cubicBezTo>
                  <a:pt x="6863996" y="1581826"/>
                  <a:pt x="6885822" y="1560000"/>
                  <a:pt x="6912746" y="1560000"/>
                </a:cubicBezTo>
                <a:close/>
                <a:moveTo>
                  <a:pt x="6600746" y="1560000"/>
                </a:moveTo>
                <a:cubicBezTo>
                  <a:pt x="6627670" y="1560000"/>
                  <a:pt x="6649496" y="1581826"/>
                  <a:pt x="6649496" y="1608750"/>
                </a:cubicBezTo>
                <a:cubicBezTo>
                  <a:pt x="6649496" y="1635674"/>
                  <a:pt x="6627670" y="1657500"/>
                  <a:pt x="6600746" y="1657500"/>
                </a:cubicBezTo>
                <a:cubicBezTo>
                  <a:pt x="6573822" y="1657500"/>
                  <a:pt x="6551996" y="1635674"/>
                  <a:pt x="6551996" y="1608750"/>
                </a:cubicBezTo>
                <a:cubicBezTo>
                  <a:pt x="6551996" y="1581826"/>
                  <a:pt x="6573822" y="1560000"/>
                  <a:pt x="6600746" y="1560000"/>
                </a:cubicBezTo>
                <a:close/>
                <a:moveTo>
                  <a:pt x="6288746" y="1560000"/>
                </a:moveTo>
                <a:cubicBezTo>
                  <a:pt x="6315670" y="1560000"/>
                  <a:pt x="6337496" y="1581826"/>
                  <a:pt x="6337496" y="1608750"/>
                </a:cubicBezTo>
                <a:cubicBezTo>
                  <a:pt x="6337496" y="1635674"/>
                  <a:pt x="6315670" y="1657500"/>
                  <a:pt x="6288746" y="1657500"/>
                </a:cubicBezTo>
                <a:cubicBezTo>
                  <a:pt x="6261822" y="1657500"/>
                  <a:pt x="6239996" y="1635674"/>
                  <a:pt x="6239996" y="1608750"/>
                </a:cubicBezTo>
                <a:cubicBezTo>
                  <a:pt x="6239996" y="1581826"/>
                  <a:pt x="6261822" y="1560000"/>
                  <a:pt x="6288746" y="1560000"/>
                </a:cubicBezTo>
                <a:close/>
                <a:moveTo>
                  <a:pt x="5976746" y="1560000"/>
                </a:moveTo>
                <a:cubicBezTo>
                  <a:pt x="6003670" y="1560000"/>
                  <a:pt x="6025496" y="1581826"/>
                  <a:pt x="6025496" y="1608750"/>
                </a:cubicBezTo>
                <a:cubicBezTo>
                  <a:pt x="6025496" y="1635674"/>
                  <a:pt x="6003670" y="1657500"/>
                  <a:pt x="5976746" y="1657500"/>
                </a:cubicBezTo>
                <a:cubicBezTo>
                  <a:pt x="5949822" y="1657500"/>
                  <a:pt x="5927996" y="1635674"/>
                  <a:pt x="5927996" y="1608750"/>
                </a:cubicBezTo>
                <a:cubicBezTo>
                  <a:pt x="5927996" y="1581826"/>
                  <a:pt x="5949822" y="1560000"/>
                  <a:pt x="5976746" y="1560000"/>
                </a:cubicBezTo>
                <a:close/>
                <a:moveTo>
                  <a:pt x="5664746" y="1560000"/>
                </a:moveTo>
                <a:cubicBezTo>
                  <a:pt x="5691670" y="1560000"/>
                  <a:pt x="5713496" y="1581826"/>
                  <a:pt x="5713496" y="1608750"/>
                </a:cubicBezTo>
                <a:cubicBezTo>
                  <a:pt x="5713496" y="1635674"/>
                  <a:pt x="5691670" y="1657500"/>
                  <a:pt x="5664746" y="1657500"/>
                </a:cubicBezTo>
                <a:cubicBezTo>
                  <a:pt x="5637822" y="1657500"/>
                  <a:pt x="5615996" y="1635674"/>
                  <a:pt x="5615996" y="1608750"/>
                </a:cubicBezTo>
                <a:cubicBezTo>
                  <a:pt x="5615996" y="1581826"/>
                  <a:pt x="5637822" y="1560000"/>
                  <a:pt x="5664746" y="1560000"/>
                </a:cubicBezTo>
                <a:close/>
                <a:moveTo>
                  <a:pt x="5352746" y="1560000"/>
                </a:moveTo>
                <a:cubicBezTo>
                  <a:pt x="5379670" y="1560000"/>
                  <a:pt x="5401496" y="1581826"/>
                  <a:pt x="5401496" y="1608750"/>
                </a:cubicBezTo>
                <a:cubicBezTo>
                  <a:pt x="5401496" y="1635674"/>
                  <a:pt x="5379670" y="1657500"/>
                  <a:pt x="5352746" y="1657500"/>
                </a:cubicBezTo>
                <a:cubicBezTo>
                  <a:pt x="5325822" y="1657500"/>
                  <a:pt x="5303996" y="1635674"/>
                  <a:pt x="5303996" y="1608750"/>
                </a:cubicBezTo>
                <a:cubicBezTo>
                  <a:pt x="5303996" y="1581826"/>
                  <a:pt x="5325822" y="1560000"/>
                  <a:pt x="5352746" y="1560000"/>
                </a:cubicBezTo>
                <a:close/>
                <a:moveTo>
                  <a:pt x="5040746" y="1560000"/>
                </a:moveTo>
                <a:cubicBezTo>
                  <a:pt x="5067670" y="1560000"/>
                  <a:pt x="5089496" y="1581826"/>
                  <a:pt x="5089496" y="1608750"/>
                </a:cubicBezTo>
                <a:cubicBezTo>
                  <a:pt x="5089496" y="1635674"/>
                  <a:pt x="5067670" y="1657500"/>
                  <a:pt x="5040746" y="1657500"/>
                </a:cubicBezTo>
                <a:cubicBezTo>
                  <a:pt x="5013822" y="1657500"/>
                  <a:pt x="4991996" y="1635674"/>
                  <a:pt x="4991996" y="1608750"/>
                </a:cubicBezTo>
                <a:cubicBezTo>
                  <a:pt x="4991996" y="1581826"/>
                  <a:pt x="5013822" y="1560000"/>
                  <a:pt x="5040746" y="1560000"/>
                </a:cubicBezTo>
                <a:close/>
                <a:moveTo>
                  <a:pt x="4728746" y="1560000"/>
                </a:moveTo>
                <a:cubicBezTo>
                  <a:pt x="4755670" y="1560000"/>
                  <a:pt x="4777496" y="1581826"/>
                  <a:pt x="4777496" y="1608750"/>
                </a:cubicBezTo>
                <a:cubicBezTo>
                  <a:pt x="4777496" y="1635674"/>
                  <a:pt x="4755670" y="1657500"/>
                  <a:pt x="4728746" y="1657500"/>
                </a:cubicBezTo>
                <a:cubicBezTo>
                  <a:pt x="4701822" y="1657500"/>
                  <a:pt x="4679996" y="1635674"/>
                  <a:pt x="4679996" y="1608750"/>
                </a:cubicBezTo>
                <a:cubicBezTo>
                  <a:pt x="4679996" y="1581826"/>
                  <a:pt x="4701822" y="1560000"/>
                  <a:pt x="4728746" y="1560000"/>
                </a:cubicBezTo>
                <a:close/>
                <a:moveTo>
                  <a:pt x="4416746" y="1560000"/>
                </a:moveTo>
                <a:cubicBezTo>
                  <a:pt x="4443670" y="1560000"/>
                  <a:pt x="4465496" y="1581826"/>
                  <a:pt x="4465496" y="1608750"/>
                </a:cubicBezTo>
                <a:cubicBezTo>
                  <a:pt x="4465496" y="1635674"/>
                  <a:pt x="4443670" y="1657500"/>
                  <a:pt x="4416746" y="1657500"/>
                </a:cubicBezTo>
                <a:cubicBezTo>
                  <a:pt x="4389822" y="1657500"/>
                  <a:pt x="4367996" y="1635674"/>
                  <a:pt x="4367996" y="1608750"/>
                </a:cubicBezTo>
                <a:cubicBezTo>
                  <a:pt x="4367996" y="1581826"/>
                  <a:pt x="4389822" y="1560000"/>
                  <a:pt x="4416746" y="1560000"/>
                </a:cubicBezTo>
                <a:close/>
                <a:moveTo>
                  <a:pt x="4104746" y="1560000"/>
                </a:moveTo>
                <a:cubicBezTo>
                  <a:pt x="4131670" y="1560000"/>
                  <a:pt x="4153496" y="1581826"/>
                  <a:pt x="4153496" y="1608750"/>
                </a:cubicBezTo>
                <a:cubicBezTo>
                  <a:pt x="4153496" y="1635674"/>
                  <a:pt x="4131670" y="1657500"/>
                  <a:pt x="4104746" y="1657500"/>
                </a:cubicBezTo>
                <a:cubicBezTo>
                  <a:pt x="4077822" y="1657500"/>
                  <a:pt x="4055996" y="1635674"/>
                  <a:pt x="4055996" y="1608750"/>
                </a:cubicBezTo>
                <a:cubicBezTo>
                  <a:pt x="4055996" y="1581826"/>
                  <a:pt x="4077822" y="1560000"/>
                  <a:pt x="4104746" y="1560000"/>
                </a:cubicBezTo>
                <a:close/>
                <a:moveTo>
                  <a:pt x="3792746" y="1560000"/>
                </a:moveTo>
                <a:cubicBezTo>
                  <a:pt x="3819670" y="1560000"/>
                  <a:pt x="3841496" y="1581826"/>
                  <a:pt x="3841496" y="1608750"/>
                </a:cubicBezTo>
                <a:cubicBezTo>
                  <a:pt x="3841496" y="1635674"/>
                  <a:pt x="3819670" y="1657500"/>
                  <a:pt x="3792746" y="1657500"/>
                </a:cubicBezTo>
                <a:cubicBezTo>
                  <a:pt x="3765822" y="1657500"/>
                  <a:pt x="3743996" y="1635674"/>
                  <a:pt x="3743996" y="1608750"/>
                </a:cubicBezTo>
                <a:cubicBezTo>
                  <a:pt x="3743996" y="1581826"/>
                  <a:pt x="3765822" y="1560000"/>
                  <a:pt x="3792746" y="1560000"/>
                </a:cubicBezTo>
                <a:close/>
                <a:moveTo>
                  <a:pt x="3480746" y="1560000"/>
                </a:moveTo>
                <a:cubicBezTo>
                  <a:pt x="3507670" y="1560000"/>
                  <a:pt x="3529496" y="1581826"/>
                  <a:pt x="3529496" y="1608750"/>
                </a:cubicBezTo>
                <a:cubicBezTo>
                  <a:pt x="3529496" y="1635674"/>
                  <a:pt x="3507670" y="1657500"/>
                  <a:pt x="3480746" y="1657500"/>
                </a:cubicBezTo>
                <a:cubicBezTo>
                  <a:pt x="3453822" y="1657500"/>
                  <a:pt x="3431996" y="1635674"/>
                  <a:pt x="3431996" y="1608750"/>
                </a:cubicBezTo>
                <a:cubicBezTo>
                  <a:pt x="3431996" y="1581826"/>
                  <a:pt x="3453822" y="1560000"/>
                  <a:pt x="3480746" y="1560000"/>
                </a:cubicBezTo>
                <a:close/>
                <a:moveTo>
                  <a:pt x="3168747" y="1560000"/>
                </a:moveTo>
                <a:cubicBezTo>
                  <a:pt x="3195671" y="1560000"/>
                  <a:pt x="3217497" y="1581826"/>
                  <a:pt x="3217497" y="1608750"/>
                </a:cubicBezTo>
                <a:cubicBezTo>
                  <a:pt x="3217497" y="1635674"/>
                  <a:pt x="3195671" y="1657500"/>
                  <a:pt x="3168747" y="1657500"/>
                </a:cubicBezTo>
                <a:cubicBezTo>
                  <a:pt x="3141822" y="1657500"/>
                  <a:pt x="3119996" y="1635674"/>
                  <a:pt x="3119996" y="1608750"/>
                </a:cubicBezTo>
                <a:cubicBezTo>
                  <a:pt x="3119996" y="1581826"/>
                  <a:pt x="3141822" y="1560000"/>
                  <a:pt x="3168747" y="1560000"/>
                </a:cubicBezTo>
                <a:close/>
                <a:moveTo>
                  <a:pt x="2856746" y="1560000"/>
                </a:moveTo>
                <a:cubicBezTo>
                  <a:pt x="2883671" y="1560000"/>
                  <a:pt x="2905497" y="1581826"/>
                  <a:pt x="2905497" y="1608750"/>
                </a:cubicBezTo>
                <a:cubicBezTo>
                  <a:pt x="2905497" y="1635674"/>
                  <a:pt x="2883671" y="1657500"/>
                  <a:pt x="2856746" y="1657500"/>
                </a:cubicBezTo>
                <a:cubicBezTo>
                  <a:pt x="2829822" y="1657500"/>
                  <a:pt x="2807996" y="1635674"/>
                  <a:pt x="2807996" y="1608750"/>
                </a:cubicBezTo>
                <a:cubicBezTo>
                  <a:pt x="2807996" y="1581826"/>
                  <a:pt x="2829822" y="1560000"/>
                  <a:pt x="2856746" y="1560000"/>
                </a:cubicBezTo>
                <a:close/>
                <a:moveTo>
                  <a:pt x="2544786" y="1560000"/>
                </a:moveTo>
                <a:cubicBezTo>
                  <a:pt x="2571712" y="1560000"/>
                  <a:pt x="2593536" y="1581826"/>
                  <a:pt x="2593536" y="1608750"/>
                </a:cubicBezTo>
                <a:cubicBezTo>
                  <a:pt x="2593536" y="1635674"/>
                  <a:pt x="2571712" y="1657500"/>
                  <a:pt x="2544786" y="1657500"/>
                </a:cubicBezTo>
                <a:cubicBezTo>
                  <a:pt x="2517863" y="1657500"/>
                  <a:pt x="2496041" y="1635674"/>
                  <a:pt x="2496041" y="1608750"/>
                </a:cubicBezTo>
                <a:cubicBezTo>
                  <a:pt x="2496041" y="1581826"/>
                  <a:pt x="2517863" y="1560000"/>
                  <a:pt x="2544786" y="1560000"/>
                </a:cubicBezTo>
                <a:close/>
                <a:moveTo>
                  <a:pt x="2232786" y="1560000"/>
                </a:moveTo>
                <a:cubicBezTo>
                  <a:pt x="2259710" y="1560000"/>
                  <a:pt x="2281530" y="1581826"/>
                  <a:pt x="2281530" y="1608750"/>
                </a:cubicBezTo>
                <a:cubicBezTo>
                  <a:pt x="2281530" y="1635674"/>
                  <a:pt x="2259710" y="1657500"/>
                  <a:pt x="2232786" y="1657500"/>
                </a:cubicBezTo>
                <a:cubicBezTo>
                  <a:pt x="2205863" y="1657500"/>
                  <a:pt x="2184037" y="1635674"/>
                  <a:pt x="2184037" y="1608750"/>
                </a:cubicBezTo>
                <a:cubicBezTo>
                  <a:pt x="2184037" y="1581826"/>
                  <a:pt x="2205863" y="1560000"/>
                  <a:pt x="2232786" y="1560000"/>
                </a:cubicBezTo>
                <a:close/>
                <a:moveTo>
                  <a:pt x="1920785" y="1560000"/>
                </a:moveTo>
                <a:cubicBezTo>
                  <a:pt x="1947708" y="1560000"/>
                  <a:pt x="1969535" y="1581826"/>
                  <a:pt x="1969535" y="1608750"/>
                </a:cubicBezTo>
                <a:cubicBezTo>
                  <a:pt x="1969535" y="1635674"/>
                  <a:pt x="1947708" y="1657500"/>
                  <a:pt x="1920785" y="1657500"/>
                </a:cubicBezTo>
                <a:cubicBezTo>
                  <a:pt x="1893859" y="1657500"/>
                  <a:pt x="1872034" y="1635674"/>
                  <a:pt x="1872034" y="1608750"/>
                </a:cubicBezTo>
                <a:cubicBezTo>
                  <a:pt x="1872034" y="1581826"/>
                  <a:pt x="1893859" y="1560000"/>
                  <a:pt x="1920785" y="1560000"/>
                </a:cubicBezTo>
                <a:close/>
                <a:moveTo>
                  <a:pt x="1608785" y="1560000"/>
                </a:moveTo>
                <a:cubicBezTo>
                  <a:pt x="1635705" y="1560000"/>
                  <a:pt x="1657533" y="1581826"/>
                  <a:pt x="1657533" y="1608750"/>
                </a:cubicBezTo>
                <a:cubicBezTo>
                  <a:pt x="1657533" y="1635674"/>
                  <a:pt x="1635705" y="1657500"/>
                  <a:pt x="1608785" y="1657500"/>
                </a:cubicBezTo>
                <a:cubicBezTo>
                  <a:pt x="1581859" y="1657500"/>
                  <a:pt x="1560032" y="1635674"/>
                  <a:pt x="1560032" y="1608750"/>
                </a:cubicBezTo>
                <a:cubicBezTo>
                  <a:pt x="1560032" y="1581826"/>
                  <a:pt x="1581859" y="1560000"/>
                  <a:pt x="1608785" y="1560000"/>
                </a:cubicBezTo>
                <a:close/>
                <a:moveTo>
                  <a:pt x="1296782" y="1560000"/>
                </a:moveTo>
                <a:cubicBezTo>
                  <a:pt x="1323707" y="1560000"/>
                  <a:pt x="1345531" y="1581826"/>
                  <a:pt x="1345531" y="1608750"/>
                </a:cubicBezTo>
                <a:cubicBezTo>
                  <a:pt x="1345531" y="1635674"/>
                  <a:pt x="1323707" y="1657500"/>
                  <a:pt x="1296782" y="1657500"/>
                </a:cubicBezTo>
                <a:cubicBezTo>
                  <a:pt x="1269860" y="1657500"/>
                  <a:pt x="1248036" y="1635674"/>
                  <a:pt x="1248036" y="1608750"/>
                </a:cubicBezTo>
                <a:cubicBezTo>
                  <a:pt x="1248036" y="1581826"/>
                  <a:pt x="1269860" y="1560000"/>
                  <a:pt x="1296782" y="1560000"/>
                </a:cubicBezTo>
                <a:close/>
                <a:moveTo>
                  <a:pt x="984787" y="1560000"/>
                </a:moveTo>
                <a:cubicBezTo>
                  <a:pt x="1011712" y="1560000"/>
                  <a:pt x="1033538" y="1581826"/>
                  <a:pt x="1033538" y="1608750"/>
                </a:cubicBezTo>
                <a:cubicBezTo>
                  <a:pt x="1033538" y="1635674"/>
                  <a:pt x="1011712" y="1657500"/>
                  <a:pt x="984787" y="1657500"/>
                </a:cubicBezTo>
                <a:cubicBezTo>
                  <a:pt x="957865" y="1657500"/>
                  <a:pt x="936039" y="1635674"/>
                  <a:pt x="936039" y="1608750"/>
                </a:cubicBezTo>
                <a:cubicBezTo>
                  <a:pt x="936039" y="1581826"/>
                  <a:pt x="957865" y="1560000"/>
                  <a:pt x="984787" y="1560000"/>
                </a:cubicBezTo>
                <a:close/>
                <a:moveTo>
                  <a:pt x="672794" y="1560000"/>
                </a:moveTo>
                <a:cubicBezTo>
                  <a:pt x="699719" y="1560000"/>
                  <a:pt x="721545" y="1581826"/>
                  <a:pt x="721545" y="1608750"/>
                </a:cubicBezTo>
                <a:cubicBezTo>
                  <a:pt x="721545" y="1635674"/>
                  <a:pt x="699719" y="1657500"/>
                  <a:pt x="672794" y="1657500"/>
                </a:cubicBezTo>
                <a:cubicBezTo>
                  <a:pt x="645870" y="1657500"/>
                  <a:pt x="624044" y="1635674"/>
                  <a:pt x="624044" y="1608750"/>
                </a:cubicBezTo>
                <a:cubicBezTo>
                  <a:pt x="624044" y="1581826"/>
                  <a:pt x="645870" y="1560000"/>
                  <a:pt x="672794" y="1560000"/>
                </a:cubicBezTo>
                <a:close/>
                <a:moveTo>
                  <a:pt x="360782" y="1560000"/>
                </a:moveTo>
                <a:cubicBezTo>
                  <a:pt x="387706" y="1560000"/>
                  <a:pt x="409534" y="1581826"/>
                  <a:pt x="409534" y="1608750"/>
                </a:cubicBezTo>
                <a:cubicBezTo>
                  <a:pt x="409534" y="1635674"/>
                  <a:pt x="387706" y="1657500"/>
                  <a:pt x="360782" y="1657500"/>
                </a:cubicBezTo>
                <a:cubicBezTo>
                  <a:pt x="333858" y="1657500"/>
                  <a:pt x="312037" y="1635674"/>
                  <a:pt x="312037" y="1608750"/>
                </a:cubicBezTo>
                <a:cubicBezTo>
                  <a:pt x="312037" y="1581826"/>
                  <a:pt x="333858" y="1560000"/>
                  <a:pt x="360782" y="1560000"/>
                </a:cubicBezTo>
                <a:close/>
                <a:moveTo>
                  <a:pt x="48782" y="1560000"/>
                </a:moveTo>
                <a:cubicBezTo>
                  <a:pt x="75706" y="1560000"/>
                  <a:pt x="97533" y="1581826"/>
                  <a:pt x="97533" y="1608750"/>
                </a:cubicBezTo>
                <a:cubicBezTo>
                  <a:pt x="97533" y="1635674"/>
                  <a:pt x="75706" y="1657500"/>
                  <a:pt x="48782" y="1657500"/>
                </a:cubicBezTo>
                <a:cubicBezTo>
                  <a:pt x="21858" y="1657500"/>
                  <a:pt x="32" y="1635674"/>
                  <a:pt x="32" y="1608750"/>
                </a:cubicBezTo>
                <a:cubicBezTo>
                  <a:pt x="32" y="1581826"/>
                  <a:pt x="21858" y="1560000"/>
                  <a:pt x="48782" y="1560000"/>
                </a:cubicBezTo>
                <a:close/>
                <a:moveTo>
                  <a:pt x="9096746" y="1248000"/>
                </a:moveTo>
                <a:cubicBezTo>
                  <a:pt x="9123670" y="1248000"/>
                  <a:pt x="9145496" y="1269826"/>
                  <a:pt x="9145496" y="1296750"/>
                </a:cubicBezTo>
                <a:cubicBezTo>
                  <a:pt x="9145496" y="1323674"/>
                  <a:pt x="9123670" y="1345500"/>
                  <a:pt x="9096746" y="1345500"/>
                </a:cubicBezTo>
                <a:cubicBezTo>
                  <a:pt x="9069822" y="1345500"/>
                  <a:pt x="9047996" y="1323674"/>
                  <a:pt x="9047996" y="1296750"/>
                </a:cubicBezTo>
                <a:cubicBezTo>
                  <a:pt x="9047996" y="1269826"/>
                  <a:pt x="9069822" y="1248000"/>
                  <a:pt x="9096746" y="1248000"/>
                </a:cubicBezTo>
                <a:close/>
                <a:moveTo>
                  <a:pt x="8784746" y="1248000"/>
                </a:moveTo>
                <a:cubicBezTo>
                  <a:pt x="8811670" y="1248000"/>
                  <a:pt x="8833496" y="1269826"/>
                  <a:pt x="8833496" y="1296750"/>
                </a:cubicBezTo>
                <a:cubicBezTo>
                  <a:pt x="8833496" y="1323674"/>
                  <a:pt x="8811670" y="1345500"/>
                  <a:pt x="8784746" y="1345500"/>
                </a:cubicBezTo>
                <a:cubicBezTo>
                  <a:pt x="8757822" y="1345500"/>
                  <a:pt x="8735996" y="1323674"/>
                  <a:pt x="8735996" y="1296750"/>
                </a:cubicBezTo>
                <a:cubicBezTo>
                  <a:pt x="8735996" y="1269826"/>
                  <a:pt x="8757822" y="1248000"/>
                  <a:pt x="8784746" y="1248000"/>
                </a:cubicBezTo>
                <a:close/>
                <a:moveTo>
                  <a:pt x="8472746" y="1248000"/>
                </a:moveTo>
                <a:cubicBezTo>
                  <a:pt x="8499670" y="1248000"/>
                  <a:pt x="8521496" y="1269826"/>
                  <a:pt x="8521496" y="1296750"/>
                </a:cubicBezTo>
                <a:cubicBezTo>
                  <a:pt x="8521496" y="1323674"/>
                  <a:pt x="8499670" y="1345500"/>
                  <a:pt x="8472746" y="1345500"/>
                </a:cubicBezTo>
                <a:cubicBezTo>
                  <a:pt x="8445822" y="1345500"/>
                  <a:pt x="8423996" y="1323674"/>
                  <a:pt x="8423996" y="1296750"/>
                </a:cubicBezTo>
                <a:cubicBezTo>
                  <a:pt x="8423996" y="1269826"/>
                  <a:pt x="8445822" y="1248000"/>
                  <a:pt x="8472746" y="1248000"/>
                </a:cubicBezTo>
                <a:close/>
                <a:moveTo>
                  <a:pt x="8160746" y="1248000"/>
                </a:moveTo>
                <a:cubicBezTo>
                  <a:pt x="8187670" y="1248000"/>
                  <a:pt x="8209496" y="1269826"/>
                  <a:pt x="8209496" y="1296750"/>
                </a:cubicBezTo>
                <a:cubicBezTo>
                  <a:pt x="8209496" y="1323674"/>
                  <a:pt x="8187670" y="1345500"/>
                  <a:pt x="8160746" y="1345500"/>
                </a:cubicBezTo>
                <a:cubicBezTo>
                  <a:pt x="8133822" y="1345500"/>
                  <a:pt x="8111996" y="1323674"/>
                  <a:pt x="8111996" y="1296750"/>
                </a:cubicBezTo>
                <a:cubicBezTo>
                  <a:pt x="8111996" y="1269826"/>
                  <a:pt x="8133822" y="1248000"/>
                  <a:pt x="8160746" y="1248000"/>
                </a:cubicBezTo>
                <a:close/>
                <a:moveTo>
                  <a:pt x="7848746" y="1248000"/>
                </a:moveTo>
                <a:cubicBezTo>
                  <a:pt x="7875670" y="1248000"/>
                  <a:pt x="7897496" y="1269826"/>
                  <a:pt x="7897496" y="1296750"/>
                </a:cubicBezTo>
                <a:cubicBezTo>
                  <a:pt x="7897496" y="1323674"/>
                  <a:pt x="7875670" y="1345500"/>
                  <a:pt x="7848746" y="1345500"/>
                </a:cubicBezTo>
                <a:cubicBezTo>
                  <a:pt x="7821822" y="1345500"/>
                  <a:pt x="7799996" y="1323674"/>
                  <a:pt x="7799996" y="1296750"/>
                </a:cubicBezTo>
                <a:cubicBezTo>
                  <a:pt x="7799996" y="1269826"/>
                  <a:pt x="7821822" y="1248000"/>
                  <a:pt x="7848746" y="1248000"/>
                </a:cubicBezTo>
                <a:close/>
                <a:moveTo>
                  <a:pt x="7536746" y="1248000"/>
                </a:moveTo>
                <a:cubicBezTo>
                  <a:pt x="7563670" y="1248000"/>
                  <a:pt x="7585496" y="1269826"/>
                  <a:pt x="7585496" y="1296750"/>
                </a:cubicBezTo>
                <a:cubicBezTo>
                  <a:pt x="7585496" y="1323674"/>
                  <a:pt x="7563670" y="1345500"/>
                  <a:pt x="7536746" y="1345500"/>
                </a:cubicBezTo>
                <a:cubicBezTo>
                  <a:pt x="7509822" y="1345500"/>
                  <a:pt x="7487996" y="1323674"/>
                  <a:pt x="7487996" y="1296750"/>
                </a:cubicBezTo>
                <a:cubicBezTo>
                  <a:pt x="7487996" y="1269826"/>
                  <a:pt x="7509822" y="1248000"/>
                  <a:pt x="7536746" y="1248000"/>
                </a:cubicBezTo>
                <a:close/>
                <a:moveTo>
                  <a:pt x="7224746" y="1248000"/>
                </a:moveTo>
                <a:cubicBezTo>
                  <a:pt x="7251670" y="1248000"/>
                  <a:pt x="7273496" y="1269826"/>
                  <a:pt x="7273496" y="1296750"/>
                </a:cubicBezTo>
                <a:cubicBezTo>
                  <a:pt x="7273496" y="1323674"/>
                  <a:pt x="7251670" y="1345500"/>
                  <a:pt x="7224746" y="1345500"/>
                </a:cubicBezTo>
                <a:cubicBezTo>
                  <a:pt x="7197822" y="1345500"/>
                  <a:pt x="7175996" y="1323674"/>
                  <a:pt x="7175996" y="1296750"/>
                </a:cubicBezTo>
                <a:cubicBezTo>
                  <a:pt x="7175996" y="1269826"/>
                  <a:pt x="7197822" y="1248000"/>
                  <a:pt x="7224746" y="1248000"/>
                </a:cubicBezTo>
                <a:close/>
                <a:moveTo>
                  <a:pt x="6912746" y="1248000"/>
                </a:moveTo>
                <a:cubicBezTo>
                  <a:pt x="6939670" y="1248000"/>
                  <a:pt x="6961496" y="1269826"/>
                  <a:pt x="6961496" y="1296750"/>
                </a:cubicBezTo>
                <a:cubicBezTo>
                  <a:pt x="6961496" y="1323674"/>
                  <a:pt x="6939670" y="1345500"/>
                  <a:pt x="6912746" y="1345500"/>
                </a:cubicBezTo>
                <a:cubicBezTo>
                  <a:pt x="6885822" y="1345500"/>
                  <a:pt x="6863996" y="1323674"/>
                  <a:pt x="6863996" y="1296750"/>
                </a:cubicBezTo>
                <a:cubicBezTo>
                  <a:pt x="6863996" y="1269826"/>
                  <a:pt x="6885822" y="1248000"/>
                  <a:pt x="6912746" y="1248000"/>
                </a:cubicBezTo>
                <a:close/>
                <a:moveTo>
                  <a:pt x="6600746" y="1248000"/>
                </a:moveTo>
                <a:cubicBezTo>
                  <a:pt x="6627670" y="1248000"/>
                  <a:pt x="6649496" y="1269826"/>
                  <a:pt x="6649496" y="1296750"/>
                </a:cubicBezTo>
                <a:cubicBezTo>
                  <a:pt x="6649496" y="1323674"/>
                  <a:pt x="6627670" y="1345500"/>
                  <a:pt x="6600746" y="1345500"/>
                </a:cubicBezTo>
                <a:cubicBezTo>
                  <a:pt x="6573822" y="1345500"/>
                  <a:pt x="6551996" y="1323674"/>
                  <a:pt x="6551996" y="1296750"/>
                </a:cubicBezTo>
                <a:cubicBezTo>
                  <a:pt x="6551996" y="1269826"/>
                  <a:pt x="6573822" y="1248000"/>
                  <a:pt x="6600746" y="1248000"/>
                </a:cubicBezTo>
                <a:close/>
                <a:moveTo>
                  <a:pt x="6288746" y="1248000"/>
                </a:moveTo>
                <a:cubicBezTo>
                  <a:pt x="6315670" y="1248000"/>
                  <a:pt x="6337496" y="1269826"/>
                  <a:pt x="6337496" y="1296750"/>
                </a:cubicBezTo>
                <a:cubicBezTo>
                  <a:pt x="6337496" y="1323674"/>
                  <a:pt x="6315670" y="1345500"/>
                  <a:pt x="6288746" y="1345500"/>
                </a:cubicBezTo>
                <a:cubicBezTo>
                  <a:pt x="6261822" y="1345500"/>
                  <a:pt x="6239996" y="1323674"/>
                  <a:pt x="6239996" y="1296750"/>
                </a:cubicBezTo>
                <a:cubicBezTo>
                  <a:pt x="6239996" y="1269826"/>
                  <a:pt x="6261822" y="1248000"/>
                  <a:pt x="6288746" y="1248000"/>
                </a:cubicBezTo>
                <a:close/>
                <a:moveTo>
                  <a:pt x="5976746" y="1248000"/>
                </a:moveTo>
                <a:cubicBezTo>
                  <a:pt x="6003670" y="1248000"/>
                  <a:pt x="6025496" y="1269826"/>
                  <a:pt x="6025496" y="1296750"/>
                </a:cubicBezTo>
                <a:cubicBezTo>
                  <a:pt x="6025496" y="1323674"/>
                  <a:pt x="6003670" y="1345500"/>
                  <a:pt x="5976746" y="1345500"/>
                </a:cubicBezTo>
                <a:cubicBezTo>
                  <a:pt x="5949822" y="1345500"/>
                  <a:pt x="5927996" y="1323674"/>
                  <a:pt x="5927996" y="1296750"/>
                </a:cubicBezTo>
                <a:cubicBezTo>
                  <a:pt x="5927996" y="1269826"/>
                  <a:pt x="5949822" y="1248000"/>
                  <a:pt x="5976746" y="1248000"/>
                </a:cubicBezTo>
                <a:close/>
                <a:moveTo>
                  <a:pt x="5664746" y="1248000"/>
                </a:moveTo>
                <a:cubicBezTo>
                  <a:pt x="5691670" y="1248000"/>
                  <a:pt x="5713496" y="1269826"/>
                  <a:pt x="5713496" y="1296750"/>
                </a:cubicBezTo>
                <a:cubicBezTo>
                  <a:pt x="5713496" y="1323674"/>
                  <a:pt x="5691670" y="1345500"/>
                  <a:pt x="5664746" y="1345500"/>
                </a:cubicBezTo>
                <a:cubicBezTo>
                  <a:pt x="5637822" y="1345500"/>
                  <a:pt x="5615996" y="1323674"/>
                  <a:pt x="5615996" y="1296750"/>
                </a:cubicBezTo>
                <a:cubicBezTo>
                  <a:pt x="5615996" y="1269826"/>
                  <a:pt x="5637822" y="1248000"/>
                  <a:pt x="5664746" y="1248000"/>
                </a:cubicBezTo>
                <a:close/>
                <a:moveTo>
                  <a:pt x="5352746" y="1248000"/>
                </a:moveTo>
                <a:cubicBezTo>
                  <a:pt x="5379670" y="1248000"/>
                  <a:pt x="5401496" y="1269826"/>
                  <a:pt x="5401496" y="1296750"/>
                </a:cubicBezTo>
                <a:cubicBezTo>
                  <a:pt x="5401496" y="1323674"/>
                  <a:pt x="5379670" y="1345500"/>
                  <a:pt x="5352746" y="1345500"/>
                </a:cubicBezTo>
                <a:cubicBezTo>
                  <a:pt x="5325822" y="1345500"/>
                  <a:pt x="5303996" y="1323674"/>
                  <a:pt x="5303996" y="1296750"/>
                </a:cubicBezTo>
                <a:cubicBezTo>
                  <a:pt x="5303996" y="1269826"/>
                  <a:pt x="5325822" y="1248000"/>
                  <a:pt x="5352746" y="1248000"/>
                </a:cubicBezTo>
                <a:close/>
                <a:moveTo>
                  <a:pt x="5040746" y="1248000"/>
                </a:moveTo>
                <a:cubicBezTo>
                  <a:pt x="5067670" y="1248000"/>
                  <a:pt x="5089496" y="1269826"/>
                  <a:pt x="5089496" y="1296750"/>
                </a:cubicBezTo>
                <a:cubicBezTo>
                  <a:pt x="5089496" y="1323674"/>
                  <a:pt x="5067670" y="1345500"/>
                  <a:pt x="5040746" y="1345500"/>
                </a:cubicBezTo>
                <a:cubicBezTo>
                  <a:pt x="5013822" y="1345500"/>
                  <a:pt x="4991996" y="1323674"/>
                  <a:pt x="4991996" y="1296750"/>
                </a:cubicBezTo>
                <a:cubicBezTo>
                  <a:pt x="4991996" y="1269826"/>
                  <a:pt x="5013822" y="1248000"/>
                  <a:pt x="5040746" y="1248000"/>
                </a:cubicBezTo>
                <a:close/>
                <a:moveTo>
                  <a:pt x="4728746" y="1248000"/>
                </a:moveTo>
                <a:cubicBezTo>
                  <a:pt x="4755670" y="1248000"/>
                  <a:pt x="4777496" y="1269826"/>
                  <a:pt x="4777496" y="1296750"/>
                </a:cubicBezTo>
                <a:cubicBezTo>
                  <a:pt x="4777496" y="1323674"/>
                  <a:pt x="4755670" y="1345500"/>
                  <a:pt x="4728746" y="1345500"/>
                </a:cubicBezTo>
                <a:cubicBezTo>
                  <a:pt x="4701822" y="1345500"/>
                  <a:pt x="4679996" y="1323674"/>
                  <a:pt x="4679996" y="1296750"/>
                </a:cubicBezTo>
                <a:cubicBezTo>
                  <a:pt x="4679996" y="1269826"/>
                  <a:pt x="4701822" y="1248000"/>
                  <a:pt x="4728746" y="1248000"/>
                </a:cubicBezTo>
                <a:close/>
                <a:moveTo>
                  <a:pt x="4416746" y="1248000"/>
                </a:moveTo>
                <a:cubicBezTo>
                  <a:pt x="4443670" y="1248000"/>
                  <a:pt x="4465496" y="1269826"/>
                  <a:pt x="4465496" y="1296750"/>
                </a:cubicBezTo>
                <a:cubicBezTo>
                  <a:pt x="4465496" y="1323674"/>
                  <a:pt x="4443670" y="1345500"/>
                  <a:pt x="4416746" y="1345500"/>
                </a:cubicBezTo>
                <a:cubicBezTo>
                  <a:pt x="4389822" y="1345500"/>
                  <a:pt x="4367996" y="1323674"/>
                  <a:pt x="4367996" y="1296750"/>
                </a:cubicBezTo>
                <a:cubicBezTo>
                  <a:pt x="4367996" y="1269826"/>
                  <a:pt x="4389822" y="1248000"/>
                  <a:pt x="4416746" y="1248000"/>
                </a:cubicBezTo>
                <a:close/>
                <a:moveTo>
                  <a:pt x="4104746" y="1248000"/>
                </a:moveTo>
                <a:cubicBezTo>
                  <a:pt x="4131670" y="1248000"/>
                  <a:pt x="4153496" y="1269826"/>
                  <a:pt x="4153496" y="1296750"/>
                </a:cubicBezTo>
                <a:cubicBezTo>
                  <a:pt x="4153496" y="1323674"/>
                  <a:pt x="4131670" y="1345500"/>
                  <a:pt x="4104746" y="1345500"/>
                </a:cubicBezTo>
                <a:cubicBezTo>
                  <a:pt x="4077822" y="1345500"/>
                  <a:pt x="4055996" y="1323674"/>
                  <a:pt x="4055996" y="1296750"/>
                </a:cubicBezTo>
                <a:cubicBezTo>
                  <a:pt x="4055996" y="1269826"/>
                  <a:pt x="4077822" y="1248000"/>
                  <a:pt x="4104746" y="1248000"/>
                </a:cubicBezTo>
                <a:close/>
                <a:moveTo>
                  <a:pt x="3792746" y="1248000"/>
                </a:moveTo>
                <a:cubicBezTo>
                  <a:pt x="3819670" y="1248000"/>
                  <a:pt x="3841496" y="1269826"/>
                  <a:pt x="3841496" y="1296750"/>
                </a:cubicBezTo>
                <a:cubicBezTo>
                  <a:pt x="3841496" y="1323674"/>
                  <a:pt x="3819670" y="1345500"/>
                  <a:pt x="3792746" y="1345500"/>
                </a:cubicBezTo>
                <a:cubicBezTo>
                  <a:pt x="3765822" y="1345500"/>
                  <a:pt x="3743996" y="1323674"/>
                  <a:pt x="3743996" y="1296750"/>
                </a:cubicBezTo>
                <a:cubicBezTo>
                  <a:pt x="3743996" y="1269826"/>
                  <a:pt x="3765822" y="1248000"/>
                  <a:pt x="3792746" y="1248000"/>
                </a:cubicBezTo>
                <a:close/>
                <a:moveTo>
                  <a:pt x="3480746" y="1248000"/>
                </a:moveTo>
                <a:cubicBezTo>
                  <a:pt x="3507670" y="1248000"/>
                  <a:pt x="3529496" y="1269826"/>
                  <a:pt x="3529496" y="1296750"/>
                </a:cubicBezTo>
                <a:cubicBezTo>
                  <a:pt x="3529496" y="1323674"/>
                  <a:pt x="3507670" y="1345500"/>
                  <a:pt x="3480746" y="1345500"/>
                </a:cubicBezTo>
                <a:cubicBezTo>
                  <a:pt x="3453822" y="1345500"/>
                  <a:pt x="3431996" y="1323674"/>
                  <a:pt x="3431996" y="1296750"/>
                </a:cubicBezTo>
                <a:cubicBezTo>
                  <a:pt x="3431996" y="1269826"/>
                  <a:pt x="3453822" y="1248000"/>
                  <a:pt x="3480746" y="1248000"/>
                </a:cubicBezTo>
                <a:close/>
                <a:moveTo>
                  <a:pt x="3168747" y="1248000"/>
                </a:moveTo>
                <a:cubicBezTo>
                  <a:pt x="3195671" y="1248000"/>
                  <a:pt x="3217497" y="1269826"/>
                  <a:pt x="3217497" y="1296750"/>
                </a:cubicBezTo>
                <a:cubicBezTo>
                  <a:pt x="3217497" y="1323674"/>
                  <a:pt x="3195671" y="1345500"/>
                  <a:pt x="3168747" y="1345500"/>
                </a:cubicBezTo>
                <a:cubicBezTo>
                  <a:pt x="3141822" y="1345500"/>
                  <a:pt x="3119996" y="1323674"/>
                  <a:pt x="3119996" y="1296750"/>
                </a:cubicBezTo>
                <a:cubicBezTo>
                  <a:pt x="3119996" y="1269826"/>
                  <a:pt x="3141822" y="1248000"/>
                  <a:pt x="3168747" y="1248000"/>
                </a:cubicBezTo>
                <a:close/>
                <a:moveTo>
                  <a:pt x="2856746" y="1248000"/>
                </a:moveTo>
                <a:cubicBezTo>
                  <a:pt x="2883671" y="1248000"/>
                  <a:pt x="2905497" y="1269826"/>
                  <a:pt x="2905497" y="1296750"/>
                </a:cubicBezTo>
                <a:cubicBezTo>
                  <a:pt x="2905497" y="1323674"/>
                  <a:pt x="2883671" y="1345500"/>
                  <a:pt x="2856746" y="1345500"/>
                </a:cubicBezTo>
                <a:cubicBezTo>
                  <a:pt x="2829822" y="1345500"/>
                  <a:pt x="2807996" y="1323674"/>
                  <a:pt x="2807996" y="1296750"/>
                </a:cubicBezTo>
                <a:cubicBezTo>
                  <a:pt x="2807996" y="1269826"/>
                  <a:pt x="2829822" y="1248000"/>
                  <a:pt x="2856746" y="1248000"/>
                </a:cubicBezTo>
                <a:close/>
                <a:moveTo>
                  <a:pt x="2544791" y="1248000"/>
                </a:moveTo>
                <a:cubicBezTo>
                  <a:pt x="2571716" y="1248000"/>
                  <a:pt x="2593541" y="1269826"/>
                  <a:pt x="2593541" y="1296750"/>
                </a:cubicBezTo>
                <a:cubicBezTo>
                  <a:pt x="2593541" y="1323674"/>
                  <a:pt x="2571716" y="1345500"/>
                  <a:pt x="2544791" y="1345500"/>
                </a:cubicBezTo>
                <a:cubicBezTo>
                  <a:pt x="2517868" y="1345500"/>
                  <a:pt x="2496045" y="1323674"/>
                  <a:pt x="2496045" y="1296750"/>
                </a:cubicBezTo>
                <a:cubicBezTo>
                  <a:pt x="2496045" y="1269826"/>
                  <a:pt x="2517868" y="1248000"/>
                  <a:pt x="2544791" y="1248000"/>
                </a:cubicBezTo>
                <a:close/>
                <a:moveTo>
                  <a:pt x="2232792" y="1248000"/>
                </a:moveTo>
                <a:cubicBezTo>
                  <a:pt x="2259713" y="1248000"/>
                  <a:pt x="2281534" y="1269826"/>
                  <a:pt x="2281534" y="1296750"/>
                </a:cubicBezTo>
                <a:cubicBezTo>
                  <a:pt x="2281534" y="1323674"/>
                  <a:pt x="2259713" y="1345500"/>
                  <a:pt x="2232792" y="1345500"/>
                </a:cubicBezTo>
                <a:cubicBezTo>
                  <a:pt x="2205870" y="1345500"/>
                  <a:pt x="2184042" y="1323674"/>
                  <a:pt x="2184042" y="1296750"/>
                </a:cubicBezTo>
                <a:cubicBezTo>
                  <a:pt x="2184042" y="1269826"/>
                  <a:pt x="2205870" y="1248000"/>
                  <a:pt x="2232792" y="1248000"/>
                </a:cubicBezTo>
                <a:close/>
                <a:moveTo>
                  <a:pt x="1920789" y="1248000"/>
                </a:moveTo>
                <a:cubicBezTo>
                  <a:pt x="1947712" y="1248000"/>
                  <a:pt x="1969541" y="1269826"/>
                  <a:pt x="1969541" y="1296750"/>
                </a:cubicBezTo>
                <a:cubicBezTo>
                  <a:pt x="1969541" y="1323674"/>
                  <a:pt x="1947712" y="1345500"/>
                  <a:pt x="1920789" y="1345500"/>
                </a:cubicBezTo>
                <a:cubicBezTo>
                  <a:pt x="1893864" y="1345500"/>
                  <a:pt x="1872038" y="1323674"/>
                  <a:pt x="1872038" y="1296750"/>
                </a:cubicBezTo>
                <a:cubicBezTo>
                  <a:pt x="1872038" y="1269826"/>
                  <a:pt x="1893864" y="1248000"/>
                  <a:pt x="1920789" y="1248000"/>
                </a:cubicBezTo>
                <a:close/>
                <a:moveTo>
                  <a:pt x="1608789" y="1248000"/>
                </a:moveTo>
                <a:cubicBezTo>
                  <a:pt x="1635711" y="1248000"/>
                  <a:pt x="1657539" y="1269826"/>
                  <a:pt x="1657539" y="1296750"/>
                </a:cubicBezTo>
                <a:cubicBezTo>
                  <a:pt x="1657539" y="1323674"/>
                  <a:pt x="1635711" y="1345500"/>
                  <a:pt x="1608789" y="1345500"/>
                </a:cubicBezTo>
                <a:cubicBezTo>
                  <a:pt x="1581864" y="1345500"/>
                  <a:pt x="1560038" y="1323674"/>
                  <a:pt x="1560038" y="1296750"/>
                </a:cubicBezTo>
                <a:cubicBezTo>
                  <a:pt x="1560038" y="1269826"/>
                  <a:pt x="1581864" y="1248000"/>
                  <a:pt x="1608789" y="1248000"/>
                </a:cubicBezTo>
                <a:close/>
                <a:moveTo>
                  <a:pt x="1296788" y="1248000"/>
                </a:moveTo>
                <a:cubicBezTo>
                  <a:pt x="1323711" y="1248000"/>
                  <a:pt x="1345536" y="1269826"/>
                  <a:pt x="1345536" y="1296750"/>
                </a:cubicBezTo>
                <a:cubicBezTo>
                  <a:pt x="1345536" y="1323674"/>
                  <a:pt x="1323711" y="1345500"/>
                  <a:pt x="1296788" y="1345500"/>
                </a:cubicBezTo>
                <a:cubicBezTo>
                  <a:pt x="1269863" y="1345500"/>
                  <a:pt x="1248041" y="1323674"/>
                  <a:pt x="1248041" y="1296750"/>
                </a:cubicBezTo>
                <a:cubicBezTo>
                  <a:pt x="1248041" y="1269826"/>
                  <a:pt x="1269863" y="1248000"/>
                  <a:pt x="1296788" y="1248000"/>
                </a:cubicBezTo>
                <a:close/>
                <a:moveTo>
                  <a:pt x="984793" y="1248000"/>
                </a:moveTo>
                <a:cubicBezTo>
                  <a:pt x="1011715" y="1248000"/>
                  <a:pt x="1033542" y="1269826"/>
                  <a:pt x="1033542" y="1296750"/>
                </a:cubicBezTo>
                <a:cubicBezTo>
                  <a:pt x="1033542" y="1323674"/>
                  <a:pt x="1011715" y="1345500"/>
                  <a:pt x="984793" y="1345500"/>
                </a:cubicBezTo>
                <a:cubicBezTo>
                  <a:pt x="957869" y="1345500"/>
                  <a:pt x="936044" y="1323674"/>
                  <a:pt x="936044" y="1296750"/>
                </a:cubicBezTo>
                <a:cubicBezTo>
                  <a:pt x="936044" y="1269826"/>
                  <a:pt x="957869" y="1248000"/>
                  <a:pt x="984793" y="1248000"/>
                </a:cubicBezTo>
                <a:close/>
                <a:moveTo>
                  <a:pt x="672800" y="1248000"/>
                </a:moveTo>
                <a:cubicBezTo>
                  <a:pt x="699724" y="1248000"/>
                  <a:pt x="721550" y="1269826"/>
                  <a:pt x="721550" y="1296750"/>
                </a:cubicBezTo>
                <a:cubicBezTo>
                  <a:pt x="721550" y="1323674"/>
                  <a:pt x="699724" y="1345500"/>
                  <a:pt x="672800" y="1345500"/>
                </a:cubicBezTo>
                <a:cubicBezTo>
                  <a:pt x="645876" y="1345500"/>
                  <a:pt x="624050" y="1323674"/>
                  <a:pt x="624050" y="1296750"/>
                </a:cubicBezTo>
                <a:cubicBezTo>
                  <a:pt x="624050" y="1269826"/>
                  <a:pt x="645876" y="1248000"/>
                  <a:pt x="672800" y="1248000"/>
                </a:cubicBezTo>
                <a:close/>
                <a:moveTo>
                  <a:pt x="360787" y="1248000"/>
                </a:moveTo>
                <a:cubicBezTo>
                  <a:pt x="387711" y="1248000"/>
                  <a:pt x="409539" y="1269826"/>
                  <a:pt x="409539" y="1296750"/>
                </a:cubicBezTo>
                <a:cubicBezTo>
                  <a:pt x="409539" y="1323674"/>
                  <a:pt x="387711" y="1345500"/>
                  <a:pt x="360787" y="1345500"/>
                </a:cubicBezTo>
                <a:cubicBezTo>
                  <a:pt x="333863" y="1345500"/>
                  <a:pt x="312042" y="1323674"/>
                  <a:pt x="312042" y="1296750"/>
                </a:cubicBezTo>
                <a:cubicBezTo>
                  <a:pt x="312042" y="1269826"/>
                  <a:pt x="333863" y="1248000"/>
                  <a:pt x="360787" y="1248000"/>
                </a:cubicBezTo>
                <a:close/>
                <a:moveTo>
                  <a:pt x="48787" y="1248000"/>
                </a:moveTo>
                <a:cubicBezTo>
                  <a:pt x="75711" y="1248000"/>
                  <a:pt x="97537" y="1269826"/>
                  <a:pt x="97537" y="1296750"/>
                </a:cubicBezTo>
                <a:cubicBezTo>
                  <a:pt x="97537" y="1323674"/>
                  <a:pt x="75711" y="1345500"/>
                  <a:pt x="48787" y="1345500"/>
                </a:cubicBezTo>
                <a:cubicBezTo>
                  <a:pt x="21863" y="1345500"/>
                  <a:pt x="36" y="1323674"/>
                  <a:pt x="36" y="1296750"/>
                </a:cubicBezTo>
                <a:cubicBezTo>
                  <a:pt x="36" y="1269826"/>
                  <a:pt x="21863" y="1248000"/>
                  <a:pt x="48787" y="1248000"/>
                </a:cubicBezTo>
                <a:close/>
                <a:moveTo>
                  <a:pt x="9096746" y="936000"/>
                </a:moveTo>
                <a:cubicBezTo>
                  <a:pt x="9123670" y="936000"/>
                  <a:pt x="9145496" y="957826"/>
                  <a:pt x="9145496" y="984750"/>
                </a:cubicBezTo>
                <a:cubicBezTo>
                  <a:pt x="9145496" y="1011674"/>
                  <a:pt x="9123670" y="1033500"/>
                  <a:pt x="9096746" y="1033500"/>
                </a:cubicBezTo>
                <a:cubicBezTo>
                  <a:pt x="9069822" y="1033500"/>
                  <a:pt x="9047996" y="1011674"/>
                  <a:pt x="9047996" y="984750"/>
                </a:cubicBezTo>
                <a:cubicBezTo>
                  <a:pt x="9047996" y="957826"/>
                  <a:pt x="9069822" y="936000"/>
                  <a:pt x="9096746" y="936000"/>
                </a:cubicBezTo>
                <a:close/>
                <a:moveTo>
                  <a:pt x="8784746" y="936000"/>
                </a:moveTo>
                <a:cubicBezTo>
                  <a:pt x="8811670" y="936000"/>
                  <a:pt x="8833496" y="957826"/>
                  <a:pt x="8833496" y="984750"/>
                </a:cubicBezTo>
                <a:cubicBezTo>
                  <a:pt x="8833496" y="1011674"/>
                  <a:pt x="8811670" y="1033500"/>
                  <a:pt x="8784746" y="1033500"/>
                </a:cubicBezTo>
                <a:cubicBezTo>
                  <a:pt x="8757822" y="1033500"/>
                  <a:pt x="8735996" y="1011674"/>
                  <a:pt x="8735996" y="984750"/>
                </a:cubicBezTo>
                <a:cubicBezTo>
                  <a:pt x="8735996" y="957826"/>
                  <a:pt x="8757822" y="936000"/>
                  <a:pt x="8784746" y="936000"/>
                </a:cubicBezTo>
                <a:close/>
                <a:moveTo>
                  <a:pt x="8472746" y="936000"/>
                </a:moveTo>
                <a:cubicBezTo>
                  <a:pt x="8499670" y="936000"/>
                  <a:pt x="8521496" y="957826"/>
                  <a:pt x="8521496" y="984750"/>
                </a:cubicBezTo>
                <a:cubicBezTo>
                  <a:pt x="8521496" y="1011674"/>
                  <a:pt x="8499670" y="1033500"/>
                  <a:pt x="8472746" y="1033500"/>
                </a:cubicBezTo>
                <a:cubicBezTo>
                  <a:pt x="8445822" y="1033500"/>
                  <a:pt x="8423996" y="1011674"/>
                  <a:pt x="8423996" y="984750"/>
                </a:cubicBezTo>
                <a:cubicBezTo>
                  <a:pt x="8423996" y="957826"/>
                  <a:pt x="8445822" y="936000"/>
                  <a:pt x="8472746" y="936000"/>
                </a:cubicBezTo>
                <a:close/>
                <a:moveTo>
                  <a:pt x="8160746" y="936000"/>
                </a:moveTo>
                <a:cubicBezTo>
                  <a:pt x="8187670" y="936000"/>
                  <a:pt x="8209496" y="957826"/>
                  <a:pt x="8209496" y="984750"/>
                </a:cubicBezTo>
                <a:cubicBezTo>
                  <a:pt x="8209496" y="1011674"/>
                  <a:pt x="8187670" y="1033500"/>
                  <a:pt x="8160746" y="1033500"/>
                </a:cubicBezTo>
                <a:cubicBezTo>
                  <a:pt x="8133822" y="1033500"/>
                  <a:pt x="8111996" y="1011674"/>
                  <a:pt x="8111996" y="984750"/>
                </a:cubicBezTo>
                <a:cubicBezTo>
                  <a:pt x="8111996" y="957826"/>
                  <a:pt x="8133822" y="936000"/>
                  <a:pt x="8160746" y="936000"/>
                </a:cubicBezTo>
                <a:close/>
                <a:moveTo>
                  <a:pt x="7848746" y="936000"/>
                </a:moveTo>
                <a:cubicBezTo>
                  <a:pt x="7875670" y="936000"/>
                  <a:pt x="7897496" y="957826"/>
                  <a:pt x="7897496" y="984750"/>
                </a:cubicBezTo>
                <a:cubicBezTo>
                  <a:pt x="7897496" y="1011674"/>
                  <a:pt x="7875670" y="1033500"/>
                  <a:pt x="7848746" y="1033500"/>
                </a:cubicBezTo>
                <a:cubicBezTo>
                  <a:pt x="7821822" y="1033500"/>
                  <a:pt x="7799996" y="1011674"/>
                  <a:pt x="7799996" y="984750"/>
                </a:cubicBezTo>
                <a:cubicBezTo>
                  <a:pt x="7799996" y="957826"/>
                  <a:pt x="7821822" y="936000"/>
                  <a:pt x="7848746" y="936000"/>
                </a:cubicBezTo>
                <a:close/>
                <a:moveTo>
                  <a:pt x="7536746" y="936000"/>
                </a:moveTo>
                <a:cubicBezTo>
                  <a:pt x="7563670" y="936000"/>
                  <a:pt x="7585496" y="957826"/>
                  <a:pt x="7585496" y="984750"/>
                </a:cubicBezTo>
                <a:cubicBezTo>
                  <a:pt x="7585496" y="1011674"/>
                  <a:pt x="7563670" y="1033500"/>
                  <a:pt x="7536746" y="1033500"/>
                </a:cubicBezTo>
                <a:cubicBezTo>
                  <a:pt x="7509822" y="1033500"/>
                  <a:pt x="7487996" y="1011674"/>
                  <a:pt x="7487996" y="984750"/>
                </a:cubicBezTo>
                <a:cubicBezTo>
                  <a:pt x="7487996" y="957826"/>
                  <a:pt x="7509822" y="936000"/>
                  <a:pt x="7536746" y="936000"/>
                </a:cubicBezTo>
                <a:close/>
                <a:moveTo>
                  <a:pt x="7224746" y="936000"/>
                </a:moveTo>
                <a:cubicBezTo>
                  <a:pt x="7251670" y="936000"/>
                  <a:pt x="7273496" y="957826"/>
                  <a:pt x="7273496" y="984750"/>
                </a:cubicBezTo>
                <a:cubicBezTo>
                  <a:pt x="7273496" y="1011674"/>
                  <a:pt x="7251670" y="1033500"/>
                  <a:pt x="7224746" y="1033500"/>
                </a:cubicBezTo>
                <a:cubicBezTo>
                  <a:pt x="7197822" y="1033500"/>
                  <a:pt x="7175996" y="1011674"/>
                  <a:pt x="7175996" y="984750"/>
                </a:cubicBezTo>
                <a:cubicBezTo>
                  <a:pt x="7175996" y="957826"/>
                  <a:pt x="7197822" y="936000"/>
                  <a:pt x="7224746" y="936000"/>
                </a:cubicBezTo>
                <a:close/>
                <a:moveTo>
                  <a:pt x="6912746" y="936000"/>
                </a:moveTo>
                <a:cubicBezTo>
                  <a:pt x="6939670" y="936000"/>
                  <a:pt x="6961496" y="957826"/>
                  <a:pt x="6961496" y="984750"/>
                </a:cubicBezTo>
                <a:cubicBezTo>
                  <a:pt x="6961496" y="1011674"/>
                  <a:pt x="6939670" y="1033500"/>
                  <a:pt x="6912746" y="1033500"/>
                </a:cubicBezTo>
                <a:cubicBezTo>
                  <a:pt x="6885822" y="1033500"/>
                  <a:pt x="6863996" y="1011674"/>
                  <a:pt x="6863996" y="984750"/>
                </a:cubicBezTo>
                <a:cubicBezTo>
                  <a:pt x="6863996" y="957826"/>
                  <a:pt x="6885822" y="936000"/>
                  <a:pt x="6912746" y="936000"/>
                </a:cubicBezTo>
                <a:close/>
                <a:moveTo>
                  <a:pt x="6600746" y="936000"/>
                </a:moveTo>
                <a:cubicBezTo>
                  <a:pt x="6627670" y="936000"/>
                  <a:pt x="6649496" y="957826"/>
                  <a:pt x="6649496" y="984750"/>
                </a:cubicBezTo>
                <a:cubicBezTo>
                  <a:pt x="6649496" y="1011674"/>
                  <a:pt x="6627670" y="1033500"/>
                  <a:pt x="6600746" y="1033500"/>
                </a:cubicBezTo>
                <a:cubicBezTo>
                  <a:pt x="6573822" y="1033500"/>
                  <a:pt x="6551996" y="1011674"/>
                  <a:pt x="6551996" y="984750"/>
                </a:cubicBezTo>
                <a:cubicBezTo>
                  <a:pt x="6551996" y="957826"/>
                  <a:pt x="6573822" y="936000"/>
                  <a:pt x="6600746" y="936000"/>
                </a:cubicBezTo>
                <a:close/>
                <a:moveTo>
                  <a:pt x="6288746" y="936000"/>
                </a:moveTo>
                <a:cubicBezTo>
                  <a:pt x="6315670" y="936000"/>
                  <a:pt x="6337496" y="957826"/>
                  <a:pt x="6337496" y="984750"/>
                </a:cubicBezTo>
                <a:cubicBezTo>
                  <a:pt x="6337496" y="1011674"/>
                  <a:pt x="6315670" y="1033500"/>
                  <a:pt x="6288746" y="1033500"/>
                </a:cubicBezTo>
                <a:cubicBezTo>
                  <a:pt x="6261822" y="1033500"/>
                  <a:pt x="6239996" y="1011674"/>
                  <a:pt x="6239996" y="984750"/>
                </a:cubicBezTo>
                <a:cubicBezTo>
                  <a:pt x="6239996" y="957826"/>
                  <a:pt x="6261822" y="936000"/>
                  <a:pt x="6288746" y="936000"/>
                </a:cubicBezTo>
                <a:close/>
                <a:moveTo>
                  <a:pt x="5976746" y="936000"/>
                </a:moveTo>
                <a:cubicBezTo>
                  <a:pt x="6003670" y="936000"/>
                  <a:pt x="6025496" y="957826"/>
                  <a:pt x="6025496" y="984750"/>
                </a:cubicBezTo>
                <a:cubicBezTo>
                  <a:pt x="6025496" y="1011674"/>
                  <a:pt x="6003670" y="1033500"/>
                  <a:pt x="5976746" y="1033500"/>
                </a:cubicBezTo>
                <a:cubicBezTo>
                  <a:pt x="5949822" y="1033500"/>
                  <a:pt x="5927996" y="1011674"/>
                  <a:pt x="5927996" y="984750"/>
                </a:cubicBezTo>
                <a:cubicBezTo>
                  <a:pt x="5927996" y="957826"/>
                  <a:pt x="5949822" y="936000"/>
                  <a:pt x="5976746" y="936000"/>
                </a:cubicBezTo>
                <a:close/>
                <a:moveTo>
                  <a:pt x="5664746" y="936000"/>
                </a:moveTo>
                <a:cubicBezTo>
                  <a:pt x="5691670" y="936000"/>
                  <a:pt x="5713496" y="957826"/>
                  <a:pt x="5713496" y="984750"/>
                </a:cubicBezTo>
                <a:cubicBezTo>
                  <a:pt x="5713496" y="1011674"/>
                  <a:pt x="5691670" y="1033500"/>
                  <a:pt x="5664746" y="1033500"/>
                </a:cubicBezTo>
                <a:cubicBezTo>
                  <a:pt x="5637822" y="1033500"/>
                  <a:pt x="5615996" y="1011674"/>
                  <a:pt x="5615996" y="984750"/>
                </a:cubicBezTo>
                <a:cubicBezTo>
                  <a:pt x="5615996" y="957826"/>
                  <a:pt x="5637822" y="936000"/>
                  <a:pt x="5664746" y="936000"/>
                </a:cubicBezTo>
                <a:close/>
                <a:moveTo>
                  <a:pt x="5352746" y="936000"/>
                </a:moveTo>
                <a:cubicBezTo>
                  <a:pt x="5379670" y="936000"/>
                  <a:pt x="5401496" y="957826"/>
                  <a:pt x="5401496" y="984750"/>
                </a:cubicBezTo>
                <a:cubicBezTo>
                  <a:pt x="5401496" y="1011674"/>
                  <a:pt x="5379670" y="1033500"/>
                  <a:pt x="5352746" y="1033500"/>
                </a:cubicBezTo>
                <a:cubicBezTo>
                  <a:pt x="5325822" y="1033500"/>
                  <a:pt x="5303996" y="1011674"/>
                  <a:pt x="5303996" y="984750"/>
                </a:cubicBezTo>
                <a:cubicBezTo>
                  <a:pt x="5303996" y="957826"/>
                  <a:pt x="5325822" y="936000"/>
                  <a:pt x="5352746" y="936000"/>
                </a:cubicBezTo>
                <a:close/>
                <a:moveTo>
                  <a:pt x="5040746" y="936000"/>
                </a:moveTo>
                <a:cubicBezTo>
                  <a:pt x="5067670" y="936000"/>
                  <a:pt x="5089496" y="957826"/>
                  <a:pt x="5089496" y="984750"/>
                </a:cubicBezTo>
                <a:cubicBezTo>
                  <a:pt x="5089496" y="1011674"/>
                  <a:pt x="5067670" y="1033500"/>
                  <a:pt x="5040746" y="1033500"/>
                </a:cubicBezTo>
                <a:cubicBezTo>
                  <a:pt x="5013822" y="1033500"/>
                  <a:pt x="4991996" y="1011674"/>
                  <a:pt x="4991996" y="984750"/>
                </a:cubicBezTo>
                <a:cubicBezTo>
                  <a:pt x="4991996" y="957826"/>
                  <a:pt x="5013822" y="936000"/>
                  <a:pt x="5040746" y="936000"/>
                </a:cubicBezTo>
                <a:close/>
                <a:moveTo>
                  <a:pt x="4728746" y="936000"/>
                </a:moveTo>
                <a:cubicBezTo>
                  <a:pt x="4755670" y="936000"/>
                  <a:pt x="4777496" y="957826"/>
                  <a:pt x="4777496" y="984750"/>
                </a:cubicBezTo>
                <a:cubicBezTo>
                  <a:pt x="4777496" y="1011674"/>
                  <a:pt x="4755670" y="1033500"/>
                  <a:pt x="4728746" y="1033500"/>
                </a:cubicBezTo>
                <a:cubicBezTo>
                  <a:pt x="4701822" y="1033500"/>
                  <a:pt x="4679996" y="1011674"/>
                  <a:pt x="4679996" y="984750"/>
                </a:cubicBezTo>
                <a:cubicBezTo>
                  <a:pt x="4679996" y="957826"/>
                  <a:pt x="4701822" y="936000"/>
                  <a:pt x="4728746" y="936000"/>
                </a:cubicBezTo>
                <a:close/>
                <a:moveTo>
                  <a:pt x="4416746" y="936000"/>
                </a:moveTo>
                <a:cubicBezTo>
                  <a:pt x="4443670" y="936000"/>
                  <a:pt x="4465496" y="957826"/>
                  <a:pt x="4465496" y="984750"/>
                </a:cubicBezTo>
                <a:cubicBezTo>
                  <a:pt x="4465496" y="1011674"/>
                  <a:pt x="4443670" y="1033500"/>
                  <a:pt x="4416746" y="1033500"/>
                </a:cubicBezTo>
                <a:cubicBezTo>
                  <a:pt x="4389822" y="1033500"/>
                  <a:pt x="4367996" y="1011674"/>
                  <a:pt x="4367996" y="984750"/>
                </a:cubicBezTo>
                <a:cubicBezTo>
                  <a:pt x="4367996" y="957826"/>
                  <a:pt x="4389822" y="936000"/>
                  <a:pt x="4416746" y="936000"/>
                </a:cubicBezTo>
                <a:close/>
                <a:moveTo>
                  <a:pt x="4104746" y="936000"/>
                </a:moveTo>
                <a:cubicBezTo>
                  <a:pt x="4131670" y="936000"/>
                  <a:pt x="4153496" y="957826"/>
                  <a:pt x="4153496" y="984750"/>
                </a:cubicBezTo>
                <a:cubicBezTo>
                  <a:pt x="4153496" y="1011674"/>
                  <a:pt x="4131670" y="1033500"/>
                  <a:pt x="4104746" y="1033500"/>
                </a:cubicBezTo>
                <a:cubicBezTo>
                  <a:pt x="4077822" y="1033500"/>
                  <a:pt x="4055996" y="1011674"/>
                  <a:pt x="4055996" y="984750"/>
                </a:cubicBezTo>
                <a:cubicBezTo>
                  <a:pt x="4055996" y="957826"/>
                  <a:pt x="4077822" y="936000"/>
                  <a:pt x="4104746" y="936000"/>
                </a:cubicBezTo>
                <a:close/>
                <a:moveTo>
                  <a:pt x="3792746" y="936000"/>
                </a:moveTo>
                <a:cubicBezTo>
                  <a:pt x="3819670" y="936000"/>
                  <a:pt x="3841496" y="957826"/>
                  <a:pt x="3841496" y="984750"/>
                </a:cubicBezTo>
                <a:cubicBezTo>
                  <a:pt x="3841496" y="1011674"/>
                  <a:pt x="3819670" y="1033500"/>
                  <a:pt x="3792746" y="1033500"/>
                </a:cubicBezTo>
                <a:cubicBezTo>
                  <a:pt x="3765822" y="1033500"/>
                  <a:pt x="3743996" y="1011674"/>
                  <a:pt x="3743996" y="984750"/>
                </a:cubicBezTo>
                <a:cubicBezTo>
                  <a:pt x="3743996" y="957826"/>
                  <a:pt x="3765822" y="936000"/>
                  <a:pt x="3792746" y="936000"/>
                </a:cubicBezTo>
                <a:close/>
                <a:moveTo>
                  <a:pt x="3480746" y="936000"/>
                </a:moveTo>
                <a:cubicBezTo>
                  <a:pt x="3507670" y="936000"/>
                  <a:pt x="3529496" y="957826"/>
                  <a:pt x="3529496" y="984750"/>
                </a:cubicBezTo>
                <a:cubicBezTo>
                  <a:pt x="3529496" y="1011674"/>
                  <a:pt x="3507670" y="1033500"/>
                  <a:pt x="3480746" y="1033500"/>
                </a:cubicBezTo>
                <a:cubicBezTo>
                  <a:pt x="3453822" y="1033500"/>
                  <a:pt x="3431996" y="1011674"/>
                  <a:pt x="3431996" y="984750"/>
                </a:cubicBezTo>
                <a:cubicBezTo>
                  <a:pt x="3431996" y="957826"/>
                  <a:pt x="3453822" y="936000"/>
                  <a:pt x="3480746" y="936000"/>
                </a:cubicBezTo>
                <a:close/>
                <a:moveTo>
                  <a:pt x="3168747" y="936000"/>
                </a:moveTo>
                <a:cubicBezTo>
                  <a:pt x="3195671" y="936000"/>
                  <a:pt x="3217497" y="957826"/>
                  <a:pt x="3217497" y="984750"/>
                </a:cubicBezTo>
                <a:cubicBezTo>
                  <a:pt x="3217497" y="1011674"/>
                  <a:pt x="3195671" y="1033500"/>
                  <a:pt x="3168747" y="1033500"/>
                </a:cubicBezTo>
                <a:cubicBezTo>
                  <a:pt x="3141822" y="1033500"/>
                  <a:pt x="3119996" y="1011674"/>
                  <a:pt x="3119996" y="984750"/>
                </a:cubicBezTo>
                <a:cubicBezTo>
                  <a:pt x="3119996" y="957826"/>
                  <a:pt x="3141822" y="936000"/>
                  <a:pt x="3168747" y="936000"/>
                </a:cubicBezTo>
                <a:close/>
                <a:moveTo>
                  <a:pt x="2856746" y="936000"/>
                </a:moveTo>
                <a:cubicBezTo>
                  <a:pt x="2883671" y="936000"/>
                  <a:pt x="2905497" y="957826"/>
                  <a:pt x="2905497" y="984750"/>
                </a:cubicBezTo>
                <a:cubicBezTo>
                  <a:pt x="2905497" y="1011674"/>
                  <a:pt x="2883671" y="1033500"/>
                  <a:pt x="2856746" y="1033500"/>
                </a:cubicBezTo>
                <a:cubicBezTo>
                  <a:pt x="2829822" y="1033500"/>
                  <a:pt x="2807996" y="1011674"/>
                  <a:pt x="2807996" y="984750"/>
                </a:cubicBezTo>
                <a:cubicBezTo>
                  <a:pt x="2807996" y="957826"/>
                  <a:pt x="2829822" y="936000"/>
                  <a:pt x="2856746" y="936000"/>
                </a:cubicBezTo>
                <a:close/>
                <a:moveTo>
                  <a:pt x="2544796" y="936000"/>
                </a:moveTo>
                <a:cubicBezTo>
                  <a:pt x="2571721" y="936000"/>
                  <a:pt x="2593547" y="957826"/>
                  <a:pt x="2593547" y="984750"/>
                </a:cubicBezTo>
                <a:cubicBezTo>
                  <a:pt x="2593547" y="1011674"/>
                  <a:pt x="2571721" y="1033500"/>
                  <a:pt x="2544796" y="1033500"/>
                </a:cubicBezTo>
                <a:cubicBezTo>
                  <a:pt x="2517874" y="1033500"/>
                  <a:pt x="2496050" y="1011674"/>
                  <a:pt x="2496050" y="984750"/>
                </a:cubicBezTo>
                <a:cubicBezTo>
                  <a:pt x="2496050" y="957826"/>
                  <a:pt x="2517874" y="936000"/>
                  <a:pt x="2544796" y="936000"/>
                </a:cubicBezTo>
                <a:close/>
                <a:moveTo>
                  <a:pt x="2232798" y="936000"/>
                </a:moveTo>
                <a:cubicBezTo>
                  <a:pt x="2259719" y="936000"/>
                  <a:pt x="2281538" y="957826"/>
                  <a:pt x="2281538" y="984750"/>
                </a:cubicBezTo>
                <a:cubicBezTo>
                  <a:pt x="2281538" y="1011674"/>
                  <a:pt x="2259719" y="1033500"/>
                  <a:pt x="2232798" y="1033500"/>
                </a:cubicBezTo>
                <a:cubicBezTo>
                  <a:pt x="2205874" y="1033500"/>
                  <a:pt x="2184047" y="1011674"/>
                  <a:pt x="2184047" y="984750"/>
                </a:cubicBezTo>
                <a:cubicBezTo>
                  <a:pt x="2184047" y="957826"/>
                  <a:pt x="2205874" y="936000"/>
                  <a:pt x="2232798" y="936000"/>
                </a:cubicBezTo>
                <a:close/>
                <a:moveTo>
                  <a:pt x="1920794" y="936000"/>
                </a:moveTo>
                <a:cubicBezTo>
                  <a:pt x="1947716" y="936000"/>
                  <a:pt x="1969545" y="957826"/>
                  <a:pt x="1969545" y="984750"/>
                </a:cubicBezTo>
                <a:cubicBezTo>
                  <a:pt x="1969545" y="1011674"/>
                  <a:pt x="1947716" y="1033500"/>
                  <a:pt x="1920794" y="1033500"/>
                </a:cubicBezTo>
                <a:cubicBezTo>
                  <a:pt x="1893869" y="1033500"/>
                  <a:pt x="1872044" y="1011674"/>
                  <a:pt x="1872044" y="984750"/>
                </a:cubicBezTo>
                <a:cubicBezTo>
                  <a:pt x="1872044" y="957826"/>
                  <a:pt x="1893869" y="936000"/>
                  <a:pt x="1920794" y="936000"/>
                </a:cubicBezTo>
                <a:close/>
                <a:moveTo>
                  <a:pt x="1608793" y="936000"/>
                </a:moveTo>
                <a:cubicBezTo>
                  <a:pt x="1635714" y="936000"/>
                  <a:pt x="1657542" y="957826"/>
                  <a:pt x="1657542" y="984750"/>
                </a:cubicBezTo>
                <a:cubicBezTo>
                  <a:pt x="1657542" y="1011674"/>
                  <a:pt x="1635714" y="1033500"/>
                  <a:pt x="1608793" y="1033500"/>
                </a:cubicBezTo>
                <a:cubicBezTo>
                  <a:pt x="1581868" y="1033500"/>
                  <a:pt x="1560041" y="1011674"/>
                  <a:pt x="1560041" y="984750"/>
                </a:cubicBezTo>
                <a:cubicBezTo>
                  <a:pt x="1560041" y="957826"/>
                  <a:pt x="1581868" y="936000"/>
                  <a:pt x="1608793" y="936000"/>
                </a:cubicBezTo>
                <a:close/>
                <a:moveTo>
                  <a:pt x="1296792" y="936000"/>
                </a:moveTo>
                <a:cubicBezTo>
                  <a:pt x="1323716" y="936000"/>
                  <a:pt x="1345540" y="957826"/>
                  <a:pt x="1345540" y="984750"/>
                </a:cubicBezTo>
                <a:cubicBezTo>
                  <a:pt x="1345540" y="1011674"/>
                  <a:pt x="1323716" y="1033500"/>
                  <a:pt x="1296792" y="1033500"/>
                </a:cubicBezTo>
                <a:cubicBezTo>
                  <a:pt x="1269869" y="1033500"/>
                  <a:pt x="1248046" y="1011674"/>
                  <a:pt x="1248046" y="984750"/>
                </a:cubicBezTo>
                <a:cubicBezTo>
                  <a:pt x="1248046" y="957826"/>
                  <a:pt x="1269869" y="936000"/>
                  <a:pt x="1296792" y="936000"/>
                </a:cubicBezTo>
                <a:close/>
                <a:moveTo>
                  <a:pt x="984797" y="936000"/>
                </a:moveTo>
                <a:cubicBezTo>
                  <a:pt x="1011721" y="936000"/>
                  <a:pt x="1033549" y="957826"/>
                  <a:pt x="1033549" y="984750"/>
                </a:cubicBezTo>
                <a:cubicBezTo>
                  <a:pt x="1033549" y="1011674"/>
                  <a:pt x="1011721" y="1033500"/>
                  <a:pt x="984797" y="1033500"/>
                </a:cubicBezTo>
                <a:cubicBezTo>
                  <a:pt x="957874" y="1033500"/>
                  <a:pt x="936050" y="1011674"/>
                  <a:pt x="936050" y="984750"/>
                </a:cubicBezTo>
                <a:cubicBezTo>
                  <a:pt x="936050" y="957826"/>
                  <a:pt x="957874" y="936000"/>
                  <a:pt x="984797" y="936000"/>
                </a:cubicBezTo>
                <a:close/>
                <a:moveTo>
                  <a:pt x="672807" y="936000"/>
                </a:moveTo>
                <a:cubicBezTo>
                  <a:pt x="699730" y="936000"/>
                  <a:pt x="721556" y="957826"/>
                  <a:pt x="721556" y="984750"/>
                </a:cubicBezTo>
                <a:cubicBezTo>
                  <a:pt x="721556" y="1011674"/>
                  <a:pt x="699730" y="1033500"/>
                  <a:pt x="672807" y="1033500"/>
                </a:cubicBezTo>
                <a:cubicBezTo>
                  <a:pt x="645882" y="1033500"/>
                  <a:pt x="624056" y="1011674"/>
                  <a:pt x="624056" y="984750"/>
                </a:cubicBezTo>
                <a:cubicBezTo>
                  <a:pt x="624056" y="957826"/>
                  <a:pt x="645882" y="936000"/>
                  <a:pt x="672807" y="936000"/>
                </a:cubicBezTo>
                <a:close/>
                <a:moveTo>
                  <a:pt x="360791" y="936000"/>
                </a:moveTo>
                <a:cubicBezTo>
                  <a:pt x="387715" y="936000"/>
                  <a:pt x="409544" y="957826"/>
                  <a:pt x="409544" y="984750"/>
                </a:cubicBezTo>
                <a:cubicBezTo>
                  <a:pt x="409544" y="1011674"/>
                  <a:pt x="387715" y="1033500"/>
                  <a:pt x="360791" y="1033500"/>
                </a:cubicBezTo>
                <a:cubicBezTo>
                  <a:pt x="333867" y="1033500"/>
                  <a:pt x="312047" y="1011674"/>
                  <a:pt x="312047" y="984750"/>
                </a:cubicBezTo>
                <a:cubicBezTo>
                  <a:pt x="312047" y="957826"/>
                  <a:pt x="333867" y="936000"/>
                  <a:pt x="360791" y="936000"/>
                </a:cubicBezTo>
                <a:close/>
                <a:moveTo>
                  <a:pt x="48791" y="936000"/>
                </a:moveTo>
                <a:cubicBezTo>
                  <a:pt x="75715" y="936000"/>
                  <a:pt x="97542" y="957826"/>
                  <a:pt x="97542" y="984750"/>
                </a:cubicBezTo>
                <a:cubicBezTo>
                  <a:pt x="97542" y="1011674"/>
                  <a:pt x="75715" y="1033500"/>
                  <a:pt x="48791" y="1033500"/>
                </a:cubicBezTo>
                <a:cubicBezTo>
                  <a:pt x="21867" y="1033500"/>
                  <a:pt x="41" y="1011674"/>
                  <a:pt x="41" y="984750"/>
                </a:cubicBezTo>
                <a:cubicBezTo>
                  <a:pt x="41" y="957826"/>
                  <a:pt x="21867" y="936000"/>
                  <a:pt x="48791" y="936000"/>
                </a:cubicBezTo>
                <a:close/>
                <a:moveTo>
                  <a:pt x="9096746" y="624000"/>
                </a:moveTo>
                <a:cubicBezTo>
                  <a:pt x="9123670" y="624000"/>
                  <a:pt x="9145496" y="645826"/>
                  <a:pt x="9145496" y="672750"/>
                </a:cubicBezTo>
                <a:cubicBezTo>
                  <a:pt x="9145496" y="699674"/>
                  <a:pt x="9123670" y="721500"/>
                  <a:pt x="9096746" y="721500"/>
                </a:cubicBezTo>
                <a:cubicBezTo>
                  <a:pt x="9069822" y="721500"/>
                  <a:pt x="9047996" y="699674"/>
                  <a:pt x="9047996" y="672750"/>
                </a:cubicBezTo>
                <a:cubicBezTo>
                  <a:pt x="9047996" y="645826"/>
                  <a:pt x="9069822" y="624000"/>
                  <a:pt x="9096746" y="624000"/>
                </a:cubicBezTo>
                <a:close/>
                <a:moveTo>
                  <a:pt x="8784746" y="624000"/>
                </a:moveTo>
                <a:cubicBezTo>
                  <a:pt x="8811670" y="624000"/>
                  <a:pt x="8833496" y="645826"/>
                  <a:pt x="8833496" y="672750"/>
                </a:cubicBezTo>
                <a:cubicBezTo>
                  <a:pt x="8833496" y="699674"/>
                  <a:pt x="8811670" y="721500"/>
                  <a:pt x="8784746" y="721500"/>
                </a:cubicBezTo>
                <a:cubicBezTo>
                  <a:pt x="8757822" y="721500"/>
                  <a:pt x="8735996" y="699674"/>
                  <a:pt x="8735996" y="672750"/>
                </a:cubicBezTo>
                <a:cubicBezTo>
                  <a:pt x="8735996" y="645826"/>
                  <a:pt x="8757822" y="624000"/>
                  <a:pt x="8784746" y="624000"/>
                </a:cubicBezTo>
                <a:close/>
                <a:moveTo>
                  <a:pt x="8472746" y="624000"/>
                </a:moveTo>
                <a:cubicBezTo>
                  <a:pt x="8499670" y="624000"/>
                  <a:pt x="8521496" y="645826"/>
                  <a:pt x="8521496" y="672750"/>
                </a:cubicBezTo>
                <a:cubicBezTo>
                  <a:pt x="8521496" y="699674"/>
                  <a:pt x="8499670" y="721500"/>
                  <a:pt x="8472746" y="721500"/>
                </a:cubicBezTo>
                <a:cubicBezTo>
                  <a:pt x="8445822" y="721500"/>
                  <a:pt x="8423996" y="699674"/>
                  <a:pt x="8423996" y="672750"/>
                </a:cubicBezTo>
                <a:cubicBezTo>
                  <a:pt x="8423996" y="645826"/>
                  <a:pt x="8445822" y="624000"/>
                  <a:pt x="8472746" y="624000"/>
                </a:cubicBezTo>
                <a:close/>
                <a:moveTo>
                  <a:pt x="8160746" y="624000"/>
                </a:moveTo>
                <a:cubicBezTo>
                  <a:pt x="8187670" y="624000"/>
                  <a:pt x="8209496" y="645826"/>
                  <a:pt x="8209496" y="672750"/>
                </a:cubicBezTo>
                <a:cubicBezTo>
                  <a:pt x="8209496" y="699674"/>
                  <a:pt x="8187670" y="721500"/>
                  <a:pt x="8160746" y="721500"/>
                </a:cubicBezTo>
                <a:cubicBezTo>
                  <a:pt x="8133822" y="721500"/>
                  <a:pt x="8111996" y="699674"/>
                  <a:pt x="8111996" y="672750"/>
                </a:cubicBezTo>
                <a:cubicBezTo>
                  <a:pt x="8111996" y="645826"/>
                  <a:pt x="8133822" y="624000"/>
                  <a:pt x="8160746" y="624000"/>
                </a:cubicBezTo>
                <a:close/>
                <a:moveTo>
                  <a:pt x="7848746" y="624000"/>
                </a:moveTo>
                <a:cubicBezTo>
                  <a:pt x="7875670" y="624000"/>
                  <a:pt x="7897496" y="645826"/>
                  <a:pt x="7897496" y="672750"/>
                </a:cubicBezTo>
                <a:cubicBezTo>
                  <a:pt x="7897496" y="699674"/>
                  <a:pt x="7875670" y="721500"/>
                  <a:pt x="7848746" y="721500"/>
                </a:cubicBezTo>
                <a:cubicBezTo>
                  <a:pt x="7821822" y="721500"/>
                  <a:pt x="7799996" y="699674"/>
                  <a:pt x="7799996" y="672750"/>
                </a:cubicBezTo>
                <a:cubicBezTo>
                  <a:pt x="7799996" y="645826"/>
                  <a:pt x="7821822" y="624000"/>
                  <a:pt x="7848746" y="624000"/>
                </a:cubicBezTo>
                <a:close/>
                <a:moveTo>
                  <a:pt x="7536746" y="624000"/>
                </a:moveTo>
                <a:cubicBezTo>
                  <a:pt x="7563670" y="624000"/>
                  <a:pt x="7585496" y="645826"/>
                  <a:pt x="7585496" y="672750"/>
                </a:cubicBezTo>
                <a:cubicBezTo>
                  <a:pt x="7585496" y="699674"/>
                  <a:pt x="7563670" y="721500"/>
                  <a:pt x="7536746" y="721500"/>
                </a:cubicBezTo>
                <a:cubicBezTo>
                  <a:pt x="7509822" y="721500"/>
                  <a:pt x="7487996" y="699674"/>
                  <a:pt x="7487996" y="672750"/>
                </a:cubicBezTo>
                <a:cubicBezTo>
                  <a:pt x="7487996" y="645826"/>
                  <a:pt x="7509822" y="624000"/>
                  <a:pt x="7536746" y="624000"/>
                </a:cubicBezTo>
                <a:close/>
                <a:moveTo>
                  <a:pt x="7224746" y="624000"/>
                </a:moveTo>
                <a:cubicBezTo>
                  <a:pt x="7251670" y="624000"/>
                  <a:pt x="7273496" y="645826"/>
                  <a:pt x="7273496" y="672750"/>
                </a:cubicBezTo>
                <a:cubicBezTo>
                  <a:pt x="7273496" y="699674"/>
                  <a:pt x="7251670" y="721500"/>
                  <a:pt x="7224746" y="721500"/>
                </a:cubicBezTo>
                <a:cubicBezTo>
                  <a:pt x="7197822" y="721500"/>
                  <a:pt x="7175996" y="699674"/>
                  <a:pt x="7175996" y="672750"/>
                </a:cubicBezTo>
                <a:cubicBezTo>
                  <a:pt x="7175996" y="645826"/>
                  <a:pt x="7197822" y="624000"/>
                  <a:pt x="7224746" y="624000"/>
                </a:cubicBezTo>
                <a:close/>
                <a:moveTo>
                  <a:pt x="6912746" y="624000"/>
                </a:moveTo>
                <a:cubicBezTo>
                  <a:pt x="6939670" y="624000"/>
                  <a:pt x="6961496" y="645826"/>
                  <a:pt x="6961496" y="672750"/>
                </a:cubicBezTo>
                <a:cubicBezTo>
                  <a:pt x="6961496" y="699674"/>
                  <a:pt x="6939670" y="721500"/>
                  <a:pt x="6912746" y="721500"/>
                </a:cubicBezTo>
                <a:cubicBezTo>
                  <a:pt x="6885822" y="721500"/>
                  <a:pt x="6863996" y="699674"/>
                  <a:pt x="6863996" y="672750"/>
                </a:cubicBezTo>
                <a:cubicBezTo>
                  <a:pt x="6863996" y="645826"/>
                  <a:pt x="6885822" y="624000"/>
                  <a:pt x="6912746" y="624000"/>
                </a:cubicBezTo>
                <a:close/>
                <a:moveTo>
                  <a:pt x="6600746" y="624000"/>
                </a:moveTo>
                <a:cubicBezTo>
                  <a:pt x="6627670" y="624000"/>
                  <a:pt x="6649496" y="645826"/>
                  <a:pt x="6649496" y="672750"/>
                </a:cubicBezTo>
                <a:cubicBezTo>
                  <a:pt x="6649496" y="699674"/>
                  <a:pt x="6627670" y="721500"/>
                  <a:pt x="6600746" y="721500"/>
                </a:cubicBezTo>
                <a:cubicBezTo>
                  <a:pt x="6573822" y="721500"/>
                  <a:pt x="6551996" y="699674"/>
                  <a:pt x="6551996" y="672750"/>
                </a:cubicBezTo>
                <a:cubicBezTo>
                  <a:pt x="6551996" y="645826"/>
                  <a:pt x="6573822" y="624000"/>
                  <a:pt x="6600746" y="624000"/>
                </a:cubicBezTo>
                <a:close/>
                <a:moveTo>
                  <a:pt x="6288746" y="624000"/>
                </a:moveTo>
                <a:cubicBezTo>
                  <a:pt x="6315670" y="624000"/>
                  <a:pt x="6337496" y="645826"/>
                  <a:pt x="6337496" y="672750"/>
                </a:cubicBezTo>
                <a:cubicBezTo>
                  <a:pt x="6337496" y="699674"/>
                  <a:pt x="6315670" y="721500"/>
                  <a:pt x="6288746" y="721500"/>
                </a:cubicBezTo>
                <a:cubicBezTo>
                  <a:pt x="6261822" y="721500"/>
                  <a:pt x="6239996" y="699674"/>
                  <a:pt x="6239996" y="672750"/>
                </a:cubicBezTo>
                <a:cubicBezTo>
                  <a:pt x="6239996" y="645826"/>
                  <a:pt x="6261822" y="624000"/>
                  <a:pt x="6288746" y="624000"/>
                </a:cubicBezTo>
                <a:close/>
                <a:moveTo>
                  <a:pt x="5976746" y="624000"/>
                </a:moveTo>
                <a:cubicBezTo>
                  <a:pt x="6003670" y="624000"/>
                  <a:pt x="6025496" y="645826"/>
                  <a:pt x="6025496" y="672750"/>
                </a:cubicBezTo>
                <a:cubicBezTo>
                  <a:pt x="6025496" y="699674"/>
                  <a:pt x="6003670" y="721500"/>
                  <a:pt x="5976746" y="721500"/>
                </a:cubicBezTo>
                <a:cubicBezTo>
                  <a:pt x="5949822" y="721500"/>
                  <a:pt x="5927996" y="699674"/>
                  <a:pt x="5927996" y="672750"/>
                </a:cubicBezTo>
                <a:cubicBezTo>
                  <a:pt x="5927996" y="645826"/>
                  <a:pt x="5949822" y="624000"/>
                  <a:pt x="5976746" y="624000"/>
                </a:cubicBezTo>
                <a:close/>
                <a:moveTo>
                  <a:pt x="5664746" y="624000"/>
                </a:moveTo>
                <a:cubicBezTo>
                  <a:pt x="5691670" y="624000"/>
                  <a:pt x="5713496" y="645826"/>
                  <a:pt x="5713496" y="672750"/>
                </a:cubicBezTo>
                <a:cubicBezTo>
                  <a:pt x="5713496" y="699674"/>
                  <a:pt x="5691670" y="721500"/>
                  <a:pt x="5664746" y="721500"/>
                </a:cubicBezTo>
                <a:cubicBezTo>
                  <a:pt x="5637822" y="721500"/>
                  <a:pt x="5615996" y="699674"/>
                  <a:pt x="5615996" y="672750"/>
                </a:cubicBezTo>
                <a:cubicBezTo>
                  <a:pt x="5615996" y="645826"/>
                  <a:pt x="5637822" y="624000"/>
                  <a:pt x="5664746" y="624000"/>
                </a:cubicBezTo>
                <a:close/>
                <a:moveTo>
                  <a:pt x="5352746" y="624000"/>
                </a:moveTo>
                <a:cubicBezTo>
                  <a:pt x="5379670" y="624000"/>
                  <a:pt x="5401496" y="645826"/>
                  <a:pt x="5401496" y="672750"/>
                </a:cubicBezTo>
                <a:cubicBezTo>
                  <a:pt x="5401496" y="699674"/>
                  <a:pt x="5379670" y="721500"/>
                  <a:pt x="5352746" y="721500"/>
                </a:cubicBezTo>
                <a:cubicBezTo>
                  <a:pt x="5325822" y="721500"/>
                  <a:pt x="5303996" y="699674"/>
                  <a:pt x="5303996" y="672750"/>
                </a:cubicBezTo>
                <a:cubicBezTo>
                  <a:pt x="5303996" y="645826"/>
                  <a:pt x="5325822" y="624000"/>
                  <a:pt x="5352746" y="624000"/>
                </a:cubicBezTo>
                <a:close/>
                <a:moveTo>
                  <a:pt x="5040746" y="624000"/>
                </a:moveTo>
                <a:cubicBezTo>
                  <a:pt x="5067670" y="624000"/>
                  <a:pt x="5089496" y="645826"/>
                  <a:pt x="5089496" y="672750"/>
                </a:cubicBezTo>
                <a:cubicBezTo>
                  <a:pt x="5089496" y="699674"/>
                  <a:pt x="5067670" y="721500"/>
                  <a:pt x="5040746" y="721500"/>
                </a:cubicBezTo>
                <a:cubicBezTo>
                  <a:pt x="5013822" y="721500"/>
                  <a:pt x="4991996" y="699674"/>
                  <a:pt x="4991996" y="672750"/>
                </a:cubicBezTo>
                <a:cubicBezTo>
                  <a:pt x="4991996" y="645826"/>
                  <a:pt x="5013822" y="624000"/>
                  <a:pt x="5040746" y="624000"/>
                </a:cubicBezTo>
                <a:close/>
                <a:moveTo>
                  <a:pt x="4728746" y="624000"/>
                </a:moveTo>
                <a:cubicBezTo>
                  <a:pt x="4755670" y="624000"/>
                  <a:pt x="4777496" y="645826"/>
                  <a:pt x="4777496" y="672750"/>
                </a:cubicBezTo>
                <a:cubicBezTo>
                  <a:pt x="4777496" y="699674"/>
                  <a:pt x="4755670" y="721500"/>
                  <a:pt x="4728746" y="721500"/>
                </a:cubicBezTo>
                <a:cubicBezTo>
                  <a:pt x="4701822" y="721500"/>
                  <a:pt x="4679996" y="699674"/>
                  <a:pt x="4679996" y="672750"/>
                </a:cubicBezTo>
                <a:cubicBezTo>
                  <a:pt x="4679996" y="645826"/>
                  <a:pt x="4701822" y="624000"/>
                  <a:pt x="4728746" y="624000"/>
                </a:cubicBezTo>
                <a:close/>
                <a:moveTo>
                  <a:pt x="4416746" y="624000"/>
                </a:moveTo>
                <a:cubicBezTo>
                  <a:pt x="4443670" y="624000"/>
                  <a:pt x="4465496" y="645826"/>
                  <a:pt x="4465496" y="672750"/>
                </a:cubicBezTo>
                <a:cubicBezTo>
                  <a:pt x="4465496" y="699674"/>
                  <a:pt x="4443670" y="721500"/>
                  <a:pt x="4416746" y="721500"/>
                </a:cubicBezTo>
                <a:cubicBezTo>
                  <a:pt x="4389822" y="721500"/>
                  <a:pt x="4367996" y="699674"/>
                  <a:pt x="4367996" y="672750"/>
                </a:cubicBezTo>
                <a:cubicBezTo>
                  <a:pt x="4367996" y="645826"/>
                  <a:pt x="4389822" y="624000"/>
                  <a:pt x="4416746" y="624000"/>
                </a:cubicBezTo>
                <a:close/>
                <a:moveTo>
                  <a:pt x="4104746" y="624000"/>
                </a:moveTo>
                <a:cubicBezTo>
                  <a:pt x="4131670" y="624000"/>
                  <a:pt x="4153496" y="645826"/>
                  <a:pt x="4153496" y="672750"/>
                </a:cubicBezTo>
                <a:cubicBezTo>
                  <a:pt x="4153496" y="699674"/>
                  <a:pt x="4131670" y="721500"/>
                  <a:pt x="4104746" y="721500"/>
                </a:cubicBezTo>
                <a:cubicBezTo>
                  <a:pt x="4077822" y="721500"/>
                  <a:pt x="4055996" y="699674"/>
                  <a:pt x="4055996" y="672750"/>
                </a:cubicBezTo>
                <a:cubicBezTo>
                  <a:pt x="4055996" y="645826"/>
                  <a:pt x="4077822" y="624000"/>
                  <a:pt x="4104746" y="624000"/>
                </a:cubicBezTo>
                <a:close/>
                <a:moveTo>
                  <a:pt x="3792746" y="624000"/>
                </a:moveTo>
                <a:cubicBezTo>
                  <a:pt x="3819670" y="624000"/>
                  <a:pt x="3841496" y="645826"/>
                  <a:pt x="3841496" y="672750"/>
                </a:cubicBezTo>
                <a:cubicBezTo>
                  <a:pt x="3841496" y="699674"/>
                  <a:pt x="3819670" y="721500"/>
                  <a:pt x="3792746" y="721500"/>
                </a:cubicBezTo>
                <a:cubicBezTo>
                  <a:pt x="3765822" y="721500"/>
                  <a:pt x="3743996" y="699674"/>
                  <a:pt x="3743996" y="672750"/>
                </a:cubicBezTo>
                <a:cubicBezTo>
                  <a:pt x="3743996" y="645826"/>
                  <a:pt x="3765822" y="624000"/>
                  <a:pt x="3792746" y="624000"/>
                </a:cubicBezTo>
                <a:close/>
                <a:moveTo>
                  <a:pt x="3480746" y="624000"/>
                </a:moveTo>
                <a:cubicBezTo>
                  <a:pt x="3507670" y="624000"/>
                  <a:pt x="3529496" y="645826"/>
                  <a:pt x="3529496" y="672750"/>
                </a:cubicBezTo>
                <a:cubicBezTo>
                  <a:pt x="3529496" y="699674"/>
                  <a:pt x="3507670" y="721500"/>
                  <a:pt x="3480746" y="721500"/>
                </a:cubicBezTo>
                <a:cubicBezTo>
                  <a:pt x="3453822" y="721500"/>
                  <a:pt x="3431996" y="699674"/>
                  <a:pt x="3431996" y="672750"/>
                </a:cubicBezTo>
                <a:cubicBezTo>
                  <a:pt x="3431996" y="645826"/>
                  <a:pt x="3453822" y="624000"/>
                  <a:pt x="3480746" y="624000"/>
                </a:cubicBezTo>
                <a:close/>
                <a:moveTo>
                  <a:pt x="3168747" y="624000"/>
                </a:moveTo>
                <a:cubicBezTo>
                  <a:pt x="3195671" y="624000"/>
                  <a:pt x="3217497" y="645826"/>
                  <a:pt x="3217497" y="672750"/>
                </a:cubicBezTo>
                <a:cubicBezTo>
                  <a:pt x="3217497" y="699674"/>
                  <a:pt x="3195671" y="721500"/>
                  <a:pt x="3168747" y="721500"/>
                </a:cubicBezTo>
                <a:cubicBezTo>
                  <a:pt x="3141822" y="721500"/>
                  <a:pt x="3119996" y="699674"/>
                  <a:pt x="3119996" y="672750"/>
                </a:cubicBezTo>
                <a:cubicBezTo>
                  <a:pt x="3119996" y="645826"/>
                  <a:pt x="3141822" y="624000"/>
                  <a:pt x="3168747" y="624000"/>
                </a:cubicBezTo>
                <a:close/>
                <a:moveTo>
                  <a:pt x="2856746" y="624000"/>
                </a:moveTo>
                <a:cubicBezTo>
                  <a:pt x="2883671" y="624000"/>
                  <a:pt x="2905497" y="645826"/>
                  <a:pt x="2905497" y="672750"/>
                </a:cubicBezTo>
                <a:cubicBezTo>
                  <a:pt x="2905497" y="699674"/>
                  <a:pt x="2883671" y="721500"/>
                  <a:pt x="2856746" y="721500"/>
                </a:cubicBezTo>
                <a:cubicBezTo>
                  <a:pt x="2829822" y="721500"/>
                  <a:pt x="2807996" y="699674"/>
                  <a:pt x="2807996" y="672750"/>
                </a:cubicBezTo>
                <a:cubicBezTo>
                  <a:pt x="2807996" y="645826"/>
                  <a:pt x="2829822" y="624000"/>
                  <a:pt x="2856746" y="624000"/>
                </a:cubicBezTo>
                <a:close/>
                <a:moveTo>
                  <a:pt x="2544802" y="624000"/>
                </a:moveTo>
                <a:cubicBezTo>
                  <a:pt x="2571726" y="624000"/>
                  <a:pt x="2593551" y="645826"/>
                  <a:pt x="2593551" y="672750"/>
                </a:cubicBezTo>
                <a:cubicBezTo>
                  <a:pt x="2593551" y="699674"/>
                  <a:pt x="2571726" y="721500"/>
                  <a:pt x="2544802" y="721500"/>
                </a:cubicBezTo>
                <a:cubicBezTo>
                  <a:pt x="2517879" y="721500"/>
                  <a:pt x="2496055" y="699674"/>
                  <a:pt x="2496055" y="672750"/>
                </a:cubicBezTo>
                <a:cubicBezTo>
                  <a:pt x="2496055" y="645826"/>
                  <a:pt x="2517879" y="624000"/>
                  <a:pt x="2544802" y="624000"/>
                </a:cubicBezTo>
                <a:close/>
                <a:moveTo>
                  <a:pt x="2232802" y="624000"/>
                </a:moveTo>
                <a:cubicBezTo>
                  <a:pt x="2259723" y="624000"/>
                  <a:pt x="2281543" y="645826"/>
                  <a:pt x="2281543" y="672750"/>
                </a:cubicBezTo>
                <a:cubicBezTo>
                  <a:pt x="2281543" y="699674"/>
                  <a:pt x="2259723" y="721500"/>
                  <a:pt x="2232802" y="721500"/>
                </a:cubicBezTo>
                <a:cubicBezTo>
                  <a:pt x="2205879" y="721500"/>
                  <a:pt x="2184053" y="699674"/>
                  <a:pt x="2184053" y="672750"/>
                </a:cubicBezTo>
                <a:cubicBezTo>
                  <a:pt x="2184053" y="645826"/>
                  <a:pt x="2205879" y="624000"/>
                  <a:pt x="2232802" y="624000"/>
                </a:cubicBezTo>
                <a:close/>
                <a:moveTo>
                  <a:pt x="1920799" y="624000"/>
                </a:moveTo>
                <a:cubicBezTo>
                  <a:pt x="1947720" y="624000"/>
                  <a:pt x="1969550" y="645826"/>
                  <a:pt x="1969550" y="672750"/>
                </a:cubicBezTo>
                <a:cubicBezTo>
                  <a:pt x="1969550" y="699674"/>
                  <a:pt x="1947720" y="721500"/>
                  <a:pt x="1920799" y="721500"/>
                </a:cubicBezTo>
                <a:cubicBezTo>
                  <a:pt x="1893875" y="721500"/>
                  <a:pt x="1872049" y="699674"/>
                  <a:pt x="1872049" y="672750"/>
                </a:cubicBezTo>
                <a:cubicBezTo>
                  <a:pt x="1872049" y="645826"/>
                  <a:pt x="1893875" y="624000"/>
                  <a:pt x="1920799" y="624000"/>
                </a:cubicBezTo>
                <a:close/>
                <a:moveTo>
                  <a:pt x="1608799" y="624000"/>
                </a:moveTo>
                <a:cubicBezTo>
                  <a:pt x="1635720" y="624000"/>
                  <a:pt x="1657547" y="645826"/>
                  <a:pt x="1657547" y="672750"/>
                </a:cubicBezTo>
                <a:cubicBezTo>
                  <a:pt x="1657547" y="699674"/>
                  <a:pt x="1635720" y="721500"/>
                  <a:pt x="1608799" y="721500"/>
                </a:cubicBezTo>
                <a:cubicBezTo>
                  <a:pt x="1581873" y="721500"/>
                  <a:pt x="1560047" y="699674"/>
                  <a:pt x="1560047" y="672750"/>
                </a:cubicBezTo>
                <a:cubicBezTo>
                  <a:pt x="1560047" y="645826"/>
                  <a:pt x="1581873" y="624000"/>
                  <a:pt x="1608799" y="624000"/>
                </a:cubicBezTo>
                <a:close/>
                <a:moveTo>
                  <a:pt x="1296797" y="624000"/>
                </a:moveTo>
                <a:cubicBezTo>
                  <a:pt x="1323720" y="624000"/>
                  <a:pt x="1345545" y="645826"/>
                  <a:pt x="1345545" y="672750"/>
                </a:cubicBezTo>
                <a:cubicBezTo>
                  <a:pt x="1345545" y="699674"/>
                  <a:pt x="1323720" y="721500"/>
                  <a:pt x="1296797" y="721500"/>
                </a:cubicBezTo>
                <a:cubicBezTo>
                  <a:pt x="1269872" y="721500"/>
                  <a:pt x="1248052" y="699674"/>
                  <a:pt x="1248052" y="672750"/>
                </a:cubicBezTo>
                <a:cubicBezTo>
                  <a:pt x="1248052" y="645826"/>
                  <a:pt x="1269872" y="624000"/>
                  <a:pt x="1296797" y="624000"/>
                </a:cubicBezTo>
                <a:close/>
                <a:moveTo>
                  <a:pt x="984802" y="624000"/>
                </a:moveTo>
                <a:cubicBezTo>
                  <a:pt x="1011726" y="624000"/>
                  <a:pt x="1033552" y="645826"/>
                  <a:pt x="1033552" y="672750"/>
                </a:cubicBezTo>
                <a:cubicBezTo>
                  <a:pt x="1033552" y="699674"/>
                  <a:pt x="1011726" y="721500"/>
                  <a:pt x="984802" y="721500"/>
                </a:cubicBezTo>
                <a:cubicBezTo>
                  <a:pt x="957879" y="721500"/>
                  <a:pt x="936057" y="699674"/>
                  <a:pt x="936057" y="672750"/>
                </a:cubicBezTo>
                <a:cubicBezTo>
                  <a:pt x="936057" y="645826"/>
                  <a:pt x="957879" y="624000"/>
                  <a:pt x="984802" y="624000"/>
                </a:cubicBezTo>
                <a:close/>
                <a:moveTo>
                  <a:pt x="672812" y="624000"/>
                </a:moveTo>
                <a:cubicBezTo>
                  <a:pt x="699737" y="624000"/>
                  <a:pt x="721563" y="645826"/>
                  <a:pt x="721563" y="672750"/>
                </a:cubicBezTo>
                <a:cubicBezTo>
                  <a:pt x="721563" y="699674"/>
                  <a:pt x="699737" y="721500"/>
                  <a:pt x="672812" y="721500"/>
                </a:cubicBezTo>
                <a:cubicBezTo>
                  <a:pt x="645888" y="721500"/>
                  <a:pt x="624062" y="699674"/>
                  <a:pt x="624062" y="672750"/>
                </a:cubicBezTo>
                <a:cubicBezTo>
                  <a:pt x="624062" y="645826"/>
                  <a:pt x="645888" y="624000"/>
                  <a:pt x="672812" y="624000"/>
                </a:cubicBezTo>
                <a:close/>
                <a:moveTo>
                  <a:pt x="360796" y="624000"/>
                </a:moveTo>
                <a:cubicBezTo>
                  <a:pt x="387720" y="624000"/>
                  <a:pt x="409549" y="645826"/>
                  <a:pt x="409549" y="672750"/>
                </a:cubicBezTo>
                <a:cubicBezTo>
                  <a:pt x="409549" y="699674"/>
                  <a:pt x="387720" y="721500"/>
                  <a:pt x="360796" y="721500"/>
                </a:cubicBezTo>
                <a:cubicBezTo>
                  <a:pt x="333871" y="721500"/>
                  <a:pt x="312052" y="699674"/>
                  <a:pt x="312052" y="672750"/>
                </a:cubicBezTo>
                <a:cubicBezTo>
                  <a:pt x="312052" y="645826"/>
                  <a:pt x="333871" y="624000"/>
                  <a:pt x="360796" y="624000"/>
                </a:cubicBezTo>
                <a:close/>
                <a:moveTo>
                  <a:pt x="48796" y="624000"/>
                </a:moveTo>
                <a:cubicBezTo>
                  <a:pt x="75720" y="624000"/>
                  <a:pt x="97546" y="645826"/>
                  <a:pt x="97546" y="672750"/>
                </a:cubicBezTo>
                <a:cubicBezTo>
                  <a:pt x="97546" y="699674"/>
                  <a:pt x="75720" y="721500"/>
                  <a:pt x="48796" y="721500"/>
                </a:cubicBezTo>
                <a:cubicBezTo>
                  <a:pt x="21872" y="721500"/>
                  <a:pt x="45" y="699674"/>
                  <a:pt x="45" y="672750"/>
                </a:cubicBezTo>
                <a:cubicBezTo>
                  <a:pt x="45" y="645826"/>
                  <a:pt x="21872" y="624000"/>
                  <a:pt x="48796" y="624000"/>
                </a:cubicBezTo>
                <a:close/>
                <a:moveTo>
                  <a:pt x="9096746" y="312000"/>
                </a:moveTo>
                <a:cubicBezTo>
                  <a:pt x="9123670" y="312000"/>
                  <a:pt x="9145496" y="333826"/>
                  <a:pt x="9145496" y="360750"/>
                </a:cubicBezTo>
                <a:cubicBezTo>
                  <a:pt x="9145496" y="387674"/>
                  <a:pt x="9123670" y="409500"/>
                  <a:pt x="9096746" y="409500"/>
                </a:cubicBezTo>
                <a:cubicBezTo>
                  <a:pt x="9069822" y="409500"/>
                  <a:pt x="9047996" y="387674"/>
                  <a:pt x="9047996" y="360750"/>
                </a:cubicBezTo>
                <a:cubicBezTo>
                  <a:pt x="9047996" y="333826"/>
                  <a:pt x="9069822" y="312000"/>
                  <a:pt x="9096746" y="312000"/>
                </a:cubicBezTo>
                <a:close/>
                <a:moveTo>
                  <a:pt x="8784746" y="312000"/>
                </a:moveTo>
                <a:cubicBezTo>
                  <a:pt x="8811670" y="312000"/>
                  <a:pt x="8833496" y="333826"/>
                  <a:pt x="8833496" y="360750"/>
                </a:cubicBezTo>
                <a:cubicBezTo>
                  <a:pt x="8833496" y="387674"/>
                  <a:pt x="8811670" y="409500"/>
                  <a:pt x="8784746" y="409500"/>
                </a:cubicBezTo>
                <a:cubicBezTo>
                  <a:pt x="8757822" y="409500"/>
                  <a:pt x="8735996" y="387674"/>
                  <a:pt x="8735996" y="360750"/>
                </a:cubicBezTo>
                <a:cubicBezTo>
                  <a:pt x="8735996" y="333826"/>
                  <a:pt x="8757822" y="312000"/>
                  <a:pt x="8784746" y="312000"/>
                </a:cubicBezTo>
                <a:close/>
                <a:moveTo>
                  <a:pt x="8472746" y="312000"/>
                </a:moveTo>
                <a:cubicBezTo>
                  <a:pt x="8499670" y="312000"/>
                  <a:pt x="8521496" y="333826"/>
                  <a:pt x="8521496" y="360750"/>
                </a:cubicBezTo>
                <a:cubicBezTo>
                  <a:pt x="8521496" y="387674"/>
                  <a:pt x="8499670" y="409500"/>
                  <a:pt x="8472746" y="409500"/>
                </a:cubicBezTo>
                <a:cubicBezTo>
                  <a:pt x="8445822" y="409500"/>
                  <a:pt x="8423996" y="387674"/>
                  <a:pt x="8423996" y="360750"/>
                </a:cubicBezTo>
                <a:cubicBezTo>
                  <a:pt x="8423996" y="333826"/>
                  <a:pt x="8445822" y="312000"/>
                  <a:pt x="8472746" y="312000"/>
                </a:cubicBezTo>
                <a:close/>
                <a:moveTo>
                  <a:pt x="8160746" y="312000"/>
                </a:moveTo>
                <a:cubicBezTo>
                  <a:pt x="8187670" y="312000"/>
                  <a:pt x="8209496" y="333826"/>
                  <a:pt x="8209496" y="360750"/>
                </a:cubicBezTo>
                <a:cubicBezTo>
                  <a:pt x="8209496" y="387674"/>
                  <a:pt x="8187670" y="409500"/>
                  <a:pt x="8160746" y="409500"/>
                </a:cubicBezTo>
                <a:cubicBezTo>
                  <a:pt x="8133822" y="409500"/>
                  <a:pt x="8111996" y="387674"/>
                  <a:pt x="8111996" y="360750"/>
                </a:cubicBezTo>
                <a:cubicBezTo>
                  <a:pt x="8111996" y="333826"/>
                  <a:pt x="8133822" y="312000"/>
                  <a:pt x="8160746" y="312000"/>
                </a:cubicBezTo>
                <a:close/>
                <a:moveTo>
                  <a:pt x="7848746" y="312000"/>
                </a:moveTo>
                <a:cubicBezTo>
                  <a:pt x="7875670" y="312000"/>
                  <a:pt x="7897496" y="333826"/>
                  <a:pt x="7897496" y="360750"/>
                </a:cubicBezTo>
                <a:cubicBezTo>
                  <a:pt x="7897496" y="387674"/>
                  <a:pt x="7875670" y="409500"/>
                  <a:pt x="7848746" y="409500"/>
                </a:cubicBezTo>
                <a:cubicBezTo>
                  <a:pt x="7821822" y="409500"/>
                  <a:pt x="7799996" y="387674"/>
                  <a:pt x="7799996" y="360750"/>
                </a:cubicBezTo>
                <a:cubicBezTo>
                  <a:pt x="7799996" y="333826"/>
                  <a:pt x="7821822" y="312000"/>
                  <a:pt x="7848746" y="312000"/>
                </a:cubicBezTo>
                <a:close/>
                <a:moveTo>
                  <a:pt x="7536746" y="312000"/>
                </a:moveTo>
                <a:cubicBezTo>
                  <a:pt x="7563670" y="312000"/>
                  <a:pt x="7585496" y="333826"/>
                  <a:pt x="7585496" y="360750"/>
                </a:cubicBezTo>
                <a:cubicBezTo>
                  <a:pt x="7585496" y="387674"/>
                  <a:pt x="7563670" y="409500"/>
                  <a:pt x="7536746" y="409500"/>
                </a:cubicBezTo>
                <a:cubicBezTo>
                  <a:pt x="7509822" y="409500"/>
                  <a:pt x="7487996" y="387674"/>
                  <a:pt x="7487996" y="360750"/>
                </a:cubicBezTo>
                <a:cubicBezTo>
                  <a:pt x="7487996" y="333826"/>
                  <a:pt x="7509822" y="312000"/>
                  <a:pt x="7536746" y="312000"/>
                </a:cubicBezTo>
                <a:close/>
                <a:moveTo>
                  <a:pt x="7224746" y="312000"/>
                </a:moveTo>
                <a:cubicBezTo>
                  <a:pt x="7251670" y="312000"/>
                  <a:pt x="7273496" y="333826"/>
                  <a:pt x="7273496" y="360750"/>
                </a:cubicBezTo>
                <a:cubicBezTo>
                  <a:pt x="7273496" y="387674"/>
                  <a:pt x="7251670" y="409500"/>
                  <a:pt x="7224746" y="409500"/>
                </a:cubicBezTo>
                <a:cubicBezTo>
                  <a:pt x="7197822" y="409500"/>
                  <a:pt x="7175996" y="387674"/>
                  <a:pt x="7175996" y="360750"/>
                </a:cubicBezTo>
                <a:cubicBezTo>
                  <a:pt x="7175996" y="333826"/>
                  <a:pt x="7197822" y="312000"/>
                  <a:pt x="7224746" y="312000"/>
                </a:cubicBezTo>
                <a:close/>
                <a:moveTo>
                  <a:pt x="6912746" y="312000"/>
                </a:moveTo>
                <a:cubicBezTo>
                  <a:pt x="6939670" y="312000"/>
                  <a:pt x="6961496" y="333826"/>
                  <a:pt x="6961496" y="360750"/>
                </a:cubicBezTo>
                <a:cubicBezTo>
                  <a:pt x="6961496" y="387674"/>
                  <a:pt x="6939670" y="409500"/>
                  <a:pt x="6912746" y="409500"/>
                </a:cubicBezTo>
                <a:cubicBezTo>
                  <a:pt x="6885822" y="409500"/>
                  <a:pt x="6863996" y="387674"/>
                  <a:pt x="6863996" y="360750"/>
                </a:cubicBezTo>
                <a:cubicBezTo>
                  <a:pt x="6863996" y="333826"/>
                  <a:pt x="6885822" y="312000"/>
                  <a:pt x="6912746" y="312000"/>
                </a:cubicBezTo>
                <a:close/>
                <a:moveTo>
                  <a:pt x="6600746" y="312000"/>
                </a:moveTo>
                <a:cubicBezTo>
                  <a:pt x="6627670" y="312000"/>
                  <a:pt x="6649496" y="333826"/>
                  <a:pt x="6649496" y="360750"/>
                </a:cubicBezTo>
                <a:cubicBezTo>
                  <a:pt x="6649496" y="387674"/>
                  <a:pt x="6627670" y="409500"/>
                  <a:pt x="6600746" y="409500"/>
                </a:cubicBezTo>
                <a:cubicBezTo>
                  <a:pt x="6573822" y="409500"/>
                  <a:pt x="6551996" y="387674"/>
                  <a:pt x="6551996" y="360750"/>
                </a:cubicBezTo>
                <a:cubicBezTo>
                  <a:pt x="6551996" y="333826"/>
                  <a:pt x="6573822" y="312000"/>
                  <a:pt x="6600746" y="312000"/>
                </a:cubicBezTo>
                <a:close/>
                <a:moveTo>
                  <a:pt x="6288746" y="312000"/>
                </a:moveTo>
                <a:cubicBezTo>
                  <a:pt x="6315670" y="312000"/>
                  <a:pt x="6337496" y="333826"/>
                  <a:pt x="6337496" y="360750"/>
                </a:cubicBezTo>
                <a:cubicBezTo>
                  <a:pt x="6337496" y="387674"/>
                  <a:pt x="6315670" y="409500"/>
                  <a:pt x="6288746" y="409500"/>
                </a:cubicBezTo>
                <a:cubicBezTo>
                  <a:pt x="6261822" y="409500"/>
                  <a:pt x="6239996" y="387674"/>
                  <a:pt x="6239996" y="360750"/>
                </a:cubicBezTo>
                <a:cubicBezTo>
                  <a:pt x="6239996" y="333826"/>
                  <a:pt x="6261822" y="312000"/>
                  <a:pt x="6288746" y="312000"/>
                </a:cubicBezTo>
                <a:close/>
                <a:moveTo>
                  <a:pt x="5976746" y="312000"/>
                </a:moveTo>
                <a:cubicBezTo>
                  <a:pt x="6003670" y="312000"/>
                  <a:pt x="6025496" y="333826"/>
                  <a:pt x="6025496" y="360750"/>
                </a:cubicBezTo>
                <a:cubicBezTo>
                  <a:pt x="6025496" y="387674"/>
                  <a:pt x="6003670" y="409500"/>
                  <a:pt x="5976746" y="409500"/>
                </a:cubicBezTo>
                <a:cubicBezTo>
                  <a:pt x="5949822" y="409500"/>
                  <a:pt x="5927996" y="387674"/>
                  <a:pt x="5927996" y="360750"/>
                </a:cubicBezTo>
                <a:cubicBezTo>
                  <a:pt x="5927996" y="333826"/>
                  <a:pt x="5949822" y="312000"/>
                  <a:pt x="5976746" y="312000"/>
                </a:cubicBezTo>
                <a:close/>
                <a:moveTo>
                  <a:pt x="5664746" y="312000"/>
                </a:moveTo>
                <a:cubicBezTo>
                  <a:pt x="5691670" y="312000"/>
                  <a:pt x="5713496" y="333826"/>
                  <a:pt x="5713496" y="360750"/>
                </a:cubicBezTo>
                <a:cubicBezTo>
                  <a:pt x="5713496" y="387674"/>
                  <a:pt x="5691670" y="409500"/>
                  <a:pt x="5664746" y="409500"/>
                </a:cubicBezTo>
                <a:cubicBezTo>
                  <a:pt x="5637822" y="409500"/>
                  <a:pt x="5615996" y="387674"/>
                  <a:pt x="5615996" y="360750"/>
                </a:cubicBezTo>
                <a:cubicBezTo>
                  <a:pt x="5615996" y="333826"/>
                  <a:pt x="5637822" y="312000"/>
                  <a:pt x="5664746" y="312000"/>
                </a:cubicBezTo>
                <a:close/>
                <a:moveTo>
                  <a:pt x="5352746" y="312000"/>
                </a:moveTo>
                <a:cubicBezTo>
                  <a:pt x="5379670" y="312000"/>
                  <a:pt x="5401496" y="333826"/>
                  <a:pt x="5401496" y="360750"/>
                </a:cubicBezTo>
                <a:cubicBezTo>
                  <a:pt x="5401496" y="387674"/>
                  <a:pt x="5379670" y="409500"/>
                  <a:pt x="5352746" y="409500"/>
                </a:cubicBezTo>
                <a:cubicBezTo>
                  <a:pt x="5325822" y="409500"/>
                  <a:pt x="5303996" y="387674"/>
                  <a:pt x="5303996" y="360750"/>
                </a:cubicBezTo>
                <a:cubicBezTo>
                  <a:pt x="5303996" y="333826"/>
                  <a:pt x="5325822" y="312000"/>
                  <a:pt x="5352746" y="312000"/>
                </a:cubicBezTo>
                <a:close/>
                <a:moveTo>
                  <a:pt x="5040746" y="312000"/>
                </a:moveTo>
                <a:cubicBezTo>
                  <a:pt x="5067670" y="312000"/>
                  <a:pt x="5089496" y="333826"/>
                  <a:pt x="5089496" y="360750"/>
                </a:cubicBezTo>
                <a:cubicBezTo>
                  <a:pt x="5089496" y="387674"/>
                  <a:pt x="5067670" y="409500"/>
                  <a:pt x="5040746" y="409500"/>
                </a:cubicBezTo>
                <a:cubicBezTo>
                  <a:pt x="5013822" y="409500"/>
                  <a:pt x="4991996" y="387674"/>
                  <a:pt x="4991996" y="360750"/>
                </a:cubicBezTo>
                <a:cubicBezTo>
                  <a:pt x="4991996" y="333826"/>
                  <a:pt x="5013822" y="312000"/>
                  <a:pt x="5040746" y="312000"/>
                </a:cubicBezTo>
                <a:close/>
                <a:moveTo>
                  <a:pt x="4728746" y="312000"/>
                </a:moveTo>
                <a:cubicBezTo>
                  <a:pt x="4755670" y="312000"/>
                  <a:pt x="4777496" y="333826"/>
                  <a:pt x="4777496" y="360750"/>
                </a:cubicBezTo>
                <a:cubicBezTo>
                  <a:pt x="4777496" y="387674"/>
                  <a:pt x="4755670" y="409500"/>
                  <a:pt x="4728746" y="409500"/>
                </a:cubicBezTo>
                <a:cubicBezTo>
                  <a:pt x="4701822" y="409500"/>
                  <a:pt x="4679996" y="387674"/>
                  <a:pt x="4679996" y="360750"/>
                </a:cubicBezTo>
                <a:cubicBezTo>
                  <a:pt x="4679996" y="333826"/>
                  <a:pt x="4701822" y="312000"/>
                  <a:pt x="4728746" y="312000"/>
                </a:cubicBezTo>
                <a:close/>
                <a:moveTo>
                  <a:pt x="4416746" y="312000"/>
                </a:moveTo>
                <a:cubicBezTo>
                  <a:pt x="4443670" y="312000"/>
                  <a:pt x="4465496" y="333826"/>
                  <a:pt x="4465496" y="360750"/>
                </a:cubicBezTo>
                <a:cubicBezTo>
                  <a:pt x="4465496" y="387674"/>
                  <a:pt x="4443670" y="409500"/>
                  <a:pt x="4416746" y="409500"/>
                </a:cubicBezTo>
                <a:cubicBezTo>
                  <a:pt x="4389822" y="409500"/>
                  <a:pt x="4367996" y="387674"/>
                  <a:pt x="4367996" y="360750"/>
                </a:cubicBezTo>
                <a:cubicBezTo>
                  <a:pt x="4367996" y="333826"/>
                  <a:pt x="4389822" y="312000"/>
                  <a:pt x="4416746" y="312000"/>
                </a:cubicBezTo>
                <a:close/>
                <a:moveTo>
                  <a:pt x="4104746" y="312000"/>
                </a:moveTo>
                <a:cubicBezTo>
                  <a:pt x="4131670" y="312000"/>
                  <a:pt x="4153496" y="333826"/>
                  <a:pt x="4153496" y="360750"/>
                </a:cubicBezTo>
                <a:cubicBezTo>
                  <a:pt x="4153496" y="387674"/>
                  <a:pt x="4131670" y="409500"/>
                  <a:pt x="4104746" y="409500"/>
                </a:cubicBezTo>
                <a:cubicBezTo>
                  <a:pt x="4077822" y="409500"/>
                  <a:pt x="4055996" y="387674"/>
                  <a:pt x="4055996" y="360750"/>
                </a:cubicBezTo>
                <a:cubicBezTo>
                  <a:pt x="4055996" y="333826"/>
                  <a:pt x="4077822" y="312000"/>
                  <a:pt x="4104746" y="312000"/>
                </a:cubicBezTo>
                <a:close/>
                <a:moveTo>
                  <a:pt x="3792746" y="312000"/>
                </a:moveTo>
                <a:cubicBezTo>
                  <a:pt x="3819670" y="312000"/>
                  <a:pt x="3841496" y="333826"/>
                  <a:pt x="3841496" y="360750"/>
                </a:cubicBezTo>
                <a:cubicBezTo>
                  <a:pt x="3841496" y="387674"/>
                  <a:pt x="3819670" y="409500"/>
                  <a:pt x="3792746" y="409500"/>
                </a:cubicBezTo>
                <a:cubicBezTo>
                  <a:pt x="3765822" y="409500"/>
                  <a:pt x="3743996" y="387674"/>
                  <a:pt x="3743996" y="360750"/>
                </a:cubicBezTo>
                <a:cubicBezTo>
                  <a:pt x="3743996" y="333826"/>
                  <a:pt x="3765822" y="312000"/>
                  <a:pt x="3792746" y="312000"/>
                </a:cubicBezTo>
                <a:close/>
                <a:moveTo>
                  <a:pt x="3480746" y="312000"/>
                </a:moveTo>
                <a:cubicBezTo>
                  <a:pt x="3507670" y="312000"/>
                  <a:pt x="3529496" y="333826"/>
                  <a:pt x="3529496" y="360750"/>
                </a:cubicBezTo>
                <a:cubicBezTo>
                  <a:pt x="3529496" y="387674"/>
                  <a:pt x="3507670" y="409500"/>
                  <a:pt x="3480746" y="409500"/>
                </a:cubicBezTo>
                <a:cubicBezTo>
                  <a:pt x="3453822" y="409500"/>
                  <a:pt x="3431996" y="387674"/>
                  <a:pt x="3431996" y="360750"/>
                </a:cubicBezTo>
                <a:cubicBezTo>
                  <a:pt x="3431996" y="333826"/>
                  <a:pt x="3453822" y="312000"/>
                  <a:pt x="3480746" y="312000"/>
                </a:cubicBezTo>
                <a:close/>
                <a:moveTo>
                  <a:pt x="3168747" y="312000"/>
                </a:moveTo>
                <a:cubicBezTo>
                  <a:pt x="3195671" y="312000"/>
                  <a:pt x="3217497" y="333826"/>
                  <a:pt x="3217497" y="360750"/>
                </a:cubicBezTo>
                <a:cubicBezTo>
                  <a:pt x="3217497" y="387674"/>
                  <a:pt x="3195671" y="409500"/>
                  <a:pt x="3168747" y="409500"/>
                </a:cubicBezTo>
                <a:cubicBezTo>
                  <a:pt x="3141822" y="409500"/>
                  <a:pt x="3119996" y="387674"/>
                  <a:pt x="3119996" y="360750"/>
                </a:cubicBezTo>
                <a:cubicBezTo>
                  <a:pt x="3119996" y="333826"/>
                  <a:pt x="3141822" y="312000"/>
                  <a:pt x="3168747" y="312000"/>
                </a:cubicBezTo>
                <a:close/>
                <a:moveTo>
                  <a:pt x="2856746" y="312000"/>
                </a:moveTo>
                <a:cubicBezTo>
                  <a:pt x="2883671" y="312000"/>
                  <a:pt x="2905497" y="333826"/>
                  <a:pt x="2905497" y="360750"/>
                </a:cubicBezTo>
                <a:cubicBezTo>
                  <a:pt x="2905497" y="387674"/>
                  <a:pt x="2883671" y="409500"/>
                  <a:pt x="2856746" y="409500"/>
                </a:cubicBezTo>
                <a:cubicBezTo>
                  <a:pt x="2829822" y="409500"/>
                  <a:pt x="2807996" y="387674"/>
                  <a:pt x="2807996" y="360750"/>
                </a:cubicBezTo>
                <a:cubicBezTo>
                  <a:pt x="2807996" y="333826"/>
                  <a:pt x="2829822" y="312000"/>
                  <a:pt x="2856746" y="312000"/>
                </a:cubicBezTo>
                <a:close/>
                <a:moveTo>
                  <a:pt x="2544806" y="312000"/>
                </a:moveTo>
                <a:cubicBezTo>
                  <a:pt x="2571732" y="312000"/>
                  <a:pt x="2593556" y="333826"/>
                  <a:pt x="2593556" y="360750"/>
                </a:cubicBezTo>
                <a:cubicBezTo>
                  <a:pt x="2593556" y="387674"/>
                  <a:pt x="2571732" y="409500"/>
                  <a:pt x="2544806" y="409500"/>
                </a:cubicBezTo>
                <a:cubicBezTo>
                  <a:pt x="2517884" y="409500"/>
                  <a:pt x="2496061" y="387674"/>
                  <a:pt x="2496061" y="360750"/>
                </a:cubicBezTo>
                <a:cubicBezTo>
                  <a:pt x="2496061" y="333826"/>
                  <a:pt x="2517884" y="312000"/>
                  <a:pt x="2544806" y="312000"/>
                </a:cubicBezTo>
                <a:close/>
                <a:moveTo>
                  <a:pt x="2232809" y="312000"/>
                </a:moveTo>
                <a:cubicBezTo>
                  <a:pt x="2259729" y="312000"/>
                  <a:pt x="2281547" y="333826"/>
                  <a:pt x="2281547" y="360750"/>
                </a:cubicBezTo>
                <a:cubicBezTo>
                  <a:pt x="2281547" y="387674"/>
                  <a:pt x="2259729" y="409500"/>
                  <a:pt x="2232809" y="409500"/>
                </a:cubicBezTo>
                <a:cubicBezTo>
                  <a:pt x="2205886" y="409500"/>
                  <a:pt x="2184058" y="387674"/>
                  <a:pt x="2184058" y="360750"/>
                </a:cubicBezTo>
                <a:cubicBezTo>
                  <a:pt x="2184058" y="333826"/>
                  <a:pt x="2205886" y="312000"/>
                  <a:pt x="2232809" y="312000"/>
                </a:cubicBezTo>
                <a:close/>
                <a:moveTo>
                  <a:pt x="1920805" y="312000"/>
                </a:moveTo>
                <a:cubicBezTo>
                  <a:pt x="1947726" y="312000"/>
                  <a:pt x="1969554" y="333826"/>
                  <a:pt x="1969554" y="360750"/>
                </a:cubicBezTo>
                <a:cubicBezTo>
                  <a:pt x="1969554" y="387674"/>
                  <a:pt x="1947726" y="409500"/>
                  <a:pt x="1920805" y="409500"/>
                </a:cubicBezTo>
                <a:cubicBezTo>
                  <a:pt x="1893879" y="409500"/>
                  <a:pt x="1872053" y="387674"/>
                  <a:pt x="1872053" y="360750"/>
                </a:cubicBezTo>
                <a:cubicBezTo>
                  <a:pt x="1872053" y="333826"/>
                  <a:pt x="1893879" y="312000"/>
                  <a:pt x="1920805" y="312000"/>
                </a:cubicBezTo>
                <a:close/>
                <a:moveTo>
                  <a:pt x="1608802" y="312000"/>
                </a:moveTo>
                <a:cubicBezTo>
                  <a:pt x="1635723" y="312000"/>
                  <a:pt x="1657551" y="333826"/>
                  <a:pt x="1657551" y="360750"/>
                </a:cubicBezTo>
                <a:cubicBezTo>
                  <a:pt x="1657551" y="387674"/>
                  <a:pt x="1635723" y="409500"/>
                  <a:pt x="1608802" y="409500"/>
                </a:cubicBezTo>
                <a:cubicBezTo>
                  <a:pt x="1581877" y="409500"/>
                  <a:pt x="1560050" y="387674"/>
                  <a:pt x="1560050" y="360750"/>
                </a:cubicBezTo>
                <a:cubicBezTo>
                  <a:pt x="1560050" y="333826"/>
                  <a:pt x="1581877" y="312000"/>
                  <a:pt x="1608802" y="312000"/>
                </a:cubicBezTo>
                <a:close/>
                <a:moveTo>
                  <a:pt x="1296801" y="312000"/>
                </a:moveTo>
                <a:cubicBezTo>
                  <a:pt x="1323725" y="312000"/>
                  <a:pt x="1345549" y="333826"/>
                  <a:pt x="1345549" y="360750"/>
                </a:cubicBezTo>
                <a:cubicBezTo>
                  <a:pt x="1345549" y="387674"/>
                  <a:pt x="1323725" y="409500"/>
                  <a:pt x="1296801" y="409500"/>
                </a:cubicBezTo>
                <a:cubicBezTo>
                  <a:pt x="1269878" y="409500"/>
                  <a:pt x="1248055" y="387674"/>
                  <a:pt x="1248055" y="360750"/>
                </a:cubicBezTo>
                <a:cubicBezTo>
                  <a:pt x="1248055" y="333826"/>
                  <a:pt x="1269878" y="312000"/>
                  <a:pt x="1296801" y="312000"/>
                </a:cubicBezTo>
                <a:close/>
                <a:moveTo>
                  <a:pt x="984808" y="312000"/>
                </a:moveTo>
                <a:cubicBezTo>
                  <a:pt x="1011732" y="312000"/>
                  <a:pt x="1033558" y="333826"/>
                  <a:pt x="1033558" y="360750"/>
                </a:cubicBezTo>
                <a:cubicBezTo>
                  <a:pt x="1033558" y="387674"/>
                  <a:pt x="1011732" y="409500"/>
                  <a:pt x="984808" y="409500"/>
                </a:cubicBezTo>
                <a:cubicBezTo>
                  <a:pt x="957884" y="409500"/>
                  <a:pt x="936061" y="387674"/>
                  <a:pt x="936061" y="360750"/>
                </a:cubicBezTo>
                <a:cubicBezTo>
                  <a:pt x="936061" y="333826"/>
                  <a:pt x="957884" y="312000"/>
                  <a:pt x="984808" y="312000"/>
                </a:cubicBezTo>
                <a:close/>
                <a:moveTo>
                  <a:pt x="672818" y="312000"/>
                </a:moveTo>
                <a:cubicBezTo>
                  <a:pt x="699742" y="312000"/>
                  <a:pt x="721568" y="333826"/>
                  <a:pt x="721568" y="360750"/>
                </a:cubicBezTo>
                <a:cubicBezTo>
                  <a:pt x="721568" y="387674"/>
                  <a:pt x="699742" y="409500"/>
                  <a:pt x="672818" y="409500"/>
                </a:cubicBezTo>
                <a:cubicBezTo>
                  <a:pt x="645894" y="409500"/>
                  <a:pt x="624068" y="387674"/>
                  <a:pt x="624068" y="360750"/>
                </a:cubicBezTo>
                <a:cubicBezTo>
                  <a:pt x="624068" y="333826"/>
                  <a:pt x="645894" y="312000"/>
                  <a:pt x="672818" y="312000"/>
                </a:cubicBezTo>
                <a:close/>
                <a:moveTo>
                  <a:pt x="360800" y="312000"/>
                </a:moveTo>
                <a:cubicBezTo>
                  <a:pt x="387725" y="312000"/>
                  <a:pt x="409554" y="333826"/>
                  <a:pt x="409554" y="360750"/>
                </a:cubicBezTo>
                <a:cubicBezTo>
                  <a:pt x="409554" y="387674"/>
                  <a:pt x="387725" y="409500"/>
                  <a:pt x="360800" y="409500"/>
                </a:cubicBezTo>
                <a:cubicBezTo>
                  <a:pt x="333876" y="409500"/>
                  <a:pt x="312057" y="387674"/>
                  <a:pt x="312057" y="360750"/>
                </a:cubicBezTo>
                <a:cubicBezTo>
                  <a:pt x="312057" y="333826"/>
                  <a:pt x="333876" y="312000"/>
                  <a:pt x="360800" y="312000"/>
                </a:cubicBezTo>
                <a:close/>
                <a:moveTo>
                  <a:pt x="48800" y="312000"/>
                </a:moveTo>
                <a:cubicBezTo>
                  <a:pt x="75724" y="312000"/>
                  <a:pt x="97551" y="333826"/>
                  <a:pt x="97551" y="360750"/>
                </a:cubicBezTo>
                <a:cubicBezTo>
                  <a:pt x="97551" y="387674"/>
                  <a:pt x="75724" y="409500"/>
                  <a:pt x="48800" y="409500"/>
                </a:cubicBezTo>
                <a:cubicBezTo>
                  <a:pt x="21876" y="409500"/>
                  <a:pt x="50" y="387674"/>
                  <a:pt x="50" y="360750"/>
                </a:cubicBezTo>
                <a:cubicBezTo>
                  <a:pt x="50" y="333826"/>
                  <a:pt x="21876" y="312000"/>
                  <a:pt x="48800" y="312000"/>
                </a:cubicBezTo>
                <a:close/>
                <a:moveTo>
                  <a:pt x="9096746" y="0"/>
                </a:moveTo>
                <a:cubicBezTo>
                  <a:pt x="9123670" y="0"/>
                  <a:pt x="9145496" y="21826"/>
                  <a:pt x="9145496" y="48750"/>
                </a:cubicBezTo>
                <a:cubicBezTo>
                  <a:pt x="9145496" y="75674"/>
                  <a:pt x="9123670" y="97500"/>
                  <a:pt x="9096746" y="97500"/>
                </a:cubicBezTo>
                <a:cubicBezTo>
                  <a:pt x="9069822" y="97500"/>
                  <a:pt x="9047996" y="75674"/>
                  <a:pt x="9047996" y="48750"/>
                </a:cubicBezTo>
                <a:cubicBezTo>
                  <a:pt x="9047996" y="21826"/>
                  <a:pt x="9069822" y="0"/>
                  <a:pt x="9096746" y="0"/>
                </a:cubicBezTo>
                <a:close/>
                <a:moveTo>
                  <a:pt x="8784746" y="0"/>
                </a:moveTo>
                <a:cubicBezTo>
                  <a:pt x="8811670" y="0"/>
                  <a:pt x="8833496" y="21826"/>
                  <a:pt x="8833496" y="48750"/>
                </a:cubicBezTo>
                <a:cubicBezTo>
                  <a:pt x="8833496" y="75674"/>
                  <a:pt x="8811670" y="97500"/>
                  <a:pt x="8784746" y="97500"/>
                </a:cubicBezTo>
                <a:cubicBezTo>
                  <a:pt x="8757822" y="97500"/>
                  <a:pt x="8735996" y="75674"/>
                  <a:pt x="8735996" y="48750"/>
                </a:cubicBezTo>
                <a:cubicBezTo>
                  <a:pt x="8735996" y="21826"/>
                  <a:pt x="8757822" y="0"/>
                  <a:pt x="8784746" y="0"/>
                </a:cubicBezTo>
                <a:close/>
                <a:moveTo>
                  <a:pt x="8472746" y="0"/>
                </a:moveTo>
                <a:cubicBezTo>
                  <a:pt x="8499670" y="0"/>
                  <a:pt x="8521496" y="21826"/>
                  <a:pt x="8521496" y="48750"/>
                </a:cubicBezTo>
                <a:cubicBezTo>
                  <a:pt x="8521496" y="75674"/>
                  <a:pt x="8499670" y="97500"/>
                  <a:pt x="8472746" y="97500"/>
                </a:cubicBezTo>
                <a:cubicBezTo>
                  <a:pt x="8445822" y="97500"/>
                  <a:pt x="8423996" y="75674"/>
                  <a:pt x="8423996" y="48750"/>
                </a:cubicBezTo>
                <a:cubicBezTo>
                  <a:pt x="8423996" y="21826"/>
                  <a:pt x="8445822" y="0"/>
                  <a:pt x="8472746" y="0"/>
                </a:cubicBezTo>
                <a:close/>
                <a:moveTo>
                  <a:pt x="8160746" y="0"/>
                </a:moveTo>
                <a:cubicBezTo>
                  <a:pt x="8187670" y="0"/>
                  <a:pt x="8209496" y="21826"/>
                  <a:pt x="8209496" y="48750"/>
                </a:cubicBezTo>
                <a:cubicBezTo>
                  <a:pt x="8209496" y="75674"/>
                  <a:pt x="8187670" y="97500"/>
                  <a:pt x="8160746" y="97500"/>
                </a:cubicBezTo>
                <a:cubicBezTo>
                  <a:pt x="8133822" y="97500"/>
                  <a:pt x="8111996" y="75674"/>
                  <a:pt x="8111996" y="48750"/>
                </a:cubicBezTo>
                <a:cubicBezTo>
                  <a:pt x="8111996" y="21826"/>
                  <a:pt x="8133822" y="0"/>
                  <a:pt x="8160746" y="0"/>
                </a:cubicBezTo>
                <a:close/>
                <a:moveTo>
                  <a:pt x="7848746" y="0"/>
                </a:moveTo>
                <a:cubicBezTo>
                  <a:pt x="7875670" y="0"/>
                  <a:pt x="7897496" y="21826"/>
                  <a:pt x="7897496" y="48750"/>
                </a:cubicBezTo>
                <a:cubicBezTo>
                  <a:pt x="7897496" y="75674"/>
                  <a:pt x="7875670" y="97500"/>
                  <a:pt x="7848746" y="97500"/>
                </a:cubicBezTo>
                <a:cubicBezTo>
                  <a:pt x="7821822" y="97500"/>
                  <a:pt x="7799996" y="75674"/>
                  <a:pt x="7799996" y="48750"/>
                </a:cubicBezTo>
                <a:cubicBezTo>
                  <a:pt x="7799996" y="21826"/>
                  <a:pt x="7821822" y="0"/>
                  <a:pt x="7848746" y="0"/>
                </a:cubicBezTo>
                <a:close/>
                <a:moveTo>
                  <a:pt x="7536746" y="0"/>
                </a:moveTo>
                <a:cubicBezTo>
                  <a:pt x="7563670" y="0"/>
                  <a:pt x="7585496" y="21826"/>
                  <a:pt x="7585496" y="48750"/>
                </a:cubicBezTo>
                <a:cubicBezTo>
                  <a:pt x="7585496" y="75674"/>
                  <a:pt x="7563670" y="97500"/>
                  <a:pt x="7536746" y="97500"/>
                </a:cubicBezTo>
                <a:cubicBezTo>
                  <a:pt x="7509822" y="97500"/>
                  <a:pt x="7487996" y="75674"/>
                  <a:pt x="7487996" y="48750"/>
                </a:cubicBezTo>
                <a:cubicBezTo>
                  <a:pt x="7487996" y="21826"/>
                  <a:pt x="7509822" y="0"/>
                  <a:pt x="7536746" y="0"/>
                </a:cubicBezTo>
                <a:close/>
                <a:moveTo>
                  <a:pt x="7224746" y="0"/>
                </a:moveTo>
                <a:cubicBezTo>
                  <a:pt x="7251670" y="0"/>
                  <a:pt x="7273496" y="21826"/>
                  <a:pt x="7273496" y="48750"/>
                </a:cubicBezTo>
                <a:cubicBezTo>
                  <a:pt x="7273496" y="75674"/>
                  <a:pt x="7251670" y="97500"/>
                  <a:pt x="7224746" y="97500"/>
                </a:cubicBezTo>
                <a:cubicBezTo>
                  <a:pt x="7197822" y="97500"/>
                  <a:pt x="7175996" y="75674"/>
                  <a:pt x="7175996" y="48750"/>
                </a:cubicBezTo>
                <a:cubicBezTo>
                  <a:pt x="7175996" y="21826"/>
                  <a:pt x="7197822" y="0"/>
                  <a:pt x="7224746" y="0"/>
                </a:cubicBezTo>
                <a:close/>
                <a:moveTo>
                  <a:pt x="6912746" y="0"/>
                </a:moveTo>
                <a:cubicBezTo>
                  <a:pt x="6939670" y="0"/>
                  <a:pt x="6961496" y="21826"/>
                  <a:pt x="6961496" y="48750"/>
                </a:cubicBezTo>
                <a:cubicBezTo>
                  <a:pt x="6961496" y="75674"/>
                  <a:pt x="6939670" y="97500"/>
                  <a:pt x="6912746" y="97500"/>
                </a:cubicBezTo>
                <a:cubicBezTo>
                  <a:pt x="6885822" y="97500"/>
                  <a:pt x="6863996" y="75674"/>
                  <a:pt x="6863996" y="48750"/>
                </a:cubicBezTo>
                <a:cubicBezTo>
                  <a:pt x="6863996" y="21826"/>
                  <a:pt x="6885822" y="0"/>
                  <a:pt x="6912746" y="0"/>
                </a:cubicBezTo>
                <a:close/>
                <a:moveTo>
                  <a:pt x="6600746" y="0"/>
                </a:moveTo>
                <a:cubicBezTo>
                  <a:pt x="6627670" y="0"/>
                  <a:pt x="6649496" y="21826"/>
                  <a:pt x="6649496" y="48750"/>
                </a:cubicBezTo>
                <a:cubicBezTo>
                  <a:pt x="6649496" y="75674"/>
                  <a:pt x="6627670" y="97500"/>
                  <a:pt x="6600746" y="97500"/>
                </a:cubicBezTo>
                <a:cubicBezTo>
                  <a:pt x="6573822" y="97500"/>
                  <a:pt x="6551996" y="75674"/>
                  <a:pt x="6551996" y="48750"/>
                </a:cubicBezTo>
                <a:cubicBezTo>
                  <a:pt x="6551996" y="21826"/>
                  <a:pt x="6573822" y="0"/>
                  <a:pt x="6600746" y="0"/>
                </a:cubicBezTo>
                <a:close/>
                <a:moveTo>
                  <a:pt x="6288746" y="0"/>
                </a:moveTo>
                <a:cubicBezTo>
                  <a:pt x="6315670" y="0"/>
                  <a:pt x="6337496" y="21826"/>
                  <a:pt x="6337496" y="48750"/>
                </a:cubicBezTo>
                <a:cubicBezTo>
                  <a:pt x="6337496" y="75674"/>
                  <a:pt x="6315670" y="97500"/>
                  <a:pt x="6288746" y="97500"/>
                </a:cubicBezTo>
                <a:cubicBezTo>
                  <a:pt x="6261822" y="97500"/>
                  <a:pt x="6239996" y="75674"/>
                  <a:pt x="6239996" y="48750"/>
                </a:cubicBezTo>
                <a:cubicBezTo>
                  <a:pt x="6239996" y="21826"/>
                  <a:pt x="6261822" y="0"/>
                  <a:pt x="6288746" y="0"/>
                </a:cubicBezTo>
                <a:close/>
                <a:moveTo>
                  <a:pt x="5976746" y="0"/>
                </a:moveTo>
                <a:cubicBezTo>
                  <a:pt x="6003670" y="0"/>
                  <a:pt x="6025496" y="21826"/>
                  <a:pt x="6025496" y="48750"/>
                </a:cubicBezTo>
                <a:cubicBezTo>
                  <a:pt x="6025496" y="75674"/>
                  <a:pt x="6003670" y="97500"/>
                  <a:pt x="5976746" y="97500"/>
                </a:cubicBezTo>
                <a:cubicBezTo>
                  <a:pt x="5949822" y="97500"/>
                  <a:pt x="5927996" y="75674"/>
                  <a:pt x="5927996" y="48750"/>
                </a:cubicBezTo>
                <a:cubicBezTo>
                  <a:pt x="5927996" y="21826"/>
                  <a:pt x="5949822" y="0"/>
                  <a:pt x="5976746" y="0"/>
                </a:cubicBezTo>
                <a:close/>
                <a:moveTo>
                  <a:pt x="5664746" y="0"/>
                </a:moveTo>
                <a:cubicBezTo>
                  <a:pt x="5691670" y="0"/>
                  <a:pt x="5713496" y="21826"/>
                  <a:pt x="5713496" y="48750"/>
                </a:cubicBezTo>
                <a:cubicBezTo>
                  <a:pt x="5713496" y="75674"/>
                  <a:pt x="5691670" y="97500"/>
                  <a:pt x="5664746" y="97500"/>
                </a:cubicBezTo>
                <a:cubicBezTo>
                  <a:pt x="5637822" y="97500"/>
                  <a:pt x="5615996" y="75674"/>
                  <a:pt x="5615996" y="48750"/>
                </a:cubicBezTo>
                <a:cubicBezTo>
                  <a:pt x="5615996" y="21826"/>
                  <a:pt x="5637822" y="0"/>
                  <a:pt x="5664746" y="0"/>
                </a:cubicBezTo>
                <a:close/>
                <a:moveTo>
                  <a:pt x="5352746" y="0"/>
                </a:moveTo>
                <a:cubicBezTo>
                  <a:pt x="5379670" y="0"/>
                  <a:pt x="5401496" y="21826"/>
                  <a:pt x="5401496" y="48750"/>
                </a:cubicBezTo>
                <a:cubicBezTo>
                  <a:pt x="5401496" y="75674"/>
                  <a:pt x="5379670" y="97500"/>
                  <a:pt x="5352746" y="97500"/>
                </a:cubicBezTo>
                <a:cubicBezTo>
                  <a:pt x="5325822" y="97500"/>
                  <a:pt x="5303996" y="75674"/>
                  <a:pt x="5303996" y="48750"/>
                </a:cubicBezTo>
                <a:cubicBezTo>
                  <a:pt x="5303996" y="21826"/>
                  <a:pt x="5325822" y="0"/>
                  <a:pt x="5352746" y="0"/>
                </a:cubicBezTo>
                <a:close/>
                <a:moveTo>
                  <a:pt x="5040746" y="0"/>
                </a:moveTo>
                <a:cubicBezTo>
                  <a:pt x="5067670" y="0"/>
                  <a:pt x="5089496" y="21826"/>
                  <a:pt x="5089496" y="48750"/>
                </a:cubicBezTo>
                <a:cubicBezTo>
                  <a:pt x="5089496" y="75674"/>
                  <a:pt x="5067670" y="97500"/>
                  <a:pt x="5040746" y="97500"/>
                </a:cubicBezTo>
                <a:cubicBezTo>
                  <a:pt x="5013822" y="97500"/>
                  <a:pt x="4991996" y="75674"/>
                  <a:pt x="4991996" y="48750"/>
                </a:cubicBezTo>
                <a:cubicBezTo>
                  <a:pt x="4991996" y="21826"/>
                  <a:pt x="5013822" y="0"/>
                  <a:pt x="5040746" y="0"/>
                </a:cubicBezTo>
                <a:close/>
                <a:moveTo>
                  <a:pt x="4728746" y="0"/>
                </a:moveTo>
                <a:cubicBezTo>
                  <a:pt x="4755670" y="0"/>
                  <a:pt x="4777496" y="21826"/>
                  <a:pt x="4777496" y="48750"/>
                </a:cubicBezTo>
                <a:cubicBezTo>
                  <a:pt x="4777496" y="75674"/>
                  <a:pt x="4755670" y="97500"/>
                  <a:pt x="4728746" y="97500"/>
                </a:cubicBezTo>
                <a:cubicBezTo>
                  <a:pt x="4701822" y="97500"/>
                  <a:pt x="4679996" y="75674"/>
                  <a:pt x="4679996" y="48750"/>
                </a:cubicBezTo>
                <a:cubicBezTo>
                  <a:pt x="4679996" y="21826"/>
                  <a:pt x="4701822" y="0"/>
                  <a:pt x="4728746" y="0"/>
                </a:cubicBezTo>
                <a:close/>
                <a:moveTo>
                  <a:pt x="4416746" y="0"/>
                </a:moveTo>
                <a:cubicBezTo>
                  <a:pt x="4443670" y="0"/>
                  <a:pt x="4465496" y="21826"/>
                  <a:pt x="4465496" y="48750"/>
                </a:cubicBezTo>
                <a:cubicBezTo>
                  <a:pt x="4465496" y="75674"/>
                  <a:pt x="4443670" y="97500"/>
                  <a:pt x="4416746" y="97500"/>
                </a:cubicBezTo>
                <a:cubicBezTo>
                  <a:pt x="4389822" y="97500"/>
                  <a:pt x="4367996" y="75674"/>
                  <a:pt x="4367996" y="48750"/>
                </a:cubicBezTo>
                <a:cubicBezTo>
                  <a:pt x="4367996" y="21826"/>
                  <a:pt x="4389822" y="0"/>
                  <a:pt x="4416746" y="0"/>
                </a:cubicBezTo>
                <a:close/>
                <a:moveTo>
                  <a:pt x="4104746" y="0"/>
                </a:moveTo>
                <a:cubicBezTo>
                  <a:pt x="4131670" y="0"/>
                  <a:pt x="4153496" y="21826"/>
                  <a:pt x="4153496" y="48750"/>
                </a:cubicBezTo>
                <a:cubicBezTo>
                  <a:pt x="4153496" y="75674"/>
                  <a:pt x="4131670" y="97500"/>
                  <a:pt x="4104746" y="97500"/>
                </a:cubicBezTo>
                <a:cubicBezTo>
                  <a:pt x="4077822" y="97500"/>
                  <a:pt x="4055996" y="75674"/>
                  <a:pt x="4055996" y="48750"/>
                </a:cubicBezTo>
                <a:cubicBezTo>
                  <a:pt x="4055996" y="21826"/>
                  <a:pt x="4077822" y="0"/>
                  <a:pt x="4104746" y="0"/>
                </a:cubicBezTo>
                <a:close/>
                <a:moveTo>
                  <a:pt x="3792746" y="0"/>
                </a:moveTo>
                <a:cubicBezTo>
                  <a:pt x="3819670" y="0"/>
                  <a:pt x="3841496" y="21826"/>
                  <a:pt x="3841496" y="48750"/>
                </a:cubicBezTo>
                <a:cubicBezTo>
                  <a:pt x="3841496" y="75674"/>
                  <a:pt x="3819670" y="97500"/>
                  <a:pt x="3792746" y="97500"/>
                </a:cubicBezTo>
                <a:cubicBezTo>
                  <a:pt x="3765822" y="97500"/>
                  <a:pt x="3743996" y="75674"/>
                  <a:pt x="3743996" y="48750"/>
                </a:cubicBezTo>
                <a:cubicBezTo>
                  <a:pt x="3743996" y="21826"/>
                  <a:pt x="3765822" y="0"/>
                  <a:pt x="3792746" y="0"/>
                </a:cubicBezTo>
                <a:close/>
                <a:moveTo>
                  <a:pt x="3480746" y="0"/>
                </a:moveTo>
                <a:cubicBezTo>
                  <a:pt x="3507670" y="0"/>
                  <a:pt x="3529496" y="21826"/>
                  <a:pt x="3529496" y="48750"/>
                </a:cubicBezTo>
                <a:cubicBezTo>
                  <a:pt x="3529496" y="75674"/>
                  <a:pt x="3507670" y="97500"/>
                  <a:pt x="3480746" y="97500"/>
                </a:cubicBezTo>
                <a:cubicBezTo>
                  <a:pt x="3453822" y="97500"/>
                  <a:pt x="3431996" y="75674"/>
                  <a:pt x="3431996" y="48750"/>
                </a:cubicBezTo>
                <a:cubicBezTo>
                  <a:pt x="3431996" y="21826"/>
                  <a:pt x="3453822" y="0"/>
                  <a:pt x="3480746" y="0"/>
                </a:cubicBezTo>
                <a:close/>
                <a:moveTo>
                  <a:pt x="3168747" y="0"/>
                </a:moveTo>
                <a:cubicBezTo>
                  <a:pt x="3195671" y="0"/>
                  <a:pt x="3217497" y="21826"/>
                  <a:pt x="3217497" y="48750"/>
                </a:cubicBezTo>
                <a:cubicBezTo>
                  <a:pt x="3217497" y="75674"/>
                  <a:pt x="3195671" y="97500"/>
                  <a:pt x="3168747" y="97500"/>
                </a:cubicBezTo>
                <a:cubicBezTo>
                  <a:pt x="3141822" y="97500"/>
                  <a:pt x="3119996" y="75674"/>
                  <a:pt x="3119996" y="48750"/>
                </a:cubicBezTo>
                <a:cubicBezTo>
                  <a:pt x="3119996" y="21826"/>
                  <a:pt x="3141822" y="0"/>
                  <a:pt x="3168747" y="0"/>
                </a:cubicBezTo>
                <a:close/>
                <a:moveTo>
                  <a:pt x="2856746" y="0"/>
                </a:moveTo>
                <a:cubicBezTo>
                  <a:pt x="2883671" y="0"/>
                  <a:pt x="2905497" y="21826"/>
                  <a:pt x="2905497" y="48750"/>
                </a:cubicBezTo>
                <a:cubicBezTo>
                  <a:pt x="2905497" y="75674"/>
                  <a:pt x="2883671" y="97500"/>
                  <a:pt x="2856746" y="97500"/>
                </a:cubicBezTo>
                <a:cubicBezTo>
                  <a:pt x="2829822" y="97500"/>
                  <a:pt x="2807996" y="75674"/>
                  <a:pt x="2807996" y="48750"/>
                </a:cubicBezTo>
                <a:cubicBezTo>
                  <a:pt x="2807996" y="21826"/>
                  <a:pt x="2829822" y="0"/>
                  <a:pt x="2856746" y="0"/>
                </a:cubicBezTo>
                <a:close/>
                <a:moveTo>
                  <a:pt x="2544811" y="0"/>
                </a:moveTo>
                <a:cubicBezTo>
                  <a:pt x="2571737" y="0"/>
                  <a:pt x="2593561" y="21826"/>
                  <a:pt x="2593561" y="48750"/>
                </a:cubicBezTo>
                <a:cubicBezTo>
                  <a:pt x="2593561" y="75674"/>
                  <a:pt x="2571737" y="97500"/>
                  <a:pt x="2544811" y="97500"/>
                </a:cubicBezTo>
                <a:cubicBezTo>
                  <a:pt x="2517890" y="97500"/>
                  <a:pt x="2496067" y="75674"/>
                  <a:pt x="2496067" y="48750"/>
                </a:cubicBezTo>
                <a:cubicBezTo>
                  <a:pt x="2496067" y="21826"/>
                  <a:pt x="2517890" y="0"/>
                  <a:pt x="2544811" y="0"/>
                </a:cubicBezTo>
                <a:close/>
                <a:moveTo>
                  <a:pt x="2232812" y="0"/>
                </a:moveTo>
                <a:cubicBezTo>
                  <a:pt x="2259735" y="0"/>
                  <a:pt x="2281552" y="21826"/>
                  <a:pt x="2281552" y="48750"/>
                </a:cubicBezTo>
                <a:cubicBezTo>
                  <a:pt x="2281552" y="75674"/>
                  <a:pt x="2259735" y="97500"/>
                  <a:pt x="2232812" y="97500"/>
                </a:cubicBezTo>
                <a:cubicBezTo>
                  <a:pt x="2205890" y="97500"/>
                  <a:pt x="2184064" y="75674"/>
                  <a:pt x="2184064" y="48750"/>
                </a:cubicBezTo>
                <a:cubicBezTo>
                  <a:pt x="2184064" y="21826"/>
                  <a:pt x="2205890" y="0"/>
                  <a:pt x="2232812" y="0"/>
                </a:cubicBezTo>
                <a:close/>
                <a:moveTo>
                  <a:pt x="1920809" y="0"/>
                </a:moveTo>
                <a:cubicBezTo>
                  <a:pt x="1947731" y="0"/>
                  <a:pt x="1969559" y="21826"/>
                  <a:pt x="1969559" y="48750"/>
                </a:cubicBezTo>
                <a:cubicBezTo>
                  <a:pt x="1969559" y="75674"/>
                  <a:pt x="1947731" y="97500"/>
                  <a:pt x="1920809" y="97500"/>
                </a:cubicBezTo>
                <a:cubicBezTo>
                  <a:pt x="1893884" y="97500"/>
                  <a:pt x="1872058" y="75674"/>
                  <a:pt x="1872058" y="48750"/>
                </a:cubicBezTo>
                <a:cubicBezTo>
                  <a:pt x="1872058" y="21826"/>
                  <a:pt x="1893884" y="0"/>
                  <a:pt x="1920809" y="0"/>
                </a:cubicBezTo>
                <a:close/>
                <a:moveTo>
                  <a:pt x="1608808" y="0"/>
                </a:moveTo>
                <a:cubicBezTo>
                  <a:pt x="1635729" y="0"/>
                  <a:pt x="1657556" y="21826"/>
                  <a:pt x="1657556" y="48750"/>
                </a:cubicBezTo>
                <a:cubicBezTo>
                  <a:pt x="1657556" y="75674"/>
                  <a:pt x="1635729" y="97500"/>
                  <a:pt x="1608808" y="97500"/>
                </a:cubicBezTo>
                <a:cubicBezTo>
                  <a:pt x="1581882" y="97500"/>
                  <a:pt x="1560056" y="75674"/>
                  <a:pt x="1560056" y="48750"/>
                </a:cubicBezTo>
                <a:cubicBezTo>
                  <a:pt x="1560056" y="21826"/>
                  <a:pt x="1581882" y="0"/>
                  <a:pt x="1608808" y="0"/>
                </a:cubicBezTo>
                <a:close/>
                <a:moveTo>
                  <a:pt x="1296806" y="0"/>
                </a:moveTo>
                <a:cubicBezTo>
                  <a:pt x="1323729" y="0"/>
                  <a:pt x="1345554" y="21826"/>
                  <a:pt x="1345554" y="48750"/>
                </a:cubicBezTo>
                <a:cubicBezTo>
                  <a:pt x="1345554" y="75674"/>
                  <a:pt x="1323729" y="97500"/>
                  <a:pt x="1296806" y="97500"/>
                </a:cubicBezTo>
                <a:cubicBezTo>
                  <a:pt x="1269881" y="97500"/>
                  <a:pt x="1248061" y="75674"/>
                  <a:pt x="1248061" y="48750"/>
                </a:cubicBezTo>
                <a:cubicBezTo>
                  <a:pt x="1248061" y="21826"/>
                  <a:pt x="1269881" y="0"/>
                  <a:pt x="1296806" y="0"/>
                </a:cubicBezTo>
                <a:close/>
                <a:moveTo>
                  <a:pt x="984813" y="0"/>
                </a:moveTo>
                <a:cubicBezTo>
                  <a:pt x="1011736" y="0"/>
                  <a:pt x="1033563" y="21826"/>
                  <a:pt x="1033563" y="48750"/>
                </a:cubicBezTo>
                <a:cubicBezTo>
                  <a:pt x="1033563" y="75674"/>
                  <a:pt x="1011736" y="97500"/>
                  <a:pt x="984813" y="97500"/>
                </a:cubicBezTo>
                <a:cubicBezTo>
                  <a:pt x="957890" y="97500"/>
                  <a:pt x="936066" y="75674"/>
                  <a:pt x="936066" y="48750"/>
                </a:cubicBezTo>
                <a:cubicBezTo>
                  <a:pt x="936066" y="21826"/>
                  <a:pt x="957890" y="0"/>
                  <a:pt x="984813" y="0"/>
                </a:cubicBezTo>
                <a:close/>
                <a:moveTo>
                  <a:pt x="672825" y="0"/>
                </a:moveTo>
                <a:cubicBezTo>
                  <a:pt x="699748" y="0"/>
                  <a:pt x="721574" y="21826"/>
                  <a:pt x="721574" y="48750"/>
                </a:cubicBezTo>
                <a:cubicBezTo>
                  <a:pt x="721574" y="75674"/>
                  <a:pt x="699748" y="97500"/>
                  <a:pt x="672825" y="97500"/>
                </a:cubicBezTo>
                <a:cubicBezTo>
                  <a:pt x="645900" y="97500"/>
                  <a:pt x="624074" y="75674"/>
                  <a:pt x="624074" y="48750"/>
                </a:cubicBezTo>
                <a:cubicBezTo>
                  <a:pt x="624074" y="21826"/>
                  <a:pt x="645900" y="0"/>
                  <a:pt x="672825" y="0"/>
                </a:cubicBezTo>
                <a:close/>
                <a:moveTo>
                  <a:pt x="360805" y="0"/>
                </a:moveTo>
                <a:cubicBezTo>
                  <a:pt x="387729" y="0"/>
                  <a:pt x="409558" y="21826"/>
                  <a:pt x="409558" y="48750"/>
                </a:cubicBezTo>
                <a:cubicBezTo>
                  <a:pt x="409558" y="75674"/>
                  <a:pt x="387729" y="97500"/>
                  <a:pt x="360805" y="97500"/>
                </a:cubicBezTo>
                <a:cubicBezTo>
                  <a:pt x="333881" y="97500"/>
                  <a:pt x="312062" y="75674"/>
                  <a:pt x="312062" y="48750"/>
                </a:cubicBezTo>
                <a:cubicBezTo>
                  <a:pt x="312062" y="21826"/>
                  <a:pt x="333881" y="0"/>
                  <a:pt x="360805" y="0"/>
                </a:cubicBezTo>
                <a:close/>
                <a:moveTo>
                  <a:pt x="48805" y="0"/>
                </a:moveTo>
                <a:cubicBezTo>
                  <a:pt x="75729" y="0"/>
                  <a:pt x="97555" y="21826"/>
                  <a:pt x="97555" y="48750"/>
                </a:cubicBezTo>
                <a:cubicBezTo>
                  <a:pt x="97555" y="75674"/>
                  <a:pt x="75729" y="97500"/>
                  <a:pt x="48805" y="97500"/>
                </a:cubicBezTo>
                <a:cubicBezTo>
                  <a:pt x="21881" y="97500"/>
                  <a:pt x="55" y="75674"/>
                  <a:pt x="55" y="48750"/>
                </a:cubicBezTo>
                <a:cubicBezTo>
                  <a:pt x="55" y="21826"/>
                  <a:pt x="21881" y="0"/>
                  <a:pt x="4880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257086" y="227163"/>
            <a:ext cx="544310" cy="544310"/>
          </a:xfrm>
          <a:prstGeom prst="donut">
            <a:avLst>
              <a:gd name="adj" fmla="val 16765"/>
            </a:avLst>
          </a:prstGeom>
          <a:solidFill>
            <a:schemeClr val="accent1">
              <a:lumMod val="60000"/>
              <a:lumOff val="4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1386759" y="6085090"/>
            <a:ext cx="544310" cy="544310"/>
          </a:xfrm>
          <a:prstGeom prst="donut">
            <a:avLst>
              <a:gd name="adj" fmla="val 16765"/>
            </a:avLst>
          </a:prstGeom>
          <a:solidFill>
            <a:schemeClr val="accent1">
              <a:lumMod val="60000"/>
              <a:lumOff val="4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5400000">
            <a:off x="10567776" y="1776683"/>
            <a:ext cx="2325215" cy="349594"/>
          </a:xfrm>
          <a:custGeom>
            <a:avLst/>
            <a:gdLst>
              <a:gd name="connsiteX0" fmla="*/ 1975621 w 2325215"/>
              <a:gd name="connsiteY0" fmla="*/ 349594 h 349594"/>
              <a:gd name="connsiteX1" fmla="*/ 2150418 w 2325215"/>
              <a:gd name="connsiteY1" fmla="*/ 174797 h 349594"/>
              <a:gd name="connsiteX2" fmla="*/ 1975621 w 2325215"/>
              <a:gd name="connsiteY2" fmla="*/ 0 h 349594"/>
              <a:gd name="connsiteX3" fmla="*/ 2150418 w 2325215"/>
              <a:gd name="connsiteY3" fmla="*/ 0 h 349594"/>
              <a:gd name="connsiteX4" fmla="*/ 2325215 w 2325215"/>
              <a:gd name="connsiteY4" fmla="*/ 174797 h 349594"/>
              <a:gd name="connsiteX5" fmla="*/ 2150418 w 2325215"/>
              <a:gd name="connsiteY5" fmla="*/ 349594 h 349594"/>
              <a:gd name="connsiteX6" fmla="*/ 1580496 w 2325215"/>
              <a:gd name="connsiteY6" fmla="*/ 349594 h 349594"/>
              <a:gd name="connsiteX7" fmla="*/ 1755293 w 2325215"/>
              <a:gd name="connsiteY7" fmla="*/ 174797 h 349594"/>
              <a:gd name="connsiteX8" fmla="*/ 1580496 w 2325215"/>
              <a:gd name="connsiteY8" fmla="*/ 0 h 349594"/>
              <a:gd name="connsiteX9" fmla="*/ 1755293 w 2325215"/>
              <a:gd name="connsiteY9" fmla="*/ 0 h 349594"/>
              <a:gd name="connsiteX10" fmla="*/ 1930090 w 2325215"/>
              <a:gd name="connsiteY10" fmla="*/ 174797 h 349594"/>
              <a:gd name="connsiteX11" fmla="*/ 1755293 w 2325215"/>
              <a:gd name="connsiteY11" fmla="*/ 349594 h 349594"/>
              <a:gd name="connsiteX12" fmla="*/ 1185372 w 2325215"/>
              <a:gd name="connsiteY12" fmla="*/ 349594 h 349594"/>
              <a:gd name="connsiteX13" fmla="*/ 1360169 w 2325215"/>
              <a:gd name="connsiteY13" fmla="*/ 174797 h 349594"/>
              <a:gd name="connsiteX14" fmla="*/ 1185372 w 2325215"/>
              <a:gd name="connsiteY14" fmla="*/ 0 h 349594"/>
              <a:gd name="connsiteX15" fmla="*/ 1360169 w 2325215"/>
              <a:gd name="connsiteY15" fmla="*/ 0 h 349594"/>
              <a:gd name="connsiteX16" fmla="*/ 1534966 w 2325215"/>
              <a:gd name="connsiteY16" fmla="*/ 174797 h 349594"/>
              <a:gd name="connsiteX17" fmla="*/ 1360169 w 2325215"/>
              <a:gd name="connsiteY17" fmla="*/ 349594 h 349594"/>
              <a:gd name="connsiteX18" fmla="*/ 790248 w 2325215"/>
              <a:gd name="connsiteY18" fmla="*/ 349594 h 349594"/>
              <a:gd name="connsiteX19" fmla="*/ 965045 w 2325215"/>
              <a:gd name="connsiteY19" fmla="*/ 174797 h 349594"/>
              <a:gd name="connsiteX20" fmla="*/ 790248 w 2325215"/>
              <a:gd name="connsiteY20" fmla="*/ 0 h 349594"/>
              <a:gd name="connsiteX21" fmla="*/ 965045 w 2325215"/>
              <a:gd name="connsiteY21" fmla="*/ 0 h 349594"/>
              <a:gd name="connsiteX22" fmla="*/ 1139842 w 2325215"/>
              <a:gd name="connsiteY22" fmla="*/ 174797 h 349594"/>
              <a:gd name="connsiteX23" fmla="*/ 965045 w 2325215"/>
              <a:gd name="connsiteY23" fmla="*/ 349594 h 349594"/>
              <a:gd name="connsiteX24" fmla="*/ 395124 w 2325215"/>
              <a:gd name="connsiteY24" fmla="*/ 349594 h 349594"/>
              <a:gd name="connsiteX25" fmla="*/ 569921 w 2325215"/>
              <a:gd name="connsiteY25" fmla="*/ 174797 h 349594"/>
              <a:gd name="connsiteX26" fmla="*/ 395124 w 2325215"/>
              <a:gd name="connsiteY26" fmla="*/ 0 h 349594"/>
              <a:gd name="connsiteX27" fmla="*/ 569921 w 2325215"/>
              <a:gd name="connsiteY27" fmla="*/ 0 h 349594"/>
              <a:gd name="connsiteX28" fmla="*/ 744718 w 2325215"/>
              <a:gd name="connsiteY28" fmla="*/ 174797 h 349594"/>
              <a:gd name="connsiteX29" fmla="*/ 569921 w 2325215"/>
              <a:gd name="connsiteY29" fmla="*/ 349594 h 349594"/>
              <a:gd name="connsiteX30" fmla="*/ 0 w 2325215"/>
              <a:gd name="connsiteY30" fmla="*/ 349594 h 349594"/>
              <a:gd name="connsiteX31" fmla="*/ 174797 w 2325215"/>
              <a:gd name="connsiteY31" fmla="*/ 174797 h 349594"/>
              <a:gd name="connsiteX32" fmla="*/ 0 w 2325215"/>
              <a:gd name="connsiteY32" fmla="*/ 0 h 349594"/>
              <a:gd name="connsiteX33" fmla="*/ 174797 w 2325215"/>
              <a:gd name="connsiteY33" fmla="*/ 0 h 349594"/>
              <a:gd name="connsiteX34" fmla="*/ 349594 w 2325215"/>
              <a:gd name="connsiteY34" fmla="*/ 174797 h 349594"/>
              <a:gd name="connsiteX35" fmla="*/ 174797 w 2325215"/>
              <a:gd name="connsiteY35" fmla="*/ 349594 h 349594"/>
            </a:gdLst>
            <a:ahLst/>
            <a:cxnLst/>
            <a:rect l="l" t="t" r="r" b="b"/>
            <a:pathLst>
              <a:path w="2325215" h="349594">
                <a:moveTo>
                  <a:pt x="1975621" y="349594"/>
                </a:moveTo>
                <a:lnTo>
                  <a:pt x="2150418" y="174797"/>
                </a:lnTo>
                <a:lnTo>
                  <a:pt x="1975621" y="0"/>
                </a:lnTo>
                <a:lnTo>
                  <a:pt x="2150418" y="0"/>
                </a:lnTo>
                <a:lnTo>
                  <a:pt x="2325215" y="174797"/>
                </a:lnTo>
                <a:lnTo>
                  <a:pt x="2150418" y="349594"/>
                </a:lnTo>
                <a:close/>
                <a:moveTo>
                  <a:pt x="1580496" y="349594"/>
                </a:moveTo>
                <a:lnTo>
                  <a:pt x="1755293" y="174797"/>
                </a:lnTo>
                <a:lnTo>
                  <a:pt x="1580496" y="0"/>
                </a:lnTo>
                <a:lnTo>
                  <a:pt x="1755293" y="0"/>
                </a:lnTo>
                <a:lnTo>
                  <a:pt x="1930090" y="174797"/>
                </a:lnTo>
                <a:lnTo>
                  <a:pt x="1755293" y="349594"/>
                </a:lnTo>
                <a:close/>
                <a:moveTo>
                  <a:pt x="1185372" y="349594"/>
                </a:moveTo>
                <a:lnTo>
                  <a:pt x="1360169" y="174797"/>
                </a:lnTo>
                <a:lnTo>
                  <a:pt x="1185372" y="0"/>
                </a:lnTo>
                <a:lnTo>
                  <a:pt x="1360169" y="0"/>
                </a:lnTo>
                <a:lnTo>
                  <a:pt x="1534966" y="174797"/>
                </a:lnTo>
                <a:lnTo>
                  <a:pt x="1360169" y="349594"/>
                </a:lnTo>
                <a:close/>
                <a:moveTo>
                  <a:pt x="790248" y="349594"/>
                </a:moveTo>
                <a:lnTo>
                  <a:pt x="965045" y="174797"/>
                </a:lnTo>
                <a:lnTo>
                  <a:pt x="790248" y="0"/>
                </a:lnTo>
                <a:lnTo>
                  <a:pt x="965045" y="0"/>
                </a:lnTo>
                <a:lnTo>
                  <a:pt x="1139842" y="174797"/>
                </a:lnTo>
                <a:lnTo>
                  <a:pt x="965045" y="349594"/>
                </a:lnTo>
                <a:close/>
                <a:moveTo>
                  <a:pt x="395124" y="349594"/>
                </a:moveTo>
                <a:lnTo>
                  <a:pt x="569921" y="174797"/>
                </a:lnTo>
                <a:lnTo>
                  <a:pt x="395124" y="0"/>
                </a:lnTo>
                <a:lnTo>
                  <a:pt x="569921" y="0"/>
                </a:lnTo>
                <a:lnTo>
                  <a:pt x="744718" y="174797"/>
                </a:lnTo>
                <a:lnTo>
                  <a:pt x="569921" y="349594"/>
                </a:lnTo>
                <a:close/>
                <a:moveTo>
                  <a:pt x="0" y="349594"/>
                </a:moveTo>
                <a:lnTo>
                  <a:pt x="174797" y="174797"/>
                </a:lnTo>
                <a:lnTo>
                  <a:pt x="0" y="0"/>
                </a:lnTo>
                <a:lnTo>
                  <a:pt x="174797" y="0"/>
                </a:lnTo>
                <a:lnTo>
                  <a:pt x="349594" y="174797"/>
                </a:lnTo>
                <a:lnTo>
                  <a:pt x="174797" y="3495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8813781" y="5857507"/>
            <a:ext cx="2684397" cy="228571"/>
          </a:xfrm>
          <a:custGeom>
            <a:avLst/>
            <a:gdLst>
              <a:gd name="connsiteX0" fmla="*/ 170960 w 2684397"/>
              <a:gd name="connsiteY0" fmla="*/ 0 h 228571"/>
              <a:gd name="connsiteX1" fmla="*/ 2684397 w 2684397"/>
              <a:gd name="connsiteY1" fmla="*/ 0 h 228571"/>
              <a:gd name="connsiteX2" fmla="*/ 2684397 w 2684397"/>
              <a:gd name="connsiteY2" fmla="*/ 228571 h 228571"/>
              <a:gd name="connsiteX3" fmla="*/ 0 w 2684397"/>
              <a:gd name="connsiteY3" fmla="*/ 228571 h 228571"/>
            </a:gdLst>
            <a:ahLst/>
            <a:cxnLst/>
            <a:rect l="l" t="t" r="r" b="b"/>
            <a:pathLst>
              <a:path w="2684397" h="228571">
                <a:moveTo>
                  <a:pt x="170960" y="0"/>
                </a:moveTo>
                <a:lnTo>
                  <a:pt x="2684397" y="0"/>
                </a:lnTo>
                <a:lnTo>
                  <a:pt x="2684397" y="228571"/>
                </a:lnTo>
                <a:lnTo>
                  <a:pt x="0" y="2285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4294798" y="1777293"/>
            <a:ext cx="2746994" cy="9724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6000">
                <a:ln w="12700">
                  <a:noFill/>
                </a:ln>
                <a:solidFill>
                  <a:srgbClr val="67A2FE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PART-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2135386" y="2706000"/>
            <a:ext cx="7921228" cy="22474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6000">
                <a:ln w="12700">
                  <a:noFill/>
                </a:ln>
                <a:solidFill>
                  <a:srgbClr val="0265FC">
                    <a:alpha val="100000"/>
                  </a:srgbClr>
                </a:solidFill>
                <a:latin typeface="OPPOSans H"/>
                <a:ea typeface="OPPOSans H"/>
                <a:cs typeface="OPPOSans H"/>
                <a:sym typeface="+mn-ea"/>
              </a:rPr>
              <a:t>文件共享和保护手段</a:t>
            </a:r>
            <a:endParaRPr kumimoji="1"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2678789" y="5099131"/>
            <a:ext cx="3063833" cy="51162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16200000" flipV="1">
            <a:off x="-708401" y="4758061"/>
            <a:ext cx="2325215" cy="349594"/>
          </a:xfrm>
          <a:custGeom>
            <a:avLst/>
            <a:gdLst>
              <a:gd name="connsiteX0" fmla="*/ 349594 w 2325215"/>
              <a:gd name="connsiteY0" fmla="*/ 174797 h 349594"/>
              <a:gd name="connsiteX1" fmla="*/ 174797 w 2325215"/>
              <a:gd name="connsiteY1" fmla="*/ 0 h 349594"/>
              <a:gd name="connsiteX2" fmla="*/ 0 w 2325215"/>
              <a:gd name="connsiteY2" fmla="*/ 0 h 349594"/>
              <a:gd name="connsiteX3" fmla="*/ 174797 w 2325215"/>
              <a:gd name="connsiteY3" fmla="*/ 174797 h 349594"/>
              <a:gd name="connsiteX4" fmla="*/ 0 w 2325215"/>
              <a:gd name="connsiteY4" fmla="*/ 349594 h 349594"/>
              <a:gd name="connsiteX5" fmla="*/ 174797 w 2325215"/>
              <a:gd name="connsiteY5" fmla="*/ 349594 h 349594"/>
              <a:gd name="connsiteX6" fmla="*/ 744718 w 2325215"/>
              <a:gd name="connsiteY6" fmla="*/ 174797 h 349594"/>
              <a:gd name="connsiteX7" fmla="*/ 569921 w 2325215"/>
              <a:gd name="connsiteY7" fmla="*/ 0 h 349594"/>
              <a:gd name="connsiteX8" fmla="*/ 395124 w 2325215"/>
              <a:gd name="connsiteY8" fmla="*/ 0 h 349594"/>
              <a:gd name="connsiteX9" fmla="*/ 569921 w 2325215"/>
              <a:gd name="connsiteY9" fmla="*/ 174797 h 349594"/>
              <a:gd name="connsiteX10" fmla="*/ 395124 w 2325215"/>
              <a:gd name="connsiteY10" fmla="*/ 349594 h 349594"/>
              <a:gd name="connsiteX11" fmla="*/ 569921 w 2325215"/>
              <a:gd name="connsiteY11" fmla="*/ 349594 h 349594"/>
              <a:gd name="connsiteX12" fmla="*/ 1139842 w 2325215"/>
              <a:gd name="connsiteY12" fmla="*/ 174797 h 349594"/>
              <a:gd name="connsiteX13" fmla="*/ 965045 w 2325215"/>
              <a:gd name="connsiteY13" fmla="*/ 0 h 349594"/>
              <a:gd name="connsiteX14" fmla="*/ 790248 w 2325215"/>
              <a:gd name="connsiteY14" fmla="*/ 0 h 349594"/>
              <a:gd name="connsiteX15" fmla="*/ 965045 w 2325215"/>
              <a:gd name="connsiteY15" fmla="*/ 174797 h 349594"/>
              <a:gd name="connsiteX16" fmla="*/ 790248 w 2325215"/>
              <a:gd name="connsiteY16" fmla="*/ 349594 h 349594"/>
              <a:gd name="connsiteX17" fmla="*/ 965045 w 2325215"/>
              <a:gd name="connsiteY17" fmla="*/ 349594 h 349594"/>
              <a:gd name="connsiteX18" fmla="*/ 1534966 w 2325215"/>
              <a:gd name="connsiteY18" fmla="*/ 174797 h 349594"/>
              <a:gd name="connsiteX19" fmla="*/ 1360169 w 2325215"/>
              <a:gd name="connsiteY19" fmla="*/ 0 h 349594"/>
              <a:gd name="connsiteX20" fmla="*/ 1185372 w 2325215"/>
              <a:gd name="connsiteY20" fmla="*/ 0 h 349594"/>
              <a:gd name="connsiteX21" fmla="*/ 1360169 w 2325215"/>
              <a:gd name="connsiteY21" fmla="*/ 174797 h 349594"/>
              <a:gd name="connsiteX22" fmla="*/ 1185372 w 2325215"/>
              <a:gd name="connsiteY22" fmla="*/ 349594 h 349594"/>
              <a:gd name="connsiteX23" fmla="*/ 1360169 w 2325215"/>
              <a:gd name="connsiteY23" fmla="*/ 349594 h 349594"/>
              <a:gd name="connsiteX24" fmla="*/ 1930090 w 2325215"/>
              <a:gd name="connsiteY24" fmla="*/ 174797 h 349594"/>
              <a:gd name="connsiteX25" fmla="*/ 1755293 w 2325215"/>
              <a:gd name="connsiteY25" fmla="*/ 0 h 349594"/>
              <a:gd name="connsiteX26" fmla="*/ 1580496 w 2325215"/>
              <a:gd name="connsiteY26" fmla="*/ 0 h 349594"/>
              <a:gd name="connsiteX27" fmla="*/ 1755293 w 2325215"/>
              <a:gd name="connsiteY27" fmla="*/ 174797 h 349594"/>
              <a:gd name="connsiteX28" fmla="*/ 1580496 w 2325215"/>
              <a:gd name="connsiteY28" fmla="*/ 349594 h 349594"/>
              <a:gd name="connsiteX29" fmla="*/ 1755293 w 2325215"/>
              <a:gd name="connsiteY29" fmla="*/ 349594 h 349594"/>
              <a:gd name="connsiteX30" fmla="*/ 2325215 w 2325215"/>
              <a:gd name="connsiteY30" fmla="*/ 174797 h 349594"/>
              <a:gd name="connsiteX31" fmla="*/ 2150418 w 2325215"/>
              <a:gd name="connsiteY31" fmla="*/ 0 h 349594"/>
              <a:gd name="connsiteX32" fmla="*/ 1975621 w 2325215"/>
              <a:gd name="connsiteY32" fmla="*/ 0 h 349594"/>
              <a:gd name="connsiteX33" fmla="*/ 2150418 w 2325215"/>
              <a:gd name="connsiteY33" fmla="*/ 174797 h 349594"/>
              <a:gd name="connsiteX34" fmla="*/ 1975621 w 2325215"/>
              <a:gd name="connsiteY34" fmla="*/ 349594 h 349594"/>
              <a:gd name="connsiteX35" fmla="*/ 2150418 w 2325215"/>
              <a:gd name="connsiteY35" fmla="*/ 349594 h 349594"/>
            </a:gdLst>
            <a:ahLst/>
            <a:cxnLst/>
            <a:rect l="l" t="t" r="r" b="b"/>
            <a:pathLst>
              <a:path w="2325215" h="349594">
                <a:moveTo>
                  <a:pt x="349594" y="174797"/>
                </a:moveTo>
                <a:lnTo>
                  <a:pt x="174797" y="0"/>
                </a:lnTo>
                <a:lnTo>
                  <a:pt x="0" y="0"/>
                </a:lnTo>
                <a:lnTo>
                  <a:pt x="174797" y="174797"/>
                </a:lnTo>
                <a:lnTo>
                  <a:pt x="0" y="349594"/>
                </a:lnTo>
                <a:lnTo>
                  <a:pt x="174797" y="349594"/>
                </a:lnTo>
                <a:close/>
                <a:moveTo>
                  <a:pt x="744718" y="174797"/>
                </a:moveTo>
                <a:lnTo>
                  <a:pt x="569921" y="0"/>
                </a:lnTo>
                <a:lnTo>
                  <a:pt x="395124" y="0"/>
                </a:lnTo>
                <a:lnTo>
                  <a:pt x="569921" y="174797"/>
                </a:lnTo>
                <a:lnTo>
                  <a:pt x="395124" y="349594"/>
                </a:lnTo>
                <a:lnTo>
                  <a:pt x="569921" y="349594"/>
                </a:lnTo>
                <a:close/>
                <a:moveTo>
                  <a:pt x="1139842" y="174797"/>
                </a:moveTo>
                <a:lnTo>
                  <a:pt x="965045" y="0"/>
                </a:lnTo>
                <a:lnTo>
                  <a:pt x="790248" y="0"/>
                </a:lnTo>
                <a:lnTo>
                  <a:pt x="965045" y="174797"/>
                </a:lnTo>
                <a:lnTo>
                  <a:pt x="790248" y="349594"/>
                </a:lnTo>
                <a:lnTo>
                  <a:pt x="965045" y="349594"/>
                </a:lnTo>
                <a:close/>
                <a:moveTo>
                  <a:pt x="1534966" y="174797"/>
                </a:moveTo>
                <a:lnTo>
                  <a:pt x="1360169" y="0"/>
                </a:lnTo>
                <a:lnTo>
                  <a:pt x="1185372" y="0"/>
                </a:lnTo>
                <a:lnTo>
                  <a:pt x="1360169" y="174797"/>
                </a:lnTo>
                <a:lnTo>
                  <a:pt x="1185372" y="349594"/>
                </a:lnTo>
                <a:lnTo>
                  <a:pt x="1360169" y="349594"/>
                </a:lnTo>
                <a:close/>
                <a:moveTo>
                  <a:pt x="1930090" y="174797"/>
                </a:moveTo>
                <a:lnTo>
                  <a:pt x="1755293" y="0"/>
                </a:lnTo>
                <a:lnTo>
                  <a:pt x="1580496" y="0"/>
                </a:lnTo>
                <a:lnTo>
                  <a:pt x="1755293" y="174797"/>
                </a:lnTo>
                <a:lnTo>
                  <a:pt x="1580496" y="349594"/>
                </a:lnTo>
                <a:lnTo>
                  <a:pt x="1755293" y="349594"/>
                </a:lnTo>
                <a:close/>
                <a:moveTo>
                  <a:pt x="2325215" y="174797"/>
                </a:moveTo>
                <a:lnTo>
                  <a:pt x="2150418" y="0"/>
                </a:lnTo>
                <a:lnTo>
                  <a:pt x="1975621" y="0"/>
                </a:lnTo>
                <a:lnTo>
                  <a:pt x="2150418" y="174797"/>
                </a:lnTo>
                <a:lnTo>
                  <a:pt x="1975621" y="349594"/>
                </a:lnTo>
                <a:lnTo>
                  <a:pt x="2150418" y="3495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1334188">
            <a:off x="1349634" y="3664112"/>
            <a:ext cx="395124" cy="395124"/>
          </a:xfrm>
          <a:prstGeom prst="rect">
            <a:avLst/>
          </a:prstGeom>
          <a:noFill/>
          <a:ln w="38100" cap="sq">
            <a:solidFill>
              <a:schemeClr val="accent1">
                <a:lumMod val="40000"/>
                <a:lumOff val="60000"/>
                <a:alpha val="3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19421533">
            <a:off x="10370509" y="3664112"/>
            <a:ext cx="395124" cy="395124"/>
          </a:xfrm>
          <a:prstGeom prst="triangle">
            <a:avLst/>
          </a:prstGeom>
          <a:noFill/>
          <a:ln w="38100" cap="sq">
            <a:solidFill>
              <a:schemeClr val="accent1">
                <a:lumMod val="40000"/>
                <a:lumOff val="60000"/>
                <a:alpha val="3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9393985" y="933612"/>
            <a:ext cx="1195231" cy="5007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22" name="标题 1"/>
          <p:cNvSpPr txBox="1"/>
          <p:nvPr/>
        </p:nvSpPr>
        <p:spPr>
          <a:xfrm>
            <a:off x="2483297" y="2011846"/>
            <a:ext cx="1521863" cy="503351"/>
          </a:xfrm>
          <a:custGeom>
            <a:avLst/>
            <a:gdLst>
              <a:gd name="connsiteX0" fmla="*/ 1409749 w 1661424"/>
              <a:gd name="connsiteY0" fmla="*/ 0 h 503351"/>
              <a:gd name="connsiteX1" fmla="*/ 1473010 w 1661424"/>
              <a:gd name="connsiteY1" fmla="*/ 188414 h 503351"/>
              <a:gd name="connsiteX2" fmla="*/ 1661424 w 1661424"/>
              <a:gd name="connsiteY2" fmla="*/ 251676 h 503351"/>
              <a:gd name="connsiteX3" fmla="*/ 1473010 w 1661424"/>
              <a:gd name="connsiteY3" fmla="*/ 314937 h 503351"/>
              <a:gd name="connsiteX4" fmla="*/ 1409749 w 1661424"/>
              <a:gd name="connsiteY4" fmla="*/ 503351 h 503351"/>
              <a:gd name="connsiteX5" fmla="*/ 1346487 w 1661424"/>
              <a:gd name="connsiteY5" fmla="*/ 314937 h 503351"/>
              <a:gd name="connsiteX6" fmla="*/ 1158073 w 1661424"/>
              <a:gd name="connsiteY6" fmla="*/ 251676 h 503351"/>
              <a:gd name="connsiteX7" fmla="*/ 1346487 w 1661424"/>
              <a:gd name="connsiteY7" fmla="*/ 188414 h 503351"/>
              <a:gd name="connsiteX8" fmla="*/ 830713 w 1661424"/>
              <a:gd name="connsiteY8" fmla="*/ 0 h 503351"/>
              <a:gd name="connsiteX9" fmla="*/ 893974 w 1661424"/>
              <a:gd name="connsiteY9" fmla="*/ 188414 h 503351"/>
              <a:gd name="connsiteX10" fmla="*/ 1082388 w 1661424"/>
              <a:gd name="connsiteY10" fmla="*/ 251676 h 503351"/>
              <a:gd name="connsiteX11" fmla="*/ 893974 w 1661424"/>
              <a:gd name="connsiteY11" fmla="*/ 314937 h 503351"/>
              <a:gd name="connsiteX12" fmla="*/ 830713 w 1661424"/>
              <a:gd name="connsiteY12" fmla="*/ 503351 h 503351"/>
              <a:gd name="connsiteX13" fmla="*/ 767451 w 1661424"/>
              <a:gd name="connsiteY13" fmla="*/ 314937 h 503351"/>
              <a:gd name="connsiteX14" fmla="*/ 579037 w 1661424"/>
              <a:gd name="connsiteY14" fmla="*/ 251676 h 503351"/>
              <a:gd name="connsiteX15" fmla="*/ 767451 w 1661424"/>
              <a:gd name="connsiteY15" fmla="*/ 188414 h 503351"/>
              <a:gd name="connsiteX16" fmla="*/ 251676 w 1661424"/>
              <a:gd name="connsiteY16" fmla="*/ 0 h 503351"/>
              <a:gd name="connsiteX17" fmla="*/ 314937 w 1661424"/>
              <a:gd name="connsiteY17" fmla="*/ 188414 h 503351"/>
              <a:gd name="connsiteX18" fmla="*/ 503351 w 1661424"/>
              <a:gd name="connsiteY18" fmla="*/ 251676 h 503351"/>
              <a:gd name="connsiteX19" fmla="*/ 314937 w 1661424"/>
              <a:gd name="connsiteY19" fmla="*/ 314937 h 503351"/>
              <a:gd name="connsiteX20" fmla="*/ 251676 w 1661424"/>
              <a:gd name="connsiteY20" fmla="*/ 503351 h 503351"/>
              <a:gd name="connsiteX21" fmla="*/ 188414 w 1661424"/>
              <a:gd name="connsiteY21" fmla="*/ 314937 h 503351"/>
              <a:gd name="connsiteX22" fmla="*/ 0 w 1661424"/>
              <a:gd name="connsiteY22" fmla="*/ 251676 h 503351"/>
              <a:gd name="connsiteX23" fmla="*/ 188414 w 1661424"/>
              <a:gd name="connsiteY23" fmla="*/ 188414 h 503351"/>
            </a:gdLst>
            <a:ahLst/>
            <a:cxnLst/>
            <a:rect l="l" t="t" r="r" b="b"/>
            <a:pathLst>
              <a:path w="1661424" h="503351">
                <a:moveTo>
                  <a:pt x="1409749" y="0"/>
                </a:moveTo>
                <a:lnTo>
                  <a:pt x="1473010" y="188414"/>
                </a:lnTo>
                <a:lnTo>
                  <a:pt x="1661424" y="251676"/>
                </a:lnTo>
                <a:lnTo>
                  <a:pt x="1473010" y="314937"/>
                </a:lnTo>
                <a:lnTo>
                  <a:pt x="1409749" y="503351"/>
                </a:lnTo>
                <a:lnTo>
                  <a:pt x="1346487" y="314937"/>
                </a:lnTo>
                <a:lnTo>
                  <a:pt x="1158073" y="251676"/>
                </a:lnTo>
                <a:lnTo>
                  <a:pt x="1346487" y="188414"/>
                </a:lnTo>
                <a:close/>
                <a:moveTo>
                  <a:pt x="830713" y="0"/>
                </a:moveTo>
                <a:lnTo>
                  <a:pt x="893974" y="188414"/>
                </a:lnTo>
                <a:lnTo>
                  <a:pt x="1082388" y="251676"/>
                </a:lnTo>
                <a:lnTo>
                  <a:pt x="893974" y="314937"/>
                </a:lnTo>
                <a:lnTo>
                  <a:pt x="830713" y="503351"/>
                </a:lnTo>
                <a:lnTo>
                  <a:pt x="767451" y="314937"/>
                </a:lnTo>
                <a:lnTo>
                  <a:pt x="579037" y="251676"/>
                </a:lnTo>
                <a:lnTo>
                  <a:pt x="767451" y="188414"/>
                </a:lnTo>
                <a:close/>
                <a:moveTo>
                  <a:pt x="251676" y="0"/>
                </a:moveTo>
                <a:lnTo>
                  <a:pt x="314937" y="188414"/>
                </a:lnTo>
                <a:lnTo>
                  <a:pt x="503351" y="251676"/>
                </a:lnTo>
                <a:lnTo>
                  <a:pt x="314937" y="314937"/>
                </a:lnTo>
                <a:lnTo>
                  <a:pt x="251676" y="503351"/>
                </a:lnTo>
                <a:lnTo>
                  <a:pt x="188414" y="314937"/>
                </a:lnTo>
                <a:lnTo>
                  <a:pt x="0" y="251676"/>
                </a:lnTo>
                <a:lnTo>
                  <a:pt x="188414" y="1884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8194252" y="2011846"/>
            <a:ext cx="1521863" cy="503351"/>
          </a:xfrm>
          <a:custGeom>
            <a:avLst/>
            <a:gdLst>
              <a:gd name="connsiteX0" fmla="*/ 1409749 w 1661424"/>
              <a:gd name="connsiteY0" fmla="*/ 0 h 503351"/>
              <a:gd name="connsiteX1" fmla="*/ 1473010 w 1661424"/>
              <a:gd name="connsiteY1" fmla="*/ 188414 h 503351"/>
              <a:gd name="connsiteX2" fmla="*/ 1661424 w 1661424"/>
              <a:gd name="connsiteY2" fmla="*/ 251676 h 503351"/>
              <a:gd name="connsiteX3" fmla="*/ 1473010 w 1661424"/>
              <a:gd name="connsiteY3" fmla="*/ 314937 h 503351"/>
              <a:gd name="connsiteX4" fmla="*/ 1409749 w 1661424"/>
              <a:gd name="connsiteY4" fmla="*/ 503351 h 503351"/>
              <a:gd name="connsiteX5" fmla="*/ 1346487 w 1661424"/>
              <a:gd name="connsiteY5" fmla="*/ 314937 h 503351"/>
              <a:gd name="connsiteX6" fmla="*/ 1158073 w 1661424"/>
              <a:gd name="connsiteY6" fmla="*/ 251676 h 503351"/>
              <a:gd name="connsiteX7" fmla="*/ 1346487 w 1661424"/>
              <a:gd name="connsiteY7" fmla="*/ 188414 h 503351"/>
              <a:gd name="connsiteX8" fmla="*/ 830713 w 1661424"/>
              <a:gd name="connsiteY8" fmla="*/ 0 h 503351"/>
              <a:gd name="connsiteX9" fmla="*/ 893974 w 1661424"/>
              <a:gd name="connsiteY9" fmla="*/ 188414 h 503351"/>
              <a:gd name="connsiteX10" fmla="*/ 1082388 w 1661424"/>
              <a:gd name="connsiteY10" fmla="*/ 251676 h 503351"/>
              <a:gd name="connsiteX11" fmla="*/ 893974 w 1661424"/>
              <a:gd name="connsiteY11" fmla="*/ 314937 h 503351"/>
              <a:gd name="connsiteX12" fmla="*/ 830713 w 1661424"/>
              <a:gd name="connsiteY12" fmla="*/ 503351 h 503351"/>
              <a:gd name="connsiteX13" fmla="*/ 767451 w 1661424"/>
              <a:gd name="connsiteY13" fmla="*/ 314937 h 503351"/>
              <a:gd name="connsiteX14" fmla="*/ 579037 w 1661424"/>
              <a:gd name="connsiteY14" fmla="*/ 251676 h 503351"/>
              <a:gd name="connsiteX15" fmla="*/ 767451 w 1661424"/>
              <a:gd name="connsiteY15" fmla="*/ 188414 h 503351"/>
              <a:gd name="connsiteX16" fmla="*/ 251676 w 1661424"/>
              <a:gd name="connsiteY16" fmla="*/ 0 h 503351"/>
              <a:gd name="connsiteX17" fmla="*/ 314937 w 1661424"/>
              <a:gd name="connsiteY17" fmla="*/ 188414 h 503351"/>
              <a:gd name="connsiteX18" fmla="*/ 503351 w 1661424"/>
              <a:gd name="connsiteY18" fmla="*/ 251676 h 503351"/>
              <a:gd name="connsiteX19" fmla="*/ 314937 w 1661424"/>
              <a:gd name="connsiteY19" fmla="*/ 314937 h 503351"/>
              <a:gd name="connsiteX20" fmla="*/ 251676 w 1661424"/>
              <a:gd name="connsiteY20" fmla="*/ 503351 h 503351"/>
              <a:gd name="connsiteX21" fmla="*/ 188414 w 1661424"/>
              <a:gd name="connsiteY21" fmla="*/ 314937 h 503351"/>
              <a:gd name="connsiteX22" fmla="*/ 0 w 1661424"/>
              <a:gd name="connsiteY22" fmla="*/ 251676 h 503351"/>
              <a:gd name="connsiteX23" fmla="*/ 188414 w 1661424"/>
              <a:gd name="connsiteY23" fmla="*/ 188414 h 503351"/>
            </a:gdLst>
            <a:ahLst/>
            <a:cxnLst/>
            <a:rect l="l" t="t" r="r" b="b"/>
            <a:pathLst>
              <a:path w="1661424" h="503351">
                <a:moveTo>
                  <a:pt x="1409749" y="0"/>
                </a:moveTo>
                <a:lnTo>
                  <a:pt x="1473010" y="188414"/>
                </a:lnTo>
                <a:lnTo>
                  <a:pt x="1661424" y="251676"/>
                </a:lnTo>
                <a:lnTo>
                  <a:pt x="1473010" y="314937"/>
                </a:lnTo>
                <a:lnTo>
                  <a:pt x="1409749" y="503351"/>
                </a:lnTo>
                <a:lnTo>
                  <a:pt x="1346487" y="314937"/>
                </a:lnTo>
                <a:lnTo>
                  <a:pt x="1158073" y="251676"/>
                </a:lnTo>
                <a:lnTo>
                  <a:pt x="1346487" y="188414"/>
                </a:lnTo>
                <a:close/>
                <a:moveTo>
                  <a:pt x="830713" y="0"/>
                </a:moveTo>
                <a:lnTo>
                  <a:pt x="893974" y="188414"/>
                </a:lnTo>
                <a:lnTo>
                  <a:pt x="1082388" y="251676"/>
                </a:lnTo>
                <a:lnTo>
                  <a:pt x="893974" y="314937"/>
                </a:lnTo>
                <a:lnTo>
                  <a:pt x="830713" y="503351"/>
                </a:lnTo>
                <a:lnTo>
                  <a:pt x="767451" y="314937"/>
                </a:lnTo>
                <a:lnTo>
                  <a:pt x="579037" y="251676"/>
                </a:lnTo>
                <a:lnTo>
                  <a:pt x="767451" y="188414"/>
                </a:lnTo>
                <a:close/>
                <a:moveTo>
                  <a:pt x="251676" y="0"/>
                </a:moveTo>
                <a:lnTo>
                  <a:pt x="314937" y="188414"/>
                </a:lnTo>
                <a:lnTo>
                  <a:pt x="503351" y="251676"/>
                </a:lnTo>
                <a:lnTo>
                  <a:pt x="314937" y="314937"/>
                </a:lnTo>
                <a:lnTo>
                  <a:pt x="251676" y="503351"/>
                </a:lnTo>
                <a:lnTo>
                  <a:pt x="188414" y="314937"/>
                </a:lnTo>
                <a:lnTo>
                  <a:pt x="0" y="251676"/>
                </a:lnTo>
                <a:lnTo>
                  <a:pt x="188414" y="1884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5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5211585" y="1100522"/>
            <a:ext cx="1856192" cy="146302"/>
          </a:xfrm>
          <a:custGeom>
            <a:avLst/>
            <a:gdLst>
              <a:gd name="connsiteX0" fmla="*/ 1833332 w 1856192"/>
              <a:gd name="connsiteY0" fmla="*/ 100582 h 146302"/>
              <a:gd name="connsiteX1" fmla="*/ 1856192 w 1856192"/>
              <a:gd name="connsiteY1" fmla="*/ 123442 h 146302"/>
              <a:gd name="connsiteX2" fmla="*/ 1833332 w 1856192"/>
              <a:gd name="connsiteY2" fmla="*/ 146302 h 146302"/>
              <a:gd name="connsiteX3" fmla="*/ 1810472 w 1856192"/>
              <a:gd name="connsiteY3" fmla="*/ 123442 h 146302"/>
              <a:gd name="connsiteX4" fmla="*/ 1833332 w 1856192"/>
              <a:gd name="connsiteY4" fmla="*/ 100582 h 146302"/>
              <a:gd name="connsiteX5" fmla="*/ 1732750 w 1856192"/>
              <a:gd name="connsiteY5" fmla="*/ 100582 h 146302"/>
              <a:gd name="connsiteX6" fmla="*/ 1755610 w 1856192"/>
              <a:gd name="connsiteY6" fmla="*/ 123442 h 146302"/>
              <a:gd name="connsiteX7" fmla="*/ 1732750 w 1856192"/>
              <a:gd name="connsiteY7" fmla="*/ 146302 h 146302"/>
              <a:gd name="connsiteX8" fmla="*/ 1709890 w 1856192"/>
              <a:gd name="connsiteY8" fmla="*/ 123442 h 146302"/>
              <a:gd name="connsiteX9" fmla="*/ 1732750 w 1856192"/>
              <a:gd name="connsiteY9" fmla="*/ 100582 h 146302"/>
              <a:gd name="connsiteX10" fmla="*/ 1632169 w 1856192"/>
              <a:gd name="connsiteY10" fmla="*/ 100582 h 146302"/>
              <a:gd name="connsiteX11" fmla="*/ 1655029 w 1856192"/>
              <a:gd name="connsiteY11" fmla="*/ 123442 h 146302"/>
              <a:gd name="connsiteX12" fmla="*/ 1632169 w 1856192"/>
              <a:gd name="connsiteY12" fmla="*/ 146302 h 146302"/>
              <a:gd name="connsiteX13" fmla="*/ 1609309 w 1856192"/>
              <a:gd name="connsiteY13" fmla="*/ 123442 h 146302"/>
              <a:gd name="connsiteX14" fmla="*/ 1632169 w 1856192"/>
              <a:gd name="connsiteY14" fmla="*/ 100582 h 146302"/>
              <a:gd name="connsiteX15" fmla="*/ 1531587 w 1856192"/>
              <a:gd name="connsiteY15" fmla="*/ 100582 h 146302"/>
              <a:gd name="connsiteX16" fmla="*/ 1554447 w 1856192"/>
              <a:gd name="connsiteY16" fmla="*/ 123442 h 146302"/>
              <a:gd name="connsiteX17" fmla="*/ 1531587 w 1856192"/>
              <a:gd name="connsiteY17" fmla="*/ 146302 h 146302"/>
              <a:gd name="connsiteX18" fmla="*/ 1508727 w 1856192"/>
              <a:gd name="connsiteY18" fmla="*/ 123442 h 146302"/>
              <a:gd name="connsiteX19" fmla="*/ 1531587 w 1856192"/>
              <a:gd name="connsiteY19" fmla="*/ 100582 h 146302"/>
              <a:gd name="connsiteX20" fmla="*/ 1431005 w 1856192"/>
              <a:gd name="connsiteY20" fmla="*/ 100582 h 146302"/>
              <a:gd name="connsiteX21" fmla="*/ 1453865 w 1856192"/>
              <a:gd name="connsiteY21" fmla="*/ 123442 h 146302"/>
              <a:gd name="connsiteX22" fmla="*/ 1431005 w 1856192"/>
              <a:gd name="connsiteY22" fmla="*/ 146302 h 146302"/>
              <a:gd name="connsiteX23" fmla="*/ 1408145 w 1856192"/>
              <a:gd name="connsiteY23" fmla="*/ 123442 h 146302"/>
              <a:gd name="connsiteX24" fmla="*/ 1431005 w 1856192"/>
              <a:gd name="connsiteY24" fmla="*/ 100582 h 146302"/>
              <a:gd name="connsiteX25" fmla="*/ 1330423 w 1856192"/>
              <a:gd name="connsiteY25" fmla="*/ 100582 h 146302"/>
              <a:gd name="connsiteX26" fmla="*/ 1353283 w 1856192"/>
              <a:gd name="connsiteY26" fmla="*/ 123442 h 146302"/>
              <a:gd name="connsiteX27" fmla="*/ 1330423 w 1856192"/>
              <a:gd name="connsiteY27" fmla="*/ 146302 h 146302"/>
              <a:gd name="connsiteX28" fmla="*/ 1307563 w 1856192"/>
              <a:gd name="connsiteY28" fmla="*/ 123442 h 146302"/>
              <a:gd name="connsiteX29" fmla="*/ 1330423 w 1856192"/>
              <a:gd name="connsiteY29" fmla="*/ 100582 h 146302"/>
              <a:gd name="connsiteX30" fmla="*/ 1229841 w 1856192"/>
              <a:gd name="connsiteY30" fmla="*/ 100582 h 146302"/>
              <a:gd name="connsiteX31" fmla="*/ 1252701 w 1856192"/>
              <a:gd name="connsiteY31" fmla="*/ 123442 h 146302"/>
              <a:gd name="connsiteX32" fmla="*/ 1229841 w 1856192"/>
              <a:gd name="connsiteY32" fmla="*/ 146302 h 146302"/>
              <a:gd name="connsiteX33" fmla="*/ 1206981 w 1856192"/>
              <a:gd name="connsiteY33" fmla="*/ 123442 h 146302"/>
              <a:gd name="connsiteX34" fmla="*/ 1229841 w 1856192"/>
              <a:gd name="connsiteY34" fmla="*/ 100582 h 146302"/>
              <a:gd name="connsiteX35" fmla="*/ 1129260 w 1856192"/>
              <a:gd name="connsiteY35" fmla="*/ 100582 h 146302"/>
              <a:gd name="connsiteX36" fmla="*/ 1152120 w 1856192"/>
              <a:gd name="connsiteY36" fmla="*/ 123442 h 146302"/>
              <a:gd name="connsiteX37" fmla="*/ 1129260 w 1856192"/>
              <a:gd name="connsiteY37" fmla="*/ 146302 h 146302"/>
              <a:gd name="connsiteX38" fmla="*/ 1106400 w 1856192"/>
              <a:gd name="connsiteY38" fmla="*/ 123442 h 146302"/>
              <a:gd name="connsiteX39" fmla="*/ 1129260 w 1856192"/>
              <a:gd name="connsiteY39" fmla="*/ 100582 h 146302"/>
              <a:gd name="connsiteX40" fmla="*/ 1028678 w 1856192"/>
              <a:gd name="connsiteY40" fmla="*/ 100582 h 146302"/>
              <a:gd name="connsiteX41" fmla="*/ 1051538 w 1856192"/>
              <a:gd name="connsiteY41" fmla="*/ 123442 h 146302"/>
              <a:gd name="connsiteX42" fmla="*/ 1028678 w 1856192"/>
              <a:gd name="connsiteY42" fmla="*/ 146302 h 146302"/>
              <a:gd name="connsiteX43" fmla="*/ 1005818 w 1856192"/>
              <a:gd name="connsiteY43" fmla="*/ 123442 h 146302"/>
              <a:gd name="connsiteX44" fmla="*/ 1028678 w 1856192"/>
              <a:gd name="connsiteY44" fmla="*/ 100582 h 146302"/>
              <a:gd name="connsiteX45" fmla="*/ 928096 w 1856192"/>
              <a:gd name="connsiteY45" fmla="*/ 100582 h 146302"/>
              <a:gd name="connsiteX46" fmla="*/ 950956 w 1856192"/>
              <a:gd name="connsiteY46" fmla="*/ 123442 h 146302"/>
              <a:gd name="connsiteX47" fmla="*/ 928096 w 1856192"/>
              <a:gd name="connsiteY47" fmla="*/ 146302 h 146302"/>
              <a:gd name="connsiteX48" fmla="*/ 905236 w 1856192"/>
              <a:gd name="connsiteY48" fmla="*/ 123442 h 146302"/>
              <a:gd name="connsiteX49" fmla="*/ 928096 w 1856192"/>
              <a:gd name="connsiteY49" fmla="*/ 100582 h 146302"/>
              <a:gd name="connsiteX50" fmla="*/ 827514 w 1856192"/>
              <a:gd name="connsiteY50" fmla="*/ 100582 h 146302"/>
              <a:gd name="connsiteX51" fmla="*/ 850374 w 1856192"/>
              <a:gd name="connsiteY51" fmla="*/ 123442 h 146302"/>
              <a:gd name="connsiteX52" fmla="*/ 827514 w 1856192"/>
              <a:gd name="connsiteY52" fmla="*/ 146302 h 146302"/>
              <a:gd name="connsiteX53" fmla="*/ 804654 w 1856192"/>
              <a:gd name="connsiteY53" fmla="*/ 123442 h 146302"/>
              <a:gd name="connsiteX54" fmla="*/ 827514 w 1856192"/>
              <a:gd name="connsiteY54" fmla="*/ 100582 h 146302"/>
              <a:gd name="connsiteX55" fmla="*/ 726932 w 1856192"/>
              <a:gd name="connsiteY55" fmla="*/ 100582 h 146302"/>
              <a:gd name="connsiteX56" fmla="*/ 749792 w 1856192"/>
              <a:gd name="connsiteY56" fmla="*/ 123442 h 146302"/>
              <a:gd name="connsiteX57" fmla="*/ 726932 w 1856192"/>
              <a:gd name="connsiteY57" fmla="*/ 146302 h 146302"/>
              <a:gd name="connsiteX58" fmla="*/ 704072 w 1856192"/>
              <a:gd name="connsiteY58" fmla="*/ 123442 h 146302"/>
              <a:gd name="connsiteX59" fmla="*/ 726932 w 1856192"/>
              <a:gd name="connsiteY59" fmla="*/ 100582 h 146302"/>
              <a:gd name="connsiteX60" fmla="*/ 626351 w 1856192"/>
              <a:gd name="connsiteY60" fmla="*/ 100582 h 146302"/>
              <a:gd name="connsiteX61" fmla="*/ 649211 w 1856192"/>
              <a:gd name="connsiteY61" fmla="*/ 123442 h 146302"/>
              <a:gd name="connsiteX62" fmla="*/ 626351 w 1856192"/>
              <a:gd name="connsiteY62" fmla="*/ 146302 h 146302"/>
              <a:gd name="connsiteX63" fmla="*/ 603491 w 1856192"/>
              <a:gd name="connsiteY63" fmla="*/ 123442 h 146302"/>
              <a:gd name="connsiteX64" fmla="*/ 626351 w 1856192"/>
              <a:gd name="connsiteY64" fmla="*/ 100582 h 146302"/>
              <a:gd name="connsiteX65" fmla="*/ 525769 w 1856192"/>
              <a:gd name="connsiteY65" fmla="*/ 100582 h 146302"/>
              <a:gd name="connsiteX66" fmla="*/ 548629 w 1856192"/>
              <a:gd name="connsiteY66" fmla="*/ 123442 h 146302"/>
              <a:gd name="connsiteX67" fmla="*/ 525769 w 1856192"/>
              <a:gd name="connsiteY67" fmla="*/ 146302 h 146302"/>
              <a:gd name="connsiteX68" fmla="*/ 502909 w 1856192"/>
              <a:gd name="connsiteY68" fmla="*/ 123442 h 146302"/>
              <a:gd name="connsiteX69" fmla="*/ 525769 w 1856192"/>
              <a:gd name="connsiteY69" fmla="*/ 100582 h 146302"/>
              <a:gd name="connsiteX70" fmla="*/ 425187 w 1856192"/>
              <a:gd name="connsiteY70" fmla="*/ 100582 h 146302"/>
              <a:gd name="connsiteX71" fmla="*/ 448047 w 1856192"/>
              <a:gd name="connsiteY71" fmla="*/ 123442 h 146302"/>
              <a:gd name="connsiteX72" fmla="*/ 425187 w 1856192"/>
              <a:gd name="connsiteY72" fmla="*/ 146302 h 146302"/>
              <a:gd name="connsiteX73" fmla="*/ 402327 w 1856192"/>
              <a:gd name="connsiteY73" fmla="*/ 123442 h 146302"/>
              <a:gd name="connsiteX74" fmla="*/ 425187 w 1856192"/>
              <a:gd name="connsiteY74" fmla="*/ 100582 h 146302"/>
              <a:gd name="connsiteX75" fmla="*/ 324605 w 1856192"/>
              <a:gd name="connsiteY75" fmla="*/ 100582 h 146302"/>
              <a:gd name="connsiteX76" fmla="*/ 347465 w 1856192"/>
              <a:gd name="connsiteY76" fmla="*/ 123442 h 146302"/>
              <a:gd name="connsiteX77" fmla="*/ 324605 w 1856192"/>
              <a:gd name="connsiteY77" fmla="*/ 146302 h 146302"/>
              <a:gd name="connsiteX78" fmla="*/ 301745 w 1856192"/>
              <a:gd name="connsiteY78" fmla="*/ 123442 h 146302"/>
              <a:gd name="connsiteX79" fmla="*/ 324605 w 1856192"/>
              <a:gd name="connsiteY79" fmla="*/ 100582 h 146302"/>
              <a:gd name="connsiteX80" fmla="*/ 224023 w 1856192"/>
              <a:gd name="connsiteY80" fmla="*/ 100582 h 146302"/>
              <a:gd name="connsiteX81" fmla="*/ 246883 w 1856192"/>
              <a:gd name="connsiteY81" fmla="*/ 123442 h 146302"/>
              <a:gd name="connsiteX82" fmla="*/ 224023 w 1856192"/>
              <a:gd name="connsiteY82" fmla="*/ 146302 h 146302"/>
              <a:gd name="connsiteX83" fmla="*/ 201163 w 1856192"/>
              <a:gd name="connsiteY83" fmla="*/ 123442 h 146302"/>
              <a:gd name="connsiteX84" fmla="*/ 224023 w 1856192"/>
              <a:gd name="connsiteY84" fmla="*/ 100582 h 146302"/>
              <a:gd name="connsiteX85" fmla="*/ 123442 w 1856192"/>
              <a:gd name="connsiteY85" fmla="*/ 100582 h 146302"/>
              <a:gd name="connsiteX86" fmla="*/ 146302 w 1856192"/>
              <a:gd name="connsiteY86" fmla="*/ 123442 h 146302"/>
              <a:gd name="connsiteX87" fmla="*/ 123442 w 1856192"/>
              <a:gd name="connsiteY87" fmla="*/ 146302 h 146302"/>
              <a:gd name="connsiteX88" fmla="*/ 100582 w 1856192"/>
              <a:gd name="connsiteY88" fmla="*/ 123442 h 146302"/>
              <a:gd name="connsiteX89" fmla="*/ 123442 w 1856192"/>
              <a:gd name="connsiteY89" fmla="*/ 100582 h 146302"/>
              <a:gd name="connsiteX90" fmla="*/ 22860 w 1856192"/>
              <a:gd name="connsiteY90" fmla="*/ 100582 h 146302"/>
              <a:gd name="connsiteX91" fmla="*/ 45720 w 1856192"/>
              <a:gd name="connsiteY91" fmla="*/ 123442 h 146302"/>
              <a:gd name="connsiteX92" fmla="*/ 22860 w 1856192"/>
              <a:gd name="connsiteY92" fmla="*/ 146302 h 146302"/>
              <a:gd name="connsiteX93" fmla="*/ 0 w 1856192"/>
              <a:gd name="connsiteY93" fmla="*/ 123442 h 146302"/>
              <a:gd name="connsiteX94" fmla="*/ 22860 w 1856192"/>
              <a:gd name="connsiteY94" fmla="*/ 100582 h 146302"/>
              <a:gd name="connsiteX95" fmla="*/ 1833332 w 1856192"/>
              <a:gd name="connsiteY95" fmla="*/ 0 h 146302"/>
              <a:gd name="connsiteX96" fmla="*/ 1856192 w 1856192"/>
              <a:gd name="connsiteY96" fmla="*/ 22860 h 146302"/>
              <a:gd name="connsiteX97" fmla="*/ 1833332 w 1856192"/>
              <a:gd name="connsiteY97" fmla="*/ 45720 h 146302"/>
              <a:gd name="connsiteX98" fmla="*/ 1810472 w 1856192"/>
              <a:gd name="connsiteY98" fmla="*/ 22860 h 146302"/>
              <a:gd name="connsiteX99" fmla="*/ 1833332 w 1856192"/>
              <a:gd name="connsiteY99" fmla="*/ 0 h 146302"/>
              <a:gd name="connsiteX100" fmla="*/ 1732750 w 1856192"/>
              <a:gd name="connsiteY100" fmla="*/ 0 h 146302"/>
              <a:gd name="connsiteX101" fmla="*/ 1755610 w 1856192"/>
              <a:gd name="connsiteY101" fmla="*/ 22860 h 146302"/>
              <a:gd name="connsiteX102" fmla="*/ 1732750 w 1856192"/>
              <a:gd name="connsiteY102" fmla="*/ 45720 h 146302"/>
              <a:gd name="connsiteX103" fmla="*/ 1709890 w 1856192"/>
              <a:gd name="connsiteY103" fmla="*/ 22860 h 146302"/>
              <a:gd name="connsiteX104" fmla="*/ 1732750 w 1856192"/>
              <a:gd name="connsiteY104" fmla="*/ 0 h 146302"/>
              <a:gd name="connsiteX105" fmla="*/ 1632169 w 1856192"/>
              <a:gd name="connsiteY105" fmla="*/ 0 h 146302"/>
              <a:gd name="connsiteX106" fmla="*/ 1655029 w 1856192"/>
              <a:gd name="connsiteY106" fmla="*/ 22860 h 146302"/>
              <a:gd name="connsiteX107" fmla="*/ 1632169 w 1856192"/>
              <a:gd name="connsiteY107" fmla="*/ 45720 h 146302"/>
              <a:gd name="connsiteX108" fmla="*/ 1609309 w 1856192"/>
              <a:gd name="connsiteY108" fmla="*/ 22860 h 146302"/>
              <a:gd name="connsiteX109" fmla="*/ 1632169 w 1856192"/>
              <a:gd name="connsiteY109" fmla="*/ 0 h 146302"/>
              <a:gd name="connsiteX110" fmla="*/ 1531587 w 1856192"/>
              <a:gd name="connsiteY110" fmla="*/ 0 h 146302"/>
              <a:gd name="connsiteX111" fmla="*/ 1554447 w 1856192"/>
              <a:gd name="connsiteY111" fmla="*/ 22860 h 146302"/>
              <a:gd name="connsiteX112" fmla="*/ 1531587 w 1856192"/>
              <a:gd name="connsiteY112" fmla="*/ 45720 h 146302"/>
              <a:gd name="connsiteX113" fmla="*/ 1508727 w 1856192"/>
              <a:gd name="connsiteY113" fmla="*/ 22860 h 146302"/>
              <a:gd name="connsiteX114" fmla="*/ 1531587 w 1856192"/>
              <a:gd name="connsiteY114" fmla="*/ 0 h 146302"/>
              <a:gd name="connsiteX115" fmla="*/ 1431005 w 1856192"/>
              <a:gd name="connsiteY115" fmla="*/ 0 h 146302"/>
              <a:gd name="connsiteX116" fmla="*/ 1453865 w 1856192"/>
              <a:gd name="connsiteY116" fmla="*/ 22860 h 146302"/>
              <a:gd name="connsiteX117" fmla="*/ 1431005 w 1856192"/>
              <a:gd name="connsiteY117" fmla="*/ 45720 h 146302"/>
              <a:gd name="connsiteX118" fmla="*/ 1408145 w 1856192"/>
              <a:gd name="connsiteY118" fmla="*/ 22860 h 146302"/>
              <a:gd name="connsiteX119" fmla="*/ 1431005 w 1856192"/>
              <a:gd name="connsiteY119" fmla="*/ 0 h 146302"/>
              <a:gd name="connsiteX120" fmla="*/ 1330423 w 1856192"/>
              <a:gd name="connsiteY120" fmla="*/ 0 h 146302"/>
              <a:gd name="connsiteX121" fmla="*/ 1353283 w 1856192"/>
              <a:gd name="connsiteY121" fmla="*/ 22860 h 146302"/>
              <a:gd name="connsiteX122" fmla="*/ 1330423 w 1856192"/>
              <a:gd name="connsiteY122" fmla="*/ 45720 h 146302"/>
              <a:gd name="connsiteX123" fmla="*/ 1307563 w 1856192"/>
              <a:gd name="connsiteY123" fmla="*/ 22860 h 146302"/>
              <a:gd name="connsiteX124" fmla="*/ 1330423 w 1856192"/>
              <a:gd name="connsiteY124" fmla="*/ 0 h 146302"/>
              <a:gd name="connsiteX125" fmla="*/ 1229841 w 1856192"/>
              <a:gd name="connsiteY125" fmla="*/ 0 h 146302"/>
              <a:gd name="connsiteX126" fmla="*/ 1252701 w 1856192"/>
              <a:gd name="connsiteY126" fmla="*/ 22860 h 146302"/>
              <a:gd name="connsiteX127" fmla="*/ 1229841 w 1856192"/>
              <a:gd name="connsiteY127" fmla="*/ 45720 h 146302"/>
              <a:gd name="connsiteX128" fmla="*/ 1206981 w 1856192"/>
              <a:gd name="connsiteY128" fmla="*/ 22860 h 146302"/>
              <a:gd name="connsiteX129" fmla="*/ 1229841 w 1856192"/>
              <a:gd name="connsiteY129" fmla="*/ 0 h 146302"/>
              <a:gd name="connsiteX130" fmla="*/ 1129260 w 1856192"/>
              <a:gd name="connsiteY130" fmla="*/ 0 h 146302"/>
              <a:gd name="connsiteX131" fmla="*/ 1152120 w 1856192"/>
              <a:gd name="connsiteY131" fmla="*/ 22860 h 146302"/>
              <a:gd name="connsiteX132" fmla="*/ 1129260 w 1856192"/>
              <a:gd name="connsiteY132" fmla="*/ 45720 h 146302"/>
              <a:gd name="connsiteX133" fmla="*/ 1106400 w 1856192"/>
              <a:gd name="connsiteY133" fmla="*/ 22860 h 146302"/>
              <a:gd name="connsiteX134" fmla="*/ 1129260 w 1856192"/>
              <a:gd name="connsiteY134" fmla="*/ 0 h 146302"/>
              <a:gd name="connsiteX135" fmla="*/ 1028678 w 1856192"/>
              <a:gd name="connsiteY135" fmla="*/ 0 h 146302"/>
              <a:gd name="connsiteX136" fmla="*/ 1051538 w 1856192"/>
              <a:gd name="connsiteY136" fmla="*/ 22860 h 146302"/>
              <a:gd name="connsiteX137" fmla="*/ 1028678 w 1856192"/>
              <a:gd name="connsiteY137" fmla="*/ 45720 h 146302"/>
              <a:gd name="connsiteX138" fmla="*/ 1005818 w 1856192"/>
              <a:gd name="connsiteY138" fmla="*/ 22860 h 146302"/>
              <a:gd name="connsiteX139" fmla="*/ 1028678 w 1856192"/>
              <a:gd name="connsiteY139" fmla="*/ 0 h 146302"/>
              <a:gd name="connsiteX140" fmla="*/ 928096 w 1856192"/>
              <a:gd name="connsiteY140" fmla="*/ 0 h 146302"/>
              <a:gd name="connsiteX141" fmla="*/ 950956 w 1856192"/>
              <a:gd name="connsiteY141" fmla="*/ 22860 h 146302"/>
              <a:gd name="connsiteX142" fmla="*/ 928096 w 1856192"/>
              <a:gd name="connsiteY142" fmla="*/ 45720 h 146302"/>
              <a:gd name="connsiteX143" fmla="*/ 905236 w 1856192"/>
              <a:gd name="connsiteY143" fmla="*/ 22860 h 146302"/>
              <a:gd name="connsiteX144" fmla="*/ 928096 w 1856192"/>
              <a:gd name="connsiteY144" fmla="*/ 0 h 146302"/>
              <a:gd name="connsiteX145" fmla="*/ 827514 w 1856192"/>
              <a:gd name="connsiteY145" fmla="*/ 0 h 146302"/>
              <a:gd name="connsiteX146" fmla="*/ 850374 w 1856192"/>
              <a:gd name="connsiteY146" fmla="*/ 22860 h 146302"/>
              <a:gd name="connsiteX147" fmla="*/ 827514 w 1856192"/>
              <a:gd name="connsiteY147" fmla="*/ 45720 h 146302"/>
              <a:gd name="connsiteX148" fmla="*/ 804654 w 1856192"/>
              <a:gd name="connsiteY148" fmla="*/ 22860 h 146302"/>
              <a:gd name="connsiteX149" fmla="*/ 827514 w 1856192"/>
              <a:gd name="connsiteY149" fmla="*/ 0 h 146302"/>
              <a:gd name="connsiteX150" fmla="*/ 726932 w 1856192"/>
              <a:gd name="connsiteY150" fmla="*/ 0 h 146302"/>
              <a:gd name="connsiteX151" fmla="*/ 749792 w 1856192"/>
              <a:gd name="connsiteY151" fmla="*/ 22860 h 146302"/>
              <a:gd name="connsiteX152" fmla="*/ 726932 w 1856192"/>
              <a:gd name="connsiteY152" fmla="*/ 45720 h 146302"/>
              <a:gd name="connsiteX153" fmla="*/ 704072 w 1856192"/>
              <a:gd name="connsiteY153" fmla="*/ 22860 h 146302"/>
              <a:gd name="connsiteX154" fmla="*/ 726932 w 1856192"/>
              <a:gd name="connsiteY154" fmla="*/ 0 h 146302"/>
              <a:gd name="connsiteX155" fmla="*/ 626351 w 1856192"/>
              <a:gd name="connsiteY155" fmla="*/ 0 h 146302"/>
              <a:gd name="connsiteX156" fmla="*/ 649211 w 1856192"/>
              <a:gd name="connsiteY156" fmla="*/ 22860 h 146302"/>
              <a:gd name="connsiteX157" fmla="*/ 626351 w 1856192"/>
              <a:gd name="connsiteY157" fmla="*/ 45720 h 146302"/>
              <a:gd name="connsiteX158" fmla="*/ 603491 w 1856192"/>
              <a:gd name="connsiteY158" fmla="*/ 22860 h 146302"/>
              <a:gd name="connsiteX159" fmla="*/ 626351 w 1856192"/>
              <a:gd name="connsiteY159" fmla="*/ 0 h 146302"/>
              <a:gd name="connsiteX160" fmla="*/ 525769 w 1856192"/>
              <a:gd name="connsiteY160" fmla="*/ 0 h 146302"/>
              <a:gd name="connsiteX161" fmla="*/ 548629 w 1856192"/>
              <a:gd name="connsiteY161" fmla="*/ 22860 h 146302"/>
              <a:gd name="connsiteX162" fmla="*/ 525769 w 1856192"/>
              <a:gd name="connsiteY162" fmla="*/ 45720 h 146302"/>
              <a:gd name="connsiteX163" fmla="*/ 502909 w 1856192"/>
              <a:gd name="connsiteY163" fmla="*/ 22860 h 146302"/>
              <a:gd name="connsiteX164" fmla="*/ 525769 w 1856192"/>
              <a:gd name="connsiteY164" fmla="*/ 0 h 146302"/>
              <a:gd name="connsiteX165" fmla="*/ 425187 w 1856192"/>
              <a:gd name="connsiteY165" fmla="*/ 0 h 146302"/>
              <a:gd name="connsiteX166" fmla="*/ 448047 w 1856192"/>
              <a:gd name="connsiteY166" fmla="*/ 22860 h 146302"/>
              <a:gd name="connsiteX167" fmla="*/ 425187 w 1856192"/>
              <a:gd name="connsiteY167" fmla="*/ 45720 h 146302"/>
              <a:gd name="connsiteX168" fmla="*/ 402327 w 1856192"/>
              <a:gd name="connsiteY168" fmla="*/ 22860 h 146302"/>
              <a:gd name="connsiteX169" fmla="*/ 425187 w 1856192"/>
              <a:gd name="connsiteY169" fmla="*/ 0 h 146302"/>
              <a:gd name="connsiteX170" fmla="*/ 324605 w 1856192"/>
              <a:gd name="connsiteY170" fmla="*/ 0 h 146302"/>
              <a:gd name="connsiteX171" fmla="*/ 347465 w 1856192"/>
              <a:gd name="connsiteY171" fmla="*/ 22860 h 146302"/>
              <a:gd name="connsiteX172" fmla="*/ 324605 w 1856192"/>
              <a:gd name="connsiteY172" fmla="*/ 45720 h 146302"/>
              <a:gd name="connsiteX173" fmla="*/ 301745 w 1856192"/>
              <a:gd name="connsiteY173" fmla="*/ 22860 h 146302"/>
              <a:gd name="connsiteX174" fmla="*/ 324605 w 1856192"/>
              <a:gd name="connsiteY174" fmla="*/ 0 h 146302"/>
              <a:gd name="connsiteX175" fmla="*/ 224023 w 1856192"/>
              <a:gd name="connsiteY175" fmla="*/ 0 h 146302"/>
              <a:gd name="connsiteX176" fmla="*/ 246883 w 1856192"/>
              <a:gd name="connsiteY176" fmla="*/ 22860 h 146302"/>
              <a:gd name="connsiteX177" fmla="*/ 224023 w 1856192"/>
              <a:gd name="connsiteY177" fmla="*/ 45720 h 146302"/>
              <a:gd name="connsiteX178" fmla="*/ 201163 w 1856192"/>
              <a:gd name="connsiteY178" fmla="*/ 22860 h 146302"/>
              <a:gd name="connsiteX179" fmla="*/ 224023 w 1856192"/>
              <a:gd name="connsiteY179" fmla="*/ 0 h 146302"/>
              <a:gd name="connsiteX180" fmla="*/ 123442 w 1856192"/>
              <a:gd name="connsiteY180" fmla="*/ 0 h 146302"/>
              <a:gd name="connsiteX181" fmla="*/ 146302 w 1856192"/>
              <a:gd name="connsiteY181" fmla="*/ 22860 h 146302"/>
              <a:gd name="connsiteX182" fmla="*/ 123442 w 1856192"/>
              <a:gd name="connsiteY182" fmla="*/ 45720 h 146302"/>
              <a:gd name="connsiteX183" fmla="*/ 100582 w 1856192"/>
              <a:gd name="connsiteY183" fmla="*/ 22860 h 146302"/>
              <a:gd name="connsiteX184" fmla="*/ 123442 w 1856192"/>
              <a:gd name="connsiteY184" fmla="*/ 0 h 146302"/>
              <a:gd name="connsiteX185" fmla="*/ 22860 w 1856192"/>
              <a:gd name="connsiteY185" fmla="*/ 0 h 146302"/>
              <a:gd name="connsiteX186" fmla="*/ 45720 w 1856192"/>
              <a:gd name="connsiteY186" fmla="*/ 22860 h 146302"/>
              <a:gd name="connsiteX187" fmla="*/ 22860 w 1856192"/>
              <a:gd name="connsiteY187" fmla="*/ 45720 h 146302"/>
              <a:gd name="connsiteX188" fmla="*/ 0 w 1856192"/>
              <a:gd name="connsiteY188" fmla="*/ 22860 h 146302"/>
              <a:gd name="connsiteX189" fmla="*/ 22860 w 1856192"/>
              <a:gd name="connsiteY189" fmla="*/ 0 h 146302"/>
            </a:gdLst>
            <a:ahLst/>
            <a:cxnLst/>
            <a:rect l="l" t="t" r="r" b="b"/>
            <a:pathLst>
              <a:path w="1856192" h="146302">
                <a:moveTo>
                  <a:pt x="1833332" y="100582"/>
                </a:moveTo>
                <a:cubicBezTo>
                  <a:pt x="1845957" y="100582"/>
                  <a:pt x="1856192" y="110817"/>
                  <a:pt x="1856192" y="123442"/>
                </a:cubicBezTo>
                <a:cubicBezTo>
                  <a:pt x="1856192" y="136067"/>
                  <a:pt x="1845957" y="146302"/>
                  <a:pt x="1833332" y="146302"/>
                </a:cubicBezTo>
                <a:cubicBezTo>
                  <a:pt x="1820707" y="146302"/>
                  <a:pt x="1810472" y="136067"/>
                  <a:pt x="1810472" y="123442"/>
                </a:cubicBezTo>
                <a:cubicBezTo>
                  <a:pt x="1810472" y="110817"/>
                  <a:pt x="1820707" y="100582"/>
                  <a:pt x="1833332" y="100582"/>
                </a:cubicBezTo>
                <a:close/>
                <a:moveTo>
                  <a:pt x="1732750" y="100582"/>
                </a:moveTo>
                <a:cubicBezTo>
                  <a:pt x="1745375" y="100582"/>
                  <a:pt x="1755610" y="110817"/>
                  <a:pt x="1755610" y="123442"/>
                </a:cubicBezTo>
                <a:cubicBezTo>
                  <a:pt x="1755610" y="136067"/>
                  <a:pt x="1745375" y="146302"/>
                  <a:pt x="1732750" y="146302"/>
                </a:cubicBezTo>
                <a:cubicBezTo>
                  <a:pt x="1720125" y="146302"/>
                  <a:pt x="1709890" y="136067"/>
                  <a:pt x="1709890" y="123442"/>
                </a:cubicBezTo>
                <a:cubicBezTo>
                  <a:pt x="1709890" y="110817"/>
                  <a:pt x="1720125" y="100582"/>
                  <a:pt x="1732750" y="100582"/>
                </a:cubicBezTo>
                <a:close/>
                <a:moveTo>
                  <a:pt x="1632169" y="100582"/>
                </a:moveTo>
                <a:cubicBezTo>
                  <a:pt x="1644794" y="100582"/>
                  <a:pt x="1655029" y="110817"/>
                  <a:pt x="1655029" y="123442"/>
                </a:cubicBezTo>
                <a:cubicBezTo>
                  <a:pt x="1655029" y="136067"/>
                  <a:pt x="1644794" y="146302"/>
                  <a:pt x="1632169" y="146302"/>
                </a:cubicBezTo>
                <a:cubicBezTo>
                  <a:pt x="1619544" y="146302"/>
                  <a:pt x="1609309" y="136067"/>
                  <a:pt x="1609309" y="123442"/>
                </a:cubicBezTo>
                <a:cubicBezTo>
                  <a:pt x="1609309" y="110817"/>
                  <a:pt x="1619544" y="100582"/>
                  <a:pt x="1632169" y="100582"/>
                </a:cubicBezTo>
                <a:close/>
                <a:moveTo>
                  <a:pt x="1531587" y="100582"/>
                </a:moveTo>
                <a:cubicBezTo>
                  <a:pt x="1544212" y="100582"/>
                  <a:pt x="1554447" y="110817"/>
                  <a:pt x="1554447" y="123442"/>
                </a:cubicBezTo>
                <a:cubicBezTo>
                  <a:pt x="1554447" y="136067"/>
                  <a:pt x="1544212" y="146302"/>
                  <a:pt x="1531587" y="146302"/>
                </a:cubicBezTo>
                <a:cubicBezTo>
                  <a:pt x="1518962" y="146302"/>
                  <a:pt x="1508727" y="136067"/>
                  <a:pt x="1508727" y="123442"/>
                </a:cubicBezTo>
                <a:cubicBezTo>
                  <a:pt x="1508727" y="110817"/>
                  <a:pt x="1518962" y="100582"/>
                  <a:pt x="1531587" y="100582"/>
                </a:cubicBezTo>
                <a:close/>
                <a:moveTo>
                  <a:pt x="1431005" y="100582"/>
                </a:moveTo>
                <a:cubicBezTo>
                  <a:pt x="1443630" y="100582"/>
                  <a:pt x="1453865" y="110817"/>
                  <a:pt x="1453865" y="123442"/>
                </a:cubicBezTo>
                <a:cubicBezTo>
                  <a:pt x="1453865" y="136067"/>
                  <a:pt x="1443630" y="146302"/>
                  <a:pt x="1431005" y="146302"/>
                </a:cubicBezTo>
                <a:cubicBezTo>
                  <a:pt x="1418380" y="146302"/>
                  <a:pt x="1408145" y="136067"/>
                  <a:pt x="1408145" y="123442"/>
                </a:cubicBezTo>
                <a:cubicBezTo>
                  <a:pt x="1408145" y="110817"/>
                  <a:pt x="1418380" y="100582"/>
                  <a:pt x="1431005" y="100582"/>
                </a:cubicBezTo>
                <a:close/>
                <a:moveTo>
                  <a:pt x="1330423" y="100582"/>
                </a:moveTo>
                <a:cubicBezTo>
                  <a:pt x="1343048" y="100582"/>
                  <a:pt x="1353283" y="110817"/>
                  <a:pt x="1353283" y="123442"/>
                </a:cubicBezTo>
                <a:cubicBezTo>
                  <a:pt x="1353283" y="136067"/>
                  <a:pt x="1343048" y="146302"/>
                  <a:pt x="1330423" y="146302"/>
                </a:cubicBezTo>
                <a:cubicBezTo>
                  <a:pt x="1317798" y="146302"/>
                  <a:pt x="1307563" y="136067"/>
                  <a:pt x="1307563" y="123442"/>
                </a:cubicBezTo>
                <a:cubicBezTo>
                  <a:pt x="1307563" y="110817"/>
                  <a:pt x="1317798" y="100582"/>
                  <a:pt x="1330423" y="100582"/>
                </a:cubicBezTo>
                <a:close/>
                <a:moveTo>
                  <a:pt x="1229841" y="100582"/>
                </a:moveTo>
                <a:cubicBezTo>
                  <a:pt x="1242466" y="100582"/>
                  <a:pt x="1252701" y="110817"/>
                  <a:pt x="1252701" y="123442"/>
                </a:cubicBezTo>
                <a:cubicBezTo>
                  <a:pt x="1252701" y="136067"/>
                  <a:pt x="1242466" y="146302"/>
                  <a:pt x="1229841" y="146302"/>
                </a:cubicBezTo>
                <a:cubicBezTo>
                  <a:pt x="1217216" y="146302"/>
                  <a:pt x="1206981" y="136067"/>
                  <a:pt x="1206981" y="123442"/>
                </a:cubicBezTo>
                <a:cubicBezTo>
                  <a:pt x="1206981" y="110817"/>
                  <a:pt x="1217216" y="100582"/>
                  <a:pt x="1229841" y="100582"/>
                </a:cubicBezTo>
                <a:close/>
                <a:moveTo>
                  <a:pt x="1129260" y="100582"/>
                </a:moveTo>
                <a:cubicBezTo>
                  <a:pt x="1141885" y="100582"/>
                  <a:pt x="1152120" y="110817"/>
                  <a:pt x="1152120" y="123442"/>
                </a:cubicBezTo>
                <a:cubicBezTo>
                  <a:pt x="1152120" y="136067"/>
                  <a:pt x="1141885" y="146302"/>
                  <a:pt x="1129260" y="146302"/>
                </a:cubicBezTo>
                <a:cubicBezTo>
                  <a:pt x="1116635" y="146302"/>
                  <a:pt x="1106400" y="136067"/>
                  <a:pt x="1106400" y="123442"/>
                </a:cubicBezTo>
                <a:cubicBezTo>
                  <a:pt x="1106400" y="110817"/>
                  <a:pt x="1116635" y="100582"/>
                  <a:pt x="1129260" y="100582"/>
                </a:cubicBezTo>
                <a:close/>
                <a:moveTo>
                  <a:pt x="1028678" y="100582"/>
                </a:moveTo>
                <a:cubicBezTo>
                  <a:pt x="1041303" y="100582"/>
                  <a:pt x="1051538" y="110817"/>
                  <a:pt x="1051538" y="123442"/>
                </a:cubicBezTo>
                <a:cubicBezTo>
                  <a:pt x="1051538" y="136067"/>
                  <a:pt x="1041303" y="146302"/>
                  <a:pt x="1028678" y="146302"/>
                </a:cubicBezTo>
                <a:cubicBezTo>
                  <a:pt x="1016053" y="146302"/>
                  <a:pt x="1005818" y="136067"/>
                  <a:pt x="1005818" y="123442"/>
                </a:cubicBezTo>
                <a:cubicBezTo>
                  <a:pt x="1005818" y="110817"/>
                  <a:pt x="1016053" y="100582"/>
                  <a:pt x="1028678" y="100582"/>
                </a:cubicBezTo>
                <a:close/>
                <a:moveTo>
                  <a:pt x="928096" y="100582"/>
                </a:moveTo>
                <a:cubicBezTo>
                  <a:pt x="940721" y="100582"/>
                  <a:pt x="950956" y="110817"/>
                  <a:pt x="950956" y="123442"/>
                </a:cubicBezTo>
                <a:cubicBezTo>
                  <a:pt x="950956" y="136067"/>
                  <a:pt x="940721" y="146302"/>
                  <a:pt x="928096" y="146302"/>
                </a:cubicBezTo>
                <a:cubicBezTo>
                  <a:pt x="915471" y="146302"/>
                  <a:pt x="905236" y="136067"/>
                  <a:pt x="905236" y="123442"/>
                </a:cubicBezTo>
                <a:cubicBezTo>
                  <a:pt x="905236" y="110817"/>
                  <a:pt x="915471" y="100582"/>
                  <a:pt x="928096" y="100582"/>
                </a:cubicBezTo>
                <a:close/>
                <a:moveTo>
                  <a:pt x="827514" y="100582"/>
                </a:moveTo>
                <a:cubicBezTo>
                  <a:pt x="840139" y="100582"/>
                  <a:pt x="850374" y="110817"/>
                  <a:pt x="850374" y="123442"/>
                </a:cubicBezTo>
                <a:cubicBezTo>
                  <a:pt x="850374" y="136067"/>
                  <a:pt x="840139" y="146302"/>
                  <a:pt x="827514" y="146302"/>
                </a:cubicBezTo>
                <a:cubicBezTo>
                  <a:pt x="814889" y="146302"/>
                  <a:pt x="804654" y="136067"/>
                  <a:pt x="804654" y="123442"/>
                </a:cubicBezTo>
                <a:cubicBezTo>
                  <a:pt x="804654" y="110817"/>
                  <a:pt x="814889" y="100582"/>
                  <a:pt x="827514" y="100582"/>
                </a:cubicBezTo>
                <a:close/>
                <a:moveTo>
                  <a:pt x="726932" y="100582"/>
                </a:moveTo>
                <a:cubicBezTo>
                  <a:pt x="739557" y="100582"/>
                  <a:pt x="749792" y="110817"/>
                  <a:pt x="749792" y="123442"/>
                </a:cubicBezTo>
                <a:cubicBezTo>
                  <a:pt x="749792" y="136067"/>
                  <a:pt x="739557" y="146302"/>
                  <a:pt x="726932" y="146302"/>
                </a:cubicBezTo>
                <a:cubicBezTo>
                  <a:pt x="714307" y="146302"/>
                  <a:pt x="704072" y="136067"/>
                  <a:pt x="704072" y="123442"/>
                </a:cubicBezTo>
                <a:cubicBezTo>
                  <a:pt x="704072" y="110817"/>
                  <a:pt x="714307" y="100582"/>
                  <a:pt x="726932" y="100582"/>
                </a:cubicBezTo>
                <a:close/>
                <a:moveTo>
                  <a:pt x="626351" y="100582"/>
                </a:moveTo>
                <a:cubicBezTo>
                  <a:pt x="638976" y="100582"/>
                  <a:pt x="649211" y="110817"/>
                  <a:pt x="649211" y="123442"/>
                </a:cubicBezTo>
                <a:cubicBezTo>
                  <a:pt x="649211" y="136067"/>
                  <a:pt x="638976" y="146302"/>
                  <a:pt x="626351" y="146302"/>
                </a:cubicBezTo>
                <a:cubicBezTo>
                  <a:pt x="613726" y="146302"/>
                  <a:pt x="603491" y="136067"/>
                  <a:pt x="603491" y="123442"/>
                </a:cubicBezTo>
                <a:cubicBezTo>
                  <a:pt x="603491" y="110817"/>
                  <a:pt x="613726" y="100582"/>
                  <a:pt x="626351" y="100582"/>
                </a:cubicBezTo>
                <a:close/>
                <a:moveTo>
                  <a:pt x="525769" y="100582"/>
                </a:moveTo>
                <a:cubicBezTo>
                  <a:pt x="538394" y="100582"/>
                  <a:pt x="548629" y="110817"/>
                  <a:pt x="548629" y="123442"/>
                </a:cubicBezTo>
                <a:cubicBezTo>
                  <a:pt x="548629" y="136067"/>
                  <a:pt x="538394" y="146302"/>
                  <a:pt x="525769" y="146302"/>
                </a:cubicBezTo>
                <a:cubicBezTo>
                  <a:pt x="513144" y="146302"/>
                  <a:pt x="502909" y="136067"/>
                  <a:pt x="502909" y="123442"/>
                </a:cubicBezTo>
                <a:cubicBezTo>
                  <a:pt x="502909" y="110817"/>
                  <a:pt x="513144" y="100582"/>
                  <a:pt x="525769" y="100582"/>
                </a:cubicBezTo>
                <a:close/>
                <a:moveTo>
                  <a:pt x="425187" y="100582"/>
                </a:moveTo>
                <a:cubicBezTo>
                  <a:pt x="437812" y="100582"/>
                  <a:pt x="448047" y="110817"/>
                  <a:pt x="448047" y="123442"/>
                </a:cubicBezTo>
                <a:cubicBezTo>
                  <a:pt x="448047" y="136067"/>
                  <a:pt x="437812" y="146302"/>
                  <a:pt x="425187" y="146302"/>
                </a:cubicBezTo>
                <a:cubicBezTo>
                  <a:pt x="412562" y="146302"/>
                  <a:pt x="402327" y="136067"/>
                  <a:pt x="402327" y="123442"/>
                </a:cubicBezTo>
                <a:cubicBezTo>
                  <a:pt x="402327" y="110817"/>
                  <a:pt x="412562" y="100582"/>
                  <a:pt x="425187" y="100582"/>
                </a:cubicBezTo>
                <a:close/>
                <a:moveTo>
                  <a:pt x="324605" y="100582"/>
                </a:moveTo>
                <a:cubicBezTo>
                  <a:pt x="337230" y="100582"/>
                  <a:pt x="347465" y="110817"/>
                  <a:pt x="347465" y="123442"/>
                </a:cubicBezTo>
                <a:cubicBezTo>
                  <a:pt x="347465" y="136067"/>
                  <a:pt x="337230" y="146302"/>
                  <a:pt x="324605" y="146302"/>
                </a:cubicBezTo>
                <a:cubicBezTo>
                  <a:pt x="311980" y="146302"/>
                  <a:pt x="301745" y="136067"/>
                  <a:pt x="301745" y="123442"/>
                </a:cubicBezTo>
                <a:cubicBezTo>
                  <a:pt x="301745" y="110817"/>
                  <a:pt x="311980" y="100582"/>
                  <a:pt x="324605" y="100582"/>
                </a:cubicBezTo>
                <a:close/>
                <a:moveTo>
                  <a:pt x="224023" y="100582"/>
                </a:moveTo>
                <a:cubicBezTo>
                  <a:pt x="236648" y="100582"/>
                  <a:pt x="246883" y="110817"/>
                  <a:pt x="246883" y="123442"/>
                </a:cubicBezTo>
                <a:cubicBezTo>
                  <a:pt x="246883" y="136067"/>
                  <a:pt x="236648" y="146302"/>
                  <a:pt x="224023" y="146302"/>
                </a:cubicBezTo>
                <a:cubicBezTo>
                  <a:pt x="211398" y="146302"/>
                  <a:pt x="201163" y="136067"/>
                  <a:pt x="201163" y="123442"/>
                </a:cubicBezTo>
                <a:cubicBezTo>
                  <a:pt x="201163" y="110817"/>
                  <a:pt x="211398" y="100582"/>
                  <a:pt x="224023" y="100582"/>
                </a:cubicBezTo>
                <a:close/>
                <a:moveTo>
                  <a:pt x="123442" y="100582"/>
                </a:moveTo>
                <a:cubicBezTo>
                  <a:pt x="136067" y="100582"/>
                  <a:pt x="146302" y="110817"/>
                  <a:pt x="146302" y="123442"/>
                </a:cubicBezTo>
                <a:cubicBezTo>
                  <a:pt x="146302" y="136067"/>
                  <a:pt x="136067" y="146302"/>
                  <a:pt x="123442" y="146302"/>
                </a:cubicBezTo>
                <a:cubicBezTo>
                  <a:pt x="110817" y="146302"/>
                  <a:pt x="100582" y="136067"/>
                  <a:pt x="100582" y="123442"/>
                </a:cubicBezTo>
                <a:cubicBezTo>
                  <a:pt x="100582" y="110817"/>
                  <a:pt x="110817" y="100582"/>
                  <a:pt x="123442" y="100582"/>
                </a:cubicBezTo>
                <a:close/>
                <a:moveTo>
                  <a:pt x="22860" y="100582"/>
                </a:moveTo>
                <a:cubicBezTo>
                  <a:pt x="35485" y="100582"/>
                  <a:pt x="45720" y="110817"/>
                  <a:pt x="45720" y="123442"/>
                </a:cubicBezTo>
                <a:cubicBezTo>
                  <a:pt x="45720" y="136067"/>
                  <a:pt x="35485" y="146302"/>
                  <a:pt x="22860" y="146302"/>
                </a:cubicBezTo>
                <a:cubicBezTo>
                  <a:pt x="10235" y="146302"/>
                  <a:pt x="0" y="136067"/>
                  <a:pt x="0" y="123442"/>
                </a:cubicBezTo>
                <a:cubicBezTo>
                  <a:pt x="0" y="110817"/>
                  <a:pt x="10235" y="100582"/>
                  <a:pt x="22860" y="100582"/>
                </a:cubicBezTo>
                <a:close/>
                <a:moveTo>
                  <a:pt x="1833332" y="0"/>
                </a:moveTo>
                <a:cubicBezTo>
                  <a:pt x="1845957" y="0"/>
                  <a:pt x="1856192" y="10235"/>
                  <a:pt x="1856192" y="22860"/>
                </a:cubicBezTo>
                <a:cubicBezTo>
                  <a:pt x="1856192" y="35485"/>
                  <a:pt x="1845957" y="45720"/>
                  <a:pt x="1833332" y="45720"/>
                </a:cubicBezTo>
                <a:cubicBezTo>
                  <a:pt x="1820707" y="45720"/>
                  <a:pt x="1810472" y="35485"/>
                  <a:pt x="1810472" y="22860"/>
                </a:cubicBezTo>
                <a:cubicBezTo>
                  <a:pt x="1810472" y="10235"/>
                  <a:pt x="1820707" y="0"/>
                  <a:pt x="1833332" y="0"/>
                </a:cubicBezTo>
                <a:close/>
                <a:moveTo>
                  <a:pt x="1732750" y="0"/>
                </a:moveTo>
                <a:cubicBezTo>
                  <a:pt x="1745375" y="0"/>
                  <a:pt x="1755610" y="10235"/>
                  <a:pt x="1755610" y="22860"/>
                </a:cubicBezTo>
                <a:cubicBezTo>
                  <a:pt x="1755610" y="35485"/>
                  <a:pt x="1745375" y="45720"/>
                  <a:pt x="1732750" y="45720"/>
                </a:cubicBezTo>
                <a:cubicBezTo>
                  <a:pt x="1720125" y="45720"/>
                  <a:pt x="1709890" y="35485"/>
                  <a:pt x="1709890" y="22860"/>
                </a:cubicBezTo>
                <a:cubicBezTo>
                  <a:pt x="1709890" y="10235"/>
                  <a:pt x="1720125" y="0"/>
                  <a:pt x="1732750" y="0"/>
                </a:cubicBezTo>
                <a:close/>
                <a:moveTo>
                  <a:pt x="1632169" y="0"/>
                </a:moveTo>
                <a:cubicBezTo>
                  <a:pt x="1644794" y="0"/>
                  <a:pt x="1655029" y="10235"/>
                  <a:pt x="1655029" y="22860"/>
                </a:cubicBezTo>
                <a:cubicBezTo>
                  <a:pt x="1655029" y="35485"/>
                  <a:pt x="1644794" y="45720"/>
                  <a:pt x="1632169" y="45720"/>
                </a:cubicBezTo>
                <a:cubicBezTo>
                  <a:pt x="1619544" y="45720"/>
                  <a:pt x="1609309" y="35485"/>
                  <a:pt x="1609309" y="22860"/>
                </a:cubicBezTo>
                <a:cubicBezTo>
                  <a:pt x="1609309" y="10235"/>
                  <a:pt x="1619544" y="0"/>
                  <a:pt x="1632169" y="0"/>
                </a:cubicBezTo>
                <a:close/>
                <a:moveTo>
                  <a:pt x="1531587" y="0"/>
                </a:moveTo>
                <a:cubicBezTo>
                  <a:pt x="1544212" y="0"/>
                  <a:pt x="1554447" y="10235"/>
                  <a:pt x="1554447" y="22860"/>
                </a:cubicBezTo>
                <a:cubicBezTo>
                  <a:pt x="1554447" y="35485"/>
                  <a:pt x="1544212" y="45720"/>
                  <a:pt x="1531587" y="45720"/>
                </a:cubicBezTo>
                <a:cubicBezTo>
                  <a:pt x="1518962" y="45720"/>
                  <a:pt x="1508727" y="35485"/>
                  <a:pt x="1508727" y="22860"/>
                </a:cubicBezTo>
                <a:cubicBezTo>
                  <a:pt x="1508727" y="10235"/>
                  <a:pt x="1518962" y="0"/>
                  <a:pt x="1531587" y="0"/>
                </a:cubicBezTo>
                <a:close/>
                <a:moveTo>
                  <a:pt x="1431005" y="0"/>
                </a:moveTo>
                <a:cubicBezTo>
                  <a:pt x="1443630" y="0"/>
                  <a:pt x="1453865" y="10235"/>
                  <a:pt x="1453865" y="22860"/>
                </a:cubicBezTo>
                <a:cubicBezTo>
                  <a:pt x="1453865" y="35485"/>
                  <a:pt x="1443630" y="45720"/>
                  <a:pt x="1431005" y="45720"/>
                </a:cubicBezTo>
                <a:cubicBezTo>
                  <a:pt x="1418380" y="45720"/>
                  <a:pt x="1408145" y="35485"/>
                  <a:pt x="1408145" y="22860"/>
                </a:cubicBezTo>
                <a:cubicBezTo>
                  <a:pt x="1408145" y="10235"/>
                  <a:pt x="1418380" y="0"/>
                  <a:pt x="1431005" y="0"/>
                </a:cubicBezTo>
                <a:close/>
                <a:moveTo>
                  <a:pt x="1330423" y="0"/>
                </a:moveTo>
                <a:cubicBezTo>
                  <a:pt x="1343048" y="0"/>
                  <a:pt x="1353283" y="10235"/>
                  <a:pt x="1353283" y="22860"/>
                </a:cubicBezTo>
                <a:cubicBezTo>
                  <a:pt x="1353283" y="35485"/>
                  <a:pt x="1343048" y="45720"/>
                  <a:pt x="1330423" y="45720"/>
                </a:cubicBezTo>
                <a:cubicBezTo>
                  <a:pt x="1317798" y="45720"/>
                  <a:pt x="1307563" y="35485"/>
                  <a:pt x="1307563" y="22860"/>
                </a:cubicBezTo>
                <a:cubicBezTo>
                  <a:pt x="1307563" y="10235"/>
                  <a:pt x="1317798" y="0"/>
                  <a:pt x="1330423" y="0"/>
                </a:cubicBezTo>
                <a:close/>
                <a:moveTo>
                  <a:pt x="1229841" y="0"/>
                </a:moveTo>
                <a:cubicBezTo>
                  <a:pt x="1242466" y="0"/>
                  <a:pt x="1252701" y="10235"/>
                  <a:pt x="1252701" y="22860"/>
                </a:cubicBezTo>
                <a:cubicBezTo>
                  <a:pt x="1252701" y="35485"/>
                  <a:pt x="1242466" y="45720"/>
                  <a:pt x="1229841" y="45720"/>
                </a:cubicBezTo>
                <a:cubicBezTo>
                  <a:pt x="1217216" y="45720"/>
                  <a:pt x="1206981" y="35485"/>
                  <a:pt x="1206981" y="22860"/>
                </a:cubicBezTo>
                <a:cubicBezTo>
                  <a:pt x="1206981" y="10235"/>
                  <a:pt x="1217216" y="0"/>
                  <a:pt x="1229841" y="0"/>
                </a:cubicBezTo>
                <a:close/>
                <a:moveTo>
                  <a:pt x="1129260" y="0"/>
                </a:moveTo>
                <a:cubicBezTo>
                  <a:pt x="1141885" y="0"/>
                  <a:pt x="1152120" y="10235"/>
                  <a:pt x="1152120" y="22860"/>
                </a:cubicBezTo>
                <a:cubicBezTo>
                  <a:pt x="1152120" y="35485"/>
                  <a:pt x="1141885" y="45720"/>
                  <a:pt x="1129260" y="45720"/>
                </a:cubicBezTo>
                <a:cubicBezTo>
                  <a:pt x="1116635" y="45720"/>
                  <a:pt x="1106400" y="35485"/>
                  <a:pt x="1106400" y="22860"/>
                </a:cubicBezTo>
                <a:cubicBezTo>
                  <a:pt x="1106400" y="10235"/>
                  <a:pt x="1116635" y="0"/>
                  <a:pt x="1129260" y="0"/>
                </a:cubicBezTo>
                <a:close/>
                <a:moveTo>
                  <a:pt x="1028678" y="0"/>
                </a:moveTo>
                <a:cubicBezTo>
                  <a:pt x="1041303" y="0"/>
                  <a:pt x="1051538" y="10235"/>
                  <a:pt x="1051538" y="22860"/>
                </a:cubicBezTo>
                <a:cubicBezTo>
                  <a:pt x="1051538" y="35485"/>
                  <a:pt x="1041303" y="45720"/>
                  <a:pt x="1028678" y="45720"/>
                </a:cubicBezTo>
                <a:cubicBezTo>
                  <a:pt x="1016053" y="45720"/>
                  <a:pt x="1005818" y="35485"/>
                  <a:pt x="1005818" y="22860"/>
                </a:cubicBezTo>
                <a:cubicBezTo>
                  <a:pt x="1005818" y="10235"/>
                  <a:pt x="1016053" y="0"/>
                  <a:pt x="1028678" y="0"/>
                </a:cubicBezTo>
                <a:close/>
                <a:moveTo>
                  <a:pt x="928096" y="0"/>
                </a:moveTo>
                <a:cubicBezTo>
                  <a:pt x="940721" y="0"/>
                  <a:pt x="950956" y="10235"/>
                  <a:pt x="950956" y="22860"/>
                </a:cubicBezTo>
                <a:cubicBezTo>
                  <a:pt x="950956" y="35485"/>
                  <a:pt x="940721" y="45720"/>
                  <a:pt x="928096" y="45720"/>
                </a:cubicBezTo>
                <a:cubicBezTo>
                  <a:pt x="915471" y="45720"/>
                  <a:pt x="905236" y="35485"/>
                  <a:pt x="905236" y="22860"/>
                </a:cubicBezTo>
                <a:cubicBezTo>
                  <a:pt x="905236" y="10235"/>
                  <a:pt x="915471" y="0"/>
                  <a:pt x="928096" y="0"/>
                </a:cubicBezTo>
                <a:close/>
                <a:moveTo>
                  <a:pt x="827514" y="0"/>
                </a:moveTo>
                <a:cubicBezTo>
                  <a:pt x="840139" y="0"/>
                  <a:pt x="850374" y="10235"/>
                  <a:pt x="850374" y="22860"/>
                </a:cubicBezTo>
                <a:cubicBezTo>
                  <a:pt x="850374" y="35485"/>
                  <a:pt x="840139" y="45720"/>
                  <a:pt x="827514" y="45720"/>
                </a:cubicBezTo>
                <a:cubicBezTo>
                  <a:pt x="814889" y="45720"/>
                  <a:pt x="804654" y="35485"/>
                  <a:pt x="804654" y="22860"/>
                </a:cubicBezTo>
                <a:cubicBezTo>
                  <a:pt x="804654" y="10235"/>
                  <a:pt x="814889" y="0"/>
                  <a:pt x="827514" y="0"/>
                </a:cubicBezTo>
                <a:close/>
                <a:moveTo>
                  <a:pt x="726932" y="0"/>
                </a:moveTo>
                <a:cubicBezTo>
                  <a:pt x="739557" y="0"/>
                  <a:pt x="749792" y="10235"/>
                  <a:pt x="749792" y="22860"/>
                </a:cubicBezTo>
                <a:cubicBezTo>
                  <a:pt x="749792" y="35485"/>
                  <a:pt x="739557" y="45720"/>
                  <a:pt x="726932" y="45720"/>
                </a:cubicBezTo>
                <a:cubicBezTo>
                  <a:pt x="714307" y="45720"/>
                  <a:pt x="704072" y="35485"/>
                  <a:pt x="704072" y="22860"/>
                </a:cubicBezTo>
                <a:cubicBezTo>
                  <a:pt x="704072" y="10235"/>
                  <a:pt x="714307" y="0"/>
                  <a:pt x="726932" y="0"/>
                </a:cubicBezTo>
                <a:close/>
                <a:moveTo>
                  <a:pt x="626351" y="0"/>
                </a:moveTo>
                <a:cubicBezTo>
                  <a:pt x="638976" y="0"/>
                  <a:pt x="649211" y="10235"/>
                  <a:pt x="649211" y="22860"/>
                </a:cubicBezTo>
                <a:cubicBezTo>
                  <a:pt x="649211" y="35485"/>
                  <a:pt x="638976" y="45720"/>
                  <a:pt x="626351" y="45720"/>
                </a:cubicBezTo>
                <a:cubicBezTo>
                  <a:pt x="613726" y="45720"/>
                  <a:pt x="603491" y="35485"/>
                  <a:pt x="603491" y="22860"/>
                </a:cubicBezTo>
                <a:cubicBezTo>
                  <a:pt x="603491" y="10235"/>
                  <a:pt x="613726" y="0"/>
                  <a:pt x="626351" y="0"/>
                </a:cubicBezTo>
                <a:close/>
                <a:moveTo>
                  <a:pt x="525769" y="0"/>
                </a:moveTo>
                <a:cubicBezTo>
                  <a:pt x="538394" y="0"/>
                  <a:pt x="548629" y="10235"/>
                  <a:pt x="548629" y="22860"/>
                </a:cubicBezTo>
                <a:cubicBezTo>
                  <a:pt x="548629" y="35485"/>
                  <a:pt x="538394" y="45720"/>
                  <a:pt x="525769" y="45720"/>
                </a:cubicBezTo>
                <a:cubicBezTo>
                  <a:pt x="513144" y="45720"/>
                  <a:pt x="502909" y="35485"/>
                  <a:pt x="502909" y="22860"/>
                </a:cubicBezTo>
                <a:cubicBezTo>
                  <a:pt x="502909" y="10235"/>
                  <a:pt x="513144" y="0"/>
                  <a:pt x="525769" y="0"/>
                </a:cubicBezTo>
                <a:close/>
                <a:moveTo>
                  <a:pt x="425187" y="0"/>
                </a:moveTo>
                <a:cubicBezTo>
                  <a:pt x="437812" y="0"/>
                  <a:pt x="448047" y="10235"/>
                  <a:pt x="448047" y="22860"/>
                </a:cubicBezTo>
                <a:cubicBezTo>
                  <a:pt x="448047" y="35485"/>
                  <a:pt x="437812" y="45720"/>
                  <a:pt x="425187" y="45720"/>
                </a:cubicBezTo>
                <a:cubicBezTo>
                  <a:pt x="412562" y="45720"/>
                  <a:pt x="402327" y="35485"/>
                  <a:pt x="402327" y="22860"/>
                </a:cubicBezTo>
                <a:cubicBezTo>
                  <a:pt x="402327" y="10235"/>
                  <a:pt x="412562" y="0"/>
                  <a:pt x="425187" y="0"/>
                </a:cubicBezTo>
                <a:close/>
                <a:moveTo>
                  <a:pt x="324605" y="0"/>
                </a:moveTo>
                <a:cubicBezTo>
                  <a:pt x="337230" y="0"/>
                  <a:pt x="347465" y="10235"/>
                  <a:pt x="347465" y="22860"/>
                </a:cubicBezTo>
                <a:cubicBezTo>
                  <a:pt x="347465" y="35485"/>
                  <a:pt x="337230" y="45720"/>
                  <a:pt x="324605" y="45720"/>
                </a:cubicBezTo>
                <a:cubicBezTo>
                  <a:pt x="311980" y="45720"/>
                  <a:pt x="301745" y="35485"/>
                  <a:pt x="301745" y="22860"/>
                </a:cubicBezTo>
                <a:cubicBezTo>
                  <a:pt x="301745" y="10235"/>
                  <a:pt x="311980" y="0"/>
                  <a:pt x="324605" y="0"/>
                </a:cubicBezTo>
                <a:close/>
                <a:moveTo>
                  <a:pt x="224023" y="0"/>
                </a:moveTo>
                <a:cubicBezTo>
                  <a:pt x="236648" y="0"/>
                  <a:pt x="246883" y="10235"/>
                  <a:pt x="246883" y="22860"/>
                </a:cubicBezTo>
                <a:cubicBezTo>
                  <a:pt x="246883" y="35485"/>
                  <a:pt x="236648" y="45720"/>
                  <a:pt x="224023" y="45720"/>
                </a:cubicBezTo>
                <a:cubicBezTo>
                  <a:pt x="211398" y="45720"/>
                  <a:pt x="201163" y="35485"/>
                  <a:pt x="201163" y="22860"/>
                </a:cubicBezTo>
                <a:cubicBezTo>
                  <a:pt x="201163" y="10235"/>
                  <a:pt x="211398" y="0"/>
                  <a:pt x="224023" y="0"/>
                </a:cubicBezTo>
                <a:close/>
                <a:moveTo>
                  <a:pt x="123442" y="0"/>
                </a:moveTo>
                <a:cubicBezTo>
                  <a:pt x="136067" y="0"/>
                  <a:pt x="146302" y="10235"/>
                  <a:pt x="146302" y="22860"/>
                </a:cubicBezTo>
                <a:cubicBezTo>
                  <a:pt x="146302" y="35485"/>
                  <a:pt x="136067" y="45720"/>
                  <a:pt x="123442" y="45720"/>
                </a:cubicBezTo>
                <a:cubicBezTo>
                  <a:pt x="110817" y="45720"/>
                  <a:pt x="100582" y="35485"/>
                  <a:pt x="100582" y="22860"/>
                </a:cubicBezTo>
                <a:cubicBezTo>
                  <a:pt x="100582" y="10235"/>
                  <a:pt x="110817" y="0"/>
                  <a:pt x="123442" y="0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693824" y="5857507"/>
            <a:ext cx="3201777" cy="228571"/>
          </a:xfrm>
          <a:custGeom>
            <a:avLst/>
            <a:gdLst>
              <a:gd name="connsiteX0" fmla="*/ 0 w 3201777"/>
              <a:gd name="connsiteY0" fmla="*/ 0 h 228571"/>
              <a:gd name="connsiteX1" fmla="*/ 3201777 w 3201777"/>
              <a:gd name="connsiteY1" fmla="*/ 0 h 228571"/>
              <a:gd name="connsiteX2" fmla="*/ 3030817 w 3201777"/>
              <a:gd name="connsiteY2" fmla="*/ 228571 h 228571"/>
              <a:gd name="connsiteX3" fmla="*/ 0 w 3201777"/>
              <a:gd name="connsiteY3" fmla="*/ 228571 h 228571"/>
            </a:gdLst>
            <a:ahLst/>
            <a:cxnLst/>
            <a:rect l="l" t="t" r="r" b="b"/>
            <a:pathLst>
              <a:path w="3201777" h="228571">
                <a:moveTo>
                  <a:pt x="0" y="0"/>
                </a:moveTo>
                <a:lnTo>
                  <a:pt x="3201777" y="0"/>
                </a:lnTo>
                <a:lnTo>
                  <a:pt x="3030817" y="228571"/>
                </a:lnTo>
                <a:lnTo>
                  <a:pt x="0" y="2285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6879218" y="930055"/>
            <a:ext cx="1744421" cy="18196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6000">
                <a:ln w="12700">
                  <a:noFill/>
                </a:ln>
                <a:solidFill>
                  <a:srgbClr val="67A2FE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07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2512670" y="5090925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 flipH="1">
            <a:off x="5469727" y="5090925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6439797" y="5099131"/>
            <a:ext cx="3063833" cy="51162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6273678" y="5090925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 flipH="1">
            <a:off x="9230735" y="5090925"/>
            <a:ext cx="456268" cy="518171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2" name="标题 1"/>
          <p:cNvSpPr txBox="1"/>
          <p:nvPr/>
        </p:nvSpPr>
        <p:spPr>
          <a:xfrm>
            <a:off x="3164114" y="5327491"/>
            <a:ext cx="206887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3" name="标题 1"/>
          <p:cNvSpPr txBox="1"/>
          <p:nvPr/>
        </p:nvSpPr>
        <p:spPr>
          <a:xfrm>
            <a:off x="6966682" y="5327491"/>
            <a:ext cx="206887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4" name="slide_5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3034030" y="3857625"/>
            <a:ext cx="260921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/>
              <a:t>在</a:t>
            </a:r>
            <a:r>
              <a:rPr kumimoji="1" lang="en-US" altLang="zh-CN"/>
              <a:t>FCB</a:t>
            </a:r>
            <a:r>
              <a:rPr kumimoji="1" lang="zh-CN" altLang="en-US"/>
              <a:t>中添加权限位及文件锁状态信息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8021285" y="3857794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299070" y="320879"/>
            <a:ext cx="4495800" cy="5651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92800" y="399245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/>
              <a:t>存储用户相关数据，设置权限控制字段等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5400000">
            <a:off x="-457200" y="114300"/>
            <a:ext cx="914400" cy="914400"/>
          </a:xfrm>
          <a:prstGeom prst="blockArc">
            <a:avLst>
              <a:gd name="adj1" fmla="val 10800000"/>
              <a:gd name="adj2" fmla="val 0"/>
              <a:gd name="adj3" fmla="val 2854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图片 2" descr="截图 2024-12-23 15-03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0620" y="867410"/>
            <a:ext cx="5138420" cy="5621020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57032" y="1880297"/>
            <a:ext cx="2451633" cy="648867"/>
          </a:xfrm>
          <a:prstGeom prst="parallelogram">
            <a:avLst>
              <a:gd name="adj" fmla="val 443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1169830" y="1982639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01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1015330" y="3736509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94990" y="2020570"/>
            <a:ext cx="254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记录用户信息与权限</a:t>
            </a:r>
            <a:endParaRPr lang="en-US" altLang="zh-CN"/>
          </a:p>
        </p:txBody>
      </p:sp>
      <p:sp>
        <p:nvSpPr>
          <p:cNvPr id="20" name="标题 1"/>
          <p:cNvSpPr txBox="1"/>
          <p:nvPr/>
        </p:nvSpPr>
        <p:spPr>
          <a:xfrm>
            <a:off x="457032" y="3796092"/>
            <a:ext cx="2451633" cy="648867"/>
          </a:xfrm>
          <a:prstGeom prst="parallelogram">
            <a:avLst>
              <a:gd name="adj" fmla="val 443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1169830" y="3917484"/>
            <a:ext cx="113030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pic>
        <p:nvPicPr>
          <p:cNvPr id="22" name="slide_6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8021285" y="3857794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299070" y="320879"/>
            <a:ext cx="4495800" cy="5651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92800" y="399245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/>
              <a:t>用户登陆与切换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5400000">
            <a:off x="-457200" y="114300"/>
            <a:ext cx="914400" cy="914400"/>
          </a:xfrm>
          <a:prstGeom prst="blockArc">
            <a:avLst>
              <a:gd name="adj1" fmla="val 10800000"/>
              <a:gd name="adj2" fmla="val 0"/>
              <a:gd name="adj3" fmla="val 2854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1152992" y="1943797"/>
            <a:ext cx="2451633" cy="648867"/>
          </a:xfrm>
          <a:prstGeom prst="parallelogram">
            <a:avLst>
              <a:gd name="adj" fmla="val 443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1881665" y="2015024"/>
            <a:ext cx="113030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03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1015330" y="3736509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53160" y="3316605"/>
            <a:ext cx="2548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添加用户登陆与切换操作</a:t>
            </a:r>
            <a:endParaRPr lang="zh-CN" altLang="en-US"/>
          </a:p>
        </p:txBody>
      </p:sp>
      <p:pic>
        <p:nvPicPr>
          <p:cNvPr id="3" name="图片 2" descr="截图 2024-12-23 15-32-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75" y="1663700"/>
            <a:ext cx="5876925" cy="3962400"/>
          </a:xfrm>
          <a:prstGeom prst="rect">
            <a:avLst/>
          </a:prstGeom>
        </p:spPr>
      </p:pic>
      <p:pic>
        <p:nvPicPr>
          <p:cNvPr id="20" name="slide_7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300354" y="0"/>
            <a:ext cx="12192000" cy="6858000"/>
          </a:xfrm>
          <a:prstGeom prst="rect">
            <a:avLst/>
          </a:prstGeom>
          <a:solidFill>
            <a:schemeClr val="bg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16" name="标题 1"/>
          <p:cNvSpPr txBox="1"/>
          <p:nvPr/>
        </p:nvSpPr>
        <p:spPr>
          <a:xfrm>
            <a:off x="299085" y="2137410"/>
            <a:ext cx="2042795" cy="702945"/>
          </a:xfrm>
          <a:prstGeom prst="parallelogram">
            <a:avLst>
              <a:gd name="adj" fmla="val 443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3034190" y="3857794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01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8021285" y="3857794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299070" y="320879"/>
            <a:ext cx="4495800" cy="5651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92800" y="399245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dirty="0"/>
              <a:t>权限控制实现</a:t>
            </a:r>
            <a:endParaRPr kumimoji="1" lang="zh-CN" altLang="en-US" dirty="0"/>
          </a:p>
        </p:txBody>
      </p:sp>
      <p:sp>
        <p:nvSpPr>
          <p:cNvPr id="12" name="标题 1"/>
          <p:cNvSpPr txBox="1"/>
          <p:nvPr/>
        </p:nvSpPr>
        <p:spPr>
          <a:xfrm rot="5400000">
            <a:off x="-457200" y="114300"/>
            <a:ext cx="914400" cy="914400"/>
          </a:xfrm>
          <a:prstGeom prst="blockArc">
            <a:avLst>
              <a:gd name="adj1" fmla="val 10800000"/>
              <a:gd name="adj2" fmla="val 0"/>
              <a:gd name="adj3" fmla="val 2854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14" name="图片 13" descr="截图 2024-12-23 15-15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9870" y="320675"/>
            <a:ext cx="6581775" cy="62795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755900" y="2138045"/>
            <a:ext cx="2357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设计文件操作权限的检查函数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299085" y="4307840"/>
            <a:ext cx="2042160" cy="692150"/>
          </a:xfrm>
          <a:prstGeom prst="parallelogram">
            <a:avLst>
              <a:gd name="adj" fmla="val 443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55900" y="4354830"/>
            <a:ext cx="2357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设计文件操作权限的修改函数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755175" y="2214414"/>
            <a:ext cx="113030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04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755175" y="4409609"/>
            <a:ext cx="113030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05</a:t>
            </a:r>
            <a:endParaRPr kumimoji="1" lang="zh-CN" altLang="en-US"/>
          </a:p>
        </p:txBody>
      </p:sp>
      <p:pic>
        <p:nvPicPr>
          <p:cNvPr id="22" name="slide_8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8021285" y="3857794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299070" y="320879"/>
            <a:ext cx="4495800" cy="5651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92800" y="399245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/>
              <a:t>设计共享文件权限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5400000">
            <a:off x="-457200" y="114300"/>
            <a:ext cx="914400" cy="914400"/>
          </a:xfrm>
          <a:prstGeom prst="blockArc">
            <a:avLst>
              <a:gd name="adj1" fmla="val 10800000"/>
              <a:gd name="adj2" fmla="val 0"/>
              <a:gd name="adj3" fmla="val 2854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1152992" y="1943797"/>
            <a:ext cx="2451633" cy="648867"/>
          </a:xfrm>
          <a:prstGeom prst="parallelogram">
            <a:avLst>
              <a:gd name="adj" fmla="val 443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1881665" y="2015024"/>
            <a:ext cx="113030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06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1015330" y="3736509"/>
            <a:ext cx="11303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53160" y="3316605"/>
            <a:ext cx="2548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检查共享文件的共享权限，从而决定用户使用权限</a:t>
            </a:r>
            <a:endParaRPr lang="zh-CN" altLang="en-US"/>
          </a:p>
        </p:txBody>
      </p:sp>
      <p:pic>
        <p:nvPicPr>
          <p:cNvPr id="6" name="图片 5" descr="截图 2024-12-23 15-25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885" y="399415"/>
            <a:ext cx="6177915" cy="6228080"/>
          </a:xfrm>
          <a:prstGeom prst="rect">
            <a:avLst/>
          </a:prstGeom>
        </p:spPr>
      </p:pic>
      <p:pic>
        <p:nvPicPr>
          <p:cNvPr id="20" name="slide_9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265FC"/>
      </a:accent1>
      <a:accent2>
        <a:srgbClr val="0F9ED5"/>
      </a:accent2>
      <a:accent3>
        <a:srgbClr val="014BBD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265FC"/>
      </a:accent1>
      <a:accent2>
        <a:srgbClr val="0F9ED5"/>
      </a:accent2>
      <a:accent3>
        <a:srgbClr val="014BBD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265FC"/>
      </a:accent1>
      <a:accent2>
        <a:srgbClr val="0F9ED5"/>
      </a:accent2>
      <a:accent3>
        <a:srgbClr val="014BBD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265FC"/>
      </a:accent1>
      <a:accent2>
        <a:srgbClr val="0F9ED5"/>
      </a:accent2>
      <a:accent3>
        <a:srgbClr val="014BBD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>宽屏</PresentationFormat>
  <Paragraphs>148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宋体</vt:lpstr>
      <vt:lpstr>Wingdings</vt:lpstr>
      <vt:lpstr>DejaVu Sans</vt:lpstr>
      <vt:lpstr>OPPOSans H</vt:lpstr>
      <vt:lpstr>C059</vt:lpstr>
      <vt:lpstr>OPPOSans R</vt:lpstr>
      <vt:lpstr>OPPOSans M</vt:lpstr>
      <vt:lpstr>Source Han Sans</vt:lpstr>
      <vt:lpstr>OPPOSans B</vt:lpstr>
      <vt:lpstr>Source Han Sans CN Bold</vt:lpstr>
      <vt:lpstr>等线</vt:lpstr>
      <vt:lpstr>微软雅黑</vt:lpstr>
      <vt:lpstr>Arial Unicode MS</vt:lpstr>
      <vt:lpstr>Calibri</vt:lpstr>
      <vt:lpstr>Office 主题​​</vt:lpstr>
      <vt:lpstr>1_Office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jin</cp:lastModifiedBy>
  <cp:revision>17</cp:revision>
  <dcterms:created xsi:type="dcterms:W3CDTF">2024-12-23T07:38:26Z</dcterms:created>
  <dcterms:modified xsi:type="dcterms:W3CDTF">2024-12-23T07:38:26Z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A89EB56D32EC043672136967D276DAFA_42</vt:lpwstr>
  </property>
  <property fmtid="{D5CDD505-2E9C-101B-9397-08002B2CF9AE}" pid="3" name="KSOProductBuildVer">
    <vt:lpwstr>2052-12.1.0.17900</vt:lpwstr>
  </property>
</Properties>
</file>