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tags" Target="../tags/tag65.xml"/><Relationship Id="rId4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你好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123456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语文作业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完成生词</a:t>
            </a:r>
            <a:endParaRPr lang="zh-CN" altLang="en-US"/>
          </a:p>
          <a:p>
            <a:r>
              <a:rPr lang="zh-CN" altLang="en-US"/>
              <a:t>默写课文</a:t>
            </a:r>
            <a:endParaRPr lang="zh-CN" altLang="en-US"/>
          </a:p>
          <a:p>
            <a:r>
              <a:rPr lang="zh-CN" altLang="en-US"/>
              <a:t>听写熟悉的词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10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佳</cp:lastModifiedBy>
  <cp:revision>156</cp:revision>
  <dcterms:created xsi:type="dcterms:W3CDTF">2019-06-19T02:08:00Z</dcterms:created>
  <dcterms:modified xsi:type="dcterms:W3CDTF">2025-03-05T19:54:08Z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3066350BCE2D416D8DD464B7337E8EB9_11</vt:lpwstr>
  </property>
</Properties>
</file>