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0015" y="749618"/>
            <a:ext cx="9144000" cy="2387600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p>
            <a:r>
              <a:rPr lang="zh-CN" altLang="en-US" b="1">
                <a:solidFill>
                  <a:schemeClr val="bg1"/>
                </a:solidFill>
              </a:rPr>
              <a:t>胰岛素泵仿真模拟</a:t>
            </a:r>
            <a:r>
              <a:rPr lang="zh-CN" altLang="en-US" b="1">
                <a:solidFill>
                  <a:schemeClr val="bg1"/>
                </a:solidFill>
              </a:rPr>
              <a:t>实验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84745" y="3617595"/>
            <a:ext cx="3496310" cy="2087245"/>
          </a:xfrm>
        </p:spPr>
        <p:txBody>
          <a:bodyPr>
            <a:normAutofit fontScale="80000"/>
          </a:bodyPr>
          <a:p>
            <a:endParaRPr lang="zh-CN" altLang="en-US"/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课程：软件工程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姓名：唐莹莹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班级：网络</a:t>
            </a:r>
            <a:r>
              <a:rPr lang="en-US" altLang="zh-CN" b="1">
                <a:solidFill>
                  <a:schemeClr val="bg1"/>
                </a:solidFill>
              </a:rPr>
              <a:t>1605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时间：</a:t>
            </a:r>
            <a:r>
              <a:rPr lang="en-US" altLang="zh-CN" b="1">
                <a:solidFill>
                  <a:schemeClr val="bg1"/>
                </a:solidFill>
              </a:rPr>
              <a:t>2018.10.22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5455" y="481330"/>
            <a:ext cx="4240530" cy="101727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p>
            <a:r>
              <a:rPr lang="zh-CN" altLang="en-US" sz="4400" b="1">
                <a:solidFill>
                  <a:schemeClr val="bg1"/>
                </a:solidFill>
              </a:rPr>
              <a:t>前期分析及设计</a:t>
            </a:r>
            <a:r>
              <a:rPr lang="zh-CN" altLang="en-US" sz="4400">
                <a:solidFill>
                  <a:schemeClr val="bg1"/>
                </a:solidFill>
              </a:rPr>
              <a:t>：</a:t>
            </a:r>
            <a:endParaRPr lang="zh-CN" altLang="en-US" sz="440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3345" y="1796415"/>
            <a:ext cx="4300220" cy="4561840"/>
          </a:xfrm>
        </p:spPr>
        <p:txBody>
          <a:bodyPr/>
          <a:p>
            <a:pPr algn="l"/>
            <a:r>
              <a:rPr lang="zh-CN" altLang="en-US">
                <a:solidFill>
                  <a:schemeClr val="bg1"/>
                </a:solidFill>
              </a:rPr>
              <a:t>总体设计有三大部分：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自动检测血糖、数据控制器、胰岛素注射装置。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三部分的次序为：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r>
              <a:rPr lang="zh-CN" altLang="en-US" b="1">
                <a:solidFill>
                  <a:schemeClr val="bg1"/>
                </a:solidFill>
              </a:rPr>
              <a:t>自动检测血糖</a:t>
            </a:r>
            <a:r>
              <a:rPr lang="zh-CN" altLang="en-US">
                <a:solidFill>
                  <a:schemeClr val="bg1"/>
                </a:solidFill>
              </a:rPr>
              <a:t>；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r>
              <a:rPr lang="zh-CN" altLang="en-US" b="1">
                <a:solidFill>
                  <a:schemeClr val="bg1"/>
                </a:solidFill>
              </a:rPr>
              <a:t>控制器接收血糖浓度值，判断是否需要调用胰岛素泵注射功能</a:t>
            </a:r>
            <a:r>
              <a:rPr lang="zh-CN" altLang="en-US">
                <a:solidFill>
                  <a:schemeClr val="bg1"/>
                </a:solidFill>
              </a:rPr>
              <a:t>；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）若使用</a:t>
            </a:r>
            <a:r>
              <a:rPr lang="zh-CN" altLang="en-US" b="1">
                <a:solidFill>
                  <a:schemeClr val="bg1"/>
                </a:solidFill>
              </a:rPr>
              <a:t>胰岛素注射功能</a:t>
            </a:r>
            <a:r>
              <a:rPr lang="zh-CN" altLang="en-US">
                <a:solidFill>
                  <a:schemeClr val="bg1"/>
                </a:solidFill>
              </a:rPr>
              <a:t>，则按照计算的值对患者进行微量胰岛素的注射。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模块梳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1555" y="553085"/>
            <a:ext cx="7362190" cy="63284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555" y="19685"/>
            <a:ext cx="5626735" cy="718820"/>
          </a:xfrm>
        </p:spPr>
        <p:txBody>
          <a:bodyPr/>
          <a:p>
            <a:r>
              <a:rPr lang="en-US" altLang="zh-CN" sz="4000" b="1">
                <a:solidFill>
                  <a:schemeClr val="bg1"/>
                </a:solidFill>
              </a:rPr>
              <a:t>V1.0</a:t>
            </a:r>
            <a:r>
              <a:rPr lang="zh-CN" altLang="en-US" sz="4000" b="1">
                <a:solidFill>
                  <a:schemeClr val="bg1"/>
                </a:solidFill>
              </a:rPr>
              <a:t>的代码及运行结果</a:t>
            </a:r>
            <a:r>
              <a:rPr lang="zh-CN" altLang="en-US" sz="4000">
                <a:solidFill>
                  <a:schemeClr val="bg1"/>
                </a:solidFill>
              </a:rPr>
              <a:t>：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level1的运行结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" y="828675"/>
            <a:ext cx="10544175" cy="57480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245" y="109220"/>
            <a:ext cx="6207760" cy="1061720"/>
          </a:xfrm>
        </p:spPr>
        <p:txBody>
          <a:bodyPr>
            <a:noAutofit/>
          </a:bodyPr>
          <a:p>
            <a:r>
              <a:rPr lang="en-US" altLang="zh-CN" sz="4400" b="1">
                <a:solidFill>
                  <a:schemeClr val="bg1"/>
                </a:solidFill>
              </a:rPr>
              <a:t>V2.0</a:t>
            </a:r>
            <a:r>
              <a:rPr lang="zh-CN" altLang="en-US" sz="4400" b="1">
                <a:solidFill>
                  <a:schemeClr val="bg1"/>
                </a:solidFill>
              </a:rPr>
              <a:t>的代码及运行结果：</a:t>
            </a:r>
            <a:endParaRPr lang="zh-CN" altLang="en-US" sz="4400" b="1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level2代码展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1170940"/>
            <a:ext cx="10803890" cy="54794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570" y="114300"/>
            <a:ext cx="11126470" cy="1029335"/>
          </a:xfrm>
        </p:spPr>
        <p:txBody>
          <a:bodyPr/>
          <a:p>
            <a:pPr algn="l"/>
            <a:r>
              <a:rPr lang="en-US" altLang="zh-CN" sz="3600" b="1">
                <a:solidFill>
                  <a:schemeClr val="bg1"/>
                </a:solidFill>
              </a:rPr>
              <a:t>V2.0</a:t>
            </a:r>
            <a:r>
              <a:rPr lang="zh-CN" altLang="en-US" sz="3600" b="1">
                <a:solidFill>
                  <a:schemeClr val="bg1"/>
                </a:solidFill>
              </a:rPr>
              <a:t>和</a:t>
            </a:r>
            <a:r>
              <a:rPr lang="en-US" altLang="zh-CN" sz="3600" b="1">
                <a:solidFill>
                  <a:schemeClr val="bg1"/>
                </a:solidFill>
              </a:rPr>
              <a:t>V3.0</a:t>
            </a:r>
            <a:r>
              <a:rPr lang="zh-CN" altLang="en-US" sz="3600" b="1">
                <a:solidFill>
                  <a:schemeClr val="bg1"/>
                </a:solidFill>
              </a:rPr>
              <a:t>的运行结果对比：</a:t>
            </a:r>
            <a:endParaRPr lang="zh-CN" altLang="en-US" sz="3600" b="1">
              <a:solidFill>
                <a:schemeClr val="bg1"/>
              </a:solidFill>
            </a:endParaRPr>
          </a:p>
        </p:txBody>
      </p:sp>
      <p:pic>
        <p:nvPicPr>
          <p:cNvPr id="5" name="图片 4" descr="level2运行结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" y="1323340"/>
            <a:ext cx="5325745" cy="5529580"/>
          </a:xfrm>
          <a:prstGeom prst="rect">
            <a:avLst/>
          </a:prstGeom>
        </p:spPr>
      </p:pic>
      <p:pic>
        <p:nvPicPr>
          <p:cNvPr id="7" name="图片 6" descr="level3运行结果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350" y="1292225"/>
            <a:ext cx="6758940" cy="55606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18715"/>
            <a:ext cx="9144000" cy="1487805"/>
          </a:xfrm>
        </p:spPr>
        <p:txBody>
          <a:bodyPr/>
          <a:p>
            <a:r>
              <a:rPr lang="en-US" altLang="zh-CN" sz="7200" b="1">
                <a:solidFill>
                  <a:schemeClr val="bg1"/>
                </a:solidFill>
              </a:rPr>
              <a:t>Thanks!</a:t>
            </a:r>
            <a:endParaRPr lang="en-US" altLang="zh-CN" sz="7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WPS 演示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Apollo</dc:creator>
  <cp:lastModifiedBy>Apollo</cp:lastModifiedBy>
  <cp:revision>4</cp:revision>
  <dcterms:created xsi:type="dcterms:W3CDTF">2018-10-22T07:53:48Z</dcterms:created>
  <dcterms:modified xsi:type="dcterms:W3CDTF">2018-10-22T08:15:19Z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