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CCAD2-71E4-45A6-B375-8F05059BB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DC92E-526C-4529-B09D-615C983FD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C3F53-D2F5-43CB-9CD0-84067A14F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4BF1-E039-4201-8AA5-88B80A57FC29}" type="datetimeFigureOut">
              <a:rPr lang="LID4096" smtClean="0"/>
              <a:t>08/15/2018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52E7D-4920-445D-93B6-4E2D47834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D5363-EA35-400F-BBD1-070D2839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976A-ED44-4329-A208-0A33524A6F7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2554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661E-9E53-4413-8D20-E98AFB3F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0D2E5-57AC-4A53-91B5-3F10752DC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6E4BC-8215-4706-A1F5-7DC60C015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4BF1-E039-4201-8AA5-88B80A57FC29}" type="datetimeFigureOut">
              <a:rPr lang="LID4096" smtClean="0"/>
              <a:t>08/15/2018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3D6EA-0322-46A8-84B1-3BC5FFD4F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428D0-77D0-4FD0-A29C-4BBA0614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976A-ED44-4329-A208-0A33524A6F7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269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BDEB6F-3C71-4D2A-BAA4-1CE06143A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18CA8-D9A6-4939-8C70-989BF0F9A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11BC4-F2BF-4255-97D3-60E013FD6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4BF1-E039-4201-8AA5-88B80A57FC29}" type="datetimeFigureOut">
              <a:rPr lang="LID4096" smtClean="0"/>
              <a:t>08/15/2018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4700D-EA66-4DC2-BC9E-2C168D97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B670-8677-4EA8-BA77-11F66C09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976A-ED44-4329-A208-0A33524A6F7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350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D610B-0ADD-4AB5-BB13-22DAD21F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840E6-0E97-434F-A54C-C802D9526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37157-BE54-43EB-B468-832B28980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4BF1-E039-4201-8AA5-88B80A57FC29}" type="datetimeFigureOut">
              <a:rPr lang="LID4096" smtClean="0"/>
              <a:t>08/15/2018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2956B-5B8F-4F36-BFB2-13A7DE1C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777F8-3EAB-4BA2-8852-C7D4AD3E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976A-ED44-4329-A208-0A33524A6F7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8585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EBE6-1D9F-40D4-B063-5EB91196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32B96-15C8-4A91-BF37-91BDE7385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D6E0D-BF48-42E6-B10D-4F2AEB0F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4BF1-E039-4201-8AA5-88B80A57FC29}" type="datetimeFigureOut">
              <a:rPr lang="LID4096" smtClean="0"/>
              <a:t>08/15/2018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D59A1-5FE1-4CFC-A81B-9116C1808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18E2D-D4B1-4763-A2F7-0CB0B747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976A-ED44-4329-A208-0A33524A6F7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4385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8EDD-2CD5-47CC-8263-0D2A5B34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B1D35-B7A5-4FBC-B64C-0D7813641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AD9EC-CD4E-4767-8D82-68272D9D0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90EDC-D4F8-4418-B01E-87003C7FC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4BF1-E039-4201-8AA5-88B80A57FC29}" type="datetimeFigureOut">
              <a:rPr lang="LID4096" smtClean="0"/>
              <a:t>08/15/2018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4B28C-C5A8-4037-BE4C-91F10DBD5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1FD8D-7A14-4C91-89CC-8EDE615F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976A-ED44-4329-A208-0A33524A6F7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8546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72C1B-81C8-4C1A-AF67-BA6B289D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A7E64-00E9-40AD-939B-773D27492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C08E4-C0AC-4528-8722-5E7CC8F11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ABDDF-EFC6-4A44-A08B-CCDFBF4E2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E28A84-C01A-4B09-9DCF-936810C84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DC2068-DC37-4EC7-BCEA-AD54031F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4BF1-E039-4201-8AA5-88B80A57FC29}" type="datetimeFigureOut">
              <a:rPr lang="LID4096" smtClean="0"/>
              <a:t>08/15/2018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9807F6-BF22-42D5-B6DC-0077CC4F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7305EF-2A94-44EF-BA1B-FBCD2B72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976A-ED44-4329-A208-0A33524A6F7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2722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75570-F927-4A24-B79C-605F7903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B55F72-5249-4B2E-9C31-2A98953F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4BF1-E039-4201-8AA5-88B80A57FC29}" type="datetimeFigureOut">
              <a:rPr lang="LID4096" smtClean="0"/>
              <a:t>08/15/2018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E13F9-70C2-44C3-B498-9C791551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DE98C-FC06-43D1-BBA8-0AB99246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976A-ED44-4329-A208-0A33524A6F7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0198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A7435-A6CE-4A2D-B06E-DDF1B5A4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4BF1-E039-4201-8AA5-88B80A57FC29}" type="datetimeFigureOut">
              <a:rPr lang="LID4096" smtClean="0"/>
              <a:t>08/15/2018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7446FB-9C58-4102-8A8E-613D05E45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3F21C-37D0-4D2E-80D1-43B62BA5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976A-ED44-4329-A208-0A33524A6F7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9375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F9116-E437-4834-8D5F-3698A174B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2D97A-C38F-489F-9526-079757729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1B748-1CC8-4170-A8B8-7B5E0901E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611AF-2838-4AAE-AE76-8CAFD9B5C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4BF1-E039-4201-8AA5-88B80A57FC29}" type="datetimeFigureOut">
              <a:rPr lang="LID4096" smtClean="0"/>
              <a:t>08/15/2018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AA9AF-AB96-414E-99C6-63705576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F968F-D4F2-49F0-8FAE-E5FE5881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976A-ED44-4329-A208-0A33524A6F7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189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C19C-EB53-4253-BB30-BEC44A09D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0E025-4D2C-494F-BB3E-8E70E053D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CCE29-0B34-4885-BC91-EFB463ED9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CAD46-D939-48D6-A452-E2B23F58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4BF1-E039-4201-8AA5-88B80A57FC29}" type="datetimeFigureOut">
              <a:rPr lang="LID4096" smtClean="0"/>
              <a:t>08/15/2018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767D8-8111-4BE0-BFB1-3FAC261CE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183B7-BD03-4285-BA89-B1670166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976A-ED44-4329-A208-0A33524A6F7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9252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503E55-7DD7-4334-81A4-78F9903A3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697F9-075D-41AE-822A-EAF76FBB7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9F137-55BE-438E-9F2A-4B58A4383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54BF1-E039-4201-8AA5-88B80A57FC29}" type="datetimeFigureOut">
              <a:rPr lang="LID4096" smtClean="0"/>
              <a:t>08/15/2018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A2275-E3CF-43E7-B579-4B0927FA9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E938A-BE97-4E45-AF9B-AADAB092A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0976A-ED44-4329-A208-0A33524A6F7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531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5.png"/><Relationship Id="rId3" Type="http://schemas.openxmlformats.org/officeDocument/2006/relationships/image" Target="../media/image8.svg"/><Relationship Id="rId21" Type="http://schemas.openxmlformats.org/officeDocument/2006/relationships/image" Target="../media/image20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4.svg"/><Relationship Id="rId2" Type="http://schemas.openxmlformats.org/officeDocument/2006/relationships/image" Target="../media/image7.png"/><Relationship Id="rId16" Type="http://schemas.openxmlformats.org/officeDocument/2006/relationships/image" Target="../media/image3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.svg"/><Relationship Id="rId10" Type="http://schemas.openxmlformats.org/officeDocument/2006/relationships/image" Target="../media/image15.png"/><Relationship Id="rId19" Type="http://schemas.openxmlformats.org/officeDocument/2006/relationships/image" Target="../media/image6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4.svg"/><Relationship Id="rId18" Type="http://schemas.openxmlformats.org/officeDocument/2006/relationships/image" Target="../media/image1.png"/><Relationship Id="rId26" Type="http://schemas.openxmlformats.org/officeDocument/2006/relationships/image" Target="../media/image19.png"/><Relationship Id="rId3" Type="http://schemas.openxmlformats.org/officeDocument/2006/relationships/image" Target="../media/image8.svg"/><Relationship Id="rId21" Type="http://schemas.openxmlformats.org/officeDocument/2006/relationships/image" Target="../media/image4.svg"/><Relationship Id="rId7" Type="http://schemas.openxmlformats.org/officeDocument/2006/relationships/image" Target="../media/image22.svg"/><Relationship Id="rId12" Type="http://schemas.openxmlformats.org/officeDocument/2006/relationships/image" Target="../media/image23.png"/><Relationship Id="rId17" Type="http://schemas.openxmlformats.org/officeDocument/2006/relationships/image" Target="../media/image18.svg"/><Relationship Id="rId25" Type="http://schemas.openxmlformats.org/officeDocument/2006/relationships/image" Target="../media/image26.svg"/><Relationship Id="rId2" Type="http://schemas.openxmlformats.org/officeDocument/2006/relationships/image" Target="../media/image7.png"/><Relationship Id="rId16" Type="http://schemas.openxmlformats.org/officeDocument/2006/relationships/image" Target="../media/image17.png"/><Relationship Id="rId20" Type="http://schemas.openxmlformats.org/officeDocument/2006/relationships/image" Target="../media/image3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4.svg"/><Relationship Id="rId24" Type="http://schemas.openxmlformats.org/officeDocument/2006/relationships/image" Target="../media/image25.png"/><Relationship Id="rId5" Type="http://schemas.openxmlformats.org/officeDocument/2006/relationships/image" Target="../media/image10.svg"/><Relationship Id="rId15" Type="http://schemas.openxmlformats.org/officeDocument/2006/relationships/image" Target="../media/image16.svg"/><Relationship Id="rId23" Type="http://schemas.openxmlformats.org/officeDocument/2006/relationships/image" Target="../media/image6.svg"/><Relationship Id="rId28" Type="http://schemas.openxmlformats.org/officeDocument/2006/relationships/image" Target="../media/image27.png"/><Relationship Id="rId10" Type="http://schemas.openxmlformats.org/officeDocument/2006/relationships/image" Target="../media/image13.png"/><Relationship Id="rId19" Type="http://schemas.openxmlformats.org/officeDocument/2006/relationships/image" Target="../media/image2.svg"/><Relationship Id="rId4" Type="http://schemas.openxmlformats.org/officeDocument/2006/relationships/image" Target="../media/image9.png"/><Relationship Id="rId9" Type="http://schemas.openxmlformats.org/officeDocument/2006/relationships/image" Target="../media/image12.svg"/><Relationship Id="rId14" Type="http://schemas.openxmlformats.org/officeDocument/2006/relationships/image" Target="../media/image15.png"/><Relationship Id="rId22" Type="http://schemas.openxmlformats.org/officeDocument/2006/relationships/image" Target="../media/image5.png"/><Relationship Id="rId27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D3830E-4A41-4D66-B7B4-8DF4A3509F37}"/>
              </a:ext>
            </a:extLst>
          </p:cNvPr>
          <p:cNvSpPr/>
          <p:nvPr/>
        </p:nvSpPr>
        <p:spPr>
          <a:xfrm>
            <a:off x="886968" y="1042416"/>
            <a:ext cx="4800600" cy="5660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BFF3B-467F-4F30-8467-EEC572BCE590}"/>
              </a:ext>
            </a:extLst>
          </p:cNvPr>
          <p:cNvSpPr/>
          <p:nvPr/>
        </p:nvSpPr>
        <p:spPr>
          <a:xfrm>
            <a:off x="6632450" y="1042416"/>
            <a:ext cx="4800600" cy="56601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8125FD-25B1-48A5-9214-F2FBD5763B00}"/>
              </a:ext>
            </a:extLst>
          </p:cNvPr>
          <p:cNvSpPr/>
          <p:nvPr/>
        </p:nvSpPr>
        <p:spPr>
          <a:xfrm>
            <a:off x="1120140" y="1328739"/>
            <a:ext cx="4334255" cy="11766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数字牌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6B2015-D553-4B90-8C10-D70A37489EE9}"/>
              </a:ext>
            </a:extLst>
          </p:cNvPr>
          <p:cNvSpPr/>
          <p:nvPr/>
        </p:nvSpPr>
        <p:spPr>
          <a:xfrm>
            <a:off x="6861047" y="1328739"/>
            <a:ext cx="4334255" cy="1176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功能牌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280B5B-32F4-463D-8F38-97CA782756C2}"/>
              </a:ext>
            </a:extLst>
          </p:cNvPr>
          <p:cNvSpPr txBox="1"/>
          <p:nvPr/>
        </p:nvSpPr>
        <p:spPr>
          <a:xfrm>
            <a:off x="1435607" y="1852803"/>
            <a:ext cx="433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9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b="1" dirty="0">
                <a:solidFill>
                  <a:srgbClr val="7030A0"/>
                </a:solidFill>
              </a:rPr>
              <a:t>A</a:t>
            </a:r>
            <a:endParaRPr lang="LID4096" b="1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D0402E-DC4A-4CEA-8C69-E91C8C5F1C97}"/>
              </a:ext>
            </a:extLst>
          </p:cNvPr>
          <p:cNvSpPr txBox="1"/>
          <p:nvPr/>
        </p:nvSpPr>
        <p:spPr>
          <a:xfrm>
            <a:off x="5687568" y="2859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初学包</a:t>
            </a:r>
            <a:endParaRPr lang="LID4096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25D9C0-B270-4748-9ACD-DF307A484DB4}"/>
              </a:ext>
            </a:extLst>
          </p:cNvPr>
          <p:cNvSpPr/>
          <p:nvPr/>
        </p:nvSpPr>
        <p:spPr>
          <a:xfrm>
            <a:off x="4637720" y="1852803"/>
            <a:ext cx="358523" cy="36880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FBF9A4-3853-4464-A585-B30027D128DF}"/>
              </a:ext>
            </a:extLst>
          </p:cNvPr>
          <p:cNvSpPr txBox="1"/>
          <p:nvPr/>
        </p:nvSpPr>
        <p:spPr>
          <a:xfrm>
            <a:off x="8530283" y="1852803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r>
              <a:rPr lang="zh-CN" altLang="en-US" dirty="0"/>
              <a:t>，</a:t>
            </a:r>
            <a:r>
              <a:rPr lang="en-US" altLang="zh-CN" dirty="0"/>
              <a:t>Q</a:t>
            </a:r>
            <a:r>
              <a:rPr lang="zh-CN" altLang="en-US" dirty="0"/>
              <a:t>，</a:t>
            </a:r>
            <a:r>
              <a:rPr lang="en-US" altLang="zh-CN" dirty="0"/>
              <a:t>K</a:t>
            </a:r>
            <a:endParaRPr lang="LID4096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DC05A9-E08F-4425-9E42-9B5D15C732C2}"/>
              </a:ext>
            </a:extLst>
          </p:cNvPr>
          <p:cNvSpPr/>
          <p:nvPr/>
        </p:nvSpPr>
        <p:spPr>
          <a:xfrm>
            <a:off x="6828086" y="2654151"/>
            <a:ext cx="4334255" cy="493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原生功能牌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5B6FFB-D93B-4EEC-B607-E0E77807D452}"/>
              </a:ext>
            </a:extLst>
          </p:cNvPr>
          <p:cNvSpPr/>
          <p:nvPr/>
        </p:nvSpPr>
        <p:spPr>
          <a:xfrm>
            <a:off x="6828086" y="3114336"/>
            <a:ext cx="1428944" cy="6529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J</a:t>
            </a:r>
            <a:endParaRPr lang="LID4096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E8E11E2-2B1C-48EE-9012-316173B95341}"/>
              </a:ext>
            </a:extLst>
          </p:cNvPr>
          <p:cNvSpPr/>
          <p:nvPr/>
        </p:nvSpPr>
        <p:spPr>
          <a:xfrm>
            <a:off x="8280741" y="3114336"/>
            <a:ext cx="1428944" cy="6529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Q</a:t>
            </a:r>
            <a:endParaRPr lang="LID4096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B23409-8370-4769-AC88-C57F04904BC6}"/>
              </a:ext>
            </a:extLst>
          </p:cNvPr>
          <p:cNvSpPr/>
          <p:nvPr/>
        </p:nvSpPr>
        <p:spPr>
          <a:xfrm>
            <a:off x="9733397" y="3114336"/>
            <a:ext cx="1428944" cy="6529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K</a:t>
            </a:r>
            <a:endParaRPr lang="LID4096" dirty="0"/>
          </a:p>
        </p:txBody>
      </p:sp>
      <p:pic>
        <p:nvPicPr>
          <p:cNvPr id="44" name="Graphic 43" descr="Star">
            <a:extLst>
              <a:ext uri="{FF2B5EF4-FFF2-40B4-BE49-F238E27FC236}">
                <a16:creationId xmlns:a16="http://schemas.microsoft.com/office/drawing/2014/main" id="{FFBABFB9-1EAB-440E-80E0-8D130832C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7100" y="3196337"/>
            <a:ext cx="493534" cy="493534"/>
          </a:xfrm>
          <a:prstGeom prst="rect">
            <a:avLst/>
          </a:prstGeom>
        </p:spPr>
      </p:pic>
      <p:pic>
        <p:nvPicPr>
          <p:cNvPr id="46" name="Graphic 45" descr="Repeat">
            <a:extLst>
              <a:ext uri="{FF2B5EF4-FFF2-40B4-BE49-F238E27FC236}">
                <a16:creationId xmlns:a16="http://schemas.microsoft.com/office/drawing/2014/main" id="{98BA1138-2429-4DD6-BD49-62DD36895C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96366" y="3198180"/>
            <a:ext cx="493534" cy="493534"/>
          </a:xfrm>
          <a:prstGeom prst="rect">
            <a:avLst/>
          </a:prstGeom>
        </p:spPr>
      </p:pic>
      <p:pic>
        <p:nvPicPr>
          <p:cNvPr id="48" name="Graphic 47" descr="Present">
            <a:extLst>
              <a:ext uri="{FF2B5EF4-FFF2-40B4-BE49-F238E27FC236}">
                <a16:creationId xmlns:a16="http://schemas.microsoft.com/office/drawing/2014/main" id="{4AB5B757-E801-4C5A-89D2-F228443171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67422" y="3169164"/>
            <a:ext cx="493534" cy="49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D3830E-4A41-4D66-B7B4-8DF4A3509F37}"/>
              </a:ext>
            </a:extLst>
          </p:cNvPr>
          <p:cNvSpPr/>
          <p:nvPr/>
        </p:nvSpPr>
        <p:spPr>
          <a:xfrm>
            <a:off x="886968" y="1042416"/>
            <a:ext cx="4800600" cy="5660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BFF3B-467F-4F30-8467-EEC572BCE590}"/>
              </a:ext>
            </a:extLst>
          </p:cNvPr>
          <p:cNvSpPr/>
          <p:nvPr/>
        </p:nvSpPr>
        <p:spPr>
          <a:xfrm>
            <a:off x="6632450" y="1042416"/>
            <a:ext cx="4800600" cy="56601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8125FD-25B1-48A5-9214-F2FBD5763B00}"/>
              </a:ext>
            </a:extLst>
          </p:cNvPr>
          <p:cNvSpPr/>
          <p:nvPr/>
        </p:nvSpPr>
        <p:spPr>
          <a:xfrm>
            <a:off x="1120140" y="1328739"/>
            <a:ext cx="4334255" cy="11766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数字牌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6B2015-D553-4B90-8C10-D70A37489EE9}"/>
              </a:ext>
            </a:extLst>
          </p:cNvPr>
          <p:cNvSpPr/>
          <p:nvPr/>
        </p:nvSpPr>
        <p:spPr>
          <a:xfrm>
            <a:off x="6861047" y="1328739"/>
            <a:ext cx="4334255" cy="1176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功能牌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280B5B-32F4-463D-8F38-97CA782756C2}"/>
              </a:ext>
            </a:extLst>
          </p:cNvPr>
          <p:cNvSpPr txBox="1"/>
          <p:nvPr/>
        </p:nvSpPr>
        <p:spPr>
          <a:xfrm>
            <a:off x="1435607" y="1852803"/>
            <a:ext cx="433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b="1" dirty="0">
                <a:solidFill>
                  <a:srgbClr val="7030A0"/>
                </a:solidFill>
              </a:rPr>
              <a:t>3</a:t>
            </a:r>
            <a:r>
              <a:rPr lang="zh-CN" altLang="en-US" dirty="0">
                <a:solidFill>
                  <a:srgbClr val="7030A0"/>
                </a:solidFill>
              </a:rPr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9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b="1" dirty="0">
                <a:solidFill>
                  <a:srgbClr val="7030A0"/>
                </a:solidFill>
              </a:rPr>
              <a:t>A</a:t>
            </a:r>
            <a:endParaRPr lang="LID4096" b="1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D0402E-DC4A-4CEA-8C69-E91C8C5F1C97}"/>
              </a:ext>
            </a:extLst>
          </p:cNvPr>
          <p:cNvSpPr txBox="1"/>
          <p:nvPr/>
        </p:nvSpPr>
        <p:spPr>
          <a:xfrm>
            <a:off x="5687568" y="2859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基本包</a:t>
            </a:r>
            <a:endParaRPr lang="LID4096" dirty="0"/>
          </a:p>
        </p:txBody>
      </p:sp>
      <p:pic>
        <p:nvPicPr>
          <p:cNvPr id="13" name="Graphic 12" descr="Link">
            <a:extLst>
              <a:ext uri="{FF2B5EF4-FFF2-40B4-BE49-F238E27FC236}">
                <a16:creationId xmlns:a16="http://schemas.microsoft.com/office/drawing/2014/main" id="{72F4B42C-E775-4340-B1E6-4FFF0E945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7685" y="3489863"/>
            <a:ext cx="587502" cy="587502"/>
          </a:xfrm>
          <a:prstGeom prst="rect">
            <a:avLst/>
          </a:prstGeom>
        </p:spPr>
      </p:pic>
      <p:pic>
        <p:nvPicPr>
          <p:cNvPr id="14" name="Graphic 13" descr="Link">
            <a:extLst>
              <a:ext uri="{FF2B5EF4-FFF2-40B4-BE49-F238E27FC236}">
                <a16:creationId xmlns:a16="http://schemas.microsoft.com/office/drawing/2014/main" id="{5DC221C7-BD2A-4EBE-AD04-FE2EB5FEB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7491" y="4208048"/>
            <a:ext cx="587502" cy="58750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599F18-86CB-4C85-B596-DB9B1537033D}"/>
              </a:ext>
            </a:extLst>
          </p:cNvPr>
          <p:cNvCxnSpPr/>
          <p:nvPr/>
        </p:nvCxnSpPr>
        <p:spPr>
          <a:xfrm>
            <a:off x="2898078" y="3718463"/>
            <a:ext cx="7909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260DAE-3B56-4C85-8940-F821CCF7A75D}"/>
              </a:ext>
            </a:extLst>
          </p:cNvPr>
          <p:cNvCxnSpPr/>
          <p:nvPr/>
        </p:nvCxnSpPr>
        <p:spPr>
          <a:xfrm>
            <a:off x="2898078" y="4501799"/>
            <a:ext cx="7909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19B267A-7B03-4F3D-BC45-C4685C30C654}"/>
              </a:ext>
            </a:extLst>
          </p:cNvPr>
          <p:cNvSpPr/>
          <p:nvPr/>
        </p:nvSpPr>
        <p:spPr>
          <a:xfrm>
            <a:off x="1732976" y="1853327"/>
            <a:ext cx="358523" cy="36880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25D9C0-B270-4748-9ACD-DF307A484DB4}"/>
              </a:ext>
            </a:extLst>
          </p:cNvPr>
          <p:cNvSpPr/>
          <p:nvPr/>
        </p:nvSpPr>
        <p:spPr>
          <a:xfrm>
            <a:off x="4637720" y="1852803"/>
            <a:ext cx="358523" cy="36880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4" name="Graphic 23" descr="Shooting star">
            <a:extLst>
              <a:ext uri="{FF2B5EF4-FFF2-40B4-BE49-F238E27FC236}">
                <a16:creationId xmlns:a16="http://schemas.microsoft.com/office/drawing/2014/main" id="{2245FF4D-852E-4247-895A-710C995D9E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1673" y="3447812"/>
            <a:ext cx="545354" cy="545354"/>
          </a:xfrm>
          <a:prstGeom prst="rect">
            <a:avLst/>
          </a:prstGeom>
        </p:spPr>
      </p:pic>
      <p:pic>
        <p:nvPicPr>
          <p:cNvPr id="26" name="Graphic 25" descr="High Voltage">
            <a:extLst>
              <a:ext uri="{FF2B5EF4-FFF2-40B4-BE49-F238E27FC236}">
                <a16:creationId xmlns:a16="http://schemas.microsoft.com/office/drawing/2014/main" id="{241CA512-5FEC-4B26-B224-5924208CC5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59105" y="4251289"/>
            <a:ext cx="490491" cy="490491"/>
          </a:xfrm>
          <a:prstGeom prst="rect">
            <a:avLst/>
          </a:prstGeom>
        </p:spPr>
      </p:pic>
      <p:pic>
        <p:nvPicPr>
          <p:cNvPr id="30" name="Graphic 29" descr="Checkmark">
            <a:extLst>
              <a:ext uri="{FF2B5EF4-FFF2-40B4-BE49-F238E27FC236}">
                <a16:creationId xmlns:a16="http://schemas.microsoft.com/office/drawing/2014/main" id="{2D0B936B-2D23-4BBC-A218-FDEBC874BE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32886" y="6274383"/>
            <a:ext cx="428169" cy="428169"/>
          </a:xfrm>
          <a:prstGeom prst="rect">
            <a:avLst/>
          </a:prstGeom>
        </p:spPr>
      </p:pic>
      <p:pic>
        <p:nvPicPr>
          <p:cNvPr id="32" name="Graphic 31" descr="Close">
            <a:extLst>
              <a:ext uri="{FF2B5EF4-FFF2-40B4-BE49-F238E27FC236}">
                <a16:creationId xmlns:a16="http://schemas.microsoft.com/office/drawing/2014/main" id="{63B1EF9B-2CDF-43E0-BCE2-4AA44FBD17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40310" y="6274383"/>
            <a:ext cx="428169" cy="42816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6FBF9A4-3853-4464-A585-B30027D128DF}"/>
              </a:ext>
            </a:extLst>
          </p:cNvPr>
          <p:cNvSpPr txBox="1"/>
          <p:nvPr/>
        </p:nvSpPr>
        <p:spPr>
          <a:xfrm>
            <a:off x="8530283" y="1852803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r>
              <a:rPr lang="zh-CN" altLang="en-US" dirty="0"/>
              <a:t>，</a:t>
            </a:r>
            <a:r>
              <a:rPr lang="en-US" altLang="zh-CN" dirty="0"/>
              <a:t>Q</a:t>
            </a:r>
            <a:r>
              <a:rPr lang="zh-CN" altLang="en-US" dirty="0"/>
              <a:t>，</a:t>
            </a:r>
            <a:r>
              <a:rPr lang="en-US" altLang="zh-CN" dirty="0"/>
              <a:t>K</a:t>
            </a:r>
            <a:endParaRPr lang="LID4096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DC05A9-E08F-4425-9E42-9B5D15C732C2}"/>
              </a:ext>
            </a:extLst>
          </p:cNvPr>
          <p:cNvSpPr/>
          <p:nvPr/>
        </p:nvSpPr>
        <p:spPr>
          <a:xfrm>
            <a:off x="6828086" y="2654151"/>
            <a:ext cx="4334255" cy="493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原生功能牌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BE64956-7E7C-4AE6-BE67-603AE5019C71}"/>
              </a:ext>
            </a:extLst>
          </p:cNvPr>
          <p:cNvSpPr/>
          <p:nvPr/>
        </p:nvSpPr>
        <p:spPr>
          <a:xfrm>
            <a:off x="6828086" y="3868961"/>
            <a:ext cx="4334255" cy="493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数字功能牌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CFDECBE-2AA0-45C5-AA1A-BC2A9185BD2B}"/>
              </a:ext>
            </a:extLst>
          </p:cNvPr>
          <p:cNvSpPr/>
          <p:nvPr/>
        </p:nvSpPr>
        <p:spPr>
          <a:xfrm>
            <a:off x="6828086" y="5138522"/>
            <a:ext cx="4334255" cy="493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叠三功能牌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5B6FFB-D93B-4EEC-B607-E0E77807D452}"/>
              </a:ext>
            </a:extLst>
          </p:cNvPr>
          <p:cNvSpPr/>
          <p:nvPr/>
        </p:nvSpPr>
        <p:spPr>
          <a:xfrm>
            <a:off x="6828086" y="3114336"/>
            <a:ext cx="1428944" cy="6529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J</a:t>
            </a:r>
            <a:endParaRPr lang="LID4096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E8E11E2-2B1C-48EE-9012-316173B95341}"/>
              </a:ext>
            </a:extLst>
          </p:cNvPr>
          <p:cNvSpPr/>
          <p:nvPr/>
        </p:nvSpPr>
        <p:spPr>
          <a:xfrm>
            <a:off x="8280741" y="3114336"/>
            <a:ext cx="1428944" cy="6529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Q</a:t>
            </a:r>
            <a:endParaRPr lang="LID4096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B23409-8370-4769-AC88-C57F04904BC6}"/>
              </a:ext>
            </a:extLst>
          </p:cNvPr>
          <p:cNvSpPr/>
          <p:nvPr/>
        </p:nvSpPr>
        <p:spPr>
          <a:xfrm>
            <a:off x="9733397" y="3114336"/>
            <a:ext cx="1428944" cy="6529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K</a:t>
            </a:r>
            <a:endParaRPr lang="LID4096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E5C393D-D720-497C-9F65-A724ED1CB36E}"/>
              </a:ext>
            </a:extLst>
          </p:cNvPr>
          <p:cNvSpPr/>
          <p:nvPr/>
        </p:nvSpPr>
        <p:spPr>
          <a:xfrm>
            <a:off x="6828086" y="5632055"/>
            <a:ext cx="1428944" cy="6529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同</a:t>
            </a:r>
            <a:endParaRPr lang="LID4096" dirty="0"/>
          </a:p>
        </p:txBody>
      </p:sp>
      <p:pic>
        <p:nvPicPr>
          <p:cNvPr id="44" name="Graphic 43" descr="Star">
            <a:extLst>
              <a:ext uri="{FF2B5EF4-FFF2-40B4-BE49-F238E27FC236}">
                <a16:creationId xmlns:a16="http://schemas.microsoft.com/office/drawing/2014/main" id="{FFBABFB9-1EAB-440E-80E0-8D130832CF1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97100" y="3196337"/>
            <a:ext cx="493534" cy="493534"/>
          </a:xfrm>
          <a:prstGeom prst="rect">
            <a:avLst/>
          </a:prstGeom>
        </p:spPr>
      </p:pic>
      <p:pic>
        <p:nvPicPr>
          <p:cNvPr id="46" name="Graphic 45" descr="Repeat">
            <a:extLst>
              <a:ext uri="{FF2B5EF4-FFF2-40B4-BE49-F238E27FC236}">
                <a16:creationId xmlns:a16="http://schemas.microsoft.com/office/drawing/2014/main" id="{98BA1138-2429-4DD6-BD49-62DD36895CC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196366" y="3198180"/>
            <a:ext cx="493534" cy="493534"/>
          </a:xfrm>
          <a:prstGeom prst="rect">
            <a:avLst/>
          </a:prstGeom>
        </p:spPr>
      </p:pic>
      <p:pic>
        <p:nvPicPr>
          <p:cNvPr id="48" name="Graphic 47" descr="Present">
            <a:extLst>
              <a:ext uri="{FF2B5EF4-FFF2-40B4-BE49-F238E27FC236}">
                <a16:creationId xmlns:a16="http://schemas.microsoft.com/office/drawing/2014/main" id="{4AB5B757-E801-4C5A-89D2-F228443171E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767422" y="3169164"/>
            <a:ext cx="493534" cy="493534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C5B1A1CD-EF89-462C-9B59-DFFDDD1C3046}"/>
              </a:ext>
            </a:extLst>
          </p:cNvPr>
          <p:cNvSpPr/>
          <p:nvPr/>
        </p:nvSpPr>
        <p:spPr>
          <a:xfrm>
            <a:off x="9733397" y="4364949"/>
            <a:ext cx="1428944" cy="6529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9</a:t>
            </a:r>
            <a:endParaRPr lang="LID4096" dirty="0"/>
          </a:p>
        </p:txBody>
      </p:sp>
      <p:pic>
        <p:nvPicPr>
          <p:cNvPr id="59" name="Graphic 58" descr="User">
            <a:extLst>
              <a:ext uri="{FF2B5EF4-FFF2-40B4-BE49-F238E27FC236}">
                <a16:creationId xmlns:a16="http://schemas.microsoft.com/office/drawing/2014/main" id="{3B31540B-6EC6-4188-8E87-ACD725652E5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237719" y="4482984"/>
            <a:ext cx="416848" cy="41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9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D3830E-4A41-4D66-B7B4-8DF4A3509F37}"/>
              </a:ext>
            </a:extLst>
          </p:cNvPr>
          <p:cNvSpPr/>
          <p:nvPr/>
        </p:nvSpPr>
        <p:spPr>
          <a:xfrm>
            <a:off x="886968" y="1042416"/>
            <a:ext cx="4800600" cy="5660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BFF3B-467F-4F30-8467-EEC572BCE590}"/>
              </a:ext>
            </a:extLst>
          </p:cNvPr>
          <p:cNvSpPr/>
          <p:nvPr/>
        </p:nvSpPr>
        <p:spPr>
          <a:xfrm>
            <a:off x="6632450" y="1042416"/>
            <a:ext cx="4800600" cy="56601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8125FD-25B1-48A5-9214-F2FBD5763B00}"/>
              </a:ext>
            </a:extLst>
          </p:cNvPr>
          <p:cNvSpPr/>
          <p:nvPr/>
        </p:nvSpPr>
        <p:spPr>
          <a:xfrm>
            <a:off x="1120140" y="1328739"/>
            <a:ext cx="4334255" cy="11766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数字牌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6B2015-D553-4B90-8C10-D70A37489EE9}"/>
              </a:ext>
            </a:extLst>
          </p:cNvPr>
          <p:cNvSpPr/>
          <p:nvPr/>
        </p:nvSpPr>
        <p:spPr>
          <a:xfrm>
            <a:off x="6861047" y="1328739"/>
            <a:ext cx="4334255" cy="1176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功能牌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280B5B-32F4-463D-8F38-97CA782756C2}"/>
              </a:ext>
            </a:extLst>
          </p:cNvPr>
          <p:cNvSpPr txBox="1"/>
          <p:nvPr/>
        </p:nvSpPr>
        <p:spPr>
          <a:xfrm>
            <a:off x="1435607" y="1852803"/>
            <a:ext cx="433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b="1" dirty="0">
                <a:solidFill>
                  <a:srgbClr val="7030A0"/>
                </a:solidFill>
              </a:rPr>
              <a:t>3</a:t>
            </a:r>
            <a:r>
              <a:rPr lang="zh-CN" altLang="en-US" dirty="0">
                <a:solidFill>
                  <a:srgbClr val="7030A0"/>
                </a:solidFill>
              </a:rPr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9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b="1" dirty="0">
                <a:solidFill>
                  <a:srgbClr val="7030A0"/>
                </a:solidFill>
              </a:rPr>
              <a:t>A</a:t>
            </a:r>
            <a:endParaRPr lang="LID4096" b="1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D0402E-DC4A-4CEA-8C69-E91C8C5F1C97}"/>
              </a:ext>
            </a:extLst>
          </p:cNvPr>
          <p:cNvSpPr txBox="1"/>
          <p:nvPr/>
        </p:nvSpPr>
        <p:spPr>
          <a:xfrm>
            <a:off x="5687568" y="2859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完整包</a:t>
            </a:r>
            <a:endParaRPr lang="LID4096" dirty="0"/>
          </a:p>
        </p:txBody>
      </p:sp>
      <p:pic>
        <p:nvPicPr>
          <p:cNvPr id="13" name="Graphic 12" descr="Link">
            <a:extLst>
              <a:ext uri="{FF2B5EF4-FFF2-40B4-BE49-F238E27FC236}">
                <a16:creationId xmlns:a16="http://schemas.microsoft.com/office/drawing/2014/main" id="{72F4B42C-E775-4340-B1E6-4FFF0E945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7685" y="3489863"/>
            <a:ext cx="587502" cy="587502"/>
          </a:xfrm>
          <a:prstGeom prst="rect">
            <a:avLst/>
          </a:prstGeom>
        </p:spPr>
      </p:pic>
      <p:pic>
        <p:nvPicPr>
          <p:cNvPr id="14" name="Graphic 13" descr="Link">
            <a:extLst>
              <a:ext uri="{FF2B5EF4-FFF2-40B4-BE49-F238E27FC236}">
                <a16:creationId xmlns:a16="http://schemas.microsoft.com/office/drawing/2014/main" id="{5DC221C7-BD2A-4EBE-AD04-FE2EB5FEB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7491" y="4208048"/>
            <a:ext cx="587502" cy="587502"/>
          </a:xfrm>
          <a:prstGeom prst="rect">
            <a:avLst/>
          </a:prstGeom>
        </p:spPr>
      </p:pic>
      <p:pic>
        <p:nvPicPr>
          <p:cNvPr id="16" name="Graphic 15" descr="Link">
            <a:extLst>
              <a:ext uri="{FF2B5EF4-FFF2-40B4-BE49-F238E27FC236}">
                <a16:creationId xmlns:a16="http://schemas.microsoft.com/office/drawing/2014/main" id="{50FE6748-C36C-4F24-9453-B5CEED85D9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27491" y="4948902"/>
            <a:ext cx="587502" cy="58750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599F18-86CB-4C85-B596-DB9B1537033D}"/>
              </a:ext>
            </a:extLst>
          </p:cNvPr>
          <p:cNvCxnSpPr/>
          <p:nvPr/>
        </p:nvCxnSpPr>
        <p:spPr>
          <a:xfrm>
            <a:off x="2898078" y="3718463"/>
            <a:ext cx="7909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260DAE-3B56-4C85-8940-F821CCF7A75D}"/>
              </a:ext>
            </a:extLst>
          </p:cNvPr>
          <p:cNvCxnSpPr/>
          <p:nvPr/>
        </p:nvCxnSpPr>
        <p:spPr>
          <a:xfrm>
            <a:off x="2898078" y="4501799"/>
            <a:ext cx="7909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B305ED-D63C-4C7F-9B84-B83F226B2EB0}"/>
              </a:ext>
            </a:extLst>
          </p:cNvPr>
          <p:cNvCxnSpPr/>
          <p:nvPr/>
        </p:nvCxnSpPr>
        <p:spPr>
          <a:xfrm>
            <a:off x="2898078" y="5273133"/>
            <a:ext cx="790956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19B267A-7B03-4F3D-BC45-C4685C30C654}"/>
              </a:ext>
            </a:extLst>
          </p:cNvPr>
          <p:cNvSpPr/>
          <p:nvPr/>
        </p:nvSpPr>
        <p:spPr>
          <a:xfrm>
            <a:off x="1732976" y="1853327"/>
            <a:ext cx="358523" cy="36880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25D9C0-B270-4748-9ACD-DF307A484DB4}"/>
              </a:ext>
            </a:extLst>
          </p:cNvPr>
          <p:cNvSpPr/>
          <p:nvPr/>
        </p:nvSpPr>
        <p:spPr>
          <a:xfrm>
            <a:off x="4637720" y="1852803"/>
            <a:ext cx="358523" cy="36880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4" name="Graphic 23" descr="Shooting star">
            <a:extLst>
              <a:ext uri="{FF2B5EF4-FFF2-40B4-BE49-F238E27FC236}">
                <a16:creationId xmlns:a16="http://schemas.microsoft.com/office/drawing/2014/main" id="{2245FF4D-852E-4247-895A-710C995D9E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31673" y="3447812"/>
            <a:ext cx="545354" cy="545354"/>
          </a:xfrm>
          <a:prstGeom prst="rect">
            <a:avLst/>
          </a:prstGeom>
        </p:spPr>
      </p:pic>
      <p:pic>
        <p:nvPicPr>
          <p:cNvPr id="26" name="Graphic 25" descr="High Voltage">
            <a:extLst>
              <a:ext uri="{FF2B5EF4-FFF2-40B4-BE49-F238E27FC236}">
                <a16:creationId xmlns:a16="http://schemas.microsoft.com/office/drawing/2014/main" id="{241CA512-5FEC-4B26-B224-5924208CC5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59105" y="4251289"/>
            <a:ext cx="490491" cy="490491"/>
          </a:xfrm>
          <a:prstGeom prst="rect">
            <a:avLst/>
          </a:prstGeom>
        </p:spPr>
      </p:pic>
      <p:pic>
        <p:nvPicPr>
          <p:cNvPr id="28" name="Graphic 27" descr="Speakers">
            <a:extLst>
              <a:ext uri="{FF2B5EF4-FFF2-40B4-BE49-F238E27FC236}">
                <a16:creationId xmlns:a16="http://schemas.microsoft.com/office/drawing/2014/main" id="{AD20C2B3-AB04-46F3-8F1F-61229BBBD8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31673" y="4983907"/>
            <a:ext cx="545354" cy="545354"/>
          </a:xfrm>
          <a:prstGeom prst="rect">
            <a:avLst/>
          </a:prstGeom>
        </p:spPr>
      </p:pic>
      <p:pic>
        <p:nvPicPr>
          <p:cNvPr id="30" name="Graphic 29" descr="Checkmark">
            <a:extLst>
              <a:ext uri="{FF2B5EF4-FFF2-40B4-BE49-F238E27FC236}">
                <a16:creationId xmlns:a16="http://schemas.microsoft.com/office/drawing/2014/main" id="{2D0B936B-2D23-4BBC-A218-FDEBC874BEA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32886" y="6274383"/>
            <a:ext cx="428169" cy="428169"/>
          </a:xfrm>
          <a:prstGeom prst="rect">
            <a:avLst/>
          </a:prstGeom>
        </p:spPr>
      </p:pic>
      <p:pic>
        <p:nvPicPr>
          <p:cNvPr id="32" name="Graphic 31" descr="Close">
            <a:extLst>
              <a:ext uri="{FF2B5EF4-FFF2-40B4-BE49-F238E27FC236}">
                <a16:creationId xmlns:a16="http://schemas.microsoft.com/office/drawing/2014/main" id="{63B1EF9B-2CDF-43E0-BCE2-4AA44FBD17C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40310" y="6274383"/>
            <a:ext cx="428169" cy="42816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6FBF9A4-3853-4464-A585-B30027D128DF}"/>
              </a:ext>
            </a:extLst>
          </p:cNvPr>
          <p:cNvSpPr txBox="1"/>
          <p:nvPr/>
        </p:nvSpPr>
        <p:spPr>
          <a:xfrm>
            <a:off x="8530283" y="1852803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r>
              <a:rPr lang="zh-CN" altLang="en-US" dirty="0"/>
              <a:t>，</a:t>
            </a:r>
            <a:r>
              <a:rPr lang="en-US" altLang="zh-CN" dirty="0"/>
              <a:t>Q</a:t>
            </a:r>
            <a:r>
              <a:rPr lang="zh-CN" altLang="en-US" dirty="0"/>
              <a:t>，</a:t>
            </a:r>
            <a:r>
              <a:rPr lang="en-US" altLang="zh-CN" dirty="0"/>
              <a:t>K</a:t>
            </a:r>
            <a:endParaRPr lang="LID4096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DC05A9-E08F-4425-9E42-9B5D15C732C2}"/>
              </a:ext>
            </a:extLst>
          </p:cNvPr>
          <p:cNvSpPr/>
          <p:nvPr/>
        </p:nvSpPr>
        <p:spPr>
          <a:xfrm>
            <a:off x="6828086" y="2654151"/>
            <a:ext cx="4334255" cy="493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原生功能牌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BE64956-7E7C-4AE6-BE67-603AE5019C71}"/>
              </a:ext>
            </a:extLst>
          </p:cNvPr>
          <p:cNvSpPr/>
          <p:nvPr/>
        </p:nvSpPr>
        <p:spPr>
          <a:xfrm>
            <a:off x="6828086" y="3868961"/>
            <a:ext cx="4334255" cy="493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数字功能牌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CFDECBE-2AA0-45C5-AA1A-BC2A9185BD2B}"/>
              </a:ext>
            </a:extLst>
          </p:cNvPr>
          <p:cNvSpPr/>
          <p:nvPr/>
        </p:nvSpPr>
        <p:spPr>
          <a:xfrm>
            <a:off x="6828086" y="5138522"/>
            <a:ext cx="4334255" cy="493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叠三功能牌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5B6FFB-D93B-4EEC-B607-E0E77807D452}"/>
              </a:ext>
            </a:extLst>
          </p:cNvPr>
          <p:cNvSpPr/>
          <p:nvPr/>
        </p:nvSpPr>
        <p:spPr>
          <a:xfrm>
            <a:off x="6828086" y="3114336"/>
            <a:ext cx="1428944" cy="6529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J</a:t>
            </a:r>
            <a:endParaRPr lang="LID4096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E8E11E2-2B1C-48EE-9012-316173B95341}"/>
              </a:ext>
            </a:extLst>
          </p:cNvPr>
          <p:cNvSpPr/>
          <p:nvPr/>
        </p:nvSpPr>
        <p:spPr>
          <a:xfrm>
            <a:off x="8280741" y="3114336"/>
            <a:ext cx="1428944" cy="6529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Q</a:t>
            </a:r>
            <a:endParaRPr lang="LID4096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B23409-8370-4769-AC88-C57F04904BC6}"/>
              </a:ext>
            </a:extLst>
          </p:cNvPr>
          <p:cNvSpPr/>
          <p:nvPr/>
        </p:nvSpPr>
        <p:spPr>
          <a:xfrm>
            <a:off x="9733397" y="3114336"/>
            <a:ext cx="1428944" cy="6529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K</a:t>
            </a:r>
            <a:endParaRPr lang="LID4096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E5C393D-D720-497C-9F65-A724ED1CB36E}"/>
              </a:ext>
            </a:extLst>
          </p:cNvPr>
          <p:cNvSpPr/>
          <p:nvPr/>
        </p:nvSpPr>
        <p:spPr>
          <a:xfrm>
            <a:off x="6828086" y="5632055"/>
            <a:ext cx="1428944" cy="6529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同</a:t>
            </a:r>
            <a:endParaRPr lang="LID4096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399425A-6691-4C75-B061-3D78EAAD6568}"/>
              </a:ext>
            </a:extLst>
          </p:cNvPr>
          <p:cNvSpPr/>
          <p:nvPr/>
        </p:nvSpPr>
        <p:spPr>
          <a:xfrm>
            <a:off x="8280741" y="5632055"/>
            <a:ext cx="1428944" cy="6529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杂</a:t>
            </a:r>
            <a:endParaRPr lang="LID4096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9CC3DB7-5EC1-4F09-AF3D-B0A091DEC87B}"/>
              </a:ext>
            </a:extLst>
          </p:cNvPr>
          <p:cNvSpPr/>
          <p:nvPr/>
        </p:nvSpPr>
        <p:spPr>
          <a:xfrm>
            <a:off x="9733397" y="5632055"/>
            <a:ext cx="1428944" cy="6529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666</a:t>
            </a:r>
            <a:endParaRPr lang="LID4096" dirty="0"/>
          </a:p>
        </p:txBody>
      </p:sp>
      <p:pic>
        <p:nvPicPr>
          <p:cNvPr id="44" name="Graphic 43" descr="Star">
            <a:extLst>
              <a:ext uri="{FF2B5EF4-FFF2-40B4-BE49-F238E27FC236}">
                <a16:creationId xmlns:a16="http://schemas.microsoft.com/office/drawing/2014/main" id="{FFBABFB9-1EAB-440E-80E0-8D130832CF1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297100" y="3196337"/>
            <a:ext cx="493534" cy="493534"/>
          </a:xfrm>
          <a:prstGeom prst="rect">
            <a:avLst/>
          </a:prstGeom>
        </p:spPr>
      </p:pic>
      <p:pic>
        <p:nvPicPr>
          <p:cNvPr id="46" name="Graphic 45" descr="Repeat">
            <a:extLst>
              <a:ext uri="{FF2B5EF4-FFF2-40B4-BE49-F238E27FC236}">
                <a16:creationId xmlns:a16="http://schemas.microsoft.com/office/drawing/2014/main" id="{98BA1138-2429-4DD6-BD49-62DD36895CC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196366" y="3198180"/>
            <a:ext cx="493534" cy="493534"/>
          </a:xfrm>
          <a:prstGeom prst="rect">
            <a:avLst/>
          </a:prstGeom>
        </p:spPr>
      </p:pic>
      <p:pic>
        <p:nvPicPr>
          <p:cNvPr id="48" name="Graphic 47" descr="Present">
            <a:extLst>
              <a:ext uri="{FF2B5EF4-FFF2-40B4-BE49-F238E27FC236}">
                <a16:creationId xmlns:a16="http://schemas.microsoft.com/office/drawing/2014/main" id="{4AB5B757-E801-4C5A-89D2-F228443171E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767422" y="3169164"/>
            <a:ext cx="493534" cy="493534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078B43F-3C2A-4D15-A755-B222057DFAA7}"/>
              </a:ext>
            </a:extLst>
          </p:cNvPr>
          <p:cNvSpPr/>
          <p:nvPr/>
        </p:nvSpPr>
        <p:spPr>
          <a:xfrm>
            <a:off x="6828086" y="4333281"/>
            <a:ext cx="1428944" cy="6529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5</a:t>
            </a:r>
            <a:endParaRPr lang="LID4096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6AF144B-660C-479C-BA14-F2FCBBE15F37}"/>
              </a:ext>
            </a:extLst>
          </p:cNvPr>
          <p:cNvSpPr/>
          <p:nvPr/>
        </p:nvSpPr>
        <p:spPr>
          <a:xfrm>
            <a:off x="8280741" y="4333281"/>
            <a:ext cx="1428944" cy="6529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7</a:t>
            </a:r>
            <a:endParaRPr lang="LID4096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5B1A1CD-EF89-462C-9B59-DFFDDD1C3046}"/>
              </a:ext>
            </a:extLst>
          </p:cNvPr>
          <p:cNvSpPr/>
          <p:nvPr/>
        </p:nvSpPr>
        <p:spPr>
          <a:xfrm>
            <a:off x="9733397" y="4333281"/>
            <a:ext cx="1428944" cy="6529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9</a:t>
            </a:r>
            <a:endParaRPr lang="LID4096" dirty="0"/>
          </a:p>
        </p:txBody>
      </p:sp>
      <p:pic>
        <p:nvPicPr>
          <p:cNvPr id="58" name="Graphic 57" descr="Magnet">
            <a:extLst>
              <a:ext uri="{FF2B5EF4-FFF2-40B4-BE49-F238E27FC236}">
                <a16:creationId xmlns:a16="http://schemas.microsoft.com/office/drawing/2014/main" id="{0102E298-0A5F-4A1B-9BDC-FCEB80700E8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816601" y="4454219"/>
            <a:ext cx="416848" cy="416848"/>
          </a:xfrm>
          <a:prstGeom prst="rect">
            <a:avLst/>
          </a:prstGeom>
        </p:spPr>
      </p:pic>
      <p:pic>
        <p:nvPicPr>
          <p:cNvPr id="59" name="Graphic 58" descr="User">
            <a:extLst>
              <a:ext uri="{FF2B5EF4-FFF2-40B4-BE49-F238E27FC236}">
                <a16:creationId xmlns:a16="http://schemas.microsoft.com/office/drawing/2014/main" id="{3B31540B-6EC6-4188-8E87-ACD725652E5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237719" y="4459065"/>
            <a:ext cx="416848" cy="416848"/>
          </a:xfrm>
          <a:prstGeom prst="rect">
            <a:avLst/>
          </a:prstGeom>
        </p:spPr>
      </p:pic>
      <p:pic>
        <p:nvPicPr>
          <p:cNvPr id="60" name="Graphic 59" descr="Handshake">
            <a:extLst>
              <a:ext uri="{FF2B5EF4-FFF2-40B4-BE49-F238E27FC236}">
                <a16:creationId xmlns:a16="http://schemas.microsoft.com/office/drawing/2014/main" id="{A1FAECAC-5722-4990-8F21-1F9DD2AA6D4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319492" y="4445992"/>
            <a:ext cx="416848" cy="41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15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133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冯 上苏</dc:creator>
  <cp:lastModifiedBy>冯 上苏</cp:lastModifiedBy>
  <cp:revision>7</cp:revision>
  <dcterms:created xsi:type="dcterms:W3CDTF">2018-08-15T14:02:14Z</dcterms:created>
  <dcterms:modified xsi:type="dcterms:W3CDTF">2018-08-15T15:03:34Z</dcterms:modified>
</cp:coreProperties>
</file>