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55AB8-28BA-4262-A65D-33CA55D6E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0F1FD-26A9-4FDA-9F7F-91589EA42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5F20-ECED-499F-ADF3-0884883C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610-883F-4541-892D-C41E44FFFF91}" type="datetimeFigureOut">
              <a:rPr lang="LID4096" smtClean="0"/>
              <a:t>10/20/2018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CCEA1-FD92-42BA-B39D-BE33E1E3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B876-BF1B-4131-97BC-620FD2EA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E0A-CAB8-4591-94F6-084E9BF6E2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8615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F388-0BDA-48F4-B40E-E448D6B2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8EEEE-6904-48A3-9392-65EF617AD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2E9A-D228-4F42-B55E-871B46D8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610-883F-4541-892D-C41E44FFFF91}" type="datetimeFigureOut">
              <a:rPr lang="LID4096" smtClean="0"/>
              <a:t>10/20/2018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7473E-F12B-45D2-8F90-6E2EE866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59B1B-02B5-4C93-A42A-CFFDCB51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E0A-CAB8-4591-94F6-084E9BF6E2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936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31113-B082-4FA6-B7B2-C83344CA1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9811C-B11B-41FB-B12F-D8A8932BB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00EA3-D114-4116-A528-0C642C3DB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610-883F-4541-892D-C41E44FFFF91}" type="datetimeFigureOut">
              <a:rPr lang="LID4096" smtClean="0"/>
              <a:t>10/20/2018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9430-A2F5-44CF-B46B-F8EC4E3C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00748-FBE7-4983-8137-CE56F860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E0A-CAB8-4591-94F6-084E9BF6E2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520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22AA-7C18-4BDC-BE41-8D8E0A5F6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DE17-7F6C-4078-A65F-801C0E706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1064C-727B-430A-9B72-FE7EADE47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610-883F-4541-892D-C41E44FFFF91}" type="datetimeFigureOut">
              <a:rPr lang="LID4096" smtClean="0"/>
              <a:t>10/20/2018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FFB1A-CFA7-48EA-B1CE-B409E675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20DC-ED44-41CE-9958-6F502D85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E0A-CAB8-4591-94F6-084E9BF6E2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934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B5FF-2882-4E9F-AC07-35FCB982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E64B8-418E-4439-B2F7-244C4CBBF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CC8DC-A7AE-447B-B1B1-0A00A3BB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610-883F-4541-892D-C41E44FFFF91}" type="datetimeFigureOut">
              <a:rPr lang="LID4096" smtClean="0"/>
              <a:t>10/20/2018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62E3F-1DCE-4234-8222-EDCF83B8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AC726-FC35-41B8-B96D-0E638733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E0A-CAB8-4591-94F6-084E9BF6E2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31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BDF7-66C1-4DC9-B332-B59146F9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4E820-AE7A-4623-956F-639BCEA6D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EC7BA-B0E0-4764-A0AE-7EF795657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7A2B7-DBA5-4B3E-9791-07FA9E5A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610-883F-4541-892D-C41E44FFFF91}" type="datetimeFigureOut">
              <a:rPr lang="LID4096" smtClean="0"/>
              <a:t>10/20/2018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D2C66-509A-471F-BEC9-E19742DA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9FFEB-53A9-4FF4-B2D5-9594F66E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E0A-CAB8-4591-94F6-084E9BF6E2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855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864F-0945-4F5B-8FFF-9E42E1F0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B3A97-8A46-4FA9-AB10-2892554A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7C53F-388E-43A8-BF3A-BEBD4E99E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581F0-60F6-45FD-9A96-C6123E83D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6FC80-559C-4E50-91C3-2A97CCC7E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7EAA4-08AF-4805-996C-2C2FD98C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610-883F-4541-892D-C41E44FFFF91}" type="datetimeFigureOut">
              <a:rPr lang="LID4096" smtClean="0"/>
              <a:t>10/20/2018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49A48-ED46-459B-B1D0-7D80683F9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1A52B-2FA1-49CF-AAD1-11DD037E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E0A-CAB8-4591-94F6-084E9BF6E2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150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6A08-F077-4950-AE18-5FCA73A6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80E10-EC60-426D-813B-3487DCA4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610-883F-4541-892D-C41E44FFFF91}" type="datetimeFigureOut">
              <a:rPr lang="LID4096" smtClean="0"/>
              <a:t>10/20/2018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83FB9-4FAA-463A-8B2C-09622630B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6EE644-19A7-4D6C-ADD5-3B0375FAA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E0A-CAB8-4591-94F6-084E9BF6E2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966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79ABC-270D-4A2C-9573-FDA65613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610-883F-4541-892D-C41E44FFFF91}" type="datetimeFigureOut">
              <a:rPr lang="LID4096" smtClean="0"/>
              <a:t>10/20/2018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87317-0C45-4E97-8FE6-E62D59B28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35E25-3E07-4F97-A5EE-ACC1F120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E0A-CAB8-4591-94F6-084E9BF6E2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378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9045-DB1D-4DE5-B418-081167010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E4CBC-646C-4B17-92F2-9F0BD47B1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4687C-85E8-4C65-AA13-5CF25AB1B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F0C80-A1A6-427E-B57F-754103EFC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610-883F-4541-892D-C41E44FFFF91}" type="datetimeFigureOut">
              <a:rPr lang="LID4096" smtClean="0"/>
              <a:t>10/20/2018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41A9D-9CF4-454C-ACB4-6EBEFED3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FFF38-F654-4C04-8279-BE6D7818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E0A-CAB8-4591-94F6-084E9BF6E2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63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6F6B-B0E8-4799-B3BF-D71BED25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F3624-2608-4E8E-B735-313C0C1E0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029C5-C9B9-443B-AFF4-104E664A0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31E14-6446-4E48-9444-A5CCECF0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8E610-883F-4541-892D-C41E44FFFF91}" type="datetimeFigureOut">
              <a:rPr lang="LID4096" smtClean="0"/>
              <a:t>10/20/2018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11311-BDD3-4F23-8CA7-C3AE86EC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593D3-5118-415D-96D7-DC4159F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10E0A-CAB8-4591-94F6-084E9BF6E2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142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65298C-8ADF-4F56-AA4E-ED6AEC9D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2193B-8172-49EC-9B9F-9EE298F3C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AC6F7-6374-49B5-A957-71DCC78C6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8E610-883F-4541-892D-C41E44FFFF91}" type="datetimeFigureOut">
              <a:rPr lang="LID4096" smtClean="0"/>
              <a:t>10/20/2018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6C550-D851-406F-9E2D-9A393F5D4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B47B-5F21-4454-8471-665353450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10E0A-CAB8-4591-94F6-084E9BF6E21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289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BACB30-50D7-465D-9082-740521446AAB}"/>
              </a:ext>
            </a:extLst>
          </p:cNvPr>
          <p:cNvSpPr/>
          <p:nvPr/>
        </p:nvSpPr>
        <p:spPr>
          <a:xfrm>
            <a:off x="4454652" y="600171"/>
            <a:ext cx="3090672" cy="2651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Hi what can I do for you?</a:t>
            </a:r>
            <a:endParaRPr lang="LID4096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9E11E-CE48-4369-96AE-70C2C1ED306E}"/>
              </a:ext>
            </a:extLst>
          </p:cNvPr>
          <p:cNvSpPr/>
          <p:nvPr/>
        </p:nvSpPr>
        <p:spPr>
          <a:xfrm>
            <a:off x="4396740" y="128398"/>
            <a:ext cx="3090672" cy="345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Ok, google, go to Myingostadt</a:t>
            </a:r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F0755-281D-49FA-A015-238DB25F888F}"/>
              </a:ext>
            </a:extLst>
          </p:cNvPr>
          <p:cNvSpPr/>
          <p:nvPr/>
        </p:nvSpPr>
        <p:spPr>
          <a:xfrm>
            <a:off x="0" y="1047370"/>
            <a:ext cx="5166360" cy="336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 want to book a table in lofts bar with 4 people today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12E62-9109-45AB-84CB-A66E7FE61D0B}"/>
              </a:ext>
            </a:extLst>
          </p:cNvPr>
          <p:cNvSpPr/>
          <p:nvPr/>
        </p:nvSpPr>
        <p:spPr>
          <a:xfrm>
            <a:off x="5422392" y="3465513"/>
            <a:ext cx="1618488" cy="345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8:00 PM</a:t>
            </a:r>
            <a:endParaRPr lang="LID4096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F15D54-7355-48D0-B347-306F554B4EA7}"/>
              </a:ext>
            </a:extLst>
          </p:cNvPr>
          <p:cNvSpPr/>
          <p:nvPr/>
        </p:nvSpPr>
        <p:spPr>
          <a:xfrm>
            <a:off x="6591300" y="2097999"/>
            <a:ext cx="1618488" cy="345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 people</a:t>
            </a:r>
            <a:endParaRPr lang="LID409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B6576-EF5E-4FAA-9AA7-AA602C864669}"/>
              </a:ext>
            </a:extLst>
          </p:cNvPr>
          <p:cNvSpPr/>
          <p:nvPr/>
        </p:nvSpPr>
        <p:spPr>
          <a:xfrm>
            <a:off x="3712464" y="2683095"/>
            <a:ext cx="4642104" cy="611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the availble times are ..., which time you like</a:t>
            </a:r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5756DC-ECB8-422A-ABD7-6D00E42C55BA}"/>
              </a:ext>
            </a:extLst>
          </p:cNvPr>
          <p:cNvSpPr/>
          <p:nvPr/>
        </p:nvSpPr>
        <p:spPr>
          <a:xfrm>
            <a:off x="5385816" y="4960287"/>
            <a:ext cx="1618488" cy="345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Good bye</a:t>
            </a:r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5C3245-B4CF-4844-8B0A-7BCD42FC09B9}"/>
              </a:ext>
            </a:extLst>
          </p:cNvPr>
          <p:cNvSpPr/>
          <p:nvPr/>
        </p:nvSpPr>
        <p:spPr>
          <a:xfrm>
            <a:off x="4567428" y="4142824"/>
            <a:ext cx="3255264" cy="6111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Ok, I have booked for you.</a:t>
            </a:r>
            <a:endParaRPr lang="LID4096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3C295B-CD89-44D8-8284-3EDB89F5AD8D}"/>
              </a:ext>
            </a:extLst>
          </p:cNvPr>
          <p:cNvSpPr/>
          <p:nvPr/>
        </p:nvSpPr>
        <p:spPr>
          <a:xfrm>
            <a:off x="5218176" y="1047370"/>
            <a:ext cx="3968496" cy="336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 want to book a table in lofts bar today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9E3D9-C041-48AA-A262-1E57210E4E1D}"/>
              </a:ext>
            </a:extLst>
          </p:cNvPr>
          <p:cNvSpPr/>
          <p:nvPr/>
        </p:nvSpPr>
        <p:spPr>
          <a:xfrm>
            <a:off x="9290304" y="1047370"/>
            <a:ext cx="2901696" cy="336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 want to book a table today</a:t>
            </a:r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35BE2A-6E6B-443E-8374-3A7DF1278343}"/>
              </a:ext>
            </a:extLst>
          </p:cNvPr>
          <p:cNvSpPr/>
          <p:nvPr/>
        </p:nvSpPr>
        <p:spPr>
          <a:xfrm>
            <a:off x="9802368" y="1546385"/>
            <a:ext cx="2029968" cy="34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Which restaurant?</a:t>
            </a:r>
            <a:endParaRPr lang="LID4096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F5AAEF-2E2F-4220-B53E-D68B9A52049D}"/>
              </a:ext>
            </a:extLst>
          </p:cNvPr>
          <p:cNvSpPr/>
          <p:nvPr/>
        </p:nvSpPr>
        <p:spPr>
          <a:xfrm>
            <a:off x="6446520" y="1552527"/>
            <a:ext cx="1908048" cy="34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How many people</a:t>
            </a:r>
            <a:endParaRPr lang="LID4096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073CD1-7EA7-45B7-A818-5439BAD4DD0E}"/>
              </a:ext>
            </a:extLst>
          </p:cNvPr>
          <p:cNvSpPr/>
          <p:nvPr/>
        </p:nvSpPr>
        <p:spPr>
          <a:xfrm>
            <a:off x="10102596" y="2097999"/>
            <a:ext cx="1618488" cy="345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Lofts bar</a:t>
            </a:r>
            <a:endParaRPr lang="LID409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2E9A13-F68D-4907-8684-4BF35D5F77CC}"/>
              </a:ext>
            </a:extLst>
          </p:cNvPr>
          <p:cNvCxnSpPr>
            <a:endCxn id="10" idx="0"/>
          </p:cNvCxnSpPr>
          <p:nvPr/>
        </p:nvCxnSpPr>
        <p:spPr>
          <a:xfrm>
            <a:off x="2583180" y="1439133"/>
            <a:ext cx="3450336" cy="124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ECCAD1-9E58-4DF2-9186-D1096C35FCD2}"/>
              </a:ext>
            </a:extLst>
          </p:cNvPr>
          <p:cNvCxnSpPr>
            <a:stCxn id="9" idx="2"/>
          </p:cNvCxnSpPr>
          <p:nvPr/>
        </p:nvCxnSpPr>
        <p:spPr>
          <a:xfrm flipH="1">
            <a:off x="7040880" y="2443185"/>
            <a:ext cx="359664" cy="239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2754B1-BD2F-42C4-AB36-867C0B198228}"/>
              </a:ext>
            </a:extLst>
          </p:cNvPr>
          <p:cNvCxnSpPr/>
          <p:nvPr/>
        </p:nvCxnSpPr>
        <p:spPr>
          <a:xfrm flipH="1">
            <a:off x="8494776" y="2514600"/>
            <a:ext cx="2322576" cy="47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7169-3D40-4B69-9BCD-B8EDDEA5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32A37-41F9-40D7-946C-B43A417C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569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76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冯 上苏</dc:creator>
  <cp:lastModifiedBy>冯 上苏</cp:lastModifiedBy>
  <cp:revision>11</cp:revision>
  <dcterms:created xsi:type="dcterms:W3CDTF">2018-10-20T13:02:08Z</dcterms:created>
  <dcterms:modified xsi:type="dcterms:W3CDTF">2018-10-20T19:00:41Z</dcterms:modified>
</cp:coreProperties>
</file>