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tamaran" panose="020B0604020202020204" charset="0"/>
      <p:regular r:id="rId23"/>
      <p:bold r:id="rId24"/>
    </p:embeddedFont>
    <p:embeddedFont>
      <p:font typeface="Chivo" panose="020B0604020202020204" charset="0"/>
      <p:regular r:id="rId25"/>
      <p:bold r:id="rId26"/>
      <p:italic r:id="rId27"/>
      <p:boldItalic r:id="rId28"/>
    </p:embeddedFont>
    <p:embeddedFont>
      <p:font typeface="Chivo Light" panose="020B0604020202020204"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
      <p:font typeface="Fira Sans Condensed Medium" panose="020B0604020202020204" charset="0"/>
      <p:regular r:id="rId37"/>
      <p:bold r:id="rId38"/>
      <p:italic r:id="rId39"/>
      <p:boldItalic r:id="rId40"/>
    </p:embeddedFont>
    <p:embeddedFont>
      <p:font typeface="Fira Sans Extra Condensed Medium" panose="020B0604020202020204" charset="0"/>
      <p:regular r:id="rId41"/>
      <p:bold r:id="rId42"/>
      <p:italic r:id="rId43"/>
      <p:boldItalic r:id="rId44"/>
    </p:embeddedFont>
    <p:embeddedFont>
      <p:font typeface="Lexend Deca" panose="020B0604020202020204" charset="0"/>
      <p:regular r:id="rId45"/>
    </p:embeddedFont>
    <p:embeddedFont>
      <p:font typeface="Wingdings 2" panose="05020102010507070707" pitchFamily="18" charset="2"/>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c678194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c678194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6c678194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6c678194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82aff18dee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82aff18dee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82aff18dee_0_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82aff18dee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82aff18dee_0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82aff18dee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82aff18de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82aff18de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6c67819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6c67819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2aff18d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2aff18d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d3c88d5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d3c88d5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2aff18de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2aff18de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82aff18de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82aff18de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6c678194d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6c678194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2aff18dee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2aff18dee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82aff18dee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82aff18dee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20-Aug-20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sp>
        <p:nvSpPr>
          <p:cNvPr id="128" name="Google Shape;128;p16"/>
          <p:cNvSpPr txBox="1">
            <a:spLocks noGrp="1"/>
          </p:cNvSpPr>
          <p:nvPr>
            <p:ph type="title"/>
          </p:nvPr>
        </p:nvSpPr>
        <p:spPr>
          <a:xfrm>
            <a:off x="546675" y="333464"/>
            <a:ext cx="805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616500" y="1073100"/>
            <a:ext cx="7215900" cy="299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300">
                <a:latin typeface="Chivo Light"/>
                <a:ea typeface="Chivo Light"/>
                <a:cs typeface="Chivo Light"/>
                <a:sym typeface="Chivo Light"/>
              </a:defRPr>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3401601" y="194615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3" name="Google Shape;63;p12"/>
          <p:cNvSpPr txBox="1">
            <a:spLocks noGrp="1"/>
          </p:cNvSpPr>
          <p:nvPr>
            <p:ph type="subTitle" idx="1"/>
          </p:nvPr>
        </p:nvSpPr>
        <p:spPr>
          <a:xfrm>
            <a:off x="3401601" y="2372157"/>
            <a:ext cx="21882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4" name="Google Shape;64;p12"/>
          <p:cNvSpPr txBox="1">
            <a:spLocks noGrp="1"/>
          </p:cNvSpPr>
          <p:nvPr>
            <p:ph type="title" idx="2" hasCustomPrompt="1"/>
          </p:nvPr>
        </p:nvSpPr>
        <p:spPr>
          <a:xfrm>
            <a:off x="3946401" y="2914688"/>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6223492" y="1946150"/>
            <a:ext cx="1938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6" name="Google Shape;66;p12"/>
          <p:cNvSpPr txBox="1">
            <a:spLocks noGrp="1"/>
          </p:cNvSpPr>
          <p:nvPr>
            <p:ph type="subTitle" idx="4"/>
          </p:nvPr>
        </p:nvSpPr>
        <p:spPr>
          <a:xfrm>
            <a:off x="5960992" y="2372166"/>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12"/>
          <p:cNvSpPr txBox="1">
            <a:spLocks noGrp="1"/>
          </p:cNvSpPr>
          <p:nvPr>
            <p:ph type="title" idx="5" hasCustomPrompt="1"/>
          </p:nvPr>
        </p:nvSpPr>
        <p:spPr>
          <a:xfrm>
            <a:off x="3946401"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3401601" y="356691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9" name="Google Shape;69;p12"/>
          <p:cNvSpPr txBox="1">
            <a:spLocks noGrp="1"/>
          </p:cNvSpPr>
          <p:nvPr>
            <p:ph type="subTitle" idx="7"/>
          </p:nvPr>
        </p:nvSpPr>
        <p:spPr>
          <a:xfrm>
            <a:off x="3264201" y="3999929"/>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12"/>
          <p:cNvSpPr txBox="1">
            <a:spLocks noGrp="1"/>
          </p:cNvSpPr>
          <p:nvPr>
            <p:ph type="title" idx="8" hasCustomPrompt="1"/>
          </p:nvPr>
        </p:nvSpPr>
        <p:spPr>
          <a:xfrm>
            <a:off x="6643192"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6542000" y="3573911"/>
            <a:ext cx="1301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72" name="Google Shape;72;p12"/>
          <p:cNvSpPr txBox="1">
            <a:spLocks noGrp="1"/>
          </p:cNvSpPr>
          <p:nvPr>
            <p:ph type="subTitle" idx="13"/>
          </p:nvPr>
        </p:nvSpPr>
        <p:spPr>
          <a:xfrm>
            <a:off x="5960992" y="3999928"/>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3" name="Google Shape;73;p12"/>
          <p:cNvSpPr txBox="1">
            <a:spLocks noGrp="1"/>
          </p:cNvSpPr>
          <p:nvPr>
            <p:ph type="title" idx="14" hasCustomPrompt="1"/>
          </p:nvPr>
        </p:nvSpPr>
        <p:spPr>
          <a:xfrm>
            <a:off x="6541942" y="2914688"/>
            <a:ext cx="13011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605575" y="2957083"/>
            <a:ext cx="379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60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 name="Google Shape;20;p3"/>
          <p:cNvSpPr txBox="1">
            <a:spLocks noGrp="1"/>
          </p:cNvSpPr>
          <p:nvPr>
            <p:ph type="subTitle" idx="1"/>
          </p:nvPr>
        </p:nvSpPr>
        <p:spPr>
          <a:xfrm>
            <a:off x="605575" y="3382413"/>
            <a:ext cx="3156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2" hasCustomPrompt="1"/>
          </p:nvPr>
        </p:nvSpPr>
        <p:spPr>
          <a:xfrm>
            <a:off x="605575" y="897169"/>
            <a:ext cx="1753800" cy="888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4800">
                <a:solidFill>
                  <a:schemeClr val="accent2"/>
                </a:solidFill>
              </a:defRPr>
            </a:lvl1pPr>
            <a:lvl2pPr lvl="1" algn="ctr" rtl="0">
              <a:spcBef>
                <a:spcPts val="0"/>
              </a:spcBef>
              <a:spcAft>
                <a:spcPts val="0"/>
              </a:spcAft>
              <a:buClr>
                <a:schemeClr val="dk1"/>
              </a:buClr>
              <a:buSzPts val="5500"/>
              <a:buNone/>
              <a:defRPr sz="5500">
                <a:solidFill>
                  <a:schemeClr val="dk1"/>
                </a:solidFill>
              </a:defRPr>
            </a:lvl2pPr>
            <a:lvl3pPr lvl="2" algn="ctr" rtl="0">
              <a:spcBef>
                <a:spcPts val="0"/>
              </a:spcBef>
              <a:spcAft>
                <a:spcPts val="0"/>
              </a:spcAft>
              <a:buClr>
                <a:schemeClr val="dk1"/>
              </a:buClr>
              <a:buSzPts val="5500"/>
              <a:buNone/>
              <a:defRPr sz="5500">
                <a:solidFill>
                  <a:schemeClr val="dk1"/>
                </a:solidFill>
              </a:defRPr>
            </a:lvl3pPr>
            <a:lvl4pPr lvl="3" algn="ctr" rtl="0">
              <a:spcBef>
                <a:spcPts val="0"/>
              </a:spcBef>
              <a:spcAft>
                <a:spcPts val="0"/>
              </a:spcAft>
              <a:buClr>
                <a:schemeClr val="dk1"/>
              </a:buClr>
              <a:buSzPts val="5500"/>
              <a:buNone/>
              <a:defRPr sz="5500">
                <a:solidFill>
                  <a:schemeClr val="dk1"/>
                </a:solidFill>
              </a:defRPr>
            </a:lvl4pPr>
            <a:lvl5pPr lvl="4" algn="ctr" rtl="0">
              <a:spcBef>
                <a:spcPts val="0"/>
              </a:spcBef>
              <a:spcAft>
                <a:spcPts val="0"/>
              </a:spcAft>
              <a:buClr>
                <a:schemeClr val="dk1"/>
              </a:buClr>
              <a:buSzPts val="5500"/>
              <a:buNone/>
              <a:defRPr sz="5500">
                <a:solidFill>
                  <a:schemeClr val="dk1"/>
                </a:solidFill>
              </a:defRPr>
            </a:lvl5pPr>
            <a:lvl6pPr lvl="5" algn="ctr" rtl="0">
              <a:spcBef>
                <a:spcPts val="0"/>
              </a:spcBef>
              <a:spcAft>
                <a:spcPts val="0"/>
              </a:spcAft>
              <a:buClr>
                <a:schemeClr val="dk1"/>
              </a:buClr>
              <a:buSzPts val="5500"/>
              <a:buNone/>
              <a:defRPr sz="5500">
                <a:solidFill>
                  <a:schemeClr val="dk1"/>
                </a:solidFill>
              </a:defRPr>
            </a:lvl6pPr>
            <a:lvl7pPr lvl="6" algn="ctr" rtl="0">
              <a:spcBef>
                <a:spcPts val="0"/>
              </a:spcBef>
              <a:spcAft>
                <a:spcPts val="0"/>
              </a:spcAft>
              <a:buClr>
                <a:schemeClr val="dk1"/>
              </a:buClr>
              <a:buSzPts val="5500"/>
              <a:buNone/>
              <a:defRPr sz="5500">
                <a:solidFill>
                  <a:schemeClr val="dk1"/>
                </a:solidFill>
              </a:defRPr>
            </a:lvl7pPr>
            <a:lvl8pPr lvl="7" algn="ctr" rtl="0">
              <a:spcBef>
                <a:spcPts val="0"/>
              </a:spcBef>
              <a:spcAft>
                <a:spcPts val="0"/>
              </a:spcAft>
              <a:buClr>
                <a:schemeClr val="dk1"/>
              </a:buClr>
              <a:buSzPts val="5500"/>
              <a:buNone/>
              <a:defRPr sz="5500">
                <a:solidFill>
                  <a:schemeClr val="dk1"/>
                </a:solidFill>
              </a:defRPr>
            </a:lvl8pPr>
            <a:lvl9pPr lvl="8" algn="ctr" rtl="0">
              <a:spcBef>
                <a:spcPts val="0"/>
              </a:spcBef>
              <a:spcAft>
                <a:spcPts val="0"/>
              </a:spcAft>
              <a:buClr>
                <a:schemeClr val="dk1"/>
              </a:buClr>
              <a:buSzPts val="5500"/>
              <a:buNone/>
              <a:defRPr sz="5500">
                <a:solidFill>
                  <a:schemeClr val="dk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720300" y="1299750"/>
            <a:ext cx="2130900" cy="127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6049800" y="1299725"/>
            <a:ext cx="2374200" cy="127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727075" y="2398975"/>
            <a:ext cx="24315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5999275" y="2398950"/>
            <a:ext cx="24315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098025" y="1770050"/>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098014"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3969823" y="1770050"/>
            <a:ext cx="11793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3606249"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6344175" y="1770050"/>
            <a:ext cx="14970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6139486"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098025"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098014"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3606246"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3606249"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6139478"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6139486"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720006" y="2034604"/>
            <a:ext cx="18180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subTitle" idx="2"/>
          </p:nvPr>
        </p:nvSpPr>
        <p:spPr>
          <a:xfrm>
            <a:off x="1203274" y="3269658"/>
            <a:ext cx="16287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9" name="Google Shape;89;p14"/>
          <p:cNvSpPr txBox="1">
            <a:spLocks noGrp="1"/>
          </p:cNvSpPr>
          <p:nvPr>
            <p:ph type="ctrTitle"/>
          </p:nvPr>
        </p:nvSpPr>
        <p:spPr>
          <a:xfrm>
            <a:off x="461424" y="1801225"/>
            <a:ext cx="20766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168174" y="3031507"/>
            <a:ext cx="1663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6393375" y="2034604"/>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2" name="Google Shape;92;p14"/>
          <p:cNvSpPr txBox="1">
            <a:spLocks noGrp="1"/>
          </p:cNvSpPr>
          <p:nvPr>
            <p:ph type="ctrTitle" idx="5"/>
          </p:nvPr>
        </p:nvSpPr>
        <p:spPr>
          <a:xfrm>
            <a:off x="6393375" y="1801225"/>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6312000" y="3269658"/>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4" name="Google Shape;94;p14"/>
          <p:cNvSpPr txBox="1">
            <a:spLocks noGrp="1"/>
          </p:cNvSpPr>
          <p:nvPr>
            <p:ph type="ctrTitle" idx="7"/>
          </p:nvPr>
        </p:nvSpPr>
        <p:spPr>
          <a:xfrm>
            <a:off x="6312000" y="3031507"/>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448838" y="913950"/>
            <a:ext cx="4966500" cy="25275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72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20-Aug-20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20-Aug-20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20-Aug-20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20-Aug-20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730" name="Google Shape;730;p21"/>
          <p:cNvSpPr txBox="1">
            <a:spLocks noGrp="1"/>
          </p:cNvSpPr>
          <p:nvPr>
            <p:ph type="ctrTitle"/>
          </p:nvPr>
        </p:nvSpPr>
        <p:spPr>
          <a:xfrm>
            <a:off x="3414650" y="2911125"/>
            <a:ext cx="5033700" cy="188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b="0" dirty="0" err="1">
                <a:solidFill>
                  <a:schemeClr val="dk1"/>
                </a:solidFill>
                <a:latin typeface="Catamaran"/>
                <a:ea typeface="Catamaran"/>
                <a:cs typeface="Catamaran"/>
                <a:sym typeface="Catamaran"/>
              </a:rPr>
              <a:t>EDTechOnline</a:t>
            </a:r>
            <a:endParaRPr sz="1800" b="0" dirty="0">
              <a:solidFill>
                <a:schemeClr val="dk1"/>
              </a:solidFill>
              <a:latin typeface="Catamaran"/>
              <a:ea typeface="Catamaran"/>
              <a:cs typeface="Catamaran"/>
              <a:sym typeface="Catamaran"/>
            </a:endParaRPr>
          </a:p>
          <a:p>
            <a:pPr marL="0" lvl="0" indent="0" algn="r" rtl="0">
              <a:spcBef>
                <a:spcPts val="0"/>
              </a:spcBef>
              <a:spcAft>
                <a:spcPts val="0"/>
              </a:spcAft>
              <a:buNone/>
            </a:pPr>
            <a:r>
              <a:rPr lang="en" sz="1800" dirty="0"/>
              <a:t>Team Name -Elixir</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3" name="Google Shape;1143;p30"/>
          <p:cNvSpPr txBox="1">
            <a:spLocks noGrp="1"/>
          </p:cNvSpPr>
          <p:nvPr>
            <p:ph type="subTitle" idx="1"/>
          </p:nvPr>
        </p:nvSpPr>
        <p:spPr>
          <a:xfrm>
            <a:off x="1168175" y="1958400"/>
            <a:ext cx="16638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Backend</a:t>
            </a:r>
            <a:endParaRPr>
              <a:latin typeface="Lexend Deca"/>
              <a:ea typeface="Lexend Deca"/>
              <a:cs typeface="Lexend Deca"/>
              <a:sym typeface="Lexend Deca"/>
            </a:endParaRPr>
          </a:p>
        </p:txBody>
      </p:sp>
      <p:sp>
        <p:nvSpPr>
          <p:cNvPr id="1144" name="Google Shape;1144;p30"/>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Automatic notes generator</a:t>
            </a:r>
            <a:endParaRPr>
              <a:latin typeface="Lexend Deca"/>
              <a:ea typeface="Lexend Deca"/>
              <a:cs typeface="Lexend Deca"/>
              <a:sym typeface="Lexend Deca"/>
            </a:endParaRPr>
          </a:p>
        </p:txBody>
      </p:sp>
      <p:sp>
        <p:nvSpPr>
          <p:cNvPr id="1145" name="Google Shape;1145;p30"/>
          <p:cNvSpPr txBox="1">
            <a:spLocks noGrp="1"/>
          </p:cNvSpPr>
          <p:nvPr>
            <p:ph type="ctrTitle"/>
          </p:nvPr>
        </p:nvSpPr>
        <p:spPr>
          <a:xfrm>
            <a:off x="1203275" y="1725025"/>
            <a:ext cx="16287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a:t>NodeJS</a:t>
            </a:r>
            <a:endParaRPr sz="2000"/>
          </a:p>
        </p:txBody>
      </p:sp>
      <p:sp>
        <p:nvSpPr>
          <p:cNvPr id="1142" name="Google Shape;1142;p30"/>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Python 3</a:t>
            </a:r>
            <a:endParaRPr/>
          </a:p>
        </p:txBody>
      </p:sp>
      <p:sp>
        <p:nvSpPr>
          <p:cNvPr id="1146" name="Google Shape;1146;p30"/>
          <p:cNvSpPr txBox="1">
            <a:spLocks noGrp="1"/>
          </p:cNvSpPr>
          <p:nvPr>
            <p:ph type="subTitle" idx="4"/>
          </p:nvPr>
        </p:nvSpPr>
        <p:spPr>
          <a:xfrm>
            <a:off x="6312000" y="1958404"/>
            <a:ext cx="1818000" cy="10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Frontend</a:t>
            </a:r>
            <a:endParaRPr>
              <a:latin typeface="Lexend Deca"/>
              <a:ea typeface="Lexend Deca"/>
              <a:cs typeface="Lexend Deca"/>
              <a:sym typeface="Lexend Deca"/>
            </a:endParaRPr>
          </a:p>
        </p:txBody>
      </p:sp>
      <p:sp>
        <p:nvSpPr>
          <p:cNvPr id="1147" name="Google Shape;1147;p30"/>
          <p:cNvSpPr txBox="1">
            <a:spLocks noGrp="1"/>
          </p:cNvSpPr>
          <p:nvPr>
            <p:ph type="ctrTitle" idx="5"/>
          </p:nvPr>
        </p:nvSpPr>
        <p:spPr>
          <a:xfrm>
            <a:off x="6312000" y="1725025"/>
            <a:ext cx="17016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ReactJS</a:t>
            </a:r>
            <a:endParaRPr sz="2000"/>
          </a:p>
        </p:txBody>
      </p:sp>
      <p:sp>
        <p:nvSpPr>
          <p:cNvPr id="1148" name="Google Shape;1148;p30"/>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Live Streaming of classes and support of low bandwidth mode</a:t>
            </a:r>
            <a:endParaRPr>
              <a:latin typeface="Lexend Deca"/>
              <a:ea typeface="Lexend Deca"/>
              <a:cs typeface="Lexend Deca"/>
              <a:sym typeface="Lexend Deca"/>
            </a:endParaRPr>
          </a:p>
        </p:txBody>
      </p:sp>
      <p:sp>
        <p:nvSpPr>
          <p:cNvPr id="1149" name="Google Shape;1149;p30"/>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WebRTC &amp; Socket.io</a:t>
            </a:r>
            <a:endParaRPr/>
          </a:p>
        </p:txBody>
      </p:sp>
      <p:sp>
        <p:nvSpPr>
          <p:cNvPr id="1141" name="Google Shape;1141;p30"/>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31"/>
          <p:cNvSpPr txBox="1">
            <a:spLocks noGrp="1"/>
          </p:cNvSpPr>
          <p:nvPr>
            <p:ph type="title"/>
          </p:nvPr>
        </p:nvSpPr>
        <p:spPr>
          <a:xfrm>
            <a:off x="1329825" y="210100"/>
            <a:ext cx="6484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AZURE SERVICES USED</a:t>
            </a:r>
            <a:endParaRPr/>
          </a:p>
        </p:txBody>
      </p:sp>
      <p:sp>
        <p:nvSpPr>
          <p:cNvPr id="1174" name="Google Shape;1174;p31"/>
          <p:cNvSpPr txBox="1">
            <a:spLocks noGrp="1"/>
          </p:cNvSpPr>
          <p:nvPr>
            <p:ph type="title" idx="4294967295"/>
          </p:nvPr>
        </p:nvSpPr>
        <p:spPr>
          <a:xfrm>
            <a:off x="6965950" y="3057525"/>
            <a:ext cx="2178050"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The website and the backend is hosted on Azure Virtual Machines</a:t>
            </a:r>
            <a:endParaRPr sz="1400">
              <a:solidFill>
                <a:schemeClr val="dk1"/>
              </a:solidFill>
            </a:endParaRPr>
          </a:p>
        </p:txBody>
      </p:sp>
      <p:sp>
        <p:nvSpPr>
          <p:cNvPr id="1179" name="Google Shape;1179;p31"/>
          <p:cNvSpPr txBox="1">
            <a:spLocks noGrp="1"/>
          </p:cNvSpPr>
          <p:nvPr>
            <p:ph type="title" idx="4294967295"/>
          </p:nvPr>
        </p:nvSpPr>
        <p:spPr>
          <a:xfrm>
            <a:off x="0" y="957263"/>
            <a:ext cx="1590675"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AZURE</a:t>
            </a:r>
            <a:endParaRPr sz="2400"/>
          </a:p>
        </p:txBody>
      </p:sp>
      <p:sp>
        <p:nvSpPr>
          <p:cNvPr id="1180" name="Google Shape;1180;p31"/>
          <p:cNvSpPr txBox="1">
            <a:spLocks noGrp="1"/>
          </p:cNvSpPr>
          <p:nvPr>
            <p:ph type="title" idx="4294967295"/>
          </p:nvPr>
        </p:nvSpPr>
        <p:spPr>
          <a:xfrm>
            <a:off x="0" y="1828800"/>
            <a:ext cx="264160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Functions</a:t>
            </a:r>
            <a:endParaRPr sz="2000"/>
          </a:p>
        </p:txBody>
      </p:sp>
      <p:sp>
        <p:nvSpPr>
          <p:cNvPr id="1181" name="Google Shape;1181;p31"/>
          <p:cNvSpPr txBox="1">
            <a:spLocks noGrp="1"/>
          </p:cNvSpPr>
          <p:nvPr>
            <p:ph type="title" idx="4294967295"/>
          </p:nvPr>
        </p:nvSpPr>
        <p:spPr>
          <a:xfrm>
            <a:off x="6784975" y="2241550"/>
            <a:ext cx="2359025"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Virtual Machines</a:t>
            </a:r>
            <a:endParaRPr sz="2000"/>
          </a:p>
        </p:txBody>
      </p:sp>
      <p:sp>
        <p:nvSpPr>
          <p:cNvPr id="1182" name="Google Shape;1182;p31"/>
          <p:cNvSpPr txBox="1">
            <a:spLocks noGrp="1"/>
          </p:cNvSpPr>
          <p:nvPr>
            <p:ph type="title" idx="4294967295"/>
          </p:nvPr>
        </p:nvSpPr>
        <p:spPr>
          <a:xfrm>
            <a:off x="0" y="2241550"/>
            <a:ext cx="2819400" cy="66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Speech Cognitive Services</a:t>
            </a:r>
            <a:endParaRPr sz="2000"/>
          </a:p>
        </p:txBody>
      </p:sp>
      <p:sp>
        <p:nvSpPr>
          <p:cNvPr id="1183" name="Google Shape;1183;p31"/>
          <p:cNvSpPr txBox="1">
            <a:spLocks noGrp="1"/>
          </p:cNvSpPr>
          <p:nvPr>
            <p:ph type="title" idx="4294967295"/>
          </p:nvPr>
        </p:nvSpPr>
        <p:spPr>
          <a:xfrm>
            <a:off x="0" y="3057525"/>
            <a:ext cx="2114550" cy="9318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Used to convert speech to text for transcript and automatic notes generation</a:t>
            </a:r>
            <a:endParaRPr sz="1400">
              <a:solidFill>
                <a:schemeClr val="dk1"/>
              </a:solidFill>
            </a:endParaRPr>
          </a:p>
        </p:txBody>
      </p:sp>
      <p:sp>
        <p:nvSpPr>
          <p:cNvPr id="1184" name="Google Shape;1184;p31"/>
          <p:cNvSpPr txBox="1">
            <a:spLocks noGrp="1"/>
          </p:cNvSpPr>
          <p:nvPr>
            <p:ph type="title" idx="4294967295"/>
          </p:nvPr>
        </p:nvSpPr>
        <p:spPr>
          <a:xfrm>
            <a:off x="0" y="2241550"/>
            <a:ext cx="2178050" cy="854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Module to generate automated notes is hosted using Azure functions </a:t>
            </a:r>
            <a:endParaRPr sz="1400">
              <a:solidFill>
                <a:schemeClr val="dk1"/>
              </a:solidFill>
            </a:endParaRPr>
          </a:p>
        </p:txBody>
      </p:sp>
      <p:sp>
        <p:nvSpPr>
          <p:cNvPr id="1189" name="Google Shape;1189;p31"/>
          <p:cNvSpPr txBox="1">
            <a:spLocks noGrp="1"/>
          </p:cNvSpPr>
          <p:nvPr>
            <p:ph type="title" idx="4294967295"/>
          </p:nvPr>
        </p:nvSpPr>
        <p:spPr>
          <a:xfrm>
            <a:off x="0" y="3509963"/>
            <a:ext cx="276225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Blob Storage</a:t>
            </a:r>
            <a:endParaRPr sz="2000"/>
          </a:p>
        </p:txBody>
      </p:sp>
      <p:sp>
        <p:nvSpPr>
          <p:cNvPr id="1190" name="Google Shape;1190;p31"/>
          <p:cNvSpPr txBox="1">
            <a:spLocks noGrp="1"/>
          </p:cNvSpPr>
          <p:nvPr>
            <p:ph type="title" idx="4294967295"/>
          </p:nvPr>
        </p:nvSpPr>
        <p:spPr>
          <a:xfrm>
            <a:off x="6681788" y="3919538"/>
            <a:ext cx="2462212" cy="933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Store generated class notes pdf files dynamically in Azure Blob Storage containers</a:t>
            </a:r>
            <a:endParaRPr sz="1400">
              <a:solidFill>
                <a:schemeClr val="dk1"/>
              </a:solidFill>
            </a:endParaRPr>
          </a:p>
        </p:txBody>
      </p:sp>
      <p:grpSp>
        <p:nvGrpSpPr>
          <p:cNvPr id="1175" name="Google Shape;1175;p31"/>
          <p:cNvGrpSpPr/>
          <p:nvPr/>
        </p:nvGrpSpPr>
        <p:grpSpPr>
          <a:xfrm>
            <a:off x="3484425" y="944550"/>
            <a:ext cx="2066100" cy="637800"/>
            <a:chOff x="3484425" y="1452125"/>
            <a:chExt cx="2066100" cy="637800"/>
          </a:xfrm>
        </p:grpSpPr>
        <p:sp>
          <p:nvSpPr>
            <p:cNvPr id="1176" name="Google Shape;1176;p31"/>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31"/>
          <p:cNvSpPr/>
          <p:nvPr/>
        </p:nvSpPr>
        <p:spPr>
          <a:xfrm>
            <a:off x="3593375" y="944550"/>
            <a:ext cx="1957200" cy="5727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5" name="Google Shape;1185;p31"/>
          <p:cNvCxnSpPr>
            <a:endCxn id="1182" idx="0"/>
          </p:cNvCxnSpPr>
          <p:nvPr/>
        </p:nvCxnSpPr>
        <p:spPr>
          <a:xfrm flipH="1">
            <a:off x="1708700" y="1581063"/>
            <a:ext cx="1731900" cy="661200"/>
          </a:xfrm>
          <a:prstGeom prst="bentConnector2">
            <a:avLst/>
          </a:prstGeom>
          <a:noFill/>
          <a:ln w="9525" cap="flat" cmpd="sng">
            <a:solidFill>
              <a:schemeClr val="accent1"/>
            </a:solidFill>
            <a:prstDash val="dash"/>
            <a:round/>
            <a:headEnd type="none" w="med" len="med"/>
            <a:tailEnd type="none" w="med" len="med"/>
          </a:ln>
        </p:spPr>
      </p:cxnSp>
      <p:cxnSp>
        <p:nvCxnSpPr>
          <p:cNvPr id="1186" name="Google Shape;1186;p31"/>
          <p:cNvCxnSpPr/>
          <p:nvPr/>
        </p:nvCxnSpPr>
        <p:spPr>
          <a:xfrm rot="-5400000" flipH="1">
            <a:off x="4422375" y="1730325"/>
            <a:ext cx="299100" cy="600"/>
          </a:xfrm>
          <a:prstGeom prst="bentConnector3">
            <a:avLst>
              <a:gd name="adj1" fmla="val 50000"/>
            </a:avLst>
          </a:prstGeom>
          <a:noFill/>
          <a:ln w="9525" cap="flat" cmpd="sng">
            <a:solidFill>
              <a:schemeClr val="accent1"/>
            </a:solidFill>
            <a:prstDash val="dash"/>
            <a:round/>
            <a:headEnd type="none" w="med" len="med"/>
            <a:tailEnd type="none" w="med" len="med"/>
          </a:ln>
        </p:spPr>
      </p:cxnSp>
      <p:cxnSp>
        <p:nvCxnSpPr>
          <p:cNvPr id="1187" name="Google Shape;1187;p31"/>
          <p:cNvCxnSpPr>
            <a:endCxn id="1181" idx="0"/>
          </p:cNvCxnSpPr>
          <p:nvPr/>
        </p:nvCxnSpPr>
        <p:spPr>
          <a:xfrm>
            <a:off x="5516500" y="1581075"/>
            <a:ext cx="1688700" cy="661200"/>
          </a:xfrm>
          <a:prstGeom prst="bentConnector2">
            <a:avLst/>
          </a:prstGeom>
          <a:noFill/>
          <a:ln w="9525" cap="flat" cmpd="sng">
            <a:solidFill>
              <a:schemeClr val="accent1"/>
            </a:solidFill>
            <a:prstDash val="dash"/>
            <a:round/>
            <a:headEnd type="none" w="med" len="med"/>
            <a:tailEnd type="none" w="med" len="med"/>
          </a:ln>
        </p:spPr>
      </p:cxnSp>
      <p:cxnSp>
        <p:nvCxnSpPr>
          <p:cNvPr id="1188" name="Google Shape;1188;p31"/>
          <p:cNvCxnSpPr/>
          <p:nvPr/>
        </p:nvCxnSpPr>
        <p:spPr>
          <a:xfrm rot="-5400000" flipH="1">
            <a:off x="4443075" y="3396288"/>
            <a:ext cx="257700" cy="600"/>
          </a:xfrm>
          <a:prstGeom prst="bentConnector3">
            <a:avLst>
              <a:gd name="adj1" fmla="val 50000"/>
            </a:avLst>
          </a:prstGeom>
          <a:noFill/>
          <a:ln w="9525" cap="flat" cmpd="sng">
            <a:solidFill>
              <a:schemeClr val="accent1"/>
            </a:solidFill>
            <a:prstDash val="dash"/>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2"/>
          <p:cNvSpPr txBox="1">
            <a:spLocks noGrp="1"/>
          </p:cNvSpPr>
          <p:nvPr>
            <p:ph type="title"/>
          </p:nvPr>
        </p:nvSpPr>
        <p:spPr>
          <a:xfrm>
            <a:off x="457200" y="285750"/>
            <a:ext cx="8305800" cy="10995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a:t>
            </a:r>
            <a:endParaRPr dirty="0">
              <a:solidFill>
                <a:schemeClr val="accent1"/>
              </a:solidFill>
            </a:endParaRPr>
          </a:p>
        </p:txBody>
      </p:sp>
      <p:grpSp>
        <p:nvGrpSpPr>
          <p:cNvPr id="1196" name="Google Shape;1196;p32"/>
          <p:cNvGrpSpPr/>
          <p:nvPr/>
        </p:nvGrpSpPr>
        <p:grpSpPr>
          <a:xfrm flipH="1">
            <a:off x="6619525" y="3472925"/>
            <a:ext cx="3463725" cy="2982075"/>
            <a:chOff x="238125" y="1013275"/>
            <a:chExt cx="3463725" cy="2982075"/>
          </a:xfrm>
        </p:grpSpPr>
        <p:sp>
          <p:nvSpPr>
            <p:cNvPr id="1197" name="Google Shape;1197;p3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6" name="Google Shape;1936;p32"/>
          <p:cNvPicPr preferRelativeResize="0"/>
          <p:nvPr/>
        </p:nvPicPr>
        <p:blipFill>
          <a:blip r:embed="rId3">
            <a:alphaModFix/>
          </a:blip>
          <a:stretch>
            <a:fillRect/>
          </a:stretch>
        </p:blipFill>
        <p:spPr>
          <a:xfrm>
            <a:off x="0" y="1125402"/>
            <a:ext cx="6619525" cy="40180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Impact</a:t>
            </a:r>
            <a:endParaRPr/>
          </a:p>
        </p:txBody>
      </p:sp>
      <p:sp>
        <p:nvSpPr>
          <p:cNvPr id="1942" name="Google Shape;1942;p33"/>
          <p:cNvSpPr txBox="1">
            <a:spLocks noGrp="1"/>
          </p:cNvSpPr>
          <p:nvPr>
            <p:ph type="subTitle" idx="1"/>
          </p:nvPr>
        </p:nvSpPr>
        <p:spPr>
          <a:xfrm>
            <a:off x="605575" y="3382412"/>
            <a:ext cx="3156000" cy="1322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exend Deca"/>
              <a:ea typeface="Lexend Deca"/>
              <a:cs typeface="Lexend Deca"/>
              <a:sym typeface="Lexend Deca"/>
            </a:endParaRPr>
          </a:p>
        </p:txBody>
      </p:sp>
      <p:sp>
        <p:nvSpPr>
          <p:cNvPr id="1943" name="Google Shape;1943;p3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IMPACT</a:t>
            </a:r>
            <a:endParaRPr sz="3600"/>
          </a:p>
        </p:txBody>
      </p:sp>
      <p:sp>
        <p:nvSpPr>
          <p:cNvPr id="1974" name="Google Shape;1974;p34"/>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Lexend Deca"/>
                <a:ea typeface="Lexend Deca"/>
                <a:cs typeface="Lexend Deca"/>
                <a:sym typeface="Lexend Deca"/>
              </a:rPr>
              <a:t>Insert business impact here</a:t>
            </a:r>
            <a:endParaRPr sz="1600">
              <a:solidFill>
                <a:srgbClr val="000000"/>
              </a:solidFill>
              <a:latin typeface="Lexend Deca"/>
              <a:ea typeface="Lexend Deca"/>
              <a:cs typeface="Lexend Deca"/>
              <a:sym typeface="Lexend Deca"/>
            </a:endParaRPr>
          </a:p>
        </p:txBody>
      </p:sp>
      <p:grpSp>
        <p:nvGrpSpPr>
          <p:cNvPr id="1975" name="Google Shape;1975;p34"/>
          <p:cNvGrpSpPr/>
          <p:nvPr/>
        </p:nvGrpSpPr>
        <p:grpSpPr>
          <a:xfrm>
            <a:off x="-306427" y="1624730"/>
            <a:ext cx="853103" cy="1013824"/>
            <a:chOff x="3568725" y="531288"/>
            <a:chExt cx="606975" cy="721275"/>
          </a:xfrm>
        </p:grpSpPr>
        <p:sp>
          <p:nvSpPr>
            <p:cNvPr id="1976" name="Google Shape;1976;p34"/>
            <p:cNvSpPr/>
            <p:nvPr/>
          </p:nvSpPr>
          <p:spPr>
            <a:xfrm>
              <a:off x="3568725" y="531288"/>
              <a:ext cx="606950" cy="721250"/>
            </a:xfrm>
            <a:custGeom>
              <a:avLst/>
              <a:gdLst/>
              <a:ahLst/>
              <a:cxnLst/>
              <a:rect l="l" t="t" r="r" b="b"/>
              <a:pathLst>
                <a:path w="24278" h="28850" extrusionOk="0">
                  <a:moveTo>
                    <a:pt x="16425" y="3797"/>
                  </a:moveTo>
                  <a:cubicBezTo>
                    <a:pt x="16414" y="3798"/>
                    <a:pt x="16403" y="3799"/>
                    <a:pt x="16394" y="3800"/>
                  </a:cubicBezTo>
                  <a:lnTo>
                    <a:pt x="16392" y="3800"/>
                  </a:lnTo>
                  <a:cubicBezTo>
                    <a:pt x="16403" y="3799"/>
                    <a:pt x="16414" y="3798"/>
                    <a:pt x="16425" y="3797"/>
                  </a:cubicBezTo>
                  <a:close/>
                  <a:moveTo>
                    <a:pt x="16168" y="3840"/>
                  </a:moveTo>
                  <a:lnTo>
                    <a:pt x="16167" y="3841"/>
                  </a:lnTo>
                  <a:cubicBezTo>
                    <a:pt x="16156" y="3844"/>
                    <a:pt x="16144" y="3846"/>
                    <a:pt x="16131" y="3850"/>
                  </a:cubicBezTo>
                  <a:lnTo>
                    <a:pt x="16131" y="3850"/>
                  </a:lnTo>
                  <a:cubicBezTo>
                    <a:pt x="16144" y="3846"/>
                    <a:pt x="16156" y="3844"/>
                    <a:pt x="16168" y="3840"/>
                  </a:cubicBezTo>
                  <a:close/>
                  <a:moveTo>
                    <a:pt x="15967" y="3896"/>
                  </a:moveTo>
                  <a:lnTo>
                    <a:pt x="15967" y="3897"/>
                  </a:lnTo>
                  <a:cubicBezTo>
                    <a:pt x="15954" y="3901"/>
                    <a:pt x="15940" y="3906"/>
                    <a:pt x="15928" y="3909"/>
                  </a:cubicBezTo>
                  <a:cubicBezTo>
                    <a:pt x="15940" y="3904"/>
                    <a:pt x="15954" y="3901"/>
                    <a:pt x="15967" y="3896"/>
                  </a:cubicBezTo>
                  <a:close/>
                  <a:moveTo>
                    <a:pt x="15831" y="3944"/>
                  </a:moveTo>
                  <a:lnTo>
                    <a:pt x="15830" y="3945"/>
                  </a:lnTo>
                  <a:cubicBezTo>
                    <a:pt x="15816" y="3950"/>
                    <a:pt x="15803" y="3955"/>
                    <a:pt x="15789" y="3960"/>
                  </a:cubicBezTo>
                  <a:cubicBezTo>
                    <a:pt x="15803" y="3955"/>
                    <a:pt x="15816" y="3950"/>
                    <a:pt x="15831" y="3944"/>
                  </a:cubicBezTo>
                  <a:close/>
                  <a:moveTo>
                    <a:pt x="15762" y="3973"/>
                  </a:moveTo>
                  <a:cubicBezTo>
                    <a:pt x="15747" y="3979"/>
                    <a:pt x="15733" y="3984"/>
                    <a:pt x="15718" y="3990"/>
                  </a:cubicBezTo>
                  <a:cubicBezTo>
                    <a:pt x="15733" y="3984"/>
                    <a:pt x="15747" y="3978"/>
                    <a:pt x="15762" y="3973"/>
                  </a:cubicBezTo>
                  <a:close/>
                  <a:moveTo>
                    <a:pt x="15621" y="4035"/>
                  </a:moveTo>
                  <a:cubicBezTo>
                    <a:pt x="15606" y="4042"/>
                    <a:pt x="15592" y="4048"/>
                    <a:pt x="15577" y="4056"/>
                  </a:cubicBezTo>
                  <a:cubicBezTo>
                    <a:pt x="15592" y="4048"/>
                    <a:pt x="15607" y="4041"/>
                    <a:pt x="15621" y="4035"/>
                  </a:cubicBezTo>
                  <a:close/>
                  <a:moveTo>
                    <a:pt x="15548" y="4070"/>
                  </a:moveTo>
                  <a:cubicBezTo>
                    <a:pt x="15534" y="4078"/>
                    <a:pt x="15519" y="4084"/>
                    <a:pt x="15505" y="4092"/>
                  </a:cubicBezTo>
                  <a:cubicBezTo>
                    <a:pt x="15519" y="4084"/>
                    <a:pt x="15534" y="4077"/>
                    <a:pt x="15548" y="4070"/>
                  </a:cubicBezTo>
                  <a:close/>
                  <a:moveTo>
                    <a:pt x="16929" y="21666"/>
                  </a:moveTo>
                  <a:cubicBezTo>
                    <a:pt x="16937" y="21666"/>
                    <a:pt x="16946" y="21669"/>
                    <a:pt x="16956" y="21670"/>
                  </a:cubicBezTo>
                  <a:cubicBezTo>
                    <a:pt x="16946" y="21669"/>
                    <a:pt x="16937" y="21668"/>
                    <a:pt x="16929" y="21666"/>
                  </a:cubicBezTo>
                  <a:close/>
                  <a:moveTo>
                    <a:pt x="17040" y="21689"/>
                  </a:moveTo>
                  <a:cubicBezTo>
                    <a:pt x="17050" y="21690"/>
                    <a:pt x="17059" y="21692"/>
                    <a:pt x="17067" y="21695"/>
                  </a:cubicBezTo>
                  <a:cubicBezTo>
                    <a:pt x="17059" y="21692"/>
                    <a:pt x="17049" y="21690"/>
                    <a:pt x="17040" y="21689"/>
                  </a:cubicBezTo>
                  <a:close/>
                  <a:moveTo>
                    <a:pt x="17201" y="21738"/>
                  </a:moveTo>
                  <a:lnTo>
                    <a:pt x="17201" y="21738"/>
                  </a:lnTo>
                  <a:cubicBezTo>
                    <a:pt x="17210" y="21741"/>
                    <a:pt x="17218" y="21743"/>
                    <a:pt x="17227" y="21747"/>
                  </a:cubicBezTo>
                  <a:lnTo>
                    <a:pt x="17227" y="21748"/>
                  </a:lnTo>
                  <a:cubicBezTo>
                    <a:pt x="17218" y="21744"/>
                    <a:pt x="17210" y="21741"/>
                    <a:pt x="17201" y="21738"/>
                  </a:cubicBezTo>
                  <a:close/>
                  <a:moveTo>
                    <a:pt x="17352" y="21805"/>
                  </a:moveTo>
                  <a:cubicBezTo>
                    <a:pt x="17361" y="21809"/>
                    <a:pt x="17368" y="21814"/>
                    <a:pt x="17377" y="21818"/>
                  </a:cubicBezTo>
                  <a:lnTo>
                    <a:pt x="17377" y="21819"/>
                  </a:lnTo>
                  <a:cubicBezTo>
                    <a:pt x="17368" y="21814"/>
                    <a:pt x="17361" y="21810"/>
                    <a:pt x="17352" y="21805"/>
                  </a:cubicBezTo>
                  <a:close/>
                  <a:moveTo>
                    <a:pt x="15660" y="21899"/>
                  </a:moveTo>
                  <a:cubicBezTo>
                    <a:pt x="15650" y="21904"/>
                    <a:pt x="15639" y="21909"/>
                    <a:pt x="15628" y="21914"/>
                  </a:cubicBezTo>
                  <a:cubicBezTo>
                    <a:pt x="15639" y="21909"/>
                    <a:pt x="15649" y="21904"/>
                    <a:pt x="15660" y="21899"/>
                  </a:cubicBezTo>
                  <a:close/>
                  <a:moveTo>
                    <a:pt x="12627" y="27055"/>
                  </a:moveTo>
                  <a:lnTo>
                    <a:pt x="12627" y="27055"/>
                  </a:lnTo>
                  <a:cubicBezTo>
                    <a:pt x="12628" y="27072"/>
                    <a:pt x="12629" y="27088"/>
                    <a:pt x="12631" y="27105"/>
                  </a:cubicBezTo>
                  <a:cubicBezTo>
                    <a:pt x="12629" y="27089"/>
                    <a:pt x="12628" y="27072"/>
                    <a:pt x="12627" y="27055"/>
                  </a:cubicBezTo>
                  <a:close/>
                  <a:moveTo>
                    <a:pt x="12649" y="27289"/>
                  </a:moveTo>
                  <a:cubicBezTo>
                    <a:pt x="12650" y="27305"/>
                    <a:pt x="12653" y="27318"/>
                    <a:pt x="12654" y="27333"/>
                  </a:cubicBezTo>
                  <a:cubicBezTo>
                    <a:pt x="12653" y="27320"/>
                    <a:pt x="12650" y="27303"/>
                    <a:pt x="12649" y="27290"/>
                  </a:cubicBezTo>
                  <a:lnTo>
                    <a:pt x="12649" y="27289"/>
                  </a:lnTo>
                  <a:close/>
                  <a:moveTo>
                    <a:pt x="12780" y="27836"/>
                  </a:moveTo>
                  <a:cubicBezTo>
                    <a:pt x="12785" y="27847"/>
                    <a:pt x="12789" y="27858"/>
                    <a:pt x="12793" y="27869"/>
                  </a:cubicBezTo>
                  <a:cubicBezTo>
                    <a:pt x="12789" y="27860"/>
                    <a:pt x="12785" y="27848"/>
                    <a:pt x="12780" y="27837"/>
                  </a:cubicBezTo>
                  <a:lnTo>
                    <a:pt x="12780" y="27836"/>
                  </a:lnTo>
                  <a:close/>
                  <a:moveTo>
                    <a:pt x="12810" y="27910"/>
                  </a:moveTo>
                  <a:cubicBezTo>
                    <a:pt x="12812" y="27916"/>
                    <a:pt x="12815" y="27922"/>
                    <a:pt x="12818" y="27928"/>
                  </a:cubicBezTo>
                  <a:cubicBezTo>
                    <a:pt x="12815" y="27923"/>
                    <a:pt x="12812" y="27916"/>
                    <a:pt x="12810" y="27910"/>
                  </a:cubicBezTo>
                  <a:close/>
                  <a:moveTo>
                    <a:pt x="12839" y="27977"/>
                  </a:moveTo>
                  <a:cubicBezTo>
                    <a:pt x="12841" y="27980"/>
                    <a:pt x="12842" y="27983"/>
                    <a:pt x="12844" y="27986"/>
                  </a:cubicBezTo>
                  <a:cubicBezTo>
                    <a:pt x="12842" y="27983"/>
                    <a:pt x="12841" y="27980"/>
                    <a:pt x="12839" y="27977"/>
                  </a:cubicBezTo>
                  <a:close/>
                  <a:moveTo>
                    <a:pt x="12885" y="28069"/>
                  </a:moveTo>
                  <a:cubicBezTo>
                    <a:pt x="12889" y="28078"/>
                    <a:pt x="12894" y="28087"/>
                    <a:pt x="12901" y="28096"/>
                  </a:cubicBezTo>
                  <a:cubicBezTo>
                    <a:pt x="12894" y="28087"/>
                    <a:pt x="12889" y="28079"/>
                    <a:pt x="12885" y="28069"/>
                  </a:cubicBezTo>
                  <a:close/>
                  <a:moveTo>
                    <a:pt x="12914" y="28122"/>
                  </a:moveTo>
                  <a:lnTo>
                    <a:pt x="12914" y="28122"/>
                  </a:lnTo>
                  <a:cubicBezTo>
                    <a:pt x="12919" y="28131"/>
                    <a:pt x="12924" y="28140"/>
                    <a:pt x="12929" y="28148"/>
                  </a:cubicBezTo>
                  <a:cubicBezTo>
                    <a:pt x="12925" y="28142"/>
                    <a:pt x="12919" y="28132"/>
                    <a:pt x="12914" y="28122"/>
                  </a:cubicBezTo>
                  <a:close/>
                  <a:moveTo>
                    <a:pt x="12983" y="28231"/>
                  </a:moveTo>
                  <a:cubicBezTo>
                    <a:pt x="12987" y="28237"/>
                    <a:pt x="12990" y="28242"/>
                    <a:pt x="12995" y="28249"/>
                  </a:cubicBezTo>
                  <a:cubicBezTo>
                    <a:pt x="12990" y="28243"/>
                    <a:pt x="12986" y="28237"/>
                    <a:pt x="12983" y="28231"/>
                  </a:cubicBezTo>
                  <a:close/>
                  <a:moveTo>
                    <a:pt x="13020" y="28283"/>
                  </a:moveTo>
                  <a:cubicBezTo>
                    <a:pt x="13023" y="28287"/>
                    <a:pt x="13026" y="28291"/>
                    <a:pt x="13028" y="28296"/>
                  </a:cubicBezTo>
                  <a:cubicBezTo>
                    <a:pt x="13025" y="28292"/>
                    <a:pt x="13023" y="28287"/>
                    <a:pt x="13020" y="28283"/>
                  </a:cubicBezTo>
                  <a:close/>
                  <a:moveTo>
                    <a:pt x="13047" y="28318"/>
                  </a:moveTo>
                  <a:cubicBezTo>
                    <a:pt x="13050" y="28322"/>
                    <a:pt x="13053" y="28326"/>
                    <a:pt x="13056" y="28330"/>
                  </a:cubicBezTo>
                  <a:lnTo>
                    <a:pt x="13056" y="28330"/>
                  </a:lnTo>
                  <a:cubicBezTo>
                    <a:pt x="13053" y="28326"/>
                    <a:pt x="13050" y="28323"/>
                    <a:pt x="13047" y="28319"/>
                  </a:cubicBezTo>
                  <a:lnTo>
                    <a:pt x="13047" y="28318"/>
                  </a:lnTo>
                  <a:close/>
                  <a:moveTo>
                    <a:pt x="13121" y="28406"/>
                  </a:moveTo>
                  <a:lnTo>
                    <a:pt x="13121" y="28406"/>
                  </a:lnTo>
                  <a:cubicBezTo>
                    <a:pt x="13127" y="28412"/>
                    <a:pt x="13133" y="28419"/>
                    <a:pt x="13140" y="28426"/>
                  </a:cubicBezTo>
                  <a:cubicBezTo>
                    <a:pt x="13133" y="28421"/>
                    <a:pt x="13127" y="28412"/>
                    <a:pt x="13121" y="28406"/>
                  </a:cubicBezTo>
                  <a:close/>
                  <a:moveTo>
                    <a:pt x="10107" y="1"/>
                  </a:moveTo>
                  <a:cubicBezTo>
                    <a:pt x="9728" y="1"/>
                    <a:pt x="9301" y="125"/>
                    <a:pt x="8848" y="386"/>
                  </a:cubicBezTo>
                  <a:cubicBezTo>
                    <a:pt x="7303" y="1279"/>
                    <a:pt x="6053" y="3442"/>
                    <a:pt x="6058" y="5222"/>
                  </a:cubicBezTo>
                  <a:cubicBezTo>
                    <a:pt x="6061" y="6104"/>
                    <a:pt x="6372" y="6725"/>
                    <a:pt x="6875" y="7018"/>
                  </a:cubicBezTo>
                  <a:lnTo>
                    <a:pt x="9815" y="8726"/>
                  </a:lnTo>
                  <a:lnTo>
                    <a:pt x="1464" y="13547"/>
                  </a:lnTo>
                  <a:cubicBezTo>
                    <a:pt x="656" y="14014"/>
                    <a:pt x="0" y="15146"/>
                    <a:pt x="3" y="16079"/>
                  </a:cubicBezTo>
                  <a:lnTo>
                    <a:pt x="11" y="19237"/>
                  </a:lnTo>
                  <a:cubicBezTo>
                    <a:pt x="13" y="19699"/>
                    <a:pt x="176" y="20024"/>
                    <a:pt x="439" y="20178"/>
                  </a:cubicBezTo>
                  <a:lnTo>
                    <a:pt x="6134" y="23487"/>
                  </a:lnTo>
                  <a:cubicBezTo>
                    <a:pt x="6218" y="24155"/>
                    <a:pt x="6504" y="24630"/>
                    <a:pt x="6927" y="24876"/>
                  </a:cubicBezTo>
                  <a:lnTo>
                    <a:pt x="13438" y="28661"/>
                  </a:lnTo>
                  <a:cubicBezTo>
                    <a:pt x="13432" y="28657"/>
                    <a:pt x="13427" y="28654"/>
                    <a:pt x="13421" y="28650"/>
                  </a:cubicBezTo>
                  <a:lnTo>
                    <a:pt x="13421" y="28650"/>
                  </a:lnTo>
                  <a:cubicBezTo>
                    <a:pt x="13639" y="28781"/>
                    <a:pt x="13893" y="28849"/>
                    <a:pt x="14174" y="28849"/>
                  </a:cubicBezTo>
                  <a:cubicBezTo>
                    <a:pt x="14552" y="28849"/>
                    <a:pt x="14978" y="28726"/>
                    <a:pt x="15430" y="28465"/>
                  </a:cubicBezTo>
                  <a:cubicBezTo>
                    <a:pt x="16978" y="27571"/>
                    <a:pt x="18228" y="25407"/>
                    <a:pt x="18223" y="23627"/>
                  </a:cubicBezTo>
                  <a:cubicBezTo>
                    <a:pt x="18221" y="22743"/>
                    <a:pt x="17907" y="22121"/>
                    <a:pt x="17401" y="21830"/>
                  </a:cubicBezTo>
                  <a:lnTo>
                    <a:pt x="17401" y="21830"/>
                  </a:lnTo>
                  <a:lnTo>
                    <a:pt x="17407" y="21834"/>
                  </a:lnTo>
                  <a:lnTo>
                    <a:pt x="14465" y="20124"/>
                  </a:lnTo>
                  <a:lnTo>
                    <a:pt x="22817" y="15302"/>
                  </a:lnTo>
                  <a:cubicBezTo>
                    <a:pt x="23625" y="14835"/>
                    <a:pt x="24277" y="13705"/>
                    <a:pt x="24275" y="12773"/>
                  </a:cubicBezTo>
                  <a:lnTo>
                    <a:pt x="24266" y="9615"/>
                  </a:lnTo>
                  <a:cubicBezTo>
                    <a:pt x="24265" y="9150"/>
                    <a:pt x="24102" y="8824"/>
                    <a:pt x="23838" y="8672"/>
                  </a:cubicBezTo>
                  <a:lnTo>
                    <a:pt x="23838" y="8672"/>
                  </a:lnTo>
                  <a:lnTo>
                    <a:pt x="23839" y="8673"/>
                  </a:lnTo>
                  <a:lnTo>
                    <a:pt x="18147" y="5365"/>
                  </a:lnTo>
                  <a:cubicBezTo>
                    <a:pt x="18063" y="4694"/>
                    <a:pt x="17775" y="4217"/>
                    <a:pt x="17350" y="3971"/>
                  </a:cubicBezTo>
                  <a:lnTo>
                    <a:pt x="17350" y="3971"/>
                  </a:lnTo>
                  <a:lnTo>
                    <a:pt x="17355" y="3974"/>
                  </a:lnTo>
                  <a:lnTo>
                    <a:pt x="10843" y="190"/>
                  </a:lnTo>
                  <a:cubicBezTo>
                    <a:pt x="10629" y="66"/>
                    <a:pt x="10381" y="1"/>
                    <a:pt x="10107" y="1"/>
                  </a:cubicBezTo>
                  <a:close/>
                </a:path>
              </a:pathLst>
            </a:custGeom>
            <a:solidFill>
              <a:srgbClr val="FF0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3791200" y="977788"/>
              <a:ext cx="212700" cy="104250"/>
            </a:xfrm>
            <a:custGeom>
              <a:avLst/>
              <a:gdLst/>
              <a:ahLst/>
              <a:cxnLst/>
              <a:rect l="l" t="t" r="r" b="b"/>
              <a:pathLst>
                <a:path w="8508" h="4170" extrusionOk="0">
                  <a:moveTo>
                    <a:pt x="1259" y="1"/>
                  </a:moveTo>
                  <a:cubicBezTo>
                    <a:pt x="881" y="1"/>
                    <a:pt x="453" y="124"/>
                    <a:pt x="1" y="385"/>
                  </a:cubicBezTo>
                  <a:lnTo>
                    <a:pt x="6512" y="4169"/>
                  </a:lnTo>
                  <a:cubicBezTo>
                    <a:pt x="6965" y="3908"/>
                    <a:pt x="7393" y="3785"/>
                    <a:pt x="7771" y="3785"/>
                  </a:cubicBezTo>
                  <a:cubicBezTo>
                    <a:pt x="8045" y="3785"/>
                    <a:pt x="8294" y="3849"/>
                    <a:pt x="8508" y="3974"/>
                  </a:cubicBezTo>
                  <a:lnTo>
                    <a:pt x="1995" y="190"/>
                  </a:lnTo>
                  <a:cubicBezTo>
                    <a:pt x="1781" y="65"/>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3721325" y="987413"/>
              <a:ext cx="232700" cy="260400"/>
            </a:xfrm>
            <a:custGeom>
              <a:avLst/>
              <a:gdLst/>
              <a:ahLst/>
              <a:cxnLst/>
              <a:rect l="l" t="t" r="r" b="b"/>
              <a:pathLst>
                <a:path w="9308" h="10416" extrusionOk="0">
                  <a:moveTo>
                    <a:pt x="2795" y="0"/>
                  </a:moveTo>
                  <a:cubicBezTo>
                    <a:pt x="1249" y="892"/>
                    <a:pt x="0" y="3057"/>
                    <a:pt x="5" y="4833"/>
                  </a:cubicBezTo>
                  <a:cubicBezTo>
                    <a:pt x="8" y="5718"/>
                    <a:pt x="320" y="6340"/>
                    <a:pt x="823" y="6632"/>
                  </a:cubicBezTo>
                  <a:lnTo>
                    <a:pt x="7334" y="10416"/>
                  </a:lnTo>
                  <a:cubicBezTo>
                    <a:pt x="6831" y="10124"/>
                    <a:pt x="6519" y="9502"/>
                    <a:pt x="6517" y="8617"/>
                  </a:cubicBezTo>
                  <a:cubicBezTo>
                    <a:pt x="6512" y="6841"/>
                    <a:pt x="7762" y="4677"/>
                    <a:pt x="9307" y="3784"/>
                  </a:cubicBezTo>
                  <a:lnTo>
                    <a:pt x="2795"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3884100" y="1072413"/>
              <a:ext cx="140325" cy="180150"/>
            </a:xfrm>
            <a:custGeom>
              <a:avLst/>
              <a:gdLst/>
              <a:ahLst/>
              <a:cxnLst/>
              <a:rect l="l" t="t" r="r" b="b"/>
              <a:pathLst>
                <a:path w="5613" h="7206" extrusionOk="0">
                  <a:moveTo>
                    <a:pt x="4056" y="0"/>
                  </a:moveTo>
                  <a:cubicBezTo>
                    <a:pt x="3677" y="0"/>
                    <a:pt x="3249" y="124"/>
                    <a:pt x="2796" y="386"/>
                  </a:cubicBezTo>
                  <a:cubicBezTo>
                    <a:pt x="1251" y="1277"/>
                    <a:pt x="1" y="3441"/>
                    <a:pt x="6" y="5217"/>
                  </a:cubicBezTo>
                  <a:cubicBezTo>
                    <a:pt x="10" y="6478"/>
                    <a:pt x="642" y="7206"/>
                    <a:pt x="1559" y="7206"/>
                  </a:cubicBezTo>
                  <a:cubicBezTo>
                    <a:pt x="1937" y="7206"/>
                    <a:pt x="2364" y="7082"/>
                    <a:pt x="2815" y="6822"/>
                  </a:cubicBezTo>
                  <a:cubicBezTo>
                    <a:pt x="4363" y="5927"/>
                    <a:pt x="5613" y="3763"/>
                    <a:pt x="5608" y="1983"/>
                  </a:cubicBezTo>
                  <a:cubicBezTo>
                    <a:pt x="5604" y="726"/>
                    <a:pt x="4973" y="0"/>
                    <a:pt x="4056" y="0"/>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3975850" y="651013"/>
              <a:ext cx="188850" cy="99650"/>
            </a:xfrm>
            <a:custGeom>
              <a:avLst/>
              <a:gdLst/>
              <a:ahLst/>
              <a:cxnLst/>
              <a:rect l="l" t="t" r="r" b="b"/>
              <a:pathLst>
                <a:path w="7554" h="3986" extrusionOk="0">
                  <a:moveTo>
                    <a:pt x="658" y="0"/>
                  </a:moveTo>
                  <a:cubicBezTo>
                    <a:pt x="460" y="0"/>
                    <a:pt x="237" y="65"/>
                    <a:pt x="1" y="201"/>
                  </a:cubicBezTo>
                  <a:lnTo>
                    <a:pt x="6513" y="3986"/>
                  </a:lnTo>
                  <a:cubicBezTo>
                    <a:pt x="6749" y="3850"/>
                    <a:pt x="6972" y="3785"/>
                    <a:pt x="7170" y="3785"/>
                  </a:cubicBezTo>
                  <a:cubicBezTo>
                    <a:pt x="7312" y="3785"/>
                    <a:pt x="7442" y="3819"/>
                    <a:pt x="7554" y="3884"/>
                  </a:cubicBezTo>
                  <a:lnTo>
                    <a:pt x="1041" y="99"/>
                  </a:lnTo>
                  <a:cubicBezTo>
                    <a:pt x="930" y="34"/>
                    <a:pt x="801" y="0"/>
                    <a:pt x="658" y="0"/>
                  </a:cubicBez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3569000" y="1012213"/>
              <a:ext cx="173525" cy="118150"/>
            </a:xfrm>
            <a:custGeom>
              <a:avLst/>
              <a:gdLst/>
              <a:ahLst/>
              <a:cxnLst/>
              <a:rect l="l" t="t" r="r" b="b"/>
              <a:pathLst>
                <a:path w="6941" h="4726" extrusionOk="0">
                  <a:moveTo>
                    <a:pt x="0" y="0"/>
                  </a:moveTo>
                  <a:lnTo>
                    <a:pt x="0" y="0"/>
                  </a:lnTo>
                  <a:cubicBezTo>
                    <a:pt x="2" y="464"/>
                    <a:pt x="165" y="788"/>
                    <a:pt x="428" y="941"/>
                  </a:cubicBezTo>
                  <a:lnTo>
                    <a:pt x="6940" y="4725"/>
                  </a:lnTo>
                  <a:lnTo>
                    <a:pt x="6940" y="4725"/>
                  </a:lnTo>
                  <a:cubicBezTo>
                    <a:pt x="6678" y="4573"/>
                    <a:pt x="6514" y="4247"/>
                    <a:pt x="6513" y="3786"/>
                  </a:cubicBezTo>
                  <a:lnTo>
                    <a:pt x="0" y="0"/>
                  </a:lnTo>
                  <a:close/>
                  <a:moveTo>
                    <a:pt x="6940" y="4725"/>
                  </a:moveTo>
                  <a:cubicBezTo>
                    <a:pt x="6940" y="4726"/>
                    <a:pt x="6940" y="4726"/>
                    <a:pt x="6940" y="4726"/>
                  </a:cubicBezTo>
                  <a:lnTo>
                    <a:pt x="6940" y="4725"/>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3568775" y="933238"/>
              <a:ext cx="163075" cy="173625"/>
            </a:xfrm>
            <a:custGeom>
              <a:avLst/>
              <a:gdLst/>
              <a:ahLst/>
              <a:cxnLst/>
              <a:rect l="l" t="t" r="r" b="b"/>
              <a:pathLst>
                <a:path w="6523" h="6945" extrusionOk="0">
                  <a:moveTo>
                    <a:pt x="1" y="1"/>
                  </a:moveTo>
                  <a:lnTo>
                    <a:pt x="9" y="3159"/>
                  </a:lnTo>
                  <a:lnTo>
                    <a:pt x="6522" y="6945"/>
                  </a:lnTo>
                  <a:lnTo>
                    <a:pt x="6514" y="3786"/>
                  </a:lnTo>
                  <a:lnTo>
                    <a:pt x="1"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3605325" y="656013"/>
              <a:ext cx="533375" cy="308600"/>
            </a:xfrm>
            <a:custGeom>
              <a:avLst/>
              <a:gdLst/>
              <a:ahLst/>
              <a:cxnLst/>
              <a:rect l="l" t="t" r="r" b="b"/>
              <a:pathLst>
                <a:path w="21335" h="12344" extrusionOk="0">
                  <a:moveTo>
                    <a:pt x="14822" y="1"/>
                  </a:moveTo>
                  <a:lnTo>
                    <a:pt x="0" y="8559"/>
                  </a:lnTo>
                  <a:lnTo>
                    <a:pt x="6512" y="12343"/>
                  </a:lnTo>
                  <a:lnTo>
                    <a:pt x="21334" y="3786"/>
                  </a:lnTo>
                  <a:lnTo>
                    <a:pt x="14822"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3568725" y="869963"/>
              <a:ext cx="199400" cy="157950"/>
            </a:xfrm>
            <a:custGeom>
              <a:avLst/>
              <a:gdLst/>
              <a:ahLst/>
              <a:cxnLst/>
              <a:rect l="l" t="t" r="r" b="b"/>
              <a:pathLst>
                <a:path w="7976" h="6318" extrusionOk="0">
                  <a:moveTo>
                    <a:pt x="1464" y="0"/>
                  </a:moveTo>
                  <a:cubicBezTo>
                    <a:pt x="656" y="467"/>
                    <a:pt x="0" y="1599"/>
                    <a:pt x="3" y="2532"/>
                  </a:cubicBezTo>
                  <a:lnTo>
                    <a:pt x="6516" y="6317"/>
                  </a:lnTo>
                  <a:cubicBezTo>
                    <a:pt x="6512" y="5385"/>
                    <a:pt x="7168" y="4252"/>
                    <a:pt x="7976" y="3785"/>
                  </a:cubicBezTo>
                  <a:lnTo>
                    <a:pt x="1464"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3731500" y="745613"/>
              <a:ext cx="444200" cy="387225"/>
            </a:xfrm>
            <a:custGeom>
              <a:avLst/>
              <a:gdLst/>
              <a:ahLst/>
              <a:cxnLst/>
              <a:rect l="l" t="t" r="r" b="b"/>
              <a:pathLst>
                <a:path w="17768" h="15489" extrusionOk="0">
                  <a:moveTo>
                    <a:pt x="16944" y="1"/>
                  </a:moveTo>
                  <a:cubicBezTo>
                    <a:pt x="16747" y="1"/>
                    <a:pt x="16524" y="65"/>
                    <a:pt x="16287" y="202"/>
                  </a:cubicBezTo>
                  <a:lnTo>
                    <a:pt x="1465" y="8759"/>
                  </a:lnTo>
                  <a:cubicBezTo>
                    <a:pt x="657" y="9226"/>
                    <a:pt x="1" y="10359"/>
                    <a:pt x="3" y="11290"/>
                  </a:cubicBezTo>
                  <a:lnTo>
                    <a:pt x="13" y="14448"/>
                  </a:lnTo>
                  <a:cubicBezTo>
                    <a:pt x="15" y="15109"/>
                    <a:pt x="346" y="15488"/>
                    <a:pt x="826" y="15488"/>
                  </a:cubicBezTo>
                  <a:cubicBezTo>
                    <a:pt x="1024" y="15488"/>
                    <a:pt x="1247" y="15424"/>
                    <a:pt x="1483" y="15287"/>
                  </a:cubicBezTo>
                  <a:lnTo>
                    <a:pt x="16306" y="6729"/>
                  </a:lnTo>
                  <a:cubicBezTo>
                    <a:pt x="17114" y="6262"/>
                    <a:pt x="17768" y="5133"/>
                    <a:pt x="17764" y="4200"/>
                  </a:cubicBezTo>
                  <a:lnTo>
                    <a:pt x="17755" y="1042"/>
                  </a:lnTo>
                  <a:cubicBezTo>
                    <a:pt x="17754" y="381"/>
                    <a:pt x="17424" y="1"/>
                    <a:pt x="16944"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3789900" y="531288"/>
              <a:ext cx="212700" cy="104275"/>
            </a:xfrm>
            <a:custGeom>
              <a:avLst/>
              <a:gdLst/>
              <a:ahLst/>
              <a:cxnLst/>
              <a:rect l="l" t="t" r="r" b="b"/>
              <a:pathLst>
                <a:path w="8508" h="4171" extrusionOk="0">
                  <a:moveTo>
                    <a:pt x="1259" y="1"/>
                  </a:moveTo>
                  <a:cubicBezTo>
                    <a:pt x="880" y="1"/>
                    <a:pt x="453" y="125"/>
                    <a:pt x="1" y="386"/>
                  </a:cubicBezTo>
                  <a:lnTo>
                    <a:pt x="6514" y="4171"/>
                  </a:lnTo>
                  <a:cubicBezTo>
                    <a:pt x="6966" y="3910"/>
                    <a:pt x="7393" y="3786"/>
                    <a:pt x="7772" y="3786"/>
                  </a:cubicBezTo>
                  <a:cubicBezTo>
                    <a:pt x="8046" y="3786"/>
                    <a:pt x="8294" y="3851"/>
                    <a:pt x="8508" y="3975"/>
                  </a:cubicBezTo>
                  <a:lnTo>
                    <a:pt x="1996" y="190"/>
                  </a:lnTo>
                  <a:cubicBezTo>
                    <a:pt x="1782" y="66"/>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3720050" y="540913"/>
              <a:ext cx="232700" cy="260450"/>
            </a:xfrm>
            <a:custGeom>
              <a:avLst/>
              <a:gdLst/>
              <a:ahLst/>
              <a:cxnLst/>
              <a:rect l="l" t="t" r="r" b="b"/>
              <a:pathLst>
                <a:path w="9308" h="10418" extrusionOk="0">
                  <a:moveTo>
                    <a:pt x="2795" y="1"/>
                  </a:moveTo>
                  <a:cubicBezTo>
                    <a:pt x="1250" y="892"/>
                    <a:pt x="0" y="3057"/>
                    <a:pt x="5" y="4836"/>
                  </a:cubicBezTo>
                  <a:cubicBezTo>
                    <a:pt x="8" y="5719"/>
                    <a:pt x="319" y="6340"/>
                    <a:pt x="822" y="6632"/>
                  </a:cubicBezTo>
                  <a:lnTo>
                    <a:pt x="7334" y="10417"/>
                  </a:lnTo>
                  <a:cubicBezTo>
                    <a:pt x="6832" y="10125"/>
                    <a:pt x="6521" y="9505"/>
                    <a:pt x="6518" y="8621"/>
                  </a:cubicBezTo>
                  <a:cubicBezTo>
                    <a:pt x="6513" y="6842"/>
                    <a:pt x="7762" y="4678"/>
                    <a:pt x="9308" y="3785"/>
                  </a:cubicBezTo>
                  <a:lnTo>
                    <a:pt x="2795" y="1"/>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882875" y="625913"/>
              <a:ext cx="140300" cy="180150"/>
            </a:xfrm>
            <a:custGeom>
              <a:avLst/>
              <a:gdLst/>
              <a:ahLst/>
              <a:cxnLst/>
              <a:rect l="l" t="t" r="r" b="b"/>
              <a:pathLst>
                <a:path w="5612" h="7206" extrusionOk="0">
                  <a:moveTo>
                    <a:pt x="4053" y="1"/>
                  </a:moveTo>
                  <a:cubicBezTo>
                    <a:pt x="3674" y="1"/>
                    <a:pt x="3247" y="125"/>
                    <a:pt x="2795" y="386"/>
                  </a:cubicBezTo>
                  <a:cubicBezTo>
                    <a:pt x="1249" y="1278"/>
                    <a:pt x="0" y="3443"/>
                    <a:pt x="5" y="5221"/>
                  </a:cubicBezTo>
                  <a:cubicBezTo>
                    <a:pt x="9" y="6479"/>
                    <a:pt x="640" y="7206"/>
                    <a:pt x="1557" y="7206"/>
                  </a:cubicBezTo>
                  <a:cubicBezTo>
                    <a:pt x="1935" y="7206"/>
                    <a:pt x="2362" y="7082"/>
                    <a:pt x="2813" y="6822"/>
                  </a:cubicBezTo>
                  <a:cubicBezTo>
                    <a:pt x="4361" y="5929"/>
                    <a:pt x="5611" y="3764"/>
                    <a:pt x="5606" y="1987"/>
                  </a:cubicBezTo>
                  <a:cubicBezTo>
                    <a:pt x="5603" y="728"/>
                    <a:pt x="4971" y="1"/>
                    <a:pt x="4053"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34"/>
          <p:cNvGrpSpPr/>
          <p:nvPr/>
        </p:nvGrpSpPr>
        <p:grpSpPr>
          <a:xfrm>
            <a:off x="8556978" y="1694335"/>
            <a:ext cx="853085" cy="1058594"/>
            <a:chOff x="5573900" y="238088"/>
            <a:chExt cx="634075" cy="786825"/>
          </a:xfrm>
        </p:grpSpPr>
        <p:sp>
          <p:nvSpPr>
            <p:cNvPr id="1990" name="Google Shape;1990;p34"/>
            <p:cNvSpPr/>
            <p:nvPr/>
          </p:nvSpPr>
          <p:spPr>
            <a:xfrm>
              <a:off x="5573900" y="238113"/>
              <a:ext cx="634075" cy="786800"/>
            </a:xfrm>
            <a:custGeom>
              <a:avLst/>
              <a:gdLst/>
              <a:ahLst/>
              <a:cxnLst/>
              <a:rect l="l" t="t" r="r" b="b"/>
              <a:pathLst>
                <a:path w="25363" h="31472" extrusionOk="0">
                  <a:moveTo>
                    <a:pt x="10116" y="1"/>
                  </a:moveTo>
                  <a:cubicBezTo>
                    <a:pt x="9979" y="1"/>
                    <a:pt x="9849" y="32"/>
                    <a:pt x="9734" y="97"/>
                  </a:cubicBezTo>
                  <a:lnTo>
                    <a:pt x="7126" y="1583"/>
                  </a:lnTo>
                  <a:lnTo>
                    <a:pt x="615" y="5367"/>
                  </a:lnTo>
                  <a:cubicBezTo>
                    <a:pt x="38" y="5700"/>
                    <a:pt x="34" y="6770"/>
                    <a:pt x="608" y="7764"/>
                  </a:cubicBezTo>
                  <a:lnTo>
                    <a:pt x="4720" y="14890"/>
                  </a:lnTo>
                  <a:lnTo>
                    <a:pt x="580" y="17295"/>
                  </a:lnTo>
                  <a:cubicBezTo>
                    <a:pt x="3" y="17623"/>
                    <a:pt x="1" y="18695"/>
                    <a:pt x="574" y="19690"/>
                  </a:cubicBezTo>
                  <a:lnTo>
                    <a:pt x="3164" y="24177"/>
                  </a:lnTo>
                  <a:cubicBezTo>
                    <a:pt x="3453" y="24676"/>
                    <a:pt x="3829" y="25060"/>
                    <a:pt x="4207" y="25278"/>
                  </a:cubicBezTo>
                  <a:cubicBezTo>
                    <a:pt x="4433" y="25409"/>
                    <a:pt x="4659" y="25480"/>
                    <a:pt x="4867" y="25480"/>
                  </a:cubicBezTo>
                  <a:cubicBezTo>
                    <a:pt x="5005" y="25480"/>
                    <a:pt x="5135" y="25448"/>
                    <a:pt x="5250" y="25382"/>
                  </a:cubicBezTo>
                  <a:lnTo>
                    <a:pt x="9410" y="23014"/>
                  </a:lnTo>
                  <a:lnTo>
                    <a:pt x="13544" y="30171"/>
                  </a:lnTo>
                  <a:cubicBezTo>
                    <a:pt x="13831" y="30668"/>
                    <a:pt x="14208" y="31052"/>
                    <a:pt x="14584" y="31269"/>
                  </a:cubicBezTo>
                  <a:cubicBezTo>
                    <a:pt x="14812" y="31400"/>
                    <a:pt x="15039" y="31471"/>
                    <a:pt x="15248" y="31471"/>
                  </a:cubicBezTo>
                  <a:cubicBezTo>
                    <a:pt x="15385" y="31471"/>
                    <a:pt x="15514" y="31440"/>
                    <a:pt x="15630" y="31374"/>
                  </a:cubicBezTo>
                  <a:lnTo>
                    <a:pt x="18237" y="29888"/>
                  </a:lnTo>
                  <a:lnTo>
                    <a:pt x="24750" y="26104"/>
                  </a:lnTo>
                  <a:cubicBezTo>
                    <a:pt x="25327" y="25772"/>
                    <a:pt x="25329" y="24701"/>
                    <a:pt x="24756" y="23707"/>
                  </a:cubicBezTo>
                  <a:lnTo>
                    <a:pt x="20644" y="16582"/>
                  </a:lnTo>
                  <a:lnTo>
                    <a:pt x="24783" y="14176"/>
                  </a:lnTo>
                  <a:cubicBezTo>
                    <a:pt x="25360" y="13847"/>
                    <a:pt x="25363" y="12776"/>
                    <a:pt x="24790" y="11779"/>
                  </a:cubicBezTo>
                  <a:lnTo>
                    <a:pt x="22199" y="7293"/>
                  </a:lnTo>
                  <a:cubicBezTo>
                    <a:pt x="21912" y="6795"/>
                    <a:pt x="21534" y="6412"/>
                    <a:pt x="21158" y="6194"/>
                  </a:cubicBezTo>
                  <a:cubicBezTo>
                    <a:pt x="20931" y="6063"/>
                    <a:pt x="20703" y="5992"/>
                    <a:pt x="20495" y="5992"/>
                  </a:cubicBezTo>
                  <a:cubicBezTo>
                    <a:pt x="20358" y="5992"/>
                    <a:pt x="20229" y="6023"/>
                    <a:pt x="20115" y="6088"/>
                  </a:cubicBezTo>
                  <a:lnTo>
                    <a:pt x="15954" y="8456"/>
                  </a:lnTo>
                  <a:lnTo>
                    <a:pt x="11820" y="1301"/>
                  </a:lnTo>
                  <a:cubicBezTo>
                    <a:pt x="11533" y="804"/>
                    <a:pt x="11157" y="421"/>
                    <a:pt x="10779" y="203"/>
                  </a:cubicBezTo>
                  <a:cubicBezTo>
                    <a:pt x="10552" y="72"/>
                    <a:pt x="10325" y="1"/>
                    <a:pt x="10116" y="1"/>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5588400" y="516513"/>
              <a:ext cx="266800" cy="153950"/>
            </a:xfrm>
            <a:custGeom>
              <a:avLst/>
              <a:gdLst/>
              <a:ahLst/>
              <a:cxnLst/>
              <a:rect l="l" t="t" r="r" b="b"/>
              <a:pathLst>
                <a:path w="10672" h="6158" extrusionOk="0">
                  <a:moveTo>
                    <a:pt x="10671" y="1"/>
                  </a:moveTo>
                  <a:lnTo>
                    <a:pt x="6513" y="2374"/>
                  </a:lnTo>
                  <a:lnTo>
                    <a:pt x="0" y="6158"/>
                  </a:lnTo>
                  <a:lnTo>
                    <a:pt x="4158" y="3785"/>
                  </a:lnTo>
                  <a:lnTo>
                    <a:pt x="10671" y="1"/>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5589225" y="240488"/>
              <a:ext cx="228025" cy="131775"/>
            </a:xfrm>
            <a:custGeom>
              <a:avLst/>
              <a:gdLst/>
              <a:ahLst/>
              <a:cxnLst/>
              <a:rect l="l" t="t" r="r" b="b"/>
              <a:pathLst>
                <a:path w="9121" h="5271" extrusionOk="0">
                  <a:moveTo>
                    <a:pt x="9121" y="0"/>
                  </a:moveTo>
                  <a:lnTo>
                    <a:pt x="6513" y="1487"/>
                  </a:lnTo>
                  <a:lnTo>
                    <a:pt x="1" y="5271"/>
                  </a:lnTo>
                  <a:lnTo>
                    <a:pt x="2608" y="3786"/>
                  </a:lnTo>
                  <a:lnTo>
                    <a:pt x="9121"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6029800" y="830788"/>
              <a:ext cx="177350" cy="154550"/>
            </a:xfrm>
            <a:custGeom>
              <a:avLst/>
              <a:gdLst/>
              <a:ahLst/>
              <a:cxnLst/>
              <a:rect l="l" t="t" r="r" b="b"/>
              <a:pathLst>
                <a:path w="7094" h="6182" extrusionOk="0">
                  <a:moveTo>
                    <a:pt x="6520" y="0"/>
                  </a:moveTo>
                  <a:lnTo>
                    <a:pt x="7" y="3784"/>
                  </a:lnTo>
                  <a:cubicBezTo>
                    <a:pt x="579" y="4775"/>
                    <a:pt x="578" y="5842"/>
                    <a:pt x="6" y="6178"/>
                  </a:cubicBezTo>
                  <a:lnTo>
                    <a:pt x="6" y="6178"/>
                  </a:lnTo>
                  <a:lnTo>
                    <a:pt x="6514" y="2396"/>
                  </a:lnTo>
                  <a:cubicBezTo>
                    <a:pt x="7091" y="2064"/>
                    <a:pt x="7093" y="994"/>
                    <a:pt x="6520" y="0"/>
                  </a:cubicBezTo>
                  <a:close/>
                  <a:moveTo>
                    <a:pt x="6" y="6178"/>
                  </a:moveTo>
                  <a:lnTo>
                    <a:pt x="1" y="6181"/>
                  </a:lnTo>
                  <a:cubicBezTo>
                    <a:pt x="3" y="6180"/>
                    <a:pt x="5" y="6179"/>
                    <a:pt x="6" y="6178"/>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5926700" y="651813"/>
              <a:ext cx="266100" cy="273600"/>
            </a:xfrm>
            <a:custGeom>
              <a:avLst/>
              <a:gdLst/>
              <a:ahLst/>
              <a:cxnLst/>
              <a:rect l="l" t="t" r="r" b="b"/>
              <a:pathLst>
                <a:path w="10644" h="10944" extrusionOk="0">
                  <a:moveTo>
                    <a:pt x="6513" y="0"/>
                  </a:moveTo>
                  <a:lnTo>
                    <a:pt x="0" y="3785"/>
                  </a:lnTo>
                  <a:lnTo>
                    <a:pt x="4131" y="10943"/>
                  </a:lnTo>
                  <a:lnTo>
                    <a:pt x="10644" y="7159"/>
                  </a:lnTo>
                  <a:lnTo>
                    <a:pt x="6513"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5706550" y="270588"/>
              <a:ext cx="266175" cy="273575"/>
            </a:xfrm>
            <a:custGeom>
              <a:avLst/>
              <a:gdLst/>
              <a:ahLst/>
              <a:cxnLst/>
              <a:rect l="l" t="t" r="r" b="b"/>
              <a:pathLst>
                <a:path w="10647" h="10943" extrusionOk="0">
                  <a:moveTo>
                    <a:pt x="6514" y="0"/>
                  </a:moveTo>
                  <a:lnTo>
                    <a:pt x="1" y="3786"/>
                  </a:lnTo>
                  <a:lnTo>
                    <a:pt x="4134" y="10942"/>
                  </a:lnTo>
                  <a:lnTo>
                    <a:pt x="10647" y="7157"/>
                  </a:lnTo>
                  <a:lnTo>
                    <a:pt x="6514"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5654425" y="238088"/>
              <a:ext cx="214975" cy="127175"/>
            </a:xfrm>
            <a:custGeom>
              <a:avLst/>
              <a:gdLst/>
              <a:ahLst/>
              <a:cxnLst/>
              <a:rect l="l" t="t" r="r" b="b"/>
              <a:pathLst>
                <a:path w="8599" h="5087" extrusionOk="0">
                  <a:moveTo>
                    <a:pt x="6893" y="1"/>
                  </a:moveTo>
                  <a:cubicBezTo>
                    <a:pt x="6756" y="1"/>
                    <a:pt x="6627" y="32"/>
                    <a:pt x="6513" y="96"/>
                  </a:cubicBezTo>
                  <a:lnTo>
                    <a:pt x="0" y="3882"/>
                  </a:lnTo>
                  <a:cubicBezTo>
                    <a:pt x="115" y="3817"/>
                    <a:pt x="244" y="3786"/>
                    <a:pt x="381" y="3786"/>
                  </a:cubicBezTo>
                  <a:cubicBezTo>
                    <a:pt x="590" y="3786"/>
                    <a:pt x="818" y="3858"/>
                    <a:pt x="1045" y="3989"/>
                  </a:cubicBezTo>
                  <a:cubicBezTo>
                    <a:pt x="1423" y="4207"/>
                    <a:pt x="1800" y="4590"/>
                    <a:pt x="2086" y="5087"/>
                  </a:cubicBezTo>
                  <a:lnTo>
                    <a:pt x="8599" y="1302"/>
                  </a:lnTo>
                  <a:cubicBezTo>
                    <a:pt x="8311" y="805"/>
                    <a:pt x="7936" y="421"/>
                    <a:pt x="7558" y="204"/>
                  </a:cubicBezTo>
                  <a:cubicBezTo>
                    <a:pt x="7330" y="72"/>
                    <a:pt x="7102" y="1"/>
                    <a:pt x="6893" y="1"/>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5809900" y="390338"/>
              <a:ext cx="266875" cy="153825"/>
            </a:xfrm>
            <a:custGeom>
              <a:avLst/>
              <a:gdLst/>
              <a:ahLst/>
              <a:cxnLst/>
              <a:rect l="l" t="t" r="r" b="b"/>
              <a:pathLst>
                <a:path w="10675" h="6153" extrusionOk="0">
                  <a:moveTo>
                    <a:pt x="10675" y="0"/>
                  </a:moveTo>
                  <a:lnTo>
                    <a:pt x="6513" y="2367"/>
                  </a:lnTo>
                  <a:lnTo>
                    <a:pt x="0" y="6152"/>
                  </a:lnTo>
                  <a:lnTo>
                    <a:pt x="0" y="6152"/>
                  </a:lnTo>
                  <a:lnTo>
                    <a:pt x="4162" y="3784"/>
                  </a:lnTo>
                  <a:lnTo>
                    <a:pt x="10675"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5913925" y="387913"/>
              <a:ext cx="188925" cy="99700"/>
            </a:xfrm>
            <a:custGeom>
              <a:avLst/>
              <a:gdLst/>
              <a:ahLst/>
              <a:cxnLst/>
              <a:rect l="l" t="t" r="r" b="b"/>
              <a:pathLst>
                <a:path w="7557" h="3988" extrusionOk="0">
                  <a:moveTo>
                    <a:pt x="6895" y="0"/>
                  </a:moveTo>
                  <a:cubicBezTo>
                    <a:pt x="6758" y="0"/>
                    <a:pt x="6629" y="31"/>
                    <a:pt x="6514" y="97"/>
                  </a:cubicBezTo>
                  <a:lnTo>
                    <a:pt x="1" y="3881"/>
                  </a:lnTo>
                  <a:cubicBezTo>
                    <a:pt x="116" y="3816"/>
                    <a:pt x="244" y="3785"/>
                    <a:pt x="381" y="3785"/>
                  </a:cubicBezTo>
                  <a:cubicBezTo>
                    <a:pt x="589" y="3785"/>
                    <a:pt x="816" y="3856"/>
                    <a:pt x="1044" y="3988"/>
                  </a:cubicBezTo>
                  <a:lnTo>
                    <a:pt x="7557" y="202"/>
                  </a:lnTo>
                  <a:cubicBezTo>
                    <a:pt x="7329" y="71"/>
                    <a:pt x="7103" y="0"/>
                    <a:pt x="6895" y="0"/>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6030650" y="532588"/>
              <a:ext cx="177325" cy="154550"/>
            </a:xfrm>
            <a:custGeom>
              <a:avLst/>
              <a:gdLst/>
              <a:ahLst/>
              <a:cxnLst/>
              <a:rect l="l" t="t" r="r" b="b"/>
              <a:pathLst>
                <a:path w="7093" h="6182" extrusionOk="0">
                  <a:moveTo>
                    <a:pt x="6520" y="0"/>
                  </a:moveTo>
                  <a:lnTo>
                    <a:pt x="8" y="3786"/>
                  </a:lnTo>
                  <a:cubicBezTo>
                    <a:pt x="577" y="4775"/>
                    <a:pt x="578" y="5839"/>
                    <a:pt x="12" y="6175"/>
                  </a:cubicBezTo>
                  <a:lnTo>
                    <a:pt x="12" y="6175"/>
                  </a:lnTo>
                  <a:lnTo>
                    <a:pt x="6513" y="2397"/>
                  </a:lnTo>
                  <a:cubicBezTo>
                    <a:pt x="7090" y="2068"/>
                    <a:pt x="7093" y="997"/>
                    <a:pt x="6520" y="0"/>
                  </a:cubicBezTo>
                  <a:close/>
                  <a:moveTo>
                    <a:pt x="12" y="6175"/>
                  </a:moveTo>
                  <a:lnTo>
                    <a:pt x="0" y="6181"/>
                  </a:lnTo>
                  <a:cubicBezTo>
                    <a:pt x="4" y="6179"/>
                    <a:pt x="8" y="6177"/>
                    <a:pt x="12" y="6175"/>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5966075" y="420438"/>
              <a:ext cx="227600" cy="206800"/>
            </a:xfrm>
            <a:custGeom>
              <a:avLst/>
              <a:gdLst/>
              <a:ahLst/>
              <a:cxnLst/>
              <a:rect l="l" t="t" r="r" b="b"/>
              <a:pathLst>
                <a:path w="9104" h="8272" extrusionOk="0">
                  <a:moveTo>
                    <a:pt x="6512" y="0"/>
                  </a:moveTo>
                  <a:lnTo>
                    <a:pt x="1" y="3784"/>
                  </a:lnTo>
                  <a:lnTo>
                    <a:pt x="2591" y="8272"/>
                  </a:lnTo>
                  <a:lnTo>
                    <a:pt x="9103" y="4486"/>
                  </a:lnTo>
                  <a:lnTo>
                    <a:pt x="6512"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5573900" y="332738"/>
              <a:ext cx="471250" cy="692175"/>
            </a:xfrm>
            <a:custGeom>
              <a:avLst/>
              <a:gdLst/>
              <a:ahLst/>
              <a:cxnLst/>
              <a:rect l="l" t="t" r="r" b="b"/>
              <a:pathLst>
                <a:path w="18850" h="27687" extrusionOk="0">
                  <a:moveTo>
                    <a:pt x="3602" y="0"/>
                  </a:moveTo>
                  <a:cubicBezTo>
                    <a:pt x="3465" y="0"/>
                    <a:pt x="3336" y="31"/>
                    <a:pt x="3221" y="96"/>
                  </a:cubicBezTo>
                  <a:lnTo>
                    <a:pt x="614" y="1582"/>
                  </a:lnTo>
                  <a:cubicBezTo>
                    <a:pt x="38" y="1914"/>
                    <a:pt x="34" y="2985"/>
                    <a:pt x="608" y="3979"/>
                  </a:cubicBezTo>
                  <a:lnTo>
                    <a:pt x="4738" y="11137"/>
                  </a:lnTo>
                  <a:lnTo>
                    <a:pt x="580" y="13510"/>
                  </a:lnTo>
                  <a:cubicBezTo>
                    <a:pt x="3" y="13838"/>
                    <a:pt x="1" y="14910"/>
                    <a:pt x="574" y="15907"/>
                  </a:cubicBezTo>
                  <a:lnTo>
                    <a:pt x="3164" y="20393"/>
                  </a:lnTo>
                  <a:cubicBezTo>
                    <a:pt x="3453" y="20892"/>
                    <a:pt x="3829" y="21276"/>
                    <a:pt x="4207" y="21493"/>
                  </a:cubicBezTo>
                  <a:cubicBezTo>
                    <a:pt x="4433" y="21624"/>
                    <a:pt x="4659" y="21695"/>
                    <a:pt x="4867" y="21695"/>
                  </a:cubicBezTo>
                  <a:cubicBezTo>
                    <a:pt x="5005" y="21695"/>
                    <a:pt x="5135" y="21663"/>
                    <a:pt x="5250" y="21597"/>
                  </a:cubicBezTo>
                  <a:lnTo>
                    <a:pt x="9410" y="19229"/>
                  </a:lnTo>
                  <a:lnTo>
                    <a:pt x="13544" y="26386"/>
                  </a:lnTo>
                  <a:cubicBezTo>
                    <a:pt x="13831" y="26883"/>
                    <a:pt x="14208" y="27267"/>
                    <a:pt x="14584" y="27485"/>
                  </a:cubicBezTo>
                  <a:cubicBezTo>
                    <a:pt x="14811" y="27616"/>
                    <a:pt x="15038" y="27686"/>
                    <a:pt x="15246" y="27686"/>
                  </a:cubicBezTo>
                  <a:cubicBezTo>
                    <a:pt x="15384" y="27686"/>
                    <a:pt x="15514" y="27655"/>
                    <a:pt x="15630" y="27589"/>
                  </a:cubicBezTo>
                  <a:lnTo>
                    <a:pt x="18237" y="26103"/>
                  </a:lnTo>
                  <a:cubicBezTo>
                    <a:pt x="18814" y="25771"/>
                    <a:pt x="18817" y="24700"/>
                    <a:pt x="18243" y="23706"/>
                  </a:cubicBezTo>
                  <a:lnTo>
                    <a:pt x="14112" y="16548"/>
                  </a:lnTo>
                  <a:lnTo>
                    <a:pt x="18270" y="14175"/>
                  </a:lnTo>
                  <a:cubicBezTo>
                    <a:pt x="18848" y="13847"/>
                    <a:pt x="18850" y="12775"/>
                    <a:pt x="18278" y="11780"/>
                  </a:cubicBezTo>
                  <a:lnTo>
                    <a:pt x="15688" y="7292"/>
                  </a:lnTo>
                  <a:cubicBezTo>
                    <a:pt x="15399" y="6795"/>
                    <a:pt x="15021" y="6411"/>
                    <a:pt x="14645" y="6195"/>
                  </a:cubicBezTo>
                  <a:cubicBezTo>
                    <a:pt x="14417" y="6063"/>
                    <a:pt x="14190" y="5992"/>
                    <a:pt x="13982" y="5992"/>
                  </a:cubicBezTo>
                  <a:cubicBezTo>
                    <a:pt x="13845" y="5992"/>
                    <a:pt x="13717" y="6023"/>
                    <a:pt x="13602" y="6088"/>
                  </a:cubicBezTo>
                  <a:lnTo>
                    <a:pt x="9441" y="8456"/>
                  </a:lnTo>
                  <a:lnTo>
                    <a:pt x="5307" y="1300"/>
                  </a:lnTo>
                  <a:cubicBezTo>
                    <a:pt x="5021" y="803"/>
                    <a:pt x="4644" y="420"/>
                    <a:pt x="4266" y="202"/>
                  </a:cubicBezTo>
                  <a:cubicBezTo>
                    <a:pt x="4039" y="71"/>
                    <a:pt x="3811" y="0"/>
                    <a:pt x="3602" y="0"/>
                  </a:cubicBez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5940000" y="392963"/>
              <a:ext cx="188900" cy="122100"/>
            </a:xfrm>
            <a:custGeom>
              <a:avLst/>
              <a:gdLst/>
              <a:ahLst/>
              <a:cxnLst/>
              <a:rect l="l" t="t" r="r" b="b"/>
              <a:pathLst>
                <a:path w="7556" h="4884" extrusionOk="0">
                  <a:moveTo>
                    <a:pt x="6514" y="0"/>
                  </a:moveTo>
                  <a:lnTo>
                    <a:pt x="1" y="3786"/>
                  </a:lnTo>
                  <a:cubicBezTo>
                    <a:pt x="377" y="4002"/>
                    <a:pt x="755" y="4386"/>
                    <a:pt x="1044" y="4883"/>
                  </a:cubicBezTo>
                  <a:lnTo>
                    <a:pt x="7555" y="1099"/>
                  </a:lnTo>
                  <a:cubicBezTo>
                    <a:pt x="7268" y="601"/>
                    <a:pt x="6890" y="218"/>
                    <a:pt x="6514" y="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34"/>
          <p:cNvGrpSpPr/>
          <p:nvPr/>
        </p:nvGrpSpPr>
        <p:grpSpPr>
          <a:xfrm>
            <a:off x="7888226" y="3541074"/>
            <a:ext cx="1071548" cy="1232667"/>
            <a:chOff x="1241950" y="393388"/>
            <a:chExt cx="689675" cy="793375"/>
          </a:xfrm>
        </p:grpSpPr>
        <p:sp>
          <p:nvSpPr>
            <p:cNvPr id="2004" name="Google Shape;2004;p34"/>
            <p:cNvSpPr/>
            <p:nvPr/>
          </p:nvSpPr>
          <p:spPr>
            <a:xfrm>
              <a:off x="1242000" y="393388"/>
              <a:ext cx="689625" cy="793375"/>
            </a:xfrm>
            <a:custGeom>
              <a:avLst/>
              <a:gdLst/>
              <a:ahLst/>
              <a:cxnLst/>
              <a:rect l="l" t="t" r="r" b="b"/>
              <a:pathLst>
                <a:path w="27585" h="31735" extrusionOk="0">
                  <a:moveTo>
                    <a:pt x="587" y="14508"/>
                  </a:moveTo>
                  <a:lnTo>
                    <a:pt x="586" y="14509"/>
                  </a:lnTo>
                  <a:cubicBezTo>
                    <a:pt x="581" y="14510"/>
                    <a:pt x="577" y="14511"/>
                    <a:pt x="572" y="14514"/>
                  </a:cubicBezTo>
                  <a:cubicBezTo>
                    <a:pt x="577" y="14511"/>
                    <a:pt x="582" y="14509"/>
                    <a:pt x="587" y="14508"/>
                  </a:cubicBezTo>
                  <a:close/>
                  <a:moveTo>
                    <a:pt x="21030" y="30613"/>
                  </a:moveTo>
                  <a:cubicBezTo>
                    <a:pt x="21031" y="30627"/>
                    <a:pt x="21031" y="30643"/>
                    <a:pt x="21030" y="30658"/>
                  </a:cubicBezTo>
                  <a:lnTo>
                    <a:pt x="21030" y="30613"/>
                  </a:lnTo>
                  <a:close/>
                  <a:moveTo>
                    <a:pt x="21028" y="30669"/>
                  </a:moveTo>
                  <a:cubicBezTo>
                    <a:pt x="21030" y="30680"/>
                    <a:pt x="21028" y="30693"/>
                    <a:pt x="21028" y="30704"/>
                  </a:cubicBezTo>
                  <a:lnTo>
                    <a:pt x="21027" y="30705"/>
                  </a:lnTo>
                  <a:cubicBezTo>
                    <a:pt x="21027" y="30694"/>
                    <a:pt x="21028" y="30682"/>
                    <a:pt x="21028" y="30669"/>
                  </a:cubicBezTo>
                  <a:close/>
                  <a:moveTo>
                    <a:pt x="21026" y="30716"/>
                  </a:moveTo>
                  <a:cubicBezTo>
                    <a:pt x="21027" y="30726"/>
                    <a:pt x="21026" y="30737"/>
                    <a:pt x="21026" y="30748"/>
                  </a:cubicBezTo>
                  <a:lnTo>
                    <a:pt x="21025" y="30750"/>
                  </a:lnTo>
                  <a:cubicBezTo>
                    <a:pt x="21025" y="30739"/>
                    <a:pt x="21026" y="30727"/>
                    <a:pt x="21026" y="30716"/>
                  </a:cubicBezTo>
                  <a:close/>
                  <a:moveTo>
                    <a:pt x="21023" y="30763"/>
                  </a:moveTo>
                  <a:lnTo>
                    <a:pt x="21023" y="30763"/>
                  </a:lnTo>
                  <a:cubicBezTo>
                    <a:pt x="21025" y="30772"/>
                    <a:pt x="21023" y="30783"/>
                    <a:pt x="21022" y="30793"/>
                  </a:cubicBezTo>
                  <a:lnTo>
                    <a:pt x="21021" y="30794"/>
                  </a:lnTo>
                  <a:cubicBezTo>
                    <a:pt x="21022" y="30784"/>
                    <a:pt x="21022" y="30774"/>
                    <a:pt x="21023" y="30763"/>
                  </a:cubicBezTo>
                  <a:close/>
                  <a:moveTo>
                    <a:pt x="21020" y="30809"/>
                  </a:moveTo>
                  <a:cubicBezTo>
                    <a:pt x="21020" y="30817"/>
                    <a:pt x="21018" y="30826"/>
                    <a:pt x="21017" y="30835"/>
                  </a:cubicBezTo>
                  <a:lnTo>
                    <a:pt x="21016" y="30836"/>
                  </a:lnTo>
                  <a:cubicBezTo>
                    <a:pt x="21017" y="30828"/>
                    <a:pt x="21018" y="30818"/>
                    <a:pt x="21020" y="30809"/>
                  </a:cubicBezTo>
                  <a:close/>
                  <a:moveTo>
                    <a:pt x="21013" y="30852"/>
                  </a:moveTo>
                  <a:cubicBezTo>
                    <a:pt x="21015" y="30860"/>
                    <a:pt x="21014" y="30868"/>
                    <a:pt x="21011" y="30876"/>
                  </a:cubicBezTo>
                  <a:lnTo>
                    <a:pt x="21011" y="30876"/>
                  </a:lnTo>
                  <a:cubicBezTo>
                    <a:pt x="21012" y="30868"/>
                    <a:pt x="21013" y="30860"/>
                    <a:pt x="21013" y="30852"/>
                  </a:cubicBezTo>
                  <a:close/>
                  <a:moveTo>
                    <a:pt x="21007" y="30896"/>
                  </a:moveTo>
                  <a:cubicBezTo>
                    <a:pt x="21009" y="30902"/>
                    <a:pt x="21006" y="30911"/>
                    <a:pt x="21005" y="30918"/>
                  </a:cubicBezTo>
                  <a:lnTo>
                    <a:pt x="21004" y="30919"/>
                  </a:lnTo>
                  <a:cubicBezTo>
                    <a:pt x="21005" y="30912"/>
                    <a:pt x="21006" y="30903"/>
                    <a:pt x="21007" y="30896"/>
                  </a:cubicBezTo>
                  <a:close/>
                  <a:moveTo>
                    <a:pt x="21001" y="30937"/>
                  </a:moveTo>
                  <a:cubicBezTo>
                    <a:pt x="21001" y="30943"/>
                    <a:pt x="20999" y="30950"/>
                    <a:pt x="20997" y="30959"/>
                  </a:cubicBezTo>
                  <a:lnTo>
                    <a:pt x="20996" y="30960"/>
                  </a:lnTo>
                  <a:cubicBezTo>
                    <a:pt x="20997" y="30953"/>
                    <a:pt x="21000" y="30944"/>
                    <a:pt x="21001" y="30937"/>
                  </a:cubicBezTo>
                  <a:close/>
                  <a:moveTo>
                    <a:pt x="20992" y="30978"/>
                  </a:moveTo>
                  <a:cubicBezTo>
                    <a:pt x="20994" y="30984"/>
                    <a:pt x="20991" y="30991"/>
                    <a:pt x="20989" y="30997"/>
                  </a:cubicBezTo>
                  <a:lnTo>
                    <a:pt x="20987" y="30999"/>
                  </a:lnTo>
                  <a:cubicBezTo>
                    <a:pt x="20990" y="30992"/>
                    <a:pt x="20991" y="30985"/>
                    <a:pt x="20992" y="30978"/>
                  </a:cubicBezTo>
                  <a:close/>
                  <a:moveTo>
                    <a:pt x="20984" y="31017"/>
                  </a:moveTo>
                  <a:cubicBezTo>
                    <a:pt x="20984" y="31022"/>
                    <a:pt x="20981" y="31030"/>
                    <a:pt x="20980" y="31036"/>
                  </a:cubicBezTo>
                  <a:lnTo>
                    <a:pt x="20979" y="31037"/>
                  </a:lnTo>
                  <a:cubicBezTo>
                    <a:pt x="20980" y="31031"/>
                    <a:pt x="20983" y="31023"/>
                    <a:pt x="20984" y="31017"/>
                  </a:cubicBezTo>
                  <a:close/>
                  <a:moveTo>
                    <a:pt x="20974" y="31056"/>
                  </a:moveTo>
                  <a:cubicBezTo>
                    <a:pt x="20973" y="31061"/>
                    <a:pt x="20971" y="31067"/>
                    <a:pt x="20970" y="31073"/>
                  </a:cubicBezTo>
                  <a:lnTo>
                    <a:pt x="20969" y="31074"/>
                  </a:lnTo>
                  <a:cubicBezTo>
                    <a:pt x="20970" y="31068"/>
                    <a:pt x="20971" y="31062"/>
                    <a:pt x="20974" y="31056"/>
                  </a:cubicBezTo>
                  <a:close/>
                  <a:moveTo>
                    <a:pt x="20963" y="31093"/>
                  </a:moveTo>
                  <a:cubicBezTo>
                    <a:pt x="20963" y="31098"/>
                    <a:pt x="20960" y="31104"/>
                    <a:pt x="20959" y="31110"/>
                  </a:cubicBezTo>
                  <a:lnTo>
                    <a:pt x="20958" y="31111"/>
                  </a:lnTo>
                  <a:cubicBezTo>
                    <a:pt x="20959" y="31105"/>
                    <a:pt x="20961" y="31099"/>
                    <a:pt x="20963" y="31093"/>
                  </a:cubicBezTo>
                  <a:close/>
                  <a:moveTo>
                    <a:pt x="20952" y="31129"/>
                  </a:moveTo>
                  <a:cubicBezTo>
                    <a:pt x="20950" y="31134"/>
                    <a:pt x="20949" y="31140"/>
                    <a:pt x="20947" y="31145"/>
                  </a:cubicBezTo>
                  <a:lnTo>
                    <a:pt x="20945" y="31146"/>
                  </a:lnTo>
                  <a:cubicBezTo>
                    <a:pt x="20948" y="31141"/>
                    <a:pt x="20949" y="31135"/>
                    <a:pt x="20952" y="31129"/>
                  </a:cubicBezTo>
                  <a:close/>
                  <a:moveTo>
                    <a:pt x="20926" y="31199"/>
                  </a:moveTo>
                  <a:cubicBezTo>
                    <a:pt x="20924" y="31203"/>
                    <a:pt x="20922" y="31208"/>
                    <a:pt x="20919" y="31213"/>
                  </a:cubicBezTo>
                  <a:lnTo>
                    <a:pt x="20918" y="31214"/>
                  </a:lnTo>
                  <a:cubicBezTo>
                    <a:pt x="20921" y="31209"/>
                    <a:pt x="20923" y="31204"/>
                    <a:pt x="20926" y="31199"/>
                  </a:cubicBezTo>
                  <a:close/>
                  <a:moveTo>
                    <a:pt x="20911" y="31232"/>
                  </a:moveTo>
                  <a:cubicBezTo>
                    <a:pt x="20909" y="31235"/>
                    <a:pt x="20907" y="31240"/>
                    <a:pt x="20906" y="31245"/>
                  </a:cubicBezTo>
                  <a:lnTo>
                    <a:pt x="20904" y="31246"/>
                  </a:lnTo>
                  <a:cubicBezTo>
                    <a:pt x="20906" y="31241"/>
                    <a:pt x="20908" y="31236"/>
                    <a:pt x="20911" y="31232"/>
                  </a:cubicBezTo>
                  <a:close/>
                  <a:moveTo>
                    <a:pt x="20896" y="31264"/>
                  </a:moveTo>
                  <a:cubicBezTo>
                    <a:pt x="20895" y="31267"/>
                    <a:pt x="20892" y="31274"/>
                    <a:pt x="20890" y="31277"/>
                  </a:cubicBezTo>
                  <a:lnTo>
                    <a:pt x="20888" y="31277"/>
                  </a:lnTo>
                  <a:cubicBezTo>
                    <a:pt x="20891" y="31274"/>
                    <a:pt x="20893" y="31269"/>
                    <a:pt x="20896" y="31264"/>
                  </a:cubicBezTo>
                  <a:close/>
                  <a:moveTo>
                    <a:pt x="7429" y="0"/>
                  </a:moveTo>
                  <a:cubicBezTo>
                    <a:pt x="7274" y="0"/>
                    <a:pt x="7134" y="37"/>
                    <a:pt x="7013" y="107"/>
                  </a:cubicBezTo>
                  <a:lnTo>
                    <a:pt x="502" y="3892"/>
                  </a:lnTo>
                  <a:lnTo>
                    <a:pt x="504" y="3890"/>
                  </a:lnTo>
                  <a:lnTo>
                    <a:pt x="504" y="3890"/>
                  </a:lnTo>
                  <a:cubicBezTo>
                    <a:pt x="218" y="4055"/>
                    <a:pt x="41" y="4407"/>
                    <a:pt x="40" y="4906"/>
                  </a:cubicBezTo>
                  <a:lnTo>
                    <a:pt x="32" y="7802"/>
                  </a:lnTo>
                  <a:cubicBezTo>
                    <a:pt x="29" y="8805"/>
                    <a:pt x="735" y="10027"/>
                    <a:pt x="1608" y="10532"/>
                  </a:cubicBezTo>
                  <a:lnTo>
                    <a:pt x="4519" y="12211"/>
                  </a:lnTo>
                  <a:lnTo>
                    <a:pt x="472" y="14563"/>
                  </a:lnTo>
                  <a:lnTo>
                    <a:pt x="472" y="14563"/>
                  </a:lnTo>
                  <a:lnTo>
                    <a:pt x="475" y="14562"/>
                  </a:lnTo>
                  <a:lnTo>
                    <a:pt x="475" y="14562"/>
                  </a:lnTo>
                  <a:cubicBezTo>
                    <a:pt x="190" y="14726"/>
                    <a:pt x="13" y="15077"/>
                    <a:pt x="11" y="15576"/>
                  </a:cubicBezTo>
                  <a:lnTo>
                    <a:pt x="3" y="18472"/>
                  </a:lnTo>
                  <a:cubicBezTo>
                    <a:pt x="0" y="19476"/>
                    <a:pt x="705" y="20698"/>
                    <a:pt x="1578" y="21202"/>
                  </a:cubicBezTo>
                  <a:lnTo>
                    <a:pt x="19445" y="31518"/>
                  </a:lnTo>
                  <a:cubicBezTo>
                    <a:pt x="19700" y="31665"/>
                    <a:pt x="19941" y="31734"/>
                    <a:pt x="20154" y="31734"/>
                  </a:cubicBezTo>
                  <a:cubicBezTo>
                    <a:pt x="20313" y="31734"/>
                    <a:pt x="20457" y="31696"/>
                    <a:pt x="20580" y="31622"/>
                  </a:cubicBezTo>
                  <a:lnTo>
                    <a:pt x="20580" y="31622"/>
                  </a:lnTo>
                  <a:lnTo>
                    <a:pt x="20571" y="31628"/>
                  </a:lnTo>
                  <a:lnTo>
                    <a:pt x="20571" y="31628"/>
                  </a:lnTo>
                  <a:lnTo>
                    <a:pt x="27083" y="27843"/>
                  </a:lnTo>
                  <a:cubicBezTo>
                    <a:pt x="27366" y="27678"/>
                    <a:pt x="27544" y="27327"/>
                    <a:pt x="27545" y="26828"/>
                  </a:cubicBezTo>
                  <a:lnTo>
                    <a:pt x="27552" y="23934"/>
                  </a:lnTo>
                  <a:cubicBezTo>
                    <a:pt x="27556" y="22930"/>
                    <a:pt x="26850" y="21708"/>
                    <a:pt x="25977" y="21204"/>
                  </a:cubicBezTo>
                  <a:lnTo>
                    <a:pt x="23067" y="19524"/>
                  </a:lnTo>
                  <a:lnTo>
                    <a:pt x="27114" y="17172"/>
                  </a:lnTo>
                  <a:cubicBezTo>
                    <a:pt x="27396" y="17006"/>
                    <a:pt x="27572" y="16655"/>
                    <a:pt x="27573" y="16157"/>
                  </a:cubicBezTo>
                  <a:lnTo>
                    <a:pt x="27582" y="13261"/>
                  </a:lnTo>
                  <a:cubicBezTo>
                    <a:pt x="27584" y="12258"/>
                    <a:pt x="26878" y="11037"/>
                    <a:pt x="26005" y="10533"/>
                  </a:cubicBezTo>
                  <a:lnTo>
                    <a:pt x="8138" y="217"/>
                  </a:lnTo>
                  <a:cubicBezTo>
                    <a:pt x="7884" y="70"/>
                    <a:pt x="7643" y="0"/>
                    <a:pt x="74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1253750" y="660163"/>
              <a:ext cx="190975" cy="100050"/>
            </a:xfrm>
            <a:custGeom>
              <a:avLst/>
              <a:gdLst/>
              <a:ahLst/>
              <a:cxnLst/>
              <a:rect l="l" t="t" r="r" b="b"/>
              <a:pathLst>
                <a:path w="7639" h="4002" extrusionOk="0">
                  <a:moveTo>
                    <a:pt x="2" y="3891"/>
                  </a:moveTo>
                  <a:cubicBezTo>
                    <a:pt x="1" y="3891"/>
                    <a:pt x="1" y="3891"/>
                    <a:pt x="1" y="3891"/>
                  </a:cubicBezTo>
                  <a:lnTo>
                    <a:pt x="2" y="3891"/>
                  </a:lnTo>
                  <a:close/>
                  <a:moveTo>
                    <a:pt x="6929" y="0"/>
                  </a:moveTo>
                  <a:cubicBezTo>
                    <a:pt x="6775" y="0"/>
                    <a:pt x="6634" y="37"/>
                    <a:pt x="6514" y="107"/>
                  </a:cubicBezTo>
                  <a:lnTo>
                    <a:pt x="2" y="3891"/>
                  </a:lnTo>
                  <a:lnTo>
                    <a:pt x="2" y="3891"/>
                  </a:lnTo>
                  <a:cubicBezTo>
                    <a:pt x="122" y="3821"/>
                    <a:pt x="262" y="3784"/>
                    <a:pt x="417" y="3784"/>
                  </a:cubicBezTo>
                  <a:cubicBezTo>
                    <a:pt x="630" y="3784"/>
                    <a:pt x="872" y="3854"/>
                    <a:pt x="1127" y="4001"/>
                  </a:cubicBezTo>
                  <a:lnTo>
                    <a:pt x="7638" y="216"/>
                  </a:lnTo>
                  <a:cubicBezTo>
                    <a:pt x="7383" y="70"/>
                    <a:pt x="7143" y="0"/>
                    <a:pt x="69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1756250" y="1064038"/>
              <a:ext cx="174350" cy="120025"/>
            </a:xfrm>
            <a:custGeom>
              <a:avLst/>
              <a:gdLst/>
              <a:ahLst/>
              <a:cxnLst/>
              <a:rect l="l" t="t" r="r" b="b"/>
              <a:pathLst>
                <a:path w="6974" h="4801" extrusionOk="0">
                  <a:moveTo>
                    <a:pt x="6974" y="1"/>
                  </a:moveTo>
                  <a:lnTo>
                    <a:pt x="461" y="3786"/>
                  </a:lnTo>
                  <a:cubicBezTo>
                    <a:pt x="460" y="4284"/>
                    <a:pt x="284" y="4635"/>
                    <a:pt x="0" y="4801"/>
                  </a:cubicBezTo>
                  <a:lnTo>
                    <a:pt x="6512" y="1015"/>
                  </a:lnTo>
                  <a:cubicBezTo>
                    <a:pt x="6795" y="851"/>
                    <a:pt x="6972" y="500"/>
                    <a:pt x="6974"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1767750" y="991688"/>
              <a:ext cx="163025" cy="167025"/>
            </a:xfrm>
            <a:custGeom>
              <a:avLst/>
              <a:gdLst/>
              <a:ahLst/>
              <a:cxnLst/>
              <a:rect l="l" t="t" r="r" b="b"/>
              <a:pathLst>
                <a:path w="6521" h="6681" extrusionOk="0">
                  <a:moveTo>
                    <a:pt x="6521" y="0"/>
                  </a:moveTo>
                  <a:lnTo>
                    <a:pt x="9" y="3786"/>
                  </a:lnTo>
                  <a:lnTo>
                    <a:pt x="1" y="6680"/>
                  </a:lnTo>
                  <a:lnTo>
                    <a:pt x="6514" y="2895"/>
                  </a:lnTo>
                  <a:lnTo>
                    <a:pt x="6521"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1281900" y="665563"/>
              <a:ext cx="609500" cy="352525"/>
            </a:xfrm>
            <a:custGeom>
              <a:avLst/>
              <a:gdLst/>
              <a:ahLst/>
              <a:cxnLst/>
              <a:rect l="l" t="t" r="r" b="b"/>
              <a:pathLst>
                <a:path w="24380" h="14101" extrusionOk="0">
                  <a:moveTo>
                    <a:pt x="6512" y="0"/>
                  </a:moveTo>
                  <a:lnTo>
                    <a:pt x="1" y="3785"/>
                  </a:lnTo>
                  <a:lnTo>
                    <a:pt x="17867" y="14101"/>
                  </a:lnTo>
                  <a:lnTo>
                    <a:pt x="24379" y="10317"/>
                  </a:lnTo>
                  <a:lnTo>
                    <a:pt x="6512"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1728550" y="923463"/>
              <a:ext cx="202325" cy="162875"/>
            </a:xfrm>
            <a:custGeom>
              <a:avLst/>
              <a:gdLst/>
              <a:ahLst/>
              <a:cxnLst/>
              <a:rect l="l" t="t" r="r" b="b"/>
              <a:pathLst>
                <a:path w="8093" h="6515" extrusionOk="0">
                  <a:moveTo>
                    <a:pt x="6513" y="1"/>
                  </a:moveTo>
                  <a:lnTo>
                    <a:pt x="1" y="3785"/>
                  </a:lnTo>
                  <a:cubicBezTo>
                    <a:pt x="874" y="4289"/>
                    <a:pt x="1580" y="5511"/>
                    <a:pt x="1577" y="6515"/>
                  </a:cubicBezTo>
                  <a:lnTo>
                    <a:pt x="8089" y="2729"/>
                  </a:lnTo>
                  <a:cubicBezTo>
                    <a:pt x="8093" y="1726"/>
                    <a:pt x="7387" y="505"/>
                    <a:pt x="6513"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1241950" y="754763"/>
              <a:ext cx="526100" cy="431975"/>
            </a:xfrm>
            <a:custGeom>
              <a:avLst/>
              <a:gdLst/>
              <a:ahLst/>
              <a:cxnLst/>
              <a:rect l="l" t="t" r="r" b="b"/>
              <a:pathLst>
                <a:path w="21044" h="17279" extrusionOk="0">
                  <a:moveTo>
                    <a:pt x="889" y="0"/>
                  </a:moveTo>
                  <a:cubicBezTo>
                    <a:pt x="371" y="0"/>
                    <a:pt x="14" y="410"/>
                    <a:pt x="12" y="1120"/>
                  </a:cubicBezTo>
                  <a:lnTo>
                    <a:pt x="3" y="4016"/>
                  </a:lnTo>
                  <a:cubicBezTo>
                    <a:pt x="1" y="5019"/>
                    <a:pt x="707" y="6242"/>
                    <a:pt x="1580" y="6746"/>
                  </a:cubicBezTo>
                  <a:lnTo>
                    <a:pt x="19446" y="17061"/>
                  </a:lnTo>
                  <a:cubicBezTo>
                    <a:pt x="19701" y="17209"/>
                    <a:pt x="19942" y="17278"/>
                    <a:pt x="20156" y="17278"/>
                  </a:cubicBezTo>
                  <a:cubicBezTo>
                    <a:pt x="20674" y="17278"/>
                    <a:pt x="21031" y="16868"/>
                    <a:pt x="21033" y="16157"/>
                  </a:cubicBezTo>
                  <a:lnTo>
                    <a:pt x="21041" y="13263"/>
                  </a:lnTo>
                  <a:cubicBezTo>
                    <a:pt x="21044" y="12259"/>
                    <a:pt x="20338" y="11037"/>
                    <a:pt x="19465" y="10533"/>
                  </a:cubicBezTo>
                  <a:lnTo>
                    <a:pt x="1599" y="217"/>
                  </a:lnTo>
                  <a:cubicBezTo>
                    <a:pt x="1344" y="70"/>
                    <a:pt x="1102" y="0"/>
                    <a:pt x="889" y="0"/>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1254525" y="393388"/>
              <a:ext cx="190975" cy="100075"/>
            </a:xfrm>
            <a:custGeom>
              <a:avLst/>
              <a:gdLst/>
              <a:ahLst/>
              <a:cxnLst/>
              <a:rect l="l" t="t" r="r" b="b"/>
              <a:pathLst>
                <a:path w="7639" h="4003" extrusionOk="0">
                  <a:moveTo>
                    <a:pt x="1" y="3892"/>
                  </a:moveTo>
                  <a:cubicBezTo>
                    <a:pt x="1" y="3892"/>
                    <a:pt x="1" y="3892"/>
                    <a:pt x="1" y="3892"/>
                  </a:cubicBezTo>
                  <a:lnTo>
                    <a:pt x="1" y="3892"/>
                  </a:lnTo>
                  <a:close/>
                  <a:moveTo>
                    <a:pt x="6928" y="0"/>
                  </a:moveTo>
                  <a:cubicBezTo>
                    <a:pt x="6774" y="0"/>
                    <a:pt x="6634" y="37"/>
                    <a:pt x="6514" y="107"/>
                  </a:cubicBezTo>
                  <a:lnTo>
                    <a:pt x="1" y="3892"/>
                  </a:lnTo>
                  <a:lnTo>
                    <a:pt x="1" y="3892"/>
                  </a:lnTo>
                  <a:cubicBezTo>
                    <a:pt x="122" y="3822"/>
                    <a:pt x="262" y="3786"/>
                    <a:pt x="416" y="3786"/>
                  </a:cubicBezTo>
                  <a:cubicBezTo>
                    <a:pt x="630" y="3786"/>
                    <a:pt x="870" y="3855"/>
                    <a:pt x="1125" y="4003"/>
                  </a:cubicBezTo>
                  <a:lnTo>
                    <a:pt x="7638" y="217"/>
                  </a:lnTo>
                  <a:cubicBezTo>
                    <a:pt x="7383" y="70"/>
                    <a:pt x="7142" y="0"/>
                    <a:pt x="6928"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1756975" y="797313"/>
              <a:ext cx="174375" cy="119975"/>
            </a:xfrm>
            <a:custGeom>
              <a:avLst/>
              <a:gdLst/>
              <a:ahLst/>
              <a:cxnLst/>
              <a:rect l="l" t="t" r="r" b="b"/>
              <a:pathLst>
                <a:path w="6975" h="4799" extrusionOk="0">
                  <a:moveTo>
                    <a:pt x="6974" y="0"/>
                  </a:moveTo>
                  <a:lnTo>
                    <a:pt x="462" y="3784"/>
                  </a:lnTo>
                  <a:cubicBezTo>
                    <a:pt x="460" y="4284"/>
                    <a:pt x="284" y="4634"/>
                    <a:pt x="1" y="4799"/>
                  </a:cubicBezTo>
                  <a:lnTo>
                    <a:pt x="6513" y="1015"/>
                  </a:lnTo>
                  <a:cubicBezTo>
                    <a:pt x="6797" y="849"/>
                    <a:pt x="6973" y="498"/>
                    <a:pt x="6974"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1768500" y="724938"/>
              <a:ext cx="163050" cy="167000"/>
            </a:xfrm>
            <a:custGeom>
              <a:avLst/>
              <a:gdLst/>
              <a:ahLst/>
              <a:cxnLst/>
              <a:rect l="l" t="t" r="r" b="b"/>
              <a:pathLst>
                <a:path w="6522" h="6680" extrusionOk="0">
                  <a:moveTo>
                    <a:pt x="6522" y="1"/>
                  </a:moveTo>
                  <a:lnTo>
                    <a:pt x="9" y="3785"/>
                  </a:lnTo>
                  <a:lnTo>
                    <a:pt x="1" y="6679"/>
                  </a:lnTo>
                  <a:lnTo>
                    <a:pt x="6513" y="2895"/>
                  </a:lnTo>
                  <a:lnTo>
                    <a:pt x="6522" y="1"/>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1282650" y="398813"/>
              <a:ext cx="609500" cy="352550"/>
            </a:xfrm>
            <a:custGeom>
              <a:avLst/>
              <a:gdLst/>
              <a:ahLst/>
              <a:cxnLst/>
              <a:rect l="l" t="t" r="r" b="b"/>
              <a:pathLst>
                <a:path w="24380" h="14102" extrusionOk="0">
                  <a:moveTo>
                    <a:pt x="6513" y="0"/>
                  </a:moveTo>
                  <a:lnTo>
                    <a:pt x="0" y="3786"/>
                  </a:lnTo>
                  <a:lnTo>
                    <a:pt x="17868" y="14101"/>
                  </a:lnTo>
                  <a:lnTo>
                    <a:pt x="24379" y="10316"/>
                  </a:lnTo>
                  <a:lnTo>
                    <a:pt x="6513"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1729325" y="656688"/>
              <a:ext cx="202300" cy="162875"/>
            </a:xfrm>
            <a:custGeom>
              <a:avLst/>
              <a:gdLst/>
              <a:ahLst/>
              <a:cxnLst/>
              <a:rect l="l" t="t" r="r" b="b"/>
              <a:pathLst>
                <a:path w="8092" h="6515" extrusionOk="0">
                  <a:moveTo>
                    <a:pt x="6512" y="1"/>
                  </a:moveTo>
                  <a:lnTo>
                    <a:pt x="1" y="3786"/>
                  </a:lnTo>
                  <a:cubicBezTo>
                    <a:pt x="874" y="4290"/>
                    <a:pt x="1579" y="5511"/>
                    <a:pt x="1576" y="6515"/>
                  </a:cubicBezTo>
                  <a:lnTo>
                    <a:pt x="8089" y="2731"/>
                  </a:lnTo>
                  <a:cubicBezTo>
                    <a:pt x="8091" y="1727"/>
                    <a:pt x="7385" y="505"/>
                    <a:pt x="6512"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1242725" y="487988"/>
              <a:ext cx="526100" cy="432000"/>
            </a:xfrm>
            <a:custGeom>
              <a:avLst/>
              <a:gdLst/>
              <a:ahLst/>
              <a:cxnLst/>
              <a:rect l="l" t="t" r="r" b="b"/>
              <a:pathLst>
                <a:path w="21044" h="17280" extrusionOk="0">
                  <a:moveTo>
                    <a:pt x="889" y="1"/>
                  </a:moveTo>
                  <a:cubicBezTo>
                    <a:pt x="371" y="1"/>
                    <a:pt x="14" y="411"/>
                    <a:pt x="12" y="1122"/>
                  </a:cubicBezTo>
                  <a:lnTo>
                    <a:pt x="3" y="4016"/>
                  </a:lnTo>
                  <a:cubicBezTo>
                    <a:pt x="1" y="5020"/>
                    <a:pt x="706" y="6242"/>
                    <a:pt x="1580" y="6746"/>
                  </a:cubicBezTo>
                  <a:lnTo>
                    <a:pt x="19446" y="17063"/>
                  </a:lnTo>
                  <a:cubicBezTo>
                    <a:pt x="19701" y="17210"/>
                    <a:pt x="19941" y="17280"/>
                    <a:pt x="20155" y="17280"/>
                  </a:cubicBezTo>
                  <a:cubicBezTo>
                    <a:pt x="20673" y="17280"/>
                    <a:pt x="21030" y="16869"/>
                    <a:pt x="21032" y="16159"/>
                  </a:cubicBezTo>
                  <a:lnTo>
                    <a:pt x="21040" y="13263"/>
                  </a:lnTo>
                  <a:cubicBezTo>
                    <a:pt x="21044" y="12259"/>
                    <a:pt x="20338" y="11038"/>
                    <a:pt x="19465" y="10534"/>
                  </a:cubicBezTo>
                  <a:lnTo>
                    <a:pt x="1597" y="217"/>
                  </a:lnTo>
                  <a:cubicBezTo>
                    <a:pt x="1343" y="70"/>
                    <a:pt x="1102" y="1"/>
                    <a:pt x="889" y="1"/>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17" name="Google Shape;2017;p34"/>
          <p:cNvPicPr preferRelativeResize="0"/>
          <p:nvPr/>
        </p:nvPicPr>
        <p:blipFill>
          <a:blip r:embed="rId3">
            <a:alphaModFix/>
          </a:blip>
          <a:stretch>
            <a:fillRect/>
          </a:stretch>
        </p:blipFill>
        <p:spPr>
          <a:xfrm>
            <a:off x="444100" y="1219000"/>
            <a:ext cx="8050800" cy="36571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Advanatges</a:t>
            </a: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US" dirty="0"/>
              <a:t>Fully Automatic</a:t>
            </a:r>
          </a:p>
          <a:p>
            <a:pPr>
              <a:buFont typeface="Arial" pitchFamily="34" charset="0"/>
              <a:buChar char="•"/>
            </a:pPr>
            <a:endParaRPr lang="en-US" dirty="0"/>
          </a:p>
          <a:p>
            <a:pPr>
              <a:buFont typeface="Arial" pitchFamily="34" charset="0"/>
              <a:buChar char="•"/>
            </a:pPr>
            <a:r>
              <a:rPr lang="en-US" dirty="0"/>
              <a:t>Enhance Creativity &amp; Visualization</a:t>
            </a:r>
          </a:p>
          <a:p>
            <a:pPr>
              <a:buFont typeface="Arial" pitchFamily="34" charset="0"/>
              <a:buChar char="•"/>
            </a:pPr>
            <a:endParaRPr lang="en-US" dirty="0"/>
          </a:p>
          <a:p>
            <a:pPr>
              <a:buFont typeface="Arial" pitchFamily="34" charset="0"/>
              <a:buChar char="•"/>
            </a:pPr>
            <a:r>
              <a:rPr lang="en-US" dirty="0"/>
              <a:t>Improve Student-Teacher Collaboration</a:t>
            </a:r>
          </a:p>
          <a:p>
            <a:pPr>
              <a:buFont typeface="Arial" pitchFamily="34" charset="0"/>
              <a:buChar char="•"/>
            </a:pPr>
            <a:endParaRPr lang="en-US" dirty="0"/>
          </a:p>
          <a:p>
            <a:pPr>
              <a:buFont typeface="Arial" pitchFamily="34" charset="0"/>
              <a:buChar char="•"/>
            </a:pPr>
            <a:r>
              <a:rPr lang="en-US" dirty="0"/>
              <a:t>Incessant Learning</a:t>
            </a:r>
          </a:p>
          <a:p>
            <a:pPr>
              <a:buNone/>
            </a:pPr>
            <a:br>
              <a:rPr lang="en-US" dirty="0"/>
            </a:br>
            <a:br>
              <a:rPr lang="en-US" dirty="0"/>
            </a:b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a:t>
            </a:r>
            <a:endParaRPr/>
          </a:p>
          <a:p>
            <a:pPr marL="0" lvl="0" indent="0" algn="r" rtl="0">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PROLOGUE</a:t>
            </a:r>
            <a:endParaRPr sz="3600"/>
          </a:p>
        </p:txBody>
      </p:sp>
      <p:sp>
        <p:nvSpPr>
          <p:cNvPr id="736" name="Google Shape;736;p22"/>
          <p:cNvSpPr txBox="1">
            <a:spLocks noGrp="1"/>
          </p:cNvSpPr>
          <p:nvPr>
            <p:ph type="body" idx="1"/>
          </p:nvPr>
        </p:nvSpPr>
        <p:spPr>
          <a:xfrm>
            <a:off x="1065250" y="1034675"/>
            <a:ext cx="7215900" cy="38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accent1"/>
                </a:solidFill>
                <a:latin typeface="Lexend Deca"/>
                <a:ea typeface="Lexend Deca"/>
                <a:cs typeface="Lexend Deca"/>
                <a:sym typeface="Lexend Deca"/>
              </a:rPr>
              <a:t>Theme:</a:t>
            </a:r>
            <a:r>
              <a:rPr lang="en" sz="1800" dirty="0">
                <a:latin typeface="Lexend Deca"/>
                <a:ea typeface="Lexend Deca"/>
                <a:cs typeface="Lexend Deca"/>
                <a:sym typeface="Lexend Deca"/>
              </a:rPr>
              <a:t> Ed-Tech</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Name:Elixir</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Members:</a:t>
            </a:r>
            <a:r>
              <a:rPr lang="en" sz="1800" dirty="0">
                <a:latin typeface="Lexend Deca"/>
                <a:ea typeface="Lexend Deca"/>
                <a:cs typeface="Lexend Deca"/>
                <a:sym typeface="Lexend Deca"/>
              </a:rPr>
              <a:t> </a:t>
            </a:r>
            <a:endParaRPr sz="1800" dirty="0">
              <a:latin typeface="Lexend Deca"/>
              <a:ea typeface="Lexend Deca"/>
              <a:cs typeface="Lexend Deca"/>
              <a:sym typeface="Lexend Deca"/>
            </a:endParaRPr>
          </a:p>
          <a:p>
            <a:pPr marL="0" lvl="0" indent="0" algn="l" rtl="0">
              <a:spcBef>
                <a:spcPts val="1600"/>
              </a:spcBef>
              <a:spcAft>
                <a:spcPts val="0"/>
              </a:spcAft>
              <a:buNone/>
            </a:pPr>
            <a:r>
              <a:rPr lang="en-US" sz="1800" dirty="0" err="1">
                <a:solidFill>
                  <a:schemeClr val="accent1"/>
                </a:solidFill>
                <a:latin typeface="Lexend Deca"/>
                <a:ea typeface="Lexend Deca"/>
                <a:cs typeface="Lexend Deca"/>
                <a:sym typeface="Lexend Deca"/>
              </a:rPr>
              <a:t>Shailesh</a:t>
            </a:r>
            <a:endParaRPr lang="en-US" sz="1800" dirty="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err="1">
                <a:solidFill>
                  <a:schemeClr val="accent1"/>
                </a:solidFill>
                <a:latin typeface="Lexend Deca"/>
                <a:ea typeface="Lexend Deca"/>
                <a:cs typeface="Lexend Deca"/>
                <a:sym typeface="Lexend Deca"/>
              </a:rPr>
              <a:t>Sreeram</a:t>
            </a:r>
            <a:endParaRPr lang="en-US" sz="1800" dirty="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a:solidFill>
                  <a:schemeClr val="accent1"/>
                </a:solidFill>
                <a:latin typeface="Lexend Deca"/>
                <a:ea typeface="Lexend Deca"/>
                <a:cs typeface="Lexend Deca"/>
                <a:sym typeface="Lexend Deca"/>
              </a:rPr>
              <a:t>Kiran</a:t>
            </a:r>
          </a:p>
          <a:p>
            <a:pPr marL="0" lvl="0" indent="0" algn="l" rtl="0">
              <a:spcBef>
                <a:spcPts val="1600"/>
              </a:spcBef>
              <a:spcAft>
                <a:spcPts val="0"/>
              </a:spcAft>
              <a:buNone/>
            </a:pPr>
            <a:r>
              <a:rPr lang="en-US" sz="1800" dirty="0">
                <a:solidFill>
                  <a:schemeClr val="accent1"/>
                </a:solidFill>
                <a:latin typeface="Lexend Deca"/>
                <a:ea typeface="Lexend Deca"/>
                <a:cs typeface="Lexend Deca"/>
                <a:sym typeface="Lexend Deca"/>
              </a:rPr>
              <a:t>Dhirendra</a:t>
            </a:r>
            <a:endParaRPr sz="1800" dirty="0">
              <a:solidFill>
                <a:schemeClr val="accent1"/>
              </a:solidFill>
              <a:latin typeface="Lexend Deca"/>
              <a:ea typeface="Lexend Deca"/>
              <a:cs typeface="Lexend Deca"/>
              <a:sym typeface="Lexend Deca"/>
            </a:endParaRPr>
          </a:p>
          <a:p>
            <a:pPr marL="0" lvl="0" indent="0" algn="l" rtl="0">
              <a:spcBef>
                <a:spcPts val="1600"/>
              </a:spcBef>
              <a:spcAft>
                <a:spcPts val="1600"/>
              </a:spcAft>
              <a:buNone/>
            </a:pPr>
            <a:endParaRPr sz="1800" dirty="0">
              <a:solidFill>
                <a:schemeClr val="accent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4" name="Google Shape;784;p23"/>
          <p:cNvSpPr txBox="1">
            <a:spLocks noGrp="1"/>
          </p:cNvSpPr>
          <p:nvPr>
            <p:ph type="ctrTitle"/>
          </p:nvPr>
        </p:nvSpPr>
        <p:spPr>
          <a:xfrm>
            <a:off x="2990450" y="1757900"/>
            <a:ext cx="5586300" cy="2194800"/>
          </a:xfrm>
          <a:prstGeom prst="rect">
            <a:avLst/>
          </a:prstGeom>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1600">
                <a:solidFill>
                  <a:schemeClr val="dk1"/>
                </a:solidFill>
              </a:rPr>
              <a:t>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a:t>
            </a:r>
            <a:endParaRPr sz="1600">
              <a:solidFill>
                <a:schemeClr val="dk1"/>
              </a:solidFill>
            </a:endParaRPr>
          </a:p>
        </p:txBody>
      </p:sp>
      <p:sp>
        <p:nvSpPr>
          <p:cNvPr id="783" name="Google Shape;783;p23"/>
          <p:cNvSpPr txBox="1">
            <a:spLocks noGrp="1"/>
          </p:cNvSpPr>
          <p:nvPr>
            <p:ph type="title" idx="2"/>
          </p:nvPr>
        </p:nvSpPr>
        <p:spPr>
          <a:xfrm>
            <a:off x="1322450" y="334250"/>
            <a:ext cx="7254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Elixir</a:t>
            </a:r>
            <a:endParaRPr dirty="0"/>
          </a:p>
        </p:txBody>
      </p:sp>
      <p:sp>
        <p:nvSpPr>
          <p:cNvPr id="861" name="Google Shape;861;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is it? And how does it solve the problem?</a:t>
            </a:r>
            <a:endParaRPr>
              <a:latin typeface="Lexend Deca"/>
              <a:ea typeface="Lexend Deca"/>
              <a:cs typeface="Lexend Deca"/>
              <a:sym typeface="Lexend Deca"/>
            </a:endParaRPr>
          </a:p>
        </p:txBody>
      </p:sp>
      <p:sp>
        <p:nvSpPr>
          <p:cNvPr id="862" name="Google Shape;862;p2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sz="3600"/>
          </a:p>
        </p:txBody>
      </p:sp>
      <p:sp>
        <p:nvSpPr>
          <p:cNvPr id="893" name="Google Shape;893;p25"/>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exend Deca"/>
                <a:ea typeface="Lexend Deca"/>
                <a:cs typeface="Lexend Deca"/>
                <a:sym typeface="Lexend Deca"/>
              </a:rPr>
              <a:t>Our solution to the problem is EDTECH or EDTECHPortal. It is an online learning platform where teachers can conduct virtual classes, quizzes and can even generate automatic notes for distribution.</a:t>
            </a:r>
            <a:endParaRPr sz="1600" dirty="0">
              <a:solidFill>
                <a:srgbClr val="000000"/>
              </a:solidFill>
              <a:latin typeface="Lexend Deca"/>
              <a:ea typeface="Lexend Deca"/>
              <a:cs typeface="Lexend Deca"/>
              <a:sym typeface="Lexend Deca"/>
            </a:endParaRPr>
          </a:p>
          <a:p>
            <a:pPr marL="0" lvl="0" indent="0" algn="l" rtl="0">
              <a:spcBef>
                <a:spcPts val="1600"/>
              </a:spcBef>
              <a:spcAft>
                <a:spcPts val="1600"/>
              </a:spcAft>
              <a:buNone/>
            </a:pPr>
            <a:r>
              <a:rPr lang="en" sz="1600" dirty="0">
                <a:solidFill>
                  <a:srgbClr val="000000"/>
                </a:solidFill>
                <a:latin typeface="Lexend Deca"/>
                <a:ea typeface="Lexend Deca"/>
                <a:cs typeface="Lexend Deca"/>
                <a:sym typeface="Lexend Deca"/>
              </a:rPr>
              <a:t>EDTECH also caters to the students living in the harsh geographical locations or slow internet with ‘</a:t>
            </a:r>
            <a:r>
              <a:rPr lang="en" sz="1600" b="1" dirty="0">
                <a:solidFill>
                  <a:schemeClr val="accent1"/>
                </a:solidFill>
                <a:latin typeface="Lexend Deca"/>
                <a:ea typeface="Lexend Deca"/>
                <a:cs typeface="Lexend Deca"/>
                <a:sym typeface="Lexend Deca"/>
              </a:rPr>
              <a:t>Low Bandwidth Lecture Streaming</a:t>
            </a:r>
            <a:r>
              <a:rPr lang="en" sz="1600" dirty="0">
                <a:solidFill>
                  <a:srgbClr val="000000"/>
                </a:solidFill>
                <a:latin typeface="Lexend Deca"/>
                <a:ea typeface="Lexend Deca"/>
                <a:cs typeface="Lexend Deca"/>
                <a:sym typeface="Lexend Deca"/>
              </a:rPr>
              <a:t>’ feature</a:t>
            </a:r>
            <a:endParaRPr sz="1600" dirty="0">
              <a:solidFill>
                <a:srgbClr val="000000"/>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USP</a:t>
            </a:r>
            <a:endParaRPr dirty="0"/>
          </a:p>
        </p:txBody>
      </p:sp>
      <p:sp>
        <p:nvSpPr>
          <p:cNvPr id="941" name="Google Shape;941;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makes us different?</a:t>
            </a:r>
            <a:endParaRPr>
              <a:latin typeface="Lexend Deca"/>
              <a:ea typeface="Lexend Deca"/>
              <a:cs typeface="Lexend Deca"/>
              <a:sym typeface="Lexend Deca"/>
            </a:endParaRPr>
          </a:p>
        </p:txBody>
      </p:sp>
      <p:sp>
        <p:nvSpPr>
          <p:cNvPr id="942" name="Google Shape;942;p2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27"/>
          <p:cNvSpPr txBox="1">
            <a:spLocks noGrp="1"/>
          </p:cNvSpPr>
          <p:nvPr>
            <p:ph type="subTitle" idx="1"/>
          </p:nvPr>
        </p:nvSpPr>
        <p:spPr>
          <a:xfrm flipH="1">
            <a:off x="726950" y="1068875"/>
            <a:ext cx="2130900" cy="127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Automatic Notes Generator</a:t>
            </a:r>
            <a:endParaRPr/>
          </a:p>
        </p:txBody>
      </p:sp>
      <p:sp>
        <p:nvSpPr>
          <p:cNvPr id="973" name="Google Shape;973;p27"/>
          <p:cNvSpPr txBox="1">
            <a:spLocks noGrp="1"/>
          </p:cNvSpPr>
          <p:nvPr>
            <p:ph type="subTitle" idx="2"/>
          </p:nvPr>
        </p:nvSpPr>
        <p:spPr>
          <a:xfrm flipH="1">
            <a:off x="6027925" y="1068875"/>
            <a:ext cx="2374200" cy="127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Low Bandwidth Mode</a:t>
            </a:r>
            <a:endParaRPr/>
          </a:p>
        </p:txBody>
      </p:sp>
      <p:sp>
        <p:nvSpPr>
          <p:cNvPr id="975" name="Google Shape;975;p27"/>
          <p:cNvSpPr txBox="1">
            <a:spLocks noGrp="1"/>
          </p:cNvSpPr>
          <p:nvPr>
            <p:ph type="subTitle" idx="3"/>
          </p:nvPr>
        </p:nvSpPr>
        <p:spPr>
          <a:xfrm flipH="1">
            <a:off x="733525" y="2286875"/>
            <a:ext cx="2778600" cy="30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Lexend Deca"/>
                <a:ea typeface="Lexend Deca"/>
                <a:cs typeface="Lexend Deca"/>
                <a:sym typeface="Lexend Deca"/>
              </a:rPr>
              <a:t>Using Azure Cognitive services, transcripts are generated by analysing the teacher’s audio. These transcripts are then passed to an Azure Function that runs a python script to generate an auto-formatted class notes pdf that is stored on Azure Blob Storage.</a:t>
            </a:r>
            <a:endParaRPr sz="1400">
              <a:latin typeface="Lexend Deca"/>
              <a:ea typeface="Lexend Deca"/>
              <a:cs typeface="Lexend Deca"/>
              <a:sym typeface="Lexend Deca"/>
            </a:endParaRPr>
          </a:p>
        </p:txBody>
      </p:sp>
      <p:sp>
        <p:nvSpPr>
          <p:cNvPr id="976" name="Google Shape;976;p27"/>
          <p:cNvSpPr txBox="1">
            <a:spLocks noGrp="1"/>
          </p:cNvSpPr>
          <p:nvPr>
            <p:ph type="subTitle" idx="4"/>
          </p:nvPr>
        </p:nvSpPr>
        <p:spPr>
          <a:xfrm flipH="1">
            <a:off x="5999275" y="2286875"/>
            <a:ext cx="2431500" cy="1272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latin typeface="Lexend Deca"/>
                <a:ea typeface="Lexend Deca"/>
                <a:cs typeface="Lexend Deca"/>
                <a:sym typeface="Lexend Deca"/>
              </a:rPr>
              <a:t>DALP provides inbuilt support of low bandwidth by replacing live stream with still images from lecture and providing transcript in place of audio </a:t>
            </a:r>
            <a:endParaRPr sz="1400">
              <a:latin typeface="Lexend Deca"/>
              <a:ea typeface="Lexend Deca"/>
              <a:cs typeface="Lexend Deca"/>
              <a:sym typeface="Lexend Deca"/>
            </a:endParaRPr>
          </a:p>
        </p:txBody>
      </p:sp>
      <p:sp>
        <p:nvSpPr>
          <p:cNvPr id="974" name="Google Shape;974;p27"/>
          <p:cNvSpPr txBox="1">
            <a:spLocks noGrp="1"/>
          </p:cNvSpPr>
          <p:nvPr>
            <p:ph type="ctrTitle" idx="4294967295"/>
          </p:nvPr>
        </p:nvSpPr>
        <p:spPr>
          <a:xfrm flipH="1">
            <a:off x="0" y="490538"/>
            <a:ext cx="2101850"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chemeClr val="accent3"/>
                </a:solidFill>
              </a:rPr>
              <a:t>01</a:t>
            </a:r>
            <a:endParaRPr sz="4800" dirty="0">
              <a:solidFill>
                <a:schemeClr val="accent3"/>
              </a:solidFill>
            </a:endParaRPr>
          </a:p>
        </p:txBody>
      </p:sp>
      <p:sp>
        <p:nvSpPr>
          <p:cNvPr id="977" name="Google Shape;977;p27"/>
          <p:cNvSpPr txBox="1">
            <a:spLocks noGrp="1"/>
          </p:cNvSpPr>
          <p:nvPr>
            <p:ph type="ctrTitle" idx="4294967295"/>
          </p:nvPr>
        </p:nvSpPr>
        <p:spPr>
          <a:xfrm flipH="1">
            <a:off x="7042150" y="490538"/>
            <a:ext cx="2101850" cy="5778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a:solidFill>
                  <a:schemeClr val="accent4"/>
                </a:solidFill>
              </a:rPr>
              <a:t>02</a:t>
            </a:r>
            <a:endParaRPr sz="4800">
              <a:solidFill>
                <a:schemeClr val="accent4"/>
              </a:solidFill>
            </a:endParaRPr>
          </a:p>
        </p:txBody>
      </p:sp>
      <p:grpSp>
        <p:nvGrpSpPr>
          <p:cNvPr id="978" name="Google Shape;978;p27"/>
          <p:cNvGrpSpPr/>
          <p:nvPr/>
        </p:nvGrpSpPr>
        <p:grpSpPr>
          <a:xfrm>
            <a:off x="4524997" y="977788"/>
            <a:ext cx="924365" cy="1164345"/>
            <a:chOff x="5302100" y="236900"/>
            <a:chExt cx="1340825" cy="1688925"/>
          </a:xfrm>
        </p:grpSpPr>
        <p:sp>
          <p:nvSpPr>
            <p:cNvPr id="979" name="Google Shape;979;p27"/>
            <p:cNvSpPr/>
            <p:nvPr/>
          </p:nvSpPr>
          <p:spPr>
            <a:xfrm>
              <a:off x="5431700" y="430325"/>
              <a:ext cx="162325" cy="184675"/>
            </a:xfrm>
            <a:custGeom>
              <a:avLst/>
              <a:gdLst/>
              <a:ahLst/>
              <a:cxnLst/>
              <a:rect l="l" t="t" r="r" b="b"/>
              <a:pathLst>
                <a:path w="6493" h="7387" extrusionOk="0">
                  <a:moveTo>
                    <a:pt x="2351" y="7383"/>
                  </a:moveTo>
                  <a:cubicBezTo>
                    <a:pt x="4094" y="6306"/>
                    <a:pt x="5719" y="2508"/>
                    <a:pt x="6493" y="703"/>
                  </a:cubicBezTo>
                  <a:cubicBezTo>
                    <a:pt x="6133" y="369"/>
                    <a:pt x="5700" y="195"/>
                    <a:pt x="4900" y="0"/>
                  </a:cubicBezTo>
                  <a:cubicBezTo>
                    <a:pt x="3831" y="917"/>
                    <a:pt x="1626" y="3217"/>
                    <a:pt x="598" y="5399"/>
                  </a:cubicBezTo>
                  <a:cubicBezTo>
                    <a:pt x="1" y="6079"/>
                    <a:pt x="612" y="7387"/>
                    <a:pt x="2351" y="738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7"/>
            <p:cNvSpPr/>
            <p:nvPr/>
          </p:nvSpPr>
          <p:spPr>
            <a:xfrm>
              <a:off x="5668800" y="533425"/>
              <a:ext cx="894425" cy="1383700"/>
            </a:xfrm>
            <a:custGeom>
              <a:avLst/>
              <a:gdLst/>
              <a:ahLst/>
              <a:cxnLst/>
              <a:rect l="l" t="t" r="r" b="b"/>
              <a:pathLst>
                <a:path w="35777" h="55348" extrusionOk="0">
                  <a:moveTo>
                    <a:pt x="2" y="0"/>
                  </a:moveTo>
                  <a:lnTo>
                    <a:pt x="35775" y="0"/>
                  </a:lnTo>
                  <a:lnTo>
                    <a:pt x="35775" y="43354"/>
                  </a:lnTo>
                  <a:cubicBezTo>
                    <a:pt x="35777" y="43443"/>
                    <a:pt x="35777" y="43531"/>
                    <a:pt x="35775" y="43618"/>
                  </a:cubicBezTo>
                  <a:lnTo>
                    <a:pt x="35775" y="43671"/>
                  </a:lnTo>
                  <a:lnTo>
                    <a:pt x="35775" y="43671"/>
                  </a:lnTo>
                  <a:cubicBezTo>
                    <a:pt x="35699" y="46375"/>
                    <a:pt x="33954" y="49064"/>
                    <a:pt x="30538" y="51127"/>
                  </a:cubicBezTo>
                  <a:cubicBezTo>
                    <a:pt x="23554" y="55347"/>
                    <a:pt x="12226" y="55347"/>
                    <a:pt x="5240" y="51129"/>
                  </a:cubicBezTo>
                  <a:cubicBezTo>
                    <a:pt x="1824" y="49065"/>
                    <a:pt x="80" y="46375"/>
                    <a:pt x="4" y="43671"/>
                  </a:cubicBezTo>
                  <a:lnTo>
                    <a:pt x="0" y="43671"/>
                  </a:lnTo>
                  <a:lnTo>
                    <a:pt x="0" y="2"/>
                  </a:lnTo>
                  <a:close/>
                </a:path>
              </a:pathLst>
            </a:custGeom>
            <a:solidFill>
              <a:srgbClr val="004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a:off x="5625150" y="236900"/>
              <a:ext cx="981775" cy="593025"/>
            </a:xfrm>
            <a:custGeom>
              <a:avLst/>
              <a:gdLst/>
              <a:ahLst/>
              <a:cxnLst/>
              <a:rect l="l" t="t" r="r" b="b"/>
              <a:pathLst>
                <a:path w="39271" h="23721" extrusionOk="0">
                  <a:moveTo>
                    <a:pt x="32284" y="4220"/>
                  </a:moveTo>
                  <a:cubicBezTo>
                    <a:pt x="39270" y="8440"/>
                    <a:pt x="39270" y="15281"/>
                    <a:pt x="32284" y="19501"/>
                  </a:cubicBezTo>
                  <a:cubicBezTo>
                    <a:pt x="25299" y="23721"/>
                    <a:pt x="13972" y="23721"/>
                    <a:pt x="6986" y="19501"/>
                  </a:cubicBezTo>
                  <a:cubicBezTo>
                    <a:pt x="0" y="15283"/>
                    <a:pt x="0" y="8440"/>
                    <a:pt x="6986" y="4220"/>
                  </a:cubicBezTo>
                  <a:cubicBezTo>
                    <a:pt x="13972" y="0"/>
                    <a:pt x="25300" y="0"/>
                    <a:pt x="32284" y="422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a:off x="5668825" y="1350450"/>
              <a:ext cx="894450" cy="540300"/>
            </a:xfrm>
            <a:custGeom>
              <a:avLst/>
              <a:gdLst/>
              <a:ahLst/>
              <a:cxnLst/>
              <a:rect l="l" t="t" r="r" b="b"/>
              <a:pathLst>
                <a:path w="35778" h="21612" extrusionOk="0">
                  <a:moveTo>
                    <a:pt x="17889" y="0"/>
                  </a:moveTo>
                  <a:cubicBezTo>
                    <a:pt x="13144" y="0"/>
                    <a:pt x="8595" y="1140"/>
                    <a:pt x="5239" y="3165"/>
                  </a:cubicBezTo>
                  <a:cubicBezTo>
                    <a:pt x="1884" y="5193"/>
                    <a:pt x="1" y="7940"/>
                    <a:pt x="1" y="10807"/>
                  </a:cubicBezTo>
                  <a:cubicBezTo>
                    <a:pt x="1" y="13671"/>
                    <a:pt x="1884" y="16421"/>
                    <a:pt x="5239" y="18446"/>
                  </a:cubicBezTo>
                  <a:cubicBezTo>
                    <a:pt x="8595" y="20473"/>
                    <a:pt x="13144" y="21612"/>
                    <a:pt x="17889" y="21612"/>
                  </a:cubicBezTo>
                  <a:cubicBezTo>
                    <a:pt x="22633" y="21612"/>
                    <a:pt x="27183" y="20473"/>
                    <a:pt x="30537" y="18446"/>
                  </a:cubicBezTo>
                  <a:cubicBezTo>
                    <a:pt x="33892" y="16421"/>
                    <a:pt x="35777" y="13671"/>
                    <a:pt x="35777" y="10807"/>
                  </a:cubicBezTo>
                  <a:cubicBezTo>
                    <a:pt x="35777" y="7940"/>
                    <a:pt x="33892" y="5193"/>
                    <a:pt x="30537" y="3165"/>
                  </a:cubicBezTo>
                  <a:cubicBezTo>
                    <a:pt x="27183" y="1140"/>
                    <a:pt x="22633" y="0"/>
                    <a:pt x="17889" y="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a:off x="6483300" y="767000"/>
              <a:ext cx="25" cy="1007825"/>
            </a:xfrm>
            <a:custGeom>
              <a:avLst/>
              <a:gdLst/>
              <a:ahLst/>
              <a:cxnLst/>
              <a:rect l="l" t="t" r="r" b="b"/>
              <a:pathLst>
                <a:path w="1" h="40313" fill="none" extrusionOk="0">
                  <a:moveTo>
                    <a:pt x="1" y="40312"/>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a:off x="6434725" y="687625"/>
              <a:ext cx="97225" cy="104600"/>
            </a:xfrm>
            <a:custGeom>
              <a:avLst/>
              <a:gdLst/>
              <a:ahLst/>
              <a:cxnLst/>
              <a:rect l="l" t="t" r="r" b="b"/>
              <a:pathLst>
                <a:path w="3889" h="4184" extrusionOk="0">
                  <a:moveTo>
                    <a:pt x="3889" y="4184"/>
                  </a:moveTo>
                  <a:lnTo>
                    <a:pt x="1944" y="0"/>
                  </a:lnTo>
                  <a:lnTo>
                    <a:pt x="0" y="4184"/>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a:off x="6427625" y="768300"/>
              <a:ext cx="111425" cy="64825"/>
            </a:xfrm>
            <a:custGeom>
              <a:avLst/>
              <a:gdLst/>
              <a:ahLst/>
              <a:cxnLst/>
              <a:rect l="l" t="t" r="r" b="b"/>
              <a:pathLst>
                <a:path w="4457" h="2593" extrusionOk="0">
                  <a:moveTo>
                    <a:pt x="793" y="2132"/>
                  </a:moveTo>
                  <a:cubicBezTo>
                    <a:pt x="0" y="1672"/>
                    <a:pt x="0" y="925"/>
                    <a:pt x="793" y="463"/>
                  </a:cubicBezTo>
                  <a:cubicBezTo>
                    <a:pt x="1585" y="1"/>
                    <a:pt x="2872" y="1"/>
                    <a:pt x="3665" y="463"/>
                  </a:cubicBezTo>
                  <a:cubicBezTo>
                    <a:pt x="4457" y="925"/>
                    <a:pt x="4455" y="1672"/>
                    <a:pt x="3664" y="2132"/>
                  </a:cubicBezTo>
                  <a:cubicBezTo>
                    <a:pt x="2871" y="2593"/>
                    <a:pt x="1585" y="2593"/>
                    <a:pt x="793" y="213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7"/>
            <p:cNvSpPr/>
            <p:nvPr/>
          </p:nvSpPr>
          <p:spPr>
            <a:xfrm>
              <a:off x="5802525" y="342400"/>
              <a:ext cx="639525" cy="324275"/>
            </a:xfrm>
            <a:custGeom>
              <a:avLst/>
              <a:gdLst/>
              <a:ahLst/>
              <a:cxnLst/>
              <a:rect l="l" t="t" r="r" b="b"/>
              <a:pathLst>
                <a:path w="25581" h="12971" fill="none" extrusionOk="0">
                  <a:moveTo>
                    <a:pt x="25580" y="12970"/>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7"/>
            <p:cNvSpPr/>
            <p:nvPr/>
          </p:nvSpPr>
          <p:spPr>
            <a:xfrm>
              <a:off x="6365250" y="591675"/>
              <a:ext cx="61050" cy="103050"/>
            </a:xfrm>
            <a:custGeom>
              <a:avLst/>
              <a:gdLst/>
              <a:ahLst/>
              <a:cxnLst/>
              <a:rect l="l" t="t" r="r" b="b"/>
              <a:pathLst>
                <a:path w="2442" h="4122" extrusionOk="0">
                  <a:moveTo>
                    <a:pt x="1221" y="342"/>
                  </a:moveTo>
                  <a:cubicBezTo>
                    <a:pt x="1894" y="1"/>
                    <a:pt x="2441" y="493"/>
                    <a:pt x="2441" y="1444"/>
                  </a:cubicBezTo>
                  <a:cubicBezTo>
                    <a:pt x="2441" y="2392"/>
                    <a:pt x="1894" y="3439"/>
                    <a:pt x="1221" y="3781"/>
                  </a:cubicBezTo>
                  <a:cubicBezTo>
                    <a:pt x="546" y="4122"/>
                    <a:pt x="1" y="3629"/>
                    <a:pt x="1" y="2679"/>
                  </a:cubicBezTo>
                  <a:cubicBezTo>
                    <a:pt x="1" y="1730"/>
                    <a:pt x="547" y="684"/>
                    <a:pt x="1221" y="34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7"/>
            <p:cNvSpPr/>
            <p:nvPr/>
          </p:nvSpPr>
          <p:spPr>
            <a:xfrm>
              <a:off x="6383750" y="602750"/>
              <a:ext cx="99575" cy="86075"/>
            </a:xfrm>
            <a:custGeom>
              <a:avLst/>
              <a:gdLst/>
              <a:ahLst/>
              <a:cxnLst/>
              <a:rect l="l" t="t" r="r" b="b"/>
              <a:pathLst>
                <a:path w="3983" h="3443" extrusionOk="0">
                  <a:moveTo>
                    <a:pt x="1" y="3442"/>
                  </a:moveTo>
                  <a:lnTo>
                    <a:pt x="3983" y="3395"/>
                  </a:lnTo>
                  <a:lnTo>
                    <a:pt x="1380" y="0"/>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6512800" y="1770625"/>
              <a:ext cx="130125" cy="135300"/>
            </a:xfrm>
            <a:custGeom>
              <a:avLst/>
              <a:gdLst/>
              <a:ahLst/>
              <a:cxnLst/>
              <a:rect l="l" t="t" r="r" b="b"/>
              <a:pathLst>
                <a:path w="5205" h="5412" extrusionOk="0">
                  <a:moveTo>
                    <a:pt x="2618" y="1008"/>
                  </a:moveTo>
                  <a:cubicBezTo>
                    <a:pt x="3045" y="1008"/>
                    <a:pt x="3375" y="1155"/>
                    <a:pt x="3606" y="1450"/>
                  </a:cubicBezTo>
                  <a:cubicBezTo>
                    <a:pt x="3837" y="1745"/>
                    <a:pt x="3952" y="2167"/>
                    <a:pt x="3952" y="2716"/>
                  </a:cubicBezTo>
                  <a:cubicBezTo>
                    <a:pt x="3952" y="3250"/>
                    <a:pt x="3837" y="3665"/>
                    <a:pt x="3606" y="3960"/>
                  </a:cubicBezTo>
                  <a:cubicBezTo>
                    <a:pt x="3375" y="4255"/>
                    <a:pt x="3049" y="4402"/>
                    <a:pt x="2627" y="4402"/>
                  </a:cubicBezTo>
                  <a:cubicBezTo>
                    <a:pt x="2200" y="4402"/>
                    <a:pt x="1868" y="4259"/>
                    <a:pt x="1630" y="3971"/>
                  </a:cubicBezTo>
                  <a:cubicBezTo>
                    <a:pt x="1399" y="3683"/>
                    <a:pt x="1283" y="3271"/>
                    <a:pt x="1283" y="2737"/>
                  </a:cubicBezTo>
                  <a:cubicBezTo>
                    <a:pt x="1283" y="2194"/>
                    <a:pt x="1399" y="1773"/>
                    <a:pt x="1630" y="1471"/>
                  </a:cubicBezTo>
                  <a:cubicBezTo>
                    <a:pt x="1868" y="1162"/>
                    <a:pt x="2196" y="1008"/>
                    <a:pt x="2618" y="1008"/>
                  </a:cubicBezTo>
                  <a:close/>
                  <a:moveTo>
                    <a:pt x="2281" y="0"/>
                  </a:moveTo>
                  <a:cubicBezTo>
                    <a:pt x="1840" y="0"/>
                    <a:pt x="1446" y="117"/>
                    <a:pt x="1100" y="350"/>
                  </a:cubicBezTo>
                  <a:cubicBezTo>
                    <a:pt x="753" y="576"/>
                    <a:pt x="482" y="899"/>
                    <a:pt x="286" y="1317"/>
                  </a:cubicBezTo>
                  <a:cubicBezTo>
                    <a:pt x="95" y="1728"/>
                    <a:pt x="1" y="2201"/>
                    <a:pt x="1" y="2737"/>
                  </a:cubicBezTo>
                  <a:cubicBezTo>
                    <a:pt x="1" y="3271"/>
                    <a:pt x="95" y="3742"/>
                    <a:pt x="286" y="4145"/>
                  </a:cubicBezTo>
                  <a:cubicBezTo>
                    <a:pt x="475" y="4550"/>
                    <a:pt x="744" y="4863"/>
                    <a:pt x="1090" y="5081"/>
                  </a:cubicBezTo>
                  <a:cubicBezTo>
                    <a:pt x="1436" y="5301"/>
                    <a:pt x="1833" y="5411"/>
                    <a:pt x="2281" y="5411"/>
                  </a:cubicBezTo>
                  <a:cubicBezTo>
                    <a:pt x="2655" y="5411"/>
                    <a:pt x="2988" y="5332"/>
                    <a:pt x="3280" y="5175"/>
                  </a:cubicBezTo>
                  <a:cubicBezTo>
                    <a:pt x="3572" y="5010"/>
                    <a:pt x="3796" y="4784"/>
                    <a:pt x="3952" y="4496"/>
                  </a:cubicBezTo>
                  <a:lnTo>
                    <a:pt x="3952" y="5329"/>
                  </a:lnTo>
                  <a:lnTo>
                    <a:pt x="5204" y="5329"/>
                  </a:lnTo>
                  <a:lnTo>
                    <a:pt x="5204" y="134"/>
                  </a:lnTo>
                  <a:lnTo>
                    <a:pt x="3952" y="134"/>
                  </a:lnTo>
                  <a:lnTo>
                    <a:pt x="3952" y="916"/>
                  </a:lnTo>
                  <a:cubicBezTo>
                    <a:pt x="3796" y="628"/>
                    <a:pt x="3572" y="405"/>
                    <a:pt x="3280" y="247"/>
                  </a:cubicBezTo>
                  <a:cubicBezTo>
                    <a:pt x="2988" y="82"/>
                    <a:pt x="2655" y="0"/>
                    <a:pt x="2281" y="0"/>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7"/>
            <p:cNvSpPr/>
            <p:nvPr/>
          </p:nvSpPr>
          <p:spPr>
            <a:xfrm>
              <a:off x="5315950" y="584250"/>
              <a:ext cx="203275" cy="228425"/>
            </a:xfrm>
            <a:custGeom>
              <a:avLst/>
              <a:gdLst/>
              <a:ahLst/>
              <a:cxnLst/>
              <a:rect l="l" t="t" r="r" b="b"/>
              <a:pathLst>
                <a:path w="8131" h="9137" extrusionOk="0">
                  <a:moveTo>
                    <a:pt x="8130" y="2422"/>
                  </a:moveTo>
                  <a:cubicBezTo>
                    <a:pt x="7124" y="4955"/>
                    <a:pt x="3625" y="9137"/>
                    <a:pt x="1531" y="7907"/>
                  </a:cubicBezTo>
                  <a:cubicBezTo>
                    <a:pt x="1" y="7164"/>
                    <a:pt x="2220" y="2336"/>
                    <a:pt x="3828" y="0"/>
                  </a:cubicBezTo>
                  <a:cubicBezTo>
                    <a:pt x="5424" y="156"/>
                    <a:pt x="7383" y="1596"/>
                    <a:pt x="8130" y="2422"/>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7"/>
            <p:cNvSpPr/>
            <p:nvPr/>
          </p:nvSpPr>
          <p:spPr>
            <a:xfrm>
              <a:off x="5313825" y="1690875"/>
              <a:ext cx="259200" cy="160500"/>
            </a:xfrm>
            <a:custGeom>
              <a:avLst/>
              <a:gdLst/>
              <a:ahLst/>
              <a:cxnLst/>
              <a:rect l="l" t="t" r="r" b="b"/>
              <a:pathLst>
                <a:path w="10368" h="6420" extrusionOk="0">
                  <a:moveTo>
                    <a:pt x="6141" y="774"/>
                  </a:moveTo>
                  <a:cubicBezTo>
                    <a:pt x="6957" y="483"/>
                    <a:pt x="9022" y="0"/>
                    <a:pt x="9694" y="628"/>
                  </a:cubicBezTo>
                  <a:cubicBezTo>
                    <a:pt x="10368" y="1256"/>
                    <a:pt x="10209" y="3057"/>
                    <a:pt x="8094" y="3975"/>
                  </a:cubicBezTo>
                  <a:cubicBezTo>
                    <a:pt x="7204" y="4363"/>
                    <a:pt x="3870" y="6420"/>
                    <a:pt x="1412" y="5679"/>
                  </a:cubicBezTo>
                  <a:cubicBezTo>
                    <a:pt x="93" y="5283"/>
                    <a:pt x="1" y="3311"/>
                    <a:pt x="765" y="2258"/>
                  </a:cubicBezTo>
                  <a:cubicBezTo>
                    <a:pt x="1528" y="1204"/>
                    <a:pt x="4219" y="1498"/>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7"/>
            <p:cNvSpPr/>
            <p:nvPr/>
          </p:nvSpPr>
          <p:spPr>
            <a:xfrm>
              <a:off x="5321775" y="1695150"/>
              <a:ext cx="242300" cy="136775"/>
            </a:xfrm>
            <a:custGeom>
              <a:avLst/>
              <a:gdLst/>
              <a:ahLst/>
              <a:cxnLst/>
              <a:rect l="l" t="t" r="r" b="b"/>
              <a:pathLst>
                <a:path w="9692" h="5471" extrusionOk="0">
                  <a:moveTo>
                    <a:pt x="5834" y="774"/>
                  </a:moveTo>
                  <a:cubicBezTo>
                    <a:pt x="6651" y="484"/>
                    <a:pt x="8715" y="0"/>
                    <a:pt x="9387" y="629"/>
                  </a:cubicBezTo>
                  <a:cubicBezTo>
                    <a:pt x="9531" y="761"/>
                    <a:pt x="9635" y="948"/>
                    <a:pt x="9692" y="1165"/>
                  </a:cubicBezTo>
                  <a:cubicBezTo>
                    <a:pt x="9531" y="1867"/>
                    <a:pt x="8960" y="2646"/>
                    <a:pt x="7789" y="3156"/>
                  </a:cubicBezTo>
                  <a:cubicBezTo>
                    <a:pt x="6897" y="3544"/>
                    <a:pt x="3562" y="5471"/>
                    <a:pt x="1105" y="4860"/>
                  </a:cubicBezTo>
                  <a:cubicBezTo>
                    <a:pt x="449" y="4697"/>
                    <a:pt x="97" y="4125"/>
                    <a:pt x="0" y="3459"/>
                  </a:cubicBezTo>
                  <a:cubicBezTo>
                    <a:pt x="61" y="3018"/>
                    <a:pt x="218" y="2589"/>
                    <a:pt x="458" y="2260"/>
                  </a:cubicBezTo>
                  <a:cubicBezTo>
                    <a:pt x="1223" y="1205"/>
                    <a:pt x="3914" y="1500"/>
                    <a:pt x="5834"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7"/>
            <p:cNvSpPr/>
            <p:nvPr/>
          </p:nvSpPr>
          <p:spPr>
            <a:xfrm>
              <a:off x="5302100" y="1017325"/>
              <a:ext cx="197075" cy="800900"/>
            </a:xfrm>
            <a:custGeom>
              <a:avLst/>
              <a:gdLst/>
              <a:ahLst/>
              <a:cxnLst/>
              <a:rect l="l" t="t" r="r" b="b"/>
              <a:pathLst>
                <a:path w="7883" h="32036" extrusionOk="0">
                  <a:moveTo>
                    <a:pt x="1889" y="1408"/>
                  </a:moveTo>
                  <a:cubicBezTo>
                    <a:pt x="854" y="2462"/>
                    <a:pt x="57" y="5908"/>
                    <a:pt x="87" y="6766"/>
                  </a:cubicBezTo>
                  <a:cubicBezTo>
                    <a:pt x="151" y="8618"/>
                    <a:pt x="922" y="11007"/>
                    <a:pt x="794" y="11807"/>
                  </a:cubicBezTo>
                  <a:cubicBezTo>
                    <a:pt x="595" y="13052"/>
                    <a:pt x="446" y="17150"/>
                    <a:pt x="677" y="18973"/>
                  </a:cubicBezTo>
                  <a:cubicBezTo>
                    <a:pt x="850" y="20330"/>
                    <a:pt x="1" y="24858"/>
                    <a:pt x="1154" y="29978"/>
                  </a:cubicBezTo>
                  <a:cubicBezTo>
                    <a:pt x="1936" y="31258"/>
                    <a:pt x="3909" y="32036"/>
                    <a:pt x="6451" y="29871"/>
                  </a:cubicBezTo>
                  <a:cubicBezTo>
                    <a:pt x="6451" y="29871"/>
                    <a:pt x="6548" y="27706"/>
                    <a:pt x="6745" y="24360"/>
                  </a:cubicBezTo>
                  <a:cubicBezTo>
                    <a:pt x="6920" y="21354"/>
                    <a:pt x="6864" y="9548"/>
                    <a:pt x="6811" y="4716"/>
                  </a:cubicBezTo>
                  <a:cubicBezTo>
                    <a:pt x="5281" y="3696"/>
                    <a:pt x="7883" y="0"/>
                    <a:pt x="1889"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7"/>
            <p:cNvSpPr/>
            <p:nvPr/>
          </p:nvSpPr>
          <p:spPr>
            <a:xfrm>
              <a:off x="5452400" y="1768525"/>
              <a:ext cx="259200" cy="157300"/>
            </a:xfrm>
            <a:custGeom>
              <a:avLst/>
              <a:gdLst/>
              <a:ahLst/>
              <a:cxnLst/>
              <a:rect l="l" t="t" r="r" b="b"/>
              <a:pathLst>
                <a:path w="10368" h="6292" extrusionOk="0">
                  <a:moveTo>
                    <a:pt x="6141" y="774"/>
                  </a:moveTo>
                  <a:cubicBezTo>
                    <a:pt x="6957" y="485"/>
                    <a:pt x="9022" y="1"/>
                    <a:pt x="9694" y="630"/>
                  </a:cubicBezTo>
                  <a:cubicBezTo>
                    <a:pt x="10368" y="1257"/>
                    <a:pt x="10208" y="3058"/>
                    <a:pt x="8094" y="3977"/>
                  </a:cubicBezTo>
                  <a:cubicBezTo>
                    <a:pt x="7204" y="4364"/>
                    <a:pt x="3869" y="6291"/>
                    <a:pt x="1412" y="5682"/>
                  </a:cubicBezTo>
                  <a:cubicBezTo>
                    <a:pt x="75" y="5349"/>
                    <a:pt x="1" y="3312"/>
                    <a:pt x="765" y="2259"/>
                  </a:cubicBezTo>
                  <a:cubicBezTo>
                    <a:pt x="1528" y="1206"/>
                    <a:pt x="4219" y="1499"/>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5460025" y="1768525"/>
              <a:ext cx="242350" cy="136800"/>
            </a:xfrm>
            <a:custGeom>
              <a:avLst/>
              <a:gdLst/>
              <a:ahLst/>
              <a:cxnLst/>
              <a:rect l="l" t="t" r="r" b="b"/>
              <a:pathLst>
                <a:path w="9694" h="5472" extrusionOk="0">
                  <a:moveTo>
                    <a:pt x="5836" y="774"/>
                  </a:moveTo>
                  <a:cubicBezTo>
                    <a:pt x="6652" y="485"/>
                    <a:pt x="8717" y="1"/>
                    <a:pt x="9389" y="630"/>
                  </a:cubicBezTo>
                  <a:cubicBezTo>
                    <a:pt x="9531" y="762"/>
                    <a:pt x="9637" y="947"/>
                    <a:pt x="9694" y="1165"/>
                  </a:cubicBezTo>
                  <a:cubicBezTo>
                    <a:pt x="9532" y="1867"/>
                    <a:pt x="8962" y="2647"/>
                    <a:pt x="7789" y="3156"/>
                  </a:cubicBezTo>
                  <a:cubicBezTo>
                    <a:pt x="6899" y="3545"/>
                    <a:pt x="3564" y="5472"/>
                    <a:pt x="1107" y="4861"/>
                  </a:cubicBezTo>
                  <a:cubicBezTo>
                    <a:pt x="451" y="4698"/>
                    <a:pt x="99" y="4125"/>
                    <a:pt x="1" y="3460"/>
                  </a:cubicBezTo>
                  <a:cubicBezTo>
                    <a:pt x="63" y="3017"/>
                    <a:pt x="220" y="2590"/>
                    <a:pt x="460" y="2259"/>
                  </a:cubicBezTo>
                  <a:cubicBezTo>
                    <a:pt x="1223" y="1204"/>
                    <a:pt x="3914" y="1499"/>
                    <a:pt x="5836"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7"/>
            <p:cNvSpPr/>
            <p:nvPr/>
          </p:nvSpPr>
          <p:spPr>
            <a:xfrm>
              <a:off x="5641250" y="1783175"/>
              <a:ext cx="25" cy="45875"/>
            </a:xfrm>
            <a:custGeom>
              <a:avLst/>
              <a:gdLst/>
              <a:ahLst/>
              <a:cxnLst/>
              <a:rect l="l" t="t" r="r" b="b"/>
              <a:pathLst>
                <a:path w="1" h="1835" fill="none" extrusionOk="0">
                  <a:moveTo>
                    <a:pt x="0" y="1"/>
                  </a:moveTo>
                  <a:lnTo>
                    <a:pt x="0" y="183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7"/>
            <p:cNvSpPr/>
            <p:nvPr/>
          </p:nvSpPr>
          <p:spPr>
            <a:xfrm>
              <a:off x="5615950" y="1794250"/>
              <a:ext cx="25" cy="45825"/>
            </a:xfrm>
            <a:custGeom>
              <a:avLst/>
              <a:gdLst/>
              <a:ahLst/>
              <a:cxnLst/>
              <a:rect l="l" t="t" r="r" b="b"/>
              <a:pathLst>
                <a:path w="1" h="1833" fill="none" extrusionOk="0">
                  <a:moveTo>
                    <a:pt x="1" y="0"/>
                  </a:moveTo>
                  <a:lnTo>
                    <a:pt x="1" y="1832"/>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7"/>
            <p:cNvSpPr/>
            <p:nvPr/>
          </p:nvSpPr>
          <p:spPr>
            <a:xfrm>
              <a:off x="5621600" y="1794550"/>
              <a:ext cx="39325" cy="23125"/>
            </a:xfrm>
            <a:custGeom>
              <a:avLst/>
              <a:gdLst/>
              <a:ahLst/>
              <a:cxnLst/>
              <a:rect l="l" t="t" r="r" b="b"/>
              <a:pathLst>
                <a:path w="1573" h="925" fill="none" extrusionOk="0">
                  <a:moveTo>
                    <a:pt x="0" y="1"/>
                  </a:moveTo>
                  <a:lnTo>
                    <a:pt x="1572" y="92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5602225" y="1805600"/>
              <a:ext cx="39325" cy="23100"/>
            </a:xfrm>
            <a:custGeom>
              <a:avLst/>
              <a:gdLst/>
              <a:ahLst/>
              <a:cxnLst/>
              <a:rect l="l" t="t" r="r" b="b"/>
              <a:pathLst>
                <a:path w="1573" h="924" fill="none" extrusionOk="0">
                  <a:moveTo>
                    <a:pt x="0" y="1"/>
                  </a:moveTo>
                  <a:lnTo>
                    <a:pt x="1572" y="923"/>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5370950" y="968800"/>
              <a:ext cx="182350" cy="805300"/>
            </a:xfrm>
            <a:custGeom>
              <a:avLst/>
              <a:gdLst/>
              <a:ahLst/>
              <a:cxnLst/>
              <a:rect l="l" t="t" r="r" b="b"/>
              <a:pathLst>
                <a:path w="7294" h="32212" extrusionOk="0">
                  <a:moveTo>
                    <a:pt x="3282" y="32211"/>
                  </a:moveTo>
                  <a:cubicBezTo>
                    <a:pt x="2364" y="29015"/>
                    <a:pt x="2068" y="26622"/>
                    <a:pt x="2176" y="24055"/>
                  </a:cubicBezTo>
                  <a:cubicBezTo>
                    <a:pt x="2222" y="22977"/>
                    <a:pt x="3209" y="19109"/>
                    <a:pt x="2469" y="16489"/>
                  </a:cubicBezTo>
                  <a:cubicBezTo>
                    <a:pt x="1958" y="14682"/>
                    <a:pt x="0" y="12154"/>
                    <a:pt x="1063" y="7472"/>
                  </a:cubicBezTo>
                  <a:cubicBezTo>
                    <a:pt x="1765" y="4378"/>
                    <a:pt x="7294" y="1"/>
                    <a:pt x="3282" y="32211"/>
                  </a:cubicBezTo>
                  <a:close/>
                </a:path>
              </a:pathLst>
            </a:custGeom>
            <a:solidFill>
              <a:srgbClr val="10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5380325" y="1068375"/>
              <a:ext cx="232900" cy="827525"/>
            </a:xfrm>
            <a:custGeom>
              <a:avLst/>
              <a:gdLst/>
              <a:ahLst/>
              <a:cxnLst/>
              <a:rect l="l" t="t" r="r" b="b"/>
              <a:pathLst>
                <a:path w="9316" h="33101" extrusionOk="0">
                  <a:moveTo>
                    <a:pt x="936" y="1408"/>
                  </a:moveTo>
                  <a:cubicBezTo>
                    <a:pt x="866" y="3424"/>
                    <a:pt x="1" y="6720"/>
                    <a:pt x="947" y="8480"/>
                  </a:cubicBezTo>
                  <a:cubicBezTo>
                    <a:pt x="3065" y="12414"/>
                    <a:pt x="3308" y="17757"/>
                    <a:pt x="3090" y="20037"/>
                  </a:cubicBezTo>
                  <a:cubicBezTo>
                    <a:pt x="2750" y="23578"/>
                    <a:pt x="2999" y="30051"/>
                    <a:pt x="3194" y="30936"/>
                  </a:cubicBezTo>
                  <a:cubicBezTo>
                    <a:pt x="3977" y="32216"/>
                    <a:pt x="6322" y="33100"/>
                    <a:pt x="8864" y="30936"/>
                  </a:cubicBezTo>
                  <a:cubicBezTo>
                    <a:pt x="8864" y="30936"/>
                    <a:pt x="8367" y="23812"/>
                    <a:pt x="8517" y="20463"/>
                  </a:cubicBezTo>
                  <a:cubicBezTo>
                    <a:pt x="8693" y="16556"/>
                    <a:pt x="9316" y="5063"/>
                    <a:pt x="7314" y="1197"/>
                  </a:cubicBezTo>
                  <a:cubicBezTo>
                    <a:pt x="5632" y="180"/>
                    <a:pt x="2387" y="1"/>
                    <a:pt x="936"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5418575" y="620375"/>
              <a:ext cx="103175" cy="122650"/>
            </a:xfrm>
            <a:custGeom>
              <a:avLst/>
              <a:gdLst/>
              <a:ahLst/>
              <a:cxnLst/>
              <a:rect l="l" t="t" r="r" b="b"/>
              <a:pathLst>
                <a:path w="4127" h="4906" extrusionOk="0">
                  <a:moveTo>
                    <a:pt x="289" y="1"/>
                  </a:moveTo>
                  <a:lnTo>
                    <a:pt x="0" y="4667"/>
                  </a:lnTo>
                  <a:lnTo>
                    <a:pt x="3837" y="4905"/>
                  </a:lnTo>
                  <a:lnTo>
                    <a:pt x="4127" y="239"/>
                  </a:lnTo>
                  <a:lnTo>
                    <a:pt x="289" y="1"/>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5308450" y="684975"/>
              <a:ext cx="323400" cy="477600"/>
            </a:xfrm>
            <a:custGeom>
              <a:avLst/>
              <a:gdLst/>
              <a:ahLst/>
              <a:cxnLst/>
              <a:rect l="l" t="t" r="r" b="b"/>
              <a:pathLst>
                <a:path w="12936" h="19104" extrusionOk="0">
                  <a:moveTo>
                    <a:pt x="12201" y="3996"/>
                  </a:moveTo>
                  <a:cubicBezTo>
                    <a:pt x="12935" y="4916"/>
                    <a:pt x="11447" y="7820"/>
                    <a:pt x="10855" y="10146"/>
                  </a:cubicBezTo>
                  <a:cubicBezTo>
                    <a:pt x="10264" y="12472"/>
                    <a:pt x="11498" y="16634"/>
                    <a:pt x="10922" y="17058"/>
                  </a:cubicBezTo>
                  <a:cubicBezTo>
                    <a:pt x="8157" y="19103"/>
                    <a:pt x="1252" y="18110"/>
                    <a:pt x="372" y="16613"/>
                  </a:cubicBezTo>
                  <a:cubicBezTo>
                    <a:pt x="0" y="15984"/>
                    <a:pt x="667" y="13973"/>
                    <a:pt x="799" y="12469"/>
                  </a:cubicBezTo>
                  <a:cubicBezTo>
                    <a:pt x="931" y="10964"/>
                    <a:pt x="320" y="8099"/>
                    <a:pt x="771" y="5467"/>
                  </a:cubicBezTo>
                  <a:cubicBezTo>
                    <a:pt x="1212" y="2879"/>
                    <a:pt x="1341" y="0"/>
                    <a:pt x="4475" y="770"/>
                  </a:cubicBezTo>
                  <a:cubicBezTo>
                    <a:pt x="6128" y="1552"/>
                    <a:pt x="6940" y="1393"/>
                    <a:pt x="8298" y="1325"/>
                  </a:cubicBezTo>
                  <a:cubicBezTo>
                    <a:pt x="9602" y="2091"/>
                    <a:pt x="11466" y="3075"/>
                    <a:pt x="12201" y="3996"/>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5513000" y="754775"/>
              <a:ext cx="137950" cy="334325"/>
            </a:xfrm>
            <a:custGeom>
              <a:avLst/>
              <a:gdLst/>
              <a:ahLst/>
              <a:cxnLst/>
              <a:rect l="l" t="t" r="r" b="b"/>
              <a:pathLst>
                <a:path w="5518" h="13373" extrusionOk="0">
                  <a:moveTo>
                    <a:pt x="2374" y="772"/>
                  </a:moveTo>
                  <a:cubicBezTo>
                    <a:pt x="4966" y="1"/>
                    <a:pt x="5517" y="8002"/>
                    <a:pt x="5250" y="9445"/>
                  </a:cubicBezTo>
                  <a:cubicBezTo>
                    <a:pt x="5105" y="10224"/>
                    <a:pt x="5239" y="13373"/>
                    <a:pt x="3619" y="12585"/>
                  </a:cubicBezTo>
                  <a:cubicBezTo>
                    <a:pt x="2477" y="12029"/>
                    <a:pt x="2005" y="9903"/>
                    <a:pt x="1180" y="7909"/>
                  </a:cubicBezTo>
                  <a:cubicBezTo>
                    <a:pt x="48" y="5172"/>
                    <a:pt x="0" y="1278"/>
                    <a:pt x="2374" y="77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5575200" y="990150"/>
              <a:ext cx="130900" cy="209775"/>
            </a:xfrm>
            <a:custGeom>
              <a:avLst/>
              <a:gdLst/>
              <a:ahLst/>
              <a:cxnLst/>
              <a:rect l="l" t="t" r="r" b="b"/>
              <a:pathLst>
                <a:path w="5236" h="8391" extrusionOk="0">
                  <a:moveTo>
                    <a:pt x="0" y="1542"/>
                  </a:moveTo>
                  <a:cubicBezTo>
                    <a:pt x="111" y="3599"/>
                    <a:pt x="2655" y="6846"/>
                    <a:pt x="3864" y="8390"/>
                  </a:cubicBezTo>
                  <a:cubicBezTo>
                    <a:pt x="4327" y="8230"/>
                    <a:pt x="4685" y="7929"/>
                    <a:pt x="5236" y="7314"/>
                  </a:cubicBezTo>
                  <a:cubicBezTo>
                    <a:pt x="4944" y="5931"/>
                    <a:pt x="3984" y="2885"/>
                    <a:pt x="2567" y="936"/>
                  </a:cubicBezTo>
                  <a:cubicBezTo>
                    <a:pt x="2257" y="82"/>
                    <a:pt x="824" y="1"/>
                    <a:pt x="0" y="154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5648850" y="1775425"/>
              <a:ext cx="53525" cy="54600"/>
            </a:xfrm>
            <a:custGeom>
              <a:avLst/>
              <a:gdLst/>
              <a:ahLst/>
              <a:cxnLst/>
              <a:rect l="l" t="t" r="r" b="b"/>
              <a:pathLst>
                <a:path w="2141" h="2184" extrusionOk="0">
                  <a:moveTo>
                    <a:pt x="1" y="95"/>
                  </a:moveTo>
                  <a:cubicBezTo>
                    <a:pt x="741" y="0"/>
                    <a:pt x="1483" y="23"/>
                    <a:pt x="1836" y="354"/>
                  </a:cubicBezTo>
                  <a:cubicBezTo>
                    <a:pt x="1978" y="486"/>
                    <a:pt x="2084" y="671"/>
                    <a:pt x="2141" y="889"/>
                  </a:cubicBezTo>
                  <a:cubicBezTo>
                    <a:pt x="2042" y="1318"/>
                    <a:pt x="1790" y="1777"/>
                    <a:pt x="1344" y="2183"/>
                  </a:cubicBezTo>
                  <a:cubicBezTo>
                    <a:pt x="1216" y="1378"/>
                    <a:pt x="777" y="639"/>
                    <a:pt x="1"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366050" y="467750"/>
              <a:ext cx="214150" cy="221825"/>
            </a:xfrm>
            <a:custGeom>
              <a:avLst/>
              <a:gdLst/>
              <a:ahLst/>
              <a:cxnLst/>
              <a:rect l="l" t="t" r="r" b="b"/>
              <a:pathLst>
                <a:path w="8566" h="8873" extrusionOk="0">
                  <a:moveTo>
                    <a:pt x="2919" y="506"/>
                  </a:moveTo>
                  <a:cubicBezTo>
                    <a:pt x="970" y="1011"/>
                    <a:pt x="0" y="3220"/>
                    <a:pt x="753" y="5439"/>
                  </a:cubicBezTo>
                  <a:cubicBezTo>
                    <a:pt x="1507" y="7658"/>
                    <a:pt x="4376" y="8873"/>
                    <a:pt x="6325" y="8367"/>
                  </a:cubicBezTo>
                  <a:cubicBezTo>
                    <a:pt x="8274" y="7861"/>
                    <a:pt x="8565" y="5827"/>
                    <a:pt x="7812" y="3610"/>
                  </a:cubicBezTo>
                  <a:cubicBezTo>
                    <a:pt x="7060" y="1390"/>
                    <a:pt x="4868" y="1"/>
                    <a:pt x="2919" y="506"/>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5509025" y="746675"/>
              <a:ext cx="140725" cy="210950"/>
            </a:xfrm>
            <a:custGeom>
              <a:avLst/>
              <a:gdLst/>
              <a:ahLst/>
              <a:cxnLst/>
              <a:rect l="l" t="t" r="r" b="b"/>
              <a:pathLst>
                <a:path w="5629" h="8438" extrusionOk="0">
                  <a:moveTo>
                    <a:pt x="958" y="8438"/>
                  </a:moveTo>
                  <a:cubicBezTo>
                    <a:pt x="15" y="5882"/>
                    <a:pt x="1" y="990"/>
                    <a:pt x="2374" y="485"/>
                  </a:cubicBezTo>
                  <a:cubicBezTo>
                    <a:pt x="4004" y="1"/>
                    <a:pt x="5261" y="3618"/>
                    <a:pt x="5629" y="6435"/>
                  </a:cubicBezTo>
                  <a:cubicBezTo>
                    <a:pt x="4345" y="7398"/>
                    <a:pt x="2400" y="8069"/>
                    <a:pt x="958" y="8438"/>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57175" y="439650"/>
              <a:ext cx="251200" cy="223850"/>
            </a:xfrm>
            <a:custGeom>
              <a:avLst/>
              <a:gdLst/>
              <a:ahLst/>
              <a:cxnLst/>
              <a:rect l="l" t="t" r="r" b="b"/>
              <a:pathLst>
                <a:path w="10048" h="8954" extrusionOk="0">
                  <a:moveTo>
                    <a:pt x="6542" y="5524"/>
                  </a:moveTo>
                  <a:cubicBezTo>
                    <a:pt x="6968" y="5350"/>
                    <a:pt x="7309" y="5134"/>
                    <a:pt x="7749" y="4197"/>
                  </a:cubicBezTo>
                  <a:cubicBezTo>
                    <a:pt x="8017" y="4269"/>
                    <a:pt x="8060" y="4707"/>
                    <a:pt x="7438" y="5809"/>
                  </a:cubicBezTo>
                  <a:cubicBezTo>
                    <a:pt x="10047" y="4158"/>
                    <a:pt x="9133" y="148"/>
                    <a:pt x="5812" y="45"/>
                  </a:cubicBezTo>
                  <a:cubicBezTo>
                    <a:pt x="4394" y="0"/>
                    <a:pt x="3227" y="869"/>
                    <a:pt x="2137" y="1477"/>
                  </a:cubicBezTo>
                  <a:cubicBezTo>
                    <a:pt x="909" y="2160"/>
                    <a:pt x="0" y="3284"/>
                    <a:pt x="126" y="5076"/>
                  </a:cubicBezTo>
                  <a:cubicBezTo>
                    <a:pt x="295" y="7532"/>
                    <a:pt x="2115" y="8921"/>
                    <a:pt x="2622" y="8933"/>
                  </a:cubicBezTo>
                  <a:cubicBezTo>
                    <a:pt x="3615" y="8953"/>
                    <a:pt x="5688" y="7488"/>
                    <a:pt x="5766" y="6423"/>
                  </a:cubicBezTo>
                  <a:cubicBezTo>
                    <a:pt x="5843" y="5356"/>
                    <a:pt x="5805" y="5823"/>
                    <a:pt x="6542" y="5524"/>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5492650" y="563100"/>
              <a:ext cx="31200" cy="44050"/>
            </a:xfrm>
            <a:custGeom>
              <a:avLst/>
              <a:gdLst/>
              <a:ahLst/>
              <a:cxnLst/>
              <a:rect l="l" t="t" r="r" b="b"/>
              <a:pathLst>
                <a:path w="1248" h="1762" extrusionOk="0">
                  <a:moveTo>
                    <a:pt x="529" y="35"/>
                  </a:moveTo>
                  <a:cubicBezTo>
                    <a:pt x="845" y="0"/>
                    <a:pt x="1143" y="348"/>
                    <a:pt x="1196" y="817"/>
                  </a:cubicBezTo>
                  <a:cubicBezTo>
                    <a:pt x="1247" y="1284"/>
                    <a:pt x="1034" y="1691"/>
                    <a:pt x="718" y="1727"/>
                  </a:cubicBezTo>
                  <a:cubicBezTo>
                    <a:pt x="403" y="1762"/>
                    <a:pt x="105" y="1412"/>
                    <a:pt x="52" y="946"/>
                  </a:cubicBezTo>
                  <a:cubicBezTo>
                    <a:pt x="1" y="479"/>
                    <a:pt x="213" y="71"/>
                    <a:pt x="529" y="35"/>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663125" y="1136275"/>
              <a:ext cx="118500" cy="144175"/>
            </a:xfrm>
            <a:custGeom>
              <a:avLst/>
              <a:gdLst/>
              <a:ahLst/>
              <a:cxnLst/>
              <a:rect l="l" t="t" r="r" b="b"/>
              <a:pathLst>
                <a:path w="4740" h="5767" extrusionOk="0">
                  <a:moveTo>
                    <a:pt x="1047" y="4194"/>
                  </a:moveTo>
                  <a:cubicBezTo>
                    <a:pt x="1510" y="4786"/>
                    <a:pt x="2264" y="5766"/>
                    <a:pt x="2605" y="5640"/>
                  </a:cubicBezTo>
                  <a:cubicBezTo>
                    <a:pt x="2858" y="5545"/>
                    <a:pt x="2406" y="4691"/>
                    <a:pt x="2165" y="3890"/>
                  </a:cubicBezTo>
                  <a:cubicBezTo>
                    <a:pt x="2437" y="4257"/>
                    <a:pt x="3639" y="5467"/>
                    <a:pt x="3831" y="5277"/>
                  </a:cubicBezTo>
                  <a:cubicBezTo>
                    <a:pt x="4019" y="5087"/>
                    <a:pt x="3756" y="4275"/>
                    <a:pt x="2932" y="3163"/>
                  </a:cubicBezTo>
                  <a:cubicBezTo>
                    <a:pt x="3269" y="3593"/>
                    <a:pt x="4372" y="4276"/>
                    <a:pt x="4536" y="4062"/>
                  </a:cubicBezTo>
                  <a:cubicBezTo>
                    <a:pt x="4739" y="3798"/>
                    <a:pt x="4066" y="3000"/>
                    <a:pt x="3458" y="2443"/>
                  </a:cubicBezTo>
                  <a:cubicBezTo>
                    <a:pt x="1819" y="937"/>
                    <a:pt x="350" y="1"/>
                    <a:pt x="109" y="1690"/>
                  </a:cubicBezTo>
                  <a:cubicBezTo>
                    <a:pt x="0" y="2452"/>
                    <a:pt x="501" y="3499"/>
                    <a:pt x="1047" y="4194"/>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5670400" y="1158850"/>
              <a:ext cx="100125" cy="35550"/>
            </a:xfrm>
            <a:custGeom>
              <a:avLst/>
              <a:gdLst/>
              <a:ahLst/>
              <a:cxnLst/>
              <a:rect l="l" t="t" r="r" b="b"/>
              <a:pathLst>
                <a:path w="4005" h="1422" extrusionOk="0">
                  <a:moveTo>
                    <a:pt x="1266" y="133"/>
                  </a:moveTo>
                  <a:cubicBezTo>
                    <a:pt x="2062" y="215"/>
                    <a:pt x="4004" y="840"/>
                    <a:pt x="3928" y="1130"/>
                  </a:cubicBezTo>
                  <a:cubicBezTo>
                    <a:pt x="3853" y="1421"/>
                    <a:pt x="2950" y="1363"/>
                    <a:pt x="2118" y="1044"/>
                  </a:cubicBezTo>
                  <a:cubicBezTo>
                    <a:pt x="1284" y="726"/>
                    <a:pt x="0" y="1"/>
                    <a:pt x="1266" y="13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7"/>
            <p:cNvSpPr/>
            <p:nvPr/>
          </p:nvSpPr>
          <p:spPr>
            <a:xfrm>
              <a:off x="5534500" y="335850"/>
              <a:ext cx="125750" cy="131450"/>
            </a:xfrm>
            <a:custGeom>
              <a:avLst/>
              <a:gdLst/>
              <a:ahLst/>
              <a:cxnLst/>
              <a:rect l="l" t="t" r="r" b="b"/>
              <a:pathLst>
                <a:path w="5030" h="5258" extrusionOk="0">
                  <a:moveTo>
                    <a:pt x="3839" y="3487"/>
                  </a:moveTo>
                  <a:cubicBezTo>
                    <a:pt x="4286" y="2882"/>
                    <a:pt x="5030" y="1894"/>
                    <a:pt x="4820" y="1596"/>
                  </a:cubicBezTo>
                  <a:cubicBezTo>
                    <a:pt x="4663" y="1374"/>
                    <a:pt x="3961" y="2036"/>
                    <a:pt x="3256" y="2480"/>
                  </a:cubicBezTo>
                  <a:cubicBezTo>
                    <a:pt x="3537" y="2120"/>
                    <a:pt x="4386" y="636"/>
                    <a:pt x="4151" y="499"/>
                  </a:cubicBezTo>
                  <a:cubicBezTo>
                    <a:pt x="3921" y="365"/>
                    <a:pt x="3210" y="833"/>
                    <a:pt x="2360" y="1923"/>
                  </a:cubicBezTo>
                  <a:cubicBezTo>
                    <a:pt x="2684" y="1484"/>
                    <a:pt x="3053" y="233"/>
                    <a:pt x="2802" y="129"/>
                  </a:cubicBezTo>
                  <a:cubicBezTo>
                    <a:pt x="2496" y="1"/>
                    <a:pt x="1908" y="863"/>
                    <a:pt x="1532" y="1599"/>
                  </a:cubicBezTo>
                  <a:cubicBezTo>
                    <a:pt x="517" y="3586"/>
                    <a:pt x="0" y="5257"/>
                    <a:pt x="1682" y="5051"/>
                  </a:cubicBezTo>
                  <a:cubicBezTo>
                    <a:pt x="2442" y="4958"/>
                    <a:pt x="3314" y="4200"/>
                    <a:pt x="3839" y="3487"/>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5506925" y="319225"/>
              <a:ext cx="179225" cy="160925"/>
            </a:xfrm>
            <a:custGeom>
              <a:avLst/>
              <a:gdLst/>
              <a:ahLst/>
              <a:cxnLst/>
              <a:rect l="l" t="t" r="r" b="b"/>
              <a:pathLst>
                <a:path w="7169" h="6437" extrusionOk="0">
                  <a:moveTo>
                    <a:pt x="4155" y="1637"/>
                  </a:moveTo>
                  <a:cubicBezTo>
                    <a:pt x="4259" y="1637"/>
                    <a:pt x="4368" y="1656"/>
                    <a:pt x="4480" y="1695"/>
                  </a:cubicBezTo>
                  <a:cubicBezTo>
                    <a:pt x="4801" y="1802"/>
                    <a:pt x="5133" y="2061"/>
                    <a:pt x="5475" y="2472"/>
                  </a:cubicBezTo>
                  <a:cubicBezTo>
                    <a:pt x="5820" y="2888"/>
                    <a:pt x="6020" y="3269"/>
                    <a:pt x="6076" y="3615"/>
                  </a:cubicBezTo>
                  <a:cubicBezTo>
                    <a:pt x="6132" y="3960"/>
                    <a:pt x="6034" y="4237"/>
                    <a:pt x="5784" y="4444"/>
                  </a:cubicBezTo>
                  <a:cubicBezTo>
                    <a:pt x="5612" y="4588"/>
                    <a:pt x="5425" y="4659"/>
                    <a:pt x="5225" y="4659"/>
                  </a:cubicBezTo>
                  <a:cubicBezTo>
                    <a:pt x="5125" y="4659"/>
                    <a:pt x="5022" y="4641"/>
                    <a:pt x="4916" y="4606"/>
                  </a:cubicBezTo>
                  <a:cubicBezTo>
                    <a:pt x="4590" y="4493"/>
                    <a:pt x="4252" y="4226"/>
                    <a:pt x="3901" y="3804"/>
                  </a:cubicBezTo>
                  <a:cubicBezTo>
                    <a:pt x="3556" y="3388"/>
                    <a:pt x="3357" y="3010"/>
                    <a:pt x="3307" y="2671"/>
                  </a:cubicBezTo>
                  <a:cubicBezTo>
                    <a:pt x="3256" y="2330"/>
                    <a:pt x="3357" y="2054"/>
                    <a:pt x="3612" y="1843"/>
                  </a:cubicBezTo>
                  <a:cubicBezTo>
                    <a:pt x="3777" y="1706"/>
                    <a:pt x="3959" y="1637"/>
                    <a:pt x="4155" y="1637"/>
                  </a:cubicBezTo>
                  <a:close/>
                  <a:moveTo>
                    <a:pt x="750" y="1"/>
                  </a:moveTo>
                  <a:lnTo>
                    <a:pt x="0" y="624"/>
                  </a:lnTo>
                  <a:lnTo>
                    <a:pt x="4832" y="6437"/>
                  </a:lnTo>
                  <a:lnTo>
                    <a:pt x="5576" y="5819"/>
                  </a:lnTo>
                  <a:lnTo>
                    <a:pt x="5031" y="5164"/>
                  </a:lnTo>
                  <a:lnTo>
                    <a:pt x="5031" y="5164"/>
                  </a:lnTo>
                  <a:cubicBezTo>
                    <a:pt x="5278" y="5301"/>
                    <a:pt x="5527" y="5368"/>
                    <a:pt x="5776" y="5368"/>
                  </a:cubicBezTo>
                  <a:cubicBezTo>
                    <a:pt x="5805" y="5368"/>
                    <a:pt x="5835" y="5367"/>
                    <a:pt x="5864" y="5366"/>
                  </a:cubicBezTo>
                  <a:cubicBezTo>
                    <a:pt x="6147" y="5345"/>
                    <a:pt x="6401" y="5240"/>
                    <a:pt x="6627" y="5052"/>
                  </a:cubicBezTo>
                  <a:cubicBezTo>
                    <a:pt x="6890" y="4835"/>
                    <a:pt x="7048" y="4556"/>
                    <a:pt x="7107" y="4213"/>
                  </a:cubicBezTo>
                  <a:cubicBezTo>
                    <a:pt x="7168" y="3870"/>
                    <a:pt x="7124" y="3493"/>
                    <a:pt x="6973" y="3082"/>
                  </a:cubicBezTo>
                  <a:cubicBezTo>
                    <a:pt x="6824" y="2664"/>
                    <a:pt x="6578" y="2249"/>
                    <a:pt x="6237" y="1839"/>
                  </a:cubicBezTo>
                  <a:cubicBezTo>
                    <a:pt x="5895" y="1428"/>
                    <a:pt x="5539" y="1114"/>
                    <a:pt x="5167" y="898"/>
                  </a:cubicBezTo>
                  <a:cubicBezTo>
                    <a:pt x="4800" y="682"/>
                    <a:pt x="4443" y="575"/>
                    <a:pt x="4099" y="575"/>
                  </a:cubicBezTo>
                  <a:cubicBezTo>
                    <a:pt x="4096" y="575"/>
                    <a:pt x="4094" y="575"/>
                    <a:pt x="4092" y="575"/>
                  </a:cubicBezTo>
                  <a:cubicBezTo>
                    <a:pt x="4083" y="575"/>
                    <a:pt x="4075" y="575"/>
                    <a:pt x="4066" y="575"/>
                  </a:cubicBezTo>
                  <a:cubicBezTo>
                    <a:pt x="3732" y="575"/>
                    <a:pt x="3433" y="682"/>
                    <a:pt x="3174" y="898"/>
                  </a:cubicBezTo>
                  <a:cubicBezTo>
                    <a:pt x="2952" y="1083"/>
                    <a:pt x="2806" y="1310"/>
                    <a:pt x="2738" y="1580"/>
                  </a:cubicBezTo>
                  <a:cubicBezTo>
                    <a:pt x="2666" y="1845"/>
                    <a:pt x="2674" y="2127"/>
                    <a:pt x="2766" y="2426"/>
                  </a:cubicBezTo>
                  <a:lnTo>
                    <a:pt x="750" y="1"/>
                  </a:ln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7"/>
            <p:cNvSpPr/>
            <p:nvPr/>
          </p:nvSpPr>
          <p:spPr>
            <a:xfrm>
              <a:off x="5548225" y="359950"/>
              <a:ext cx="21750" cy="102875"/>
            </a:xfrm>
            <a:custGeom>
              <a:avLst/>
              <a:gdLst/>
              <a:ahLst/>
              <a:cxnLst/>
              <a:rect l="l" t="t" r="r" b="b"/>
              <a:pathLst>
                <a:path w="870" h="4115" extrusionOk="0">
                  <a:moveTo>
                    <a:pt x="129" y="2850"/>
                  </a:moveTo>
                  <a:cubicBezTo>
                    <a:pt x="1" y="2054"/>
                    <a:pt x="93" y="5"/>
                    <a:pt x="392" y="2"/>
                  </a:cubicBezTo>
                  <a:cubicBezTo>
                    <a:pt x="691" y="1"/>
                    <a:pt x="869" y="893"/>
                    <a:pt x="781" y="1784"/>
                  </a:cubicBezTo>
                  <a:cubicBezTo>
                    <a:pt x="692" y="2678"/>
                    <a:pt x="332" y="4115"/>
                    <a:pt x="129" y="2850"/>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7"/>
          <p:cNvGrpSpPr/>
          <p:nvPr/>
        </p:nvGrpSpPr>
        <p:grpSpPr>
          <a:xfrm>
            <a:off x="3512121" y="2132312"/>
            <a:ext cx="1087882" cy="1421014"/>
            <a:chOff x="3411900" y="238125"/>
            <a:chExt cx="1372375" cy="1792625"/>
          </a:xfrm>
        </p:grpSpPr>
        <p:sp>
          <p:nvSpPr>
            <p:cNvPr id="1017" name="Google Shape;1017;p27"/>
            <p:cNvSpPr/>
            <p:nvPr/>
          </p:nvSpPr>
          <p:spPr>
            <a:xfrm>
              <a:off x="3734300" y="1041875"/>
              <a:ext cx="389775" cy="104075"/>
            </a:xfrm>
            <a:custGeom>
              <a:avLst/>
              <a:gdLst/>
              <a:ahLst/>
              <a:cxnLst/>
              <a:rect l="l" t="t" r="r" b="b"/>
              <a:pathLst>
                <a:path w="15591" h="4163" extrusionOk="0">
                  <a:moveTo>
                    <a:pt x="0" y="1"/>
                  </a:moveTo>
                  <a:lnTo>
                    <a:pt x="4657" y="2707"/>
                  </a:lnTo>
                  <a:cubicBezTo>
                    <a:pt x="5023" y="2757"/>
                    <a:pt x="11996" y="3703"/>
                    <a:pt x="15590" y="4162"/>
                  </a:cubicBezTo>
                  <a:lnTo>
                    <a:pt x="10933" y="1456"/>
                  </a:lnTo>
                  <a:cubicBezTo>
                    <a:pt x="7341" y="998"/>
                    <a:pt x="368" y="51"/>
                    <a:pt x="0" y="1"/>
                  </a:cubicBezTo>
                  <a:close/>
                </a:path>
              </a:pathLst>
            </a:custGeom>
            <a:solidFill>
              <a:srgbClr val="1C1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a:off x="3784275" y="835550"/>
              <a:ext cx="437150" cy="252850"/>
            </a:xfrm>
            <a:custGeom>
              <a:avLst/>
              <a:gdLst/>
              <a:ahLst/>
              <a:cxnLst/>
              <a:rect l="l" t="t" r="r" b="b"/>
              <a:pathLst>
                <a:path w="17486" h="10114" extrusionOk="0">
                  <a:moveTo>
                    <a:pt x="4656" y="10114"/>
                  </a:moveTo>
                  <a:lnTo>
                    <a:pt x="1" y="7408"/>
                  </a:lnTo>
                  <a:lnTo>
                    <a:pt x="12829" y="0"/>
                  </a:lnTo>
                  <a:lnTo>
                    <a:pt x="17486" y="2706"/>
                  </a:lnTo>
                  <a:close/>
                </a:path>
              </a:pathLst>
            </a:custGeom>
            <a:solidFill>
              <a:srgbClr val="A1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a:off x="3900675" y="903200"/>
              <a:ext cx="320850" cy="221700"/>
            </a:xfrm>
            <a:custGeom>
              <a:avLst/>
              <a:gdLst/>
              <a:ahLst/>
              <a:cxnLst/>
              <a:rect l="l" t="t" r="r" b="b"/>
              <a:pathLst>
                <a:path w="12834" h="8868" extrusionOk="0">
                  <a:moveTo>
                    <a:pt x="12830" y="0"/>
                  </a:moveTo>
                  <a:cubicBezTo>
                    <a:pt x="12834" y="1827"/>
                    <a:pt x="12555" y="3649"/>
                    <a:pt x="12094" y="5411"/>
                  </a:cubicBezTo>
                  <a:cubicBezTo>
                    <a:pt x="11851" y="6328"/>
                    <a:pt x="11562" y="7233"/>
                    <a:pt x="11227" y="8119"/>
                  </a:cubicBezTo>
                  <a:cubicBezTo>
                    <a:pt x="11182" y="8234"/>
                    <a:pt x="11138" y="8348"/>
                    <a:pt x="11093" y="8464"/>
                  </a:cubicBezTo>
                  <a:cubicBezTo>
                    <a:pt x="11049" y="8577"/>
                    <a:pt x="11015" y="8721"/>
                    <a:pt x="10950" y="8823"/>
                  </a:cubicBezTo>
                  <a:cubicBezTo>
                    <a:pt x="10921" y="8867"/>
                    <a:pt x="10919" y="8860"/>
                    <a:pt x="10865" y="8853"/>
                  </a:cubicBezTo>
                  <a:lnTo>
                    <a:pt x="10775" y="8842"/>
                  </a:lnTo>
                  <a:lnTo>
                    <a:pt x="10563" y="8815"/>
                  </a:lnTo>
                  <a:lnTo>
                    <a:pt x="9712" y="8705"/>
                  </a:lnTo>
                  <a:cubicBezTo>
                    <a:pt x="8393" y="8533"/>
                    <a:pt x="7075" y="8360"/>
                    <a:pt x="5756" y="8183"/>
                  </a:cubicBezTo>
                  <a:cubicBezTo>
                    <a:pt x="4529" y="8019"/>
                    <a:pt x="3302" y="7855"/>
                    <a:pt x="2075" y="7688"/>
                  </a:cubicBezTo>
                  <a:lnTo>
                    <a:pt x="64" y="7416"/>
                  </a:lnTo>
                  <a:lnTo>
                    <a:pt x="0" y="7408"/>
                  </a:lnTo>
                  <a:lnTo>
                    <a:pt x="1287" y="6665"/>
                  </a:lnTo>
                  <a:cubicBezTo>
                    <a:pt x="2308" y="6075"/>
                    <a:pt x="3331" y="5485"/>
                    <a:pt x="4354" y="4895"/>
                  </a:cubicBezTo>
                  <a:lnTo>
                    <a:pt x="8057" y="2755"/>
                  </a:lnTo>
                  <a:lnTo>
                    <a:pt x="11257" y="909"/>
                  </a:lnTo>
                  <a:lnTo>
                    <a:pt x="12810" y="13"/>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7"/>
            <p:cNvSpPr/>
            <p:nvPr/>
          </p:nvSpPr>
          <p:spPr>
            <a:xfrm>
              <a:off x="3774575" y="497375"/>
              <a:ext cx="344650" cy="114275"/>
            </a:xfrm>
            <a:custGeom>
              <a:avLst/>
              <a:gdLst/>
              <a:ahLst/>
              <a:cxnLst/>
              <a:rect l="l" t="t" r="r" b="b"/>
              <a:pathLst>
                <a:path w="13786" h="4571" extrusionOk="0">
                  <a:moveTo>
                    <a:pt x="5182" y="4279"/>
                  </a:moveTo>
                  <a:cubicBezTo>
                    <a:pt x="7240" y="3187"/>
                    <a:pt x="9655" y="2465"/>
                    <a:pt x="11985" y="2978"/>
                  </a:cubicBezTo>
                  <a:cubicBezTo>
                    <a:pt x="12619" y="3116"/>
                    <a:pt x="13225" y="3351"/>
                    <a:pt x="13786" y="3675"/>
                  </a:cubicBezTo>
                  <a:cubicBezTo>
                    <a:pt x="13388" y="3443"/>
                    <a:pt x="12990" y="3212"/>
                    <a:pt x="12592" y="2981"/>
                  </a:cubicBezTo>
                  <a:cubicBezTo>
                    <a:pt x="11851" y="2550"/>
                    <a:pt x="11108" y="2119"/>
                    <a:pt x="10365" y="1687"/>
                  </a:cubicBezTo>
                  <a:cubicBezTo>
                    <a:pt x="9954" y="1448"/>
                    <a:pt x="9542" y="1209"/>
                    <a:pt x="9130" y="969"/>
                  </a:cubicBezTo>
                  <a:cubicBezTo>
                    <a:pt x="7860" y="236"/>
                    <a:pt x="6376" y="1"/>
                    <a:pt x="4927" y="146"/>
                  </a:cubicBezTo>
                  <a:cubicBezTo>
                    <a:pt x="3379" y="301"/>
                    <a:pt x="1894" y="848"/>
                    <a:pt x="525" y="1573"/>
                  </a:cubicBezTo>
                  <a:cubicBezTo>
                    <a:pt x="348" y="1668"/>
                    <a:pt x="175" y="1764"/>
                    <a:pt x="1" y="1864"/>
                  </a:cubicBezTo>
                  <a:lnTo>
                    <a:pt x="1680" y="2839"/>
                  </a:lnTo>
                  <a:cubicBezTo>
                    <a:pt x="2527" y="3332"/>
                    <a:pt x="3376" y="3824"/>
                    <a:pt x="4225" y="4318"/>
                  </a:cubicBezTo>
                  <a:lnTo>
                    <a:pt x="4585" y="4527"/>
                  </a:lnTo>
                  <a:cubicBezTo>
                    <a:pt x="4602" y="4537"/>
                    <a:pt x="4632" y="4563"/>
                    <a:pt x="4652" y="4566"/>
                  </a:cubicBezTo>
                  <a:cubicBezTo>
                    <a:pt x="4685" y="4570"/>
                    <a:pt x="4771" y="4502"/>
                    <a:pt x="4805" y="4484"/>
                  </a:cubicBezTo>
                  <a:cubicBezTo>
                    <a:pt x="4930" y="4414"/>
                    <a:pt x="5055" y="4346"/>
                    <a:pt x="5182" y="4279"/>
                  </a:cubicBezTo>
                  <a:close/>
                </a:path>
              </a:pathLst>
            </a:custGeom>
            <a:solidFill>
              <a:srgbClr val="105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3774575" y="543950"/>
              <a:ext cx="117450" cy="436175"/>
            </a:xfrm>
            <a:custGeom>
              <a:avLst/>
              <a:gdLst/>
              <a:ahLst/>
              <a:cxnLst/>
              <a:rect l="l" t="t" r="r" b="b"/>
              <a:pathLst>
                <a:path w="4698" h="17447" extrusionOk="0">
                  <a:moveTo>
                    <a:pt x="4698" y="17447"/>
                  </a:moveTo>
                  <a:lnTo>
                    <a:pt x="42" y="14741"/>
                  </a:lnTo>
                  <a:lnTo>
                    <a:pt x="1" y="1"/>
                  </a:lnTo>
                  <a:lnTo>
                    <a:pt x="4656" y="2706"/>
                  </a:lnTo>
                  <a:close/>
                </a:path>
              </a:pathLst>
            </a:custGeom>
            <a:solidFill>
              <a:srgbClr val="0D4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3890975" y="509325"/>
              <a:ext cx="321750" cy="470800"/>
            </a:xfrm>
            <a:custGeom>
              <a:avLst/>
              <a:gdLst/>
              <a:ahLst/>
              <a:cxnLst/>
              <a:rect l="l" t="t" r="r" b="b"/>
              <a:pathLst>
                <a:path w="12870" h="18832" extrusionOk="0">
                  <a:moveTo>
                    <a:pt x="0" y="4092"/>
                  </a:moveTo>
                  <a:cubicBezTo>
                    <a:pt x="7086" y="0"/>
                    <a:pt x="12847" y="3284"/>
                    <a:pt x="12870" y="11426"/>
                  </a:cubicBezTo>
                  <a:lnTo>
                    <a:pt x="42" y="18832"/>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3411900" y="673350"/>
              <a:ext cx="437775" cy="827075"/>
            </a:xfrm>
            <a:custGeom>
              <a:avLst/>
              <a:gdLst/>
              <a:ahLst/>
              <a:cxnLst/>
              <a:rect l="l" t="t" r="r" b="b"/>
              <a:pathLst>
                <a:path w="17511" h="33083" extrusionOk="0">
                  <a:moveTo>
                    <a:pt x="4724" y="24854"/>
                  </a:moveTo>
                  <a:cubicBezTo>
                    <a:pt x="4720" y="23117"/>
                    <a:pt x="4972" y="21381"/>
                    <a:pt x="5396" y="19698"/>
                  </a:cubicBezTo>
                  <a:cubicBezTo>
                    <a:pt x="5819" y="18015"/>
                    <a:pt x="6407" y="16378"/>
                    <a:pt x="7136" y="14806"/>
                  </a:cubicBezTo>
                  <a:cubicBezTo>
                    <a:pt x="7861" y="13235"/>
                    <a:pt x="8714" y="11727"/>
                    <a:pt x="9687" y="10296"/>
                  </a:cubicBezTo>
                  <a:cubicBezTo>
                    <a:pt x="10654" y="8877"/>
                    <a:pt x="11736" y="7533"/>
                    <a:pt x="12941" y="6312"/>
                  </a:cubicBezTo>
                  <a:cubicBezTo>
                    <a:pt x="14156" y="5080"/>
                    <a:pt x="15490" y="3955"/>
                    <a:pt x="16961" y="3039"/>
                  </a:cubicBezTo>
                  <a:cubicBezTo>
                    <a:pt x="17141" y="2927"/>
                    <a:pt x="17325" y="2814"/>
                    <a:pt x="17510" y="2707"/>
                  </a:cubicBezTo>
                  <a:cubicBezTo>
                    <a:pt x="16839" y="2316"/>
                    <a:pt x="16167" y="1926"/>
                    <a:pt x="15495" y="1535"/>
                  </a:cubicBezTo>
                  <a:cubicBezTo>
                    <a:pt x="14652" y="1047"/>
                    <a:pt x="13811" y="556"/>
                    <a:pt x="12967" y="66"/>
                  </a:cubicBezTo>
                  <a:cubicBezTo>
                    <a:pt x="12941" y="51"/>
                    <a:pt x="12902" y="17"/>
                    <a:pt x="12871" y="12"/>
                  </a:cubicBezTo>
                  <a:cubicBezTo>
                    <a:pt x="12866" y="10"/>
                    <a:pt x="12862" y="2"/>
                    <a:pt x="12856" y="2"/>
                  </a:cubicBezTo>
                  <a:cubicBezTo>
                    <a:pt x="12844" y="1"/>
                    <a:pt x="12788" y="41"/>
                    <a:pt x="12782" y="44"/>
                  </a:cubicBezTo>
                  <a:cubicBezTo>
                    <a:pt x="12709" y="87"/>
                    <a:pt x="12636" y="130"/>
                    <a:pt x="12564" y="173"/>
                  </a:cubicBezTo>
                  <a:cubicBezTo>
                    <a:pt x="12083" y="465"/>
                    <a:pt x="11614" y="776"/>
                    <a:pt x="11160" y="1108"/>
                  </a:cubicBezTo>
                  <a:cubicBezTo>
                    <a:pt x="10234" y="1787"/>
                    <a:pt x="9358" y="2536"/>
                    <a:pt x="8543" y="3347"/>
                  </a:cubicBezTo>
                  <a:cubicBezTo>
                    <a:pt x="6942" y="4938"/>
                    <a:pt x="5542" y="6724"/>
                    <a:pt x="4347" y="8638"/>
                  </a:cubicBezTo>
                  <a:cubicBezTo>
                    <a:pt x="3160" y="10541"/>
                    <a:pt x="2174" y="12574"/>
                    <a:pt x="1431" y="14690"/>
                  </a:cubicBezTo>
                  <a:cubicBezTo>
                    <a:pt x="692" y="16798"/>
                    <a:pt x="194" y="19013"/>
                    <a:pt x="89" y="21249"/>
                  </a:cubicBezTo>
                  <a:cubicBezTo>
                    <a:pt x="0" y="23156"/>
                    <a:pt x="183" y="25125"/>
                    <a:pt x="916" y="26903"/>
                  </a:cubicBezTo>
                  <a:cubicBezTo>
                    <a:pt x="1481" y="28274"/>
                    <a:pt x="2398" y="29506"/>
                    <a:pt x="3671" y="30293"/>
                  </a:cubicBezTo>
                  <a:cubicBezTo>
                    <a:pt x="4334" y="30702"/>
                    <a:pt x="5020" y="31079"/>
                    <a:pt x="5694" y="31471"/>
                  </a:cubicBezTo>
                  <a:cubicBezTo>
                    <a:pt x="6566" y="31977"/>
                    <a:pt x="7437" y="32484"/>
                    <a:pt x="8309" y="32990"/>
                  </a:cubicBezTo>
                  <a:cubicBezTo>
                    <a:pt x="8361" y="33021"/>
                    <a:pt x="8414" y="33052"/>
                    <a:pt x="8467" y="33082"/>
                  </a:cubicBezTo>
                  <a:cubicBezTo>
                    <a:pt x="7537" y="32541"/>
                    <a:pt x="6772" y="31758"/>
                    <a:pt x="6204" y="30848"/>
                  </a:cubicBezTo>
                  <a:cubicBezTo>
                    <a:pt x="5542" y="29785"/>
                    <a:pt x="5145" y="28574"/>
                    <a:pt x="4933" y="27347"/>
                  </a:cubicBezTo>
                  <a:cubicBezTo>
                    <a:pt x="4789" y="26525"/>
                    <a:pt x="4727" y="25689"/>
                    <a:pt x="4724" y="24854"/>
                  </a:cubicBezTo>
                  <a:close/>
                </a:path>
              </a:pathLst>
            </a:custGeom>
            <a:solidFill>
              <a:srgbClr val="FF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3529425" y="741000"/>
              <a:ext cx="594650" cy="839350"/>
            </a:xfrm>
            <a:custGeom>
              <a:avLst/>
              <a:gdLst/>
              <a:ahLst/>
              <a:cxnLst/>
              <a:rect l="l" t="t" r="r" b="b"/>
              <a:pathLst>
                <a:path w="23786" h="33574" extrusionOk="0">
                  <a:moveTo>
                    <a:pt x="12809" y="1"/>
                  </a:moveTo>
                  <a:lnTo>
                    <a:pt x="12852" y="14742"/>
                  </a:lnTo>
                  <a:cubicBezTo>
                    <a:pt x="13218" y="14792"/>
                    <a:pt x="20191" y="15738"/>
                    <a:pt x="23785" y="16197"/>
                  </a:cubicBezTo>
                  <a:cubicBezTo>
                    <a:pt x="21535" y="21696"/>
                    <a:pt x="17502" y="26821"/>
                    <a:pt x="12894" y="29483"/>
                  </a:cubicBezTo>
                  <a:cubicBezTo>
                    <a:pt x="5809" y="33573"/>
                    <a:pt x="47" y="30290"/>
                    <a:pt x="24" y="22148"/>
                  </a:cubicBezTo>
                  <a:cubicBezTo>
                    <a:pt x="1" y="14007"/>
                    <a:pt x="5726" y="4091"/>
                    <a:pt x="12809" y="1"/>
                  </a:cubicBezTo>
                  <a:close/>
                </a:path>
              </a:pathLst>
            </a:custGeom>
            <a:solidFill>
              <a:srgbClr val="FF5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4030475" y="1163875"/>
              <a:ext cx="1025" cy="2425"/>
            </a:xfrm>
            <a:custGeom>
              <a:avLst/>
              <a:gdLst/>
              <a:ahLst/>
              <a:cxnLst/>
              <a:rect l="l" t="t" r="r" b="b"/>
              <a:pathLst>
                <a:path w="41" h="97" fill="none" extrusionOk="0">
                  <a:moveTo>
                    <a:pt x="41" y="0"/>
                  </a:moveTo>
                  <a:lnTo>
                    <a:pt x="1" y="96"/>
                  </a:ln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3622150" y="887800"/>
              <a:ext cx="406325" cy="575125"/>
            </a:xfrm>
            <a:custGeom>
              <a:avLst/>
              <a:gdLst/>
              <a:ahLst/>
              <a:cxnLst/>
              <a:rect l="l" t="t" r="r" b="b"/>
              <a:pathLst>
                <a:path w="16253" h="23005" fill="none" extrusionOk="0">
                  <a:moveTo>
                    <a:pt x="16253" y="11332"/>
                  </a:moveTo>
                  <a:cubicBezTo>
                    <a:pt x="14683" y="15007"/>
                    <a:pt x="11968" y="18403"/>
                    <a:pt x="8876" y="20188"/>
                  </a:cubicBezTo>
                  <a:cubicBezTo>
                    <a:pt x="4000" y="23004"/>
                    <a:pt x="33" y="20745"/>
                    <a:pt x="16" y="15141"/>
                  </a:cubicBezTo>
                  <a:cubicBezTo>
                    <a:pt x="1" y="9604"/>
                    <a:pt x="3845" y="2877"/>
                    <a:pt x="8638"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3840350" y="885150"/>
              <a:ext cx="2300" cy="1350"/>
            </a:xfrm>
            <a:custGeom>
              <a:avLst/>
              <a:gdLst/>
              <a:ahLst/>
              <a:cxnLst/>
              <a:rect l="l" t="t" r="r" b="b"/>
              <a:pathLst>
                <a:path w="92" h="54" fill="none" extrusionOk="0">
                  <a:moveTo>
                    <a:pt x="1" y="53"/>
                  </a:moveTo>
                  <a:cubicBezTo>
                    <a:pt x="30" y="35"/>
                    <a:pt x="60" y="18"/>
                    <a:pt x="91"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4465050" y="739025"/>
              <a:ext cx="50875" cy="144975"/>
            </a:xfrm>
            <a:custGeom>
              <a:avLst/>
              <a:gdLst/>
              <a:ahLst/>
              <a:cxnLst/>
              <a:rect l="l" t="t" r="r" b="b"/>
              <a:pathLst>
                <a:path w="2035" h="5799" extrusionOk="0">
                  <a:moveTo>
                    <a:pt x="1911" y="0"/>
                  </a:moveTo>
                  <a:lnTo>
                    <a:pt x="1912" y="711"/>
                  </a:lnTo>
                  <a:lnTo>
                    <a:pt x="724" y="1397"/>
                  </a:lnTo>
                  <a:lnTo>
                    <a:pt x="673" y="2618"/>
                  </a:lnTo>
                  <a:lnTo>
                    <a:pt x="685" y="2609"/>
                  </a:lnTo>
                  <a:cubicBezTo>
                    <a:pt x="813" y="2295"/>
                    <a:pt x="1008" y="2060"/>
                    <a:pt x="1272" y="1908"/>
                  </a:cubicBezTo>
                  <a:cubicBezTo>
                    <a:pt x="1519" y="1765"/>
                    <a:pt x="1707" y="1754"/>
                    <a:pt x="1836" y="1875"/>
                  </a:cubicBezTo>
                  <a:cubicBezTo>
                    <a:pt x="1964" y="1996"/>
                    <a:pt x="2029" y="2240"/>
                    <a:pt x="2029" y="2609"/>
                  </a:cubicBezTo>
                  <a:lnTo>
                    <a:pt x="2033" y="3733"/>
                  </a:lnTo>
                  <a:cubicBezTo>
                    <a:pt x="2035" y="4137"/>
                    <a:pt x="1949" y="4496"/>
                    <a:pt x="1776" y="4812"/>
                  </a:cubicBezTo>
                  <a:cubicBezTo>
                    <a:pt x="1604" y="5127"/>
                    <a:pt x="1352" y="5381"/>
                    <a:pt x="1022" y="5571"/>
                  </a:cubicBezTo>
                  <a:cubicBezTo>
                    <a:pt x="692" y="5761"/>
                    <a:pt x="440" y="5798"/>
                    <a:pt x="267" y="5683"/>
                  </a:cubicBezTo>
                  <a:cubicBezTo>
                    <a:pt x="93" y="5569"/>
                    <a:pt x="5" y="5308"/>
                    <a:pt x="4" y="4905"/>
                  </a:cubicBezTo>
                  <a:lnTo>
                    <a:pt x="2" y="4514"/>
                  </a:lnTo>
                  <a:lnTo>
                    <a:pt x="646" y="4144"/>
                  </a:lnTo>
                  <a:lnTo>
                    <a:pt x="648" y="4590"/>
                  </a:lnTo>
                  <a:cubicBezTo>
                    <a:pt x="648" y="4913"/>
                    <a:pt x="767" y="5006"/>
                    <a:pt x="1001" y="4871"/>
                  </a:cubicBezTo>
                  <a:cubicBezTo>
                    <a:pt x="1236" y="4735"/>
                    <a:pt x="1355" y="4506"/>
                    <a:pt x="1353" y="4183"/>
                  </a:cubicBezTo>
                  <a:lnTo>
                    <a:pt x="1350" y="3067"/>
                  </a:lnTo>
                  <a:cubicBezTo>
                    <a:pt x="1349" y="2740"/>
                    <a:pt x="1231" y="2644"/>
                    <a:pt x="996" y="2780"/>
                  </a:cubicBezTo>
                  <a:cubicBezTo>
                    <a:pt x="760" y="2917"/>
                    <a:pt x="644" y="3148"/>
                    <a:pt x="644" y="3475"/>
                  </a:cubicBezTo>
                  <a:lnTo>
                    <a:pt x="644" y="3518"/>
                  </a:lnTo>
                  <a:lnTo>
                    <a:pt x="1" y="3888"/>
                  </a:lnTo>
                  <a:lnTo>
                    <a:pt x="116" y="103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573950" y="745900"/>
              <a:ext cx="32975" cy="78400"/>
            </a:xfrm>
            <a:custGeom>
              <a:avLst/>
              <a:gdLst/>
              <a:ahLst/>
              <a:cxnLst/>
              <a:rect l="l" t="t" r="r" b="b"/>
              <a:pathLst>
                <a:path w="1319" h="3136" extrusionOk="0">
                  <a:moveTo>
                    <a:pt x="1145" y="75"/>
                  </a:moveTo>
                  <a:cubicBezTo>
                    <a:pt x="1257" y="147"/>
                    <a:pt x="1313" y="313"/>
                    <a:pt x="1314" y="569"/>
                  </a:cubicBezTo>
                  <a:lnTo>
                    <a:pt x="1317" y="1812"/>
                  </a:lnTo>
                  <a:cubicBezTo>
                    <a:pt x="1319" y="2068"/>
                    <a:pt x="1263" y="2297"/>
                    <a:pt x="1152" y="2500"/>
                  </a:cubicBezTo>
                  <a:cubicBezTo>
                    <a:pt x="1040" y="2701"/>
                    <a:pt x="878" y="2863"/>
                    <a:pt x="663" y="2987"/>
                  </a:cubicBezTo>
                  <a:cubicBezTo>
                    <a:pt x="449" y="3111"/>
                    <a:pt x="286" y="3136"/>
                    <a:pt x="174" y="3063"/>
                  </a:cubicBezTo>
                  <a:cubicBezTo>
                    <a:pt x="62" y="2991"/>
                    <a:pt x="5" y="2825"/>
                    <a:pt x="5" y="2569"/>
                  </a:cubicBezTo>
                  <a:lnTo>
                    <a:pt x="1" y="1325"/>
                  </a:lnTo>
                  <a:cubicBezTo>
                    <a:pt x="1" y="1069"/>
                    <a:pt x="57" y="840"/>
                    <a:pt x="167" y="638"/>
                  </a:cubicBezTo>
                  <a:cubicBezTo>
                    <a:pt x="278" y="436"/>
                    <a:pt x="441" y="274"/>
                    <a:pt x="656" y="150"/>
                  </a:cubicBezTo>
                  <a:cubicBezTo>
                    <a:pt x="871" y="26"/>
                    <a:pt x="1033" y="1"/>
                    <a:pt x="1145" y="75"/>
                  </a:cubicBezTo>
                  <a:close/>
                  <a:moveTo>
                    <a:pt x="884" y="2098"/>
                  </a:moveTo>
                  <a:lnTo>
                    <a:pt x="880" y="783"/>
                  </a:lnTo>
                  <a:cubicBezTo>
                    <a:pt x="880" y="574"/>
                    <a:pt x="807" y="512"/>
                    <a:pt x="658" y="598"/>
                  </a:cubicBezTo>
                  <a:cubicBezTo>
                    <a:pt x="509" y="685"/>
                    <a:pt x="435" y="830"/>
                    <a:pt x="435" y="1040"/>
                  </a:cubicBezTo>
                  <a:lnTo>
                    <a:pt x="439" y="2355"/>
                  </a:lnTo>
                  <a:cubicBezTo>
                    <a:pt x="439" y="2564"/>
                    <a:pt x="513" y="2625"/>
                    <a:pt x="663" y="2540"/>
                  </a:cubicBezTo>
                  <a:cubicBezTo>
                    <a:pt x="811" y="2454"/>
                    <a:pt x="884" y="2308"/>
                    <a:pt x="884" y="2098"/>
                  </a:cubicBez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4540400" y="692825"/>
              <a:ext cx="52400" cy="154925"/>
            </a:xfrm>
            <a:custGeom>
              <a:avLst/>
              <a:gdLst/>
              <a:ahLst/>
              <a:cxnLst/>
              <a:rect l="l" t="t" r="r" b="b"/>
              <a:pathLst>
                <a:path w="2096" h="6197" extrusionOk="0">
                  <a:moveTo>
                    <a:pt x="1663" y="251"/>
                  </a:moveTo>
                  <a:lnTo>
                    <a:pt x="2096" y="1"/>
                  </a:lnTo>
                  <a:lnTo>
                    <a:pt x="433" y="5947"/>
                  </a:lnTo>
                  <a:lnTo>
                    <a:pt x="0" y="619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4526300" y="716275"/>
              <a:ext cx="32950" cy="78425"/>
            </a:xfrm>
            <a:custGeom>
              <a:avLst/>
              <a:gdLst/>
              <a:ahLst/>
              <a:cxnLst/>
              <a:rect l="l" t="t" r="r" b="b"/>
              <a:pathLst>
                <a:path w="1318" h="3137" extrusionOk="0">
                  <a:moveTo>
                    <a:pt x="1152" y="2498"/>
                  </a:moveTo>
                  <a:cubicBezTo>
                    <a:pt x="1040" y="2700"/>
                    <a:pt x="877" y="2862"/>
                    <a:pt x="663" y="2986"/>
                  </a:cubicBezTo>
                  <a:cubicBezTo>
                    <a:pt x="447" y="3110"/>
                    <a:pt x="285" y="3137"/>
                    <a:pt x="173" y="3063"/>
                  </a:cubicBezTo>
                  <a:cubicBezTo>
                    <a:pt x="62" y="2989"/>
                    <a:pt x="5" y="2825"/>
                    <a:pt x="5" y="2569"/>
                  </a:cubicBezTo>
                  <a:lnTo>
                    <a:pt x="2" y="1325"/>
                  </a:lnTo>
                  <a:cubicBezTo>
                    <a:pt x="1" y="1069"/>
                    <a:pt x="55" y="839"/>
                    <a:pt x="166" y="638"/>
                  </a:cubicBezTo>
                  <a:cubicBezTo>
                    <a:pt x="278" y="436"/>
                    <a:pt x="441" y="273"/>
                    <a:pt x="655" y="149"/>
                  </a:cubicBezTo>
                  <a:cubicBezTo>
                    <a:pt x="869" y="26"/>
                    <a:pt x="1033" y="1"/>
                    <a:pt x="1145" y="74"/>
                  </a:cubicBezTo>
                  <a:cubicBezTo>
                    <a:pt x="1256" y="147"/>
                    <a:pt x="1313" y="311"/>
                    <a:pt x="1313" y="568"/>
                  </a:cubicBezTo>
                  <a:lnTo>
                    <a:pt x="1317" y="1812"/>
                  </a:lnTo>
                  <a:cubicBezTo>
                    <a:pt x="1317" y="2067"/>
                    <a:pt x="1261" y="2296"/>
                    <a:pt x="1152" y="2498"/>
                  </a:cubicBezTo>
                  <a:close/>
                  <a:moveTo>
                    <a:pt x="438" y="2355"/>
                  </a:moveTo>
                  <a:cubicBezTo>
                    <a:pt x="439" y="2563"/>
                    <a:pt x="513" y="2625"/>
                    <a:pt x="662" y="2540"/>
                  </a:cubicBezTo>
                  <a:cubicBezTo>
                    <a:pt x="811" y="2453"/>
                    <a:pt x="884" y="2306"/>
                    <a:pt x="883" y="2097"/>
                  </a:cubicBezTo>
                  <a:lnTo>
                    <a:pt x="880" y="781"/>
                  </a:lnTo>
                  <a:cubicBezTo>
                    <a:pt x="879" y="572"/>
                    <a:pt x="805" y="511"/>
                    <a:pt x="656" y="597"/>
                  </a:cubicBezTo>
                  <a:cubicBezTo>
                    <a:pt x="507" y="682"/>
                    <a:pt x="434" y="831"/>
                    <a:pt x="434" y="1040"/>
                  </a:cubicBezTo>
                  <a:lnTo>
                    <a:pt x="438" y="2355"/>
                  </a:ln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4435250" y="325500"/>
              <a:ext cx="50800" cy="146600"/>
            </a:xfrm>
            <a:custGeom>
              <a:avLst/>
              <a:gdLst/>
              <a:ahLst/>
              <a:cxnLst/>
              <a:rect l="l" t="t" r="r" b="b"/>
              <a:pathLst>
                <a:path w="2032" h="5864" extrusionOk="0">
                  <a:moveTo>
                    <a:pt x="1013" y="228"/>
                  </a:moveTo>
                  <a:cubicBezTo>
                    <a:pt x="1343" y="38"/>
                    <a:pt x="1595" y="0"/>
                    <a:pt x="1769" y="117"/>
                  </a:cubicBezTo>
                  <a:cubicBezTo>
                    <a:pt x="1943" y="232"/>
                    <a:pt x="2030" y="491"/>
                    <a:pt x="2032" y="895"/>
                  </a:cubicBezTo>
                  <a:cubicBezTo>
                    <a:pt x="2032" y="1198"/>
                    <a:pt x="1971" y="1530"/>
                    <a:pt x="1845" y="1892"/>
                  </a:cubicBezTo>
                  <a:cubicBezTo>
                    <a:pt x="1720" y="2254"/>
                    <a:pt x="1503" y="2712"/>
                    <a:pt x="1196" y="3265"/>
                  </a:cubicBezTo>
                  <a:cubicBezTo>
                    <a:pt x="994" y="3627"/>
                    <a:pt x="857" y="3907"/>
                    <a:pt x="788" y="4102"/>
                  </a:cubicBezTo>
                  <a:cubicBezTo>
                    <a:pt x="721" y="4278"/>
                    <a:pt x="686" y="4466"/>
                    <a:pt x="685" y="4655"/>
                  </a:cubicBezTo>
                  <a:lnTo>
                    <a:pt x="685" y="4764"/>
                  </a:lnTo>
                  <a:lnTo>
                    <a:pt x="1977" y="4017"/>
                  </a:lnTo>
                  <a:lnTo>
                    <a:pt x="1979" y="4728"/>
                  </a:lnTo>
                  <a:lnTo>
                    <a:pt x="12" y="5863"/>
                  </a:lnTo>
                  <a:lnTo>
                    <a:pt x="10" y="5323"/>
                  </a:lnTo>
                  <a:cubicBezTo>
                    <a:pt x="6" y="4984"/>
                    <a:pt x="56" y="4647"/>
                    <a:pt x="156" y="4323"/>
                  </a:cubicBezTo>
                  <a:cubicBezTo>
                    <a:pt x="254" y="4013"/>
                    <a:pt x="430" y="3630"/>
                    <a:pt x="685" y="3174"/>
                  </a:cubicBezTo>
                  <a:cubicBezTo>
                    <a:pt x="937" y="2720"/>
                    <a:pt x="1109" y="2357"/>
                    <a:pt x="1207" y="2083"/>
                  </a:cubicBezTo>
                  <a:cubicBezTo>
                    <a:pt x="1303" y="1809"/>
                    <a:pt x="1350" y="1553"/>
                    <a:pt x="1350" y="1316"/>
                  </a:cubicBezTo>
                  <a:cubicBezTo>
                    <a:pt x="1350" y="1103"/>
                    <a:pt x="1318" y="973"/>
                    <a:pt x="1258" y="924"/>
                  </a:cubicBezTo>
                  <a:cubicBezTo>
                    <a:pt x="1200" y="875"/>
                    <a:pt x="1112" y="883"/>
                    <a:pt x="995" y="952"/>
                  </a:cubicBezTo>
                  <a:cubicBezTo>
                    <a:pt x="760" y="1087"/>
                    <a:pt x="643" y="1318"/>
                    <a:pt x="645" y="1645"/>
                  </a:cubicBezTo>
                  <a:lnTo>
                    <a:pt x="646" y="2177"/>
                  </a:lnTo>
                  <a:lnTo>
                    <a:pt x="3" y="2549"/>
                  </a:lnTo>
                  <a:lnTo>
                    <a:pt x="2" y="2066"/>
                  </a:lnTo>
                  <a:cubicBezTo>
                    <a:pt x="0" y="1664"/>
                    <a:pt x="87" y="1304"/>
                    <a:pt x="259" y="988"/>
                  </a:cubicBezTo>
                  <a:cubicBezTo>
                    <a:pt x="432" y="672"/>
                    <a:pt x="684" y="419"/>
                    <a:pt x="1013" y="228"/>
                  </a:cubicBez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4497125" y="284300"/>
              <a:ext cx="50850" cy="145000"/>
            </a:xfrm>
            <a:custGeom>
              <a:avLst/>
              <a:gdLst/>
              <a:ahLst/>
              <a:cxnLst/>
              <a:rect l="l" t="t" r="r" b="b"/>
              <a:pathLst>
                <a:path w="2034" h="5800" extrusionOk="0">
                  <a:moveTo>
                    <a:pt x="1911" y="1"/>
                  </a:moveTo>
                  <a:lnTo>
                    <a:pt x="1914" y="712"/>
                  </a:lnTo>
                  <a:lnTo>
                    <a:pt x="724" y="1398"/>
                  </a:lnTo>
                  <a:lnTo>
                    <a:pt x="673" y="2618"/>
                  </a:lnTo>
                  <a:lnTo>
                    <a:pt x="685" y="2609"/>
                  </a:lnTo>
                  <a:cubicBezTo>
                    <a:pt x="812" y="2295"/>
                    <a:pt x="1006" y="2061"/>
                    <a:pt x="1272" y="1908"/>
                  </a:cubicBezTo>
                  <a:cubicBezTo>
                    <a:pt x="1518" y="1765"/>
                    <a:pt x="1706" y="1754"/>
                    <a:pt x="1836" y="1875"/>
                  </a:cubicBezTo>
                  <a:cubicBezTo>
                    <a:pt x="1964" y="1996"/>
                    <a:pt x="2029" y="2239"/>
                    <a:pt x="2029" y="2611"/>
                  </a:cubicBezTo>
                  <a:lnTo>
                    <a:pt x="2033" y="3734"/>
                  </a:lnTo>
                  <a:cubicBezTo>
                    <a:pt x="2033" y="4137"/>
                    <a:pt x="1948" y="4496"/>
                    <a:pt x="1776" y="4812"/>
                  </a:cubicBezTo>
                  <a:cubicBezTo>
                    <a:pt x="1603" y="5128"/>
                    <a:pt x="1352" y="5381"/>
                    <a:pt x="1022" y="5572"/>
                  </a:cubicBezTo>
                  <a:cubicBezTo>
                    <a:pt x="692" y="5762"/>
                    <a:pt x="440" y="5800"/>
                    <a:pt x="265" y="5684"/>
                  </a:cubicBezTo>
                  <a:cubicBezTo>
                    <a:pt x="91" y="5567"/>
                    <a:pt x="5" y="5309"/>
                    <a:pt x="3" y="4905"/>
                  </a:cubicBezTo>
                  <a:lnTo>
                    <a:pt x="2" y="4514"/>
                  </a:lnTo>
                  <a:lnTo>
                    <a:pt x="645" y="4143"/>
                  </a:lnTo>
                  <a:lnTo>
                    <a:pt x="646" y="4592"/>
                  </a:lnTo>
                  <a:cubicBezTo>
                    <a:pt x="648" y="4913"/>
                    <a:pt x="766" y="5007"/>
                    <a:pt x="1001" y="4872"/>
                  </a:cubicBezTo>
                  <a:cubicBezTo>
                    <a:pt x="1236" y="4735"/>
                    <a:pt x="1353" y="4506"/>
                    <a:pt x="1353" y="4184"/>
                  </a:cubicBezTo>
                  <a:lnTo>
                    <a:pt x="1349" y="3067"/>
                  </a:lnTo>
                  <a:cubicBezTo>
                    <a:pt x="1349" y="2740"/>
                    <a:pt x="1230" y="2644"/>
                    <a:pt x="995" y="2781"/>
                  </a:cubicBezTo>
                  <a:cubicBezTo>
                    <a:pt x="760" y="2916"/>
                    <a:pt x="642" y="3148"/>
                    <a:pt x="643" y="3475"/>
                  </a:cubicBezTo>
                  <a:lnTo>
                    <a:pt x="643" y="3518"/>
                  </a:lnTo>
                  <a:lnTo>
                    <a:pt x="1" y="3889"/>
                  </a:lnTo>
                  <a:lnTo>
                    <a:pt x="117" y="103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4558375" y="261550"/>
              <a:ext cx="32975" cy="78425"/>
            </a:xfrm>
            <a:custGeom>
              <a:avLst/>
              <a:gdLst/>
              <a:ahLst/>
              <a:cxnLst/>
              <a:rect l="l" t="t" r="r" b="b"/>
              <a:pathLst>
                <a:path w="1319" h="3137" extrusionOk="0">
                  <a:moveTo>
                    <a:pt x="1153" y="2500"/>
                  </a:moveTo>
                  <a:cubicBezTo>
                    <a:pt x="1041" y="2700"/>
                    <a:pt x="879" y="2863"/>
                    <a:pt x="664" y="2988"/>
                  </a:cubicBezTo>
                  <a:cubicBezTo>
                    <a:pt x="449" y="3112"/>
                    <a:pt x="286" y="3137"/>
                    <a:pt x="175" y="3063"/>
                  </a:cubicBezTo>
                  <a:cubicBezTo>
                    <a:pt x="62" y="2991"/>
                    <a:pt x="6" y="2825"/>
                    <a:pt x="5" y="2569"/>
                  </a:cubicBezTo>
                  <a:lnTo>
                    <a:pt x="2" y="1325"/>
                  </a:lnTo>
                  <a:cubicBezTo>
                    <a:pt x="1" y="1069"/>
                    <a:pt x="56" y="840"/>
                    <a:pt x="168" y="639"/>
                  </a:cubicBezTo>
                  <a:cubicBezTo>
                    <a:pt x="282" y="433"/>
                    <a:pt x="451" y="264"/>
                    <a:pt x="656" y="150"/>
                  </a:cubicBezTo>
                  <a:cubicBezTo>
                    <a:pt x="870" y="26"/>
                    <a:pt x="1034" y="1"/>
                    <a:pt x="1146" y="74"/>
                  </a:cubicBezTo>
                  <a:cubicBezTo>
                    <a:pt x="1257" y="147"/>
                    <a:pt x="1314" y="311"/>
                    <a:pt x="1314" y="567"/>
                  </a:cubicBezTo>
                  <a:lnTo>
                    <a:pt x="1318" y="1812"/>
                  </a:lnTo>
                  <a:cubicBezTo>
                    <a:pt x="1317" y="2068"/>
                    <a:pt x="1263" y="2298"/>
                    <a:pt x="1153" y="2500"/>
                  </a:cubicBezTo>
                  <a:close/>
                  <a:moveTo>
                    <a:pt x="439" y="2355"/>
                  </a:moveTo>
                  <a:cubicBezTo>
                    <a:pt x="439" y="2564"/>
                    <a:pt x="514" y="2625"/>
                    <a:pt x="663" y="2539"/>
                  </a:cubicBezTo>
                  <a:cubicBezTo>
                    <a:pt x="812" y="2452"/>
                    <a:pt x="884" y="2306"/>
                    <a:pt x="884" y="2097"/>
                  </a:cubicBezTo>
                  <a:lnTo>
                    <a:pt x="880" y="783"/>
                  </a:lnTo>
                  <a:cubicBezTo>
                    <a:pt x="880" y="574"/>
                    <a:pt x="805" y="511"/>
                    <a:pt x="657" y="598"/>
                  </a:cubicBezTo>
                  <a:cubicBezTo>
                    <a:pt x="509" y="685"/>
                    <a:pt x="435" y="830"/>
                    <a:pt x="435" y="1039"/>
                  </a:cubicBezTo>
                  <a:lnTo>
                    <a:pt x="439" y="2355"/>
                  </a:ln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4572475" y="238125"/>
              <a:ext cx="52400" cy="154925"/>
            </a:xfrm>
            <a:custGeom>
              <a:avLst/>
              <a:gdLst/>
              <a:ahLst/>
              <a:cxnLst/>
              <a:rect l="l" t="t" r="r" b="b"/>
              <a:pathLst>
                <a:path w="2096" h="6197" extrusionOk="0">
                  <a:moveTo>
                    <a:pt x="1663" y="250"/>
                  </a:moveTo>
                  <a:lnTo>
                    <a:pt x="2095" y="0"/>
                  </a:lnTo>
                  <a:lnTo>
                    <a:pt x="433" y="5947"/>
                  </a:lnTo>
                  <a:lnTo>
                    <a:pt x="0" y="619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4606025" y="291200"/>
              <a:ext cx="32925" cy="78425"/>
            </a:xfrm>
            <a:custGeom>
              <a:avLst/>
              <a:gdLst/>
              <a:ahLst/>
              <a:cxnLst/>
              <a:rect l="l" t="t" r="r" b="b"/>
              <a:pathLst>
                <a:path w="1317" h="3137" extrusionOk="0">
                  <a:moveTo>
                    <a:pt x="1144" y="74"/>
                  </a:moveTo>
                  <a:cubicBezTo>
                    <a:pt x="1257" y="148"/>
                    <a:pt x="1313" y="312"/>
                    <a:pt x="1313" y="568"/>
                  </a:cubicBezTo>
                  <a:lnTo>
                    <a:pt x="1317" y="1812"/>
                  </a:lnTo>
                  <a:cubicBezTo>
                    <a:pt x="1317" y="2068"/>
                    <a:pt x="1263" y="2296"/>
                    <a:pt x="1151" y="2499"/>
                  </a:cubicBezTo>
                  <a:cubicBezTo>
                    <a:pt x="1041" y="2701"/>
                    <a:pt x="877" y="2864"/>
                    <a:pt x="663" y="2987"/>
                  </a:cubicBezTo>
                  <a:cubicBezTo>
                    <a:pt x="449" y="3110"/>
                    <a:pt x="286" y="3136"/>
                    <a:pt x="175" y="3064"/>
                  </a:cubicBezTo>
                  <a:cubicBezTo>
                    <a:pt x="62" y="2990"/>
                    <a:pt x="6" y="2826"/>
                    <a:pt x="5" y="2570"/>
                  </a:cubicBezTo>
                  <a:lnTo>
                    <a:pt x="1" y="1325"/>
                  </a:lnTo>
                  <a:cubicBezTo>
                    <a:pt x="1" y="1069"/>
                    <a:pt x="56" y="839"/>
                    <a:pt x="168" y="639"/>
                  </a:cubicBezTo>
                  <a:cubicBezTo>
                    <a:pt x="278" y="437"/>
                    <a:pt x="440" y="274"/>
                    <a:pt x="655" y="149"/>
                  </a:cubicBezTo>
                  <a:cubicBezTo>
                    <a:pt x="869" y="25"/>
                    <a:pt x="1033" y="0"/>
                    <a:pt x="1144" y="74"/>
                  </a:cubicBezTo>
                  <a:close/>
                  <a:moveTo>
                    <a:pt x="884" y="2098"/>
                  </a:moveTo>
                  <a:lnTo>
                    <a:pt x="881" y="782"/>
                  </a:lnTo>
                  <a:cubicBezTo>
                    <a:pt x="881" y="573"/>
                    <a:pt x="805" y="512"/>
                    <a:pt x="657" y="598"/>
                  </a:cubicBezTo>
                  <a:cubicBezTo>
                    <a:pt x="509" y="683"/>
                    <a:pt x="435" y="831"/>
                    <a:pt x="435" y="1039"/>
                  </a:cubicBezTo>
                  <a:lnTo>
                    <a:pt x="439" y="2354"/>
                  </a:lnTo>
                  <a:cubicBezTo>
                    <a:pt x="439" y="2563"/>
                    <a:pt x="514" y="2624"/>
                    <a:pt x="663" y="2539"/>
                  </a:cubicBezTo>
                  <a:cubicBezTo>
                    <a:pt x="812" y="2453"/>
                    <a:pt x="886" y="2306"/>
                    <a:pt x="884" y="2097"/>
                  </a:cubicBez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4306975" y="1004700"/>
              <a:ext cx="256125" cy="220050"/>
            </a:xfrm>
            <a:custGeom>
              <a:avLst/>
              <a:gdLst/>
              <a:ahLst/>
              <a:cxnLst/>
              <a:rect l="l" t="t" r="r" b="b"/>
              <a:pathLst>
                <a:path w="10245" h="8802" extrusionOk="0">
                  <a:moveTo>
                    <a:pt x="9052" y="1458"/>
                  </a:moveTo>
                  <a:cubicBezTo>
                    <a:pt x="7637" y="0"/>
                    <a:pt x="5389" y="2022"/>
                    <a:pt x="3947" y="3583"/>
                  </a:cubicBezTo>
                  <a:cubicBezTo>
                    <a:pt x="2608" y="5031"/>
                    <a:pt x="0" y="6385"/>
                    <a:pt x="912" y="7522"/>
                  </a:cubicBezTo>
                  <a:cubicBezTo>
                    <a:pt x="1936" y="8802"/>
                    <a:pt x="4668" y="7089"/>
                    <a:pt x="6432" y="5882"/>
                  </a:cubicBezTo>
                  <a:cubicBezTo>
                    <a:pt x="8196" y="4675"/>
                    <a:pt x="10245" y="2687"/>
                    <a:pt x="9052" y="1458"/>
                  </a:cubicBezTo>
                  <a:close/>
                </a:path>
              </a:pathLst>
            </a:custGeom>
            <a:solidFill>
              <a:srgbClr val="0F5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4060600" y="1094375"/>
              <a:ext cx="122275" cy="67400"/>
            </a:xfrm>
            <a:custGeom>
              <a:avLst/>
              <a:gdLst/>
              <a:ahLst/>
              <a:cxnLst/>
              <a:rect l="l" t="t" r="r" b="b"/>
              <a:pathLst>
                <a:path w="4891" h="2696" extrusionOk="0">
                  <a:moveTo>
                    <a:pt x="1855" y="2605"/>
                  </a:moveTo>
                  <a:cubicBezTo>
                    <a:pt x="1283" y="2527"/>
                    <a:pt x="341" y="2410"/>
                    <a:pt x="291" y="2133"/>
                  </a:cubicBezTo>
                  <a:cubicBezTo>
                    <a:pt x="255" y="1929"/>
                    <a:pt x="994" y="1895"/>
                    <a:pt x="1617" y="1744"/>
                  </a:cubicBezTo>
                  <a:cubicBezTo>
                    <a:pt x="1268" y="1707"/>
                    <a:pt x="0" y="1380"/>
                    <a:pt x="51" y="1179"/>
                  </a:cubicBezTo>
                  <a:cubicBezTo>
                    <a:pt x="101" y="981"/>
                    <a:pt x="739" y="839"/>
                    <a:pt x="1795" y="953"/>
                  </a:cubicBezTo>
                  <a:cubicBezTo>
                    <a:pt x="1379" y="896"/>
                    <a:pt x="497" y="432"/>
                    <a:pt x="575" y="238"/>
                  </a:cubicBezTo>
                  <a:cubicBezTo>
                    <a:pt x="670" y="0"/>
                    <a:pt x="1459" y="138"/>
                    <a:pt x="2064" y="323"/>
                  </a:cubicBezTo>
                  <a:cubicBezTo>
                    <a:pt x="3699" y="825"/>
                    <a:pt x="4891" y="1435"/>
                    <a:pt x="3873" y="2251"/>
                  </a:cubicBezTo>
                  <a:cubicBezTo>
                    <a:pt x="3412" y="2620"/>
                    <a:pt x="2527" y="2695"/>
                    <a:pt x="1855" y="260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107425" y="1081775"/>
              <a:ext cx="61125" cy="58225"/>
            </a:xfrm>
            <a:custGeom>
              <a:avLst/>
              <a:gdLst/>
              <a:ahLst/>
              <a:cxnLst/>
              <a:rect l="l" t="t" r="r" b="b"/>
              <a:pathLst>
                <a:path w="2445" h="2329" extrusionOk="0">
                  <a:moveTo>
                    <a:pt x="1863" y="1542"/>
                  </a:moveTo>
                  <a:cubicBezTo>
                    <a:pt x="1496" y="1045"/>
                    <a:pt x="324" y="1"/>
                    <a:pt x="162" y="163"/>
                  </a:cubicBezTo>
                  <a:cubicBezTo>
                    <a:pt x="0" y="328"/>
                    <a:pt x="393" y="904"/>
                    <a:pt x="928" y="1332"/>
                  </a:cubicBezTo>
                  <a:cubicBezTo>
                    <a:pt x="1464" y="1759"/>
                    <a:pt x="2445" y="2328"/>
                    <a:pt x="1863" y="1542"/>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143425" y="1106375"/>
              <a:ext cx="239050" cy="101025"/>
            </a:xfrm>
            <a:custGeom>
              <a:avLst/>
              <a:gdLst/>
              <a:ahLst/>
              <a:cxnLst/>
              <a:rect l="l" t="t" r="r" b="b"/>
              <a:pathLst>
                <a:path w="9562" h="4041" extrusionOk="0">
                  <a:moveTo>
                    <a:pt x="7908" y="3800"/>
                  </a:moveTo>
                  <a:cubicBezTo>
                    <a:pt x="6513" y="3594"/>
                    <a:pt x="294" y="2865"/>
                    <a:pt x="182" y="2107"/>
                  </a:cubicBezTo>
                  <a:cubicBezTo>
                    <a:pt x="0" y="1586"/>
                    <a:pt x="272" y="703"/>
                    <a:pt x="587" y="561"/>
                  </a:cubicBezTo>
                  <a:cubicBezTo>
                    <a:pt x="861" y="0"/>
                    <a:pt x="6425" y="384"/>
                    <a:pt x="8145" y="803"/>
                  </a:cubicBezTo>
                  <a:cubicBezTo>
                    <a:pt x="9561" y="1147"/>
                    <a:pt x="9549" y="4041"/>
                    <a:pt x="7908" y="380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4581625" y="1427875"/>
              <a:ext cx="168575" cy="534250"/>
            </a:xfrm>
            <a:custGeom>
              <a:avLst/>
              <a:gdLst/>
              <a:ahLst/>
              <a:cxnLst/>
              <a:rect l="l" t="t" r="r" b="b"/>
              <a:pathLst>
                <a:path w="6743" h="21370" extrusionOk="0">
                  <a:moveTo>
                    <a:pt x="2688" y="4025"/>
                  </a:moveTo>
                  <a:cubicBezTo>
                    <a:pt x="2688" y="5904"/>
                    <a:pt x="2886" y="9861"/>
                    <a:pt x="2984" y="11838"/>
                  </a:cubicBezTo>
                  <a:cubicBezTo>
                    <a:pt x="3083" y="13816"/>
                    <a:pt x="3462" y="17536"/>
                    <a:pt x="2392" y="18860"/>
                  </a:cubicBezTo>
                  <a:cubicBezTo>
                    <a:pt x="1412" y="20069"/>
                    <a:pt x="875" y="19974"/>
                    <a:pt x="533" y="20106"/>
                  </a:cubicBezTo>
                  <a:cubicBezTo>
                    <a:pt x="189" y="20237"/>
                    <a:pt x="0" y="21026"/>
                    <a:pt x="1256" y="21198"/>
                  </a:cubicBezTo>
                  <a:cubicBezTo>
                    <a:pt x="2514" y="21370"/>
                    <a:pt x="2984" y="21111"/>
                    <a:pt x="3655" y="20543"/>
                  </a:cubicBezTo>
                  <a:cubicBezTo>
                    <a:pt x="4326" y="19975"/>
                    <a:pt x="5455" y="20411"/>
                    <a:pt x="5656" y="19370"/>
                  </a:cubicBezTo>
                  <a:cubicBezTo>
                    <a:pt x="5856" y="18328"/>
                    <a:pt x="5085" y="18570"/>
                    <a:pt x="5256" y="16569"/>
                  </a:cubicBezTo>
                  <a:cubicBezTo>
                    <a:pt x="5428" y="14570"/>
                    <a:pt x="6114" y="13027"/>
                    <a:pt x="5656" y="11085"/>
                  </a:cubicBezTo>
                  <a:cubicBezTo>
                    <a:pt x="5199" y="9141"/>
                    <a:pt x="6742" y="5257"/>
                    <a:pt x="6742" y="2628"/>
                  </a:cubicBezTo>
                  <a:cubicBezTo>
                    <a:pt x="6742" y="0"/>
                    <a:pt x="2971" y="686"/>
                    <a:pt x="2688" y="402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4581625" y="1887150"/>
              <a:ext cx="143800" cy="74975"/>
            </a:xfrm>
            <a:custGeom>
              <a:avLst/>
              <a:gdLst/>
              <a:ahLst/>
              <a:cxnLst/>
              <a:rect l="l" t="t" r="r" b="b"/>
              <a:pathLst>
                <a:path w="5752" h="2999" extrusionOk="0">
                  <a:moveTo>
                    <a:pt x="1462" y="1383"/>
                  </a:moveTo>
                  <a:cubicBezTo>
                    <a:pt x="1053" y="1578"/>
                    <a:pt x="907" y="1628"/>
                    <a:pt x="543" y="1725"/>
                  </a:cubicBezTo>
                  <a:cubicBezTo>
                    <a:pt x="177" y="1823"/>
                    <a:pt x="0" y="2655"/>
                    <a:pt x="1256" y="2827"/>
                  </a:cubicBezTo>
                  <a:cubicBezTo>
                    <a:pt x="2514" y="2999"/>
                    <a:pt x="2984" y="2740"/>
                    <a:pt x="3655" y="2172"/>
                  </a:cubicBezTo>
                  <a:cubicBezTo>
                    <a:pt x="4326" y="1604"/>
                    <a:pt x="5455" y="2040"/>
                    <a:pt x="5656" y="999"/>
                  </a:cubicBezTo>
                  <a:cubicBezTo>
                    <a:pt x="5752" y="501"/>
                    <a:pt x="5627" y="297"/>
                    <a:pt x="5487" y="0"/>
                  </a:cubicBezTo>
                  <a:cubicBezTo>
                    <a:pt x="5155" y="761"/>
                    <a:pt x="3651" y="1291"/>
                    <a:pt x="2959" y="1675"/>
                  </a:cubicBezTo>
                  <a:cubicBezTo>
                    <a:pt x="2275" y="2057"/>
                    <a:pt x="1670" y="1802"/>
                    <a:pt x="1462" y="1383"/>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4481625" y="1492000"/>
              <a:ext cx="168575" cy="534275"/>
            </a:xfrm>
            <a:custGeom>
              <a:avLst/>
              <a:gdLst/>
              <a:ahLst/>
              <a:cxnLst/>
              <a:rect l="l" t="t" r="r" b="b"/>
              <a:pathLst>
                <a:path w="6743" h="21371" extrusionOk="0">
                  <a:moveTo>
                    <a:pt x="2688" y="4026"/>
                  </a:moveTo>
                  <a:cubicBezTo>
                    <a:pt x="2688" y="5906"/>
                    <a:pt x="2886" y="9861"/>
                    <a:pt x="2984" y="11840"/>
                  </a:cubicBezTo>
                  <a:cubicBezTo>
                    <a:pt x="3083" y="13817"/>
                    <a:pt x="3462" y="17538"/>
                    <a:pt x="2392" y="18860"/>
                  </a:cubicBezTo>
                  <a:cubicBezTo>
                    <a:pt x="1412" y="20071"/>
                    <a:pt x="875" y="19976"/>
                    <a:pt x="532" y="20107"/>
                  </a:cubicBezTo>
                  <a:cubicBezTo>
                    <a:pt x="189" y="20239"/>
                    <a:pt x="0" y="21028"/>
                    <a:pt x="1256" y="21199"/>
                  </a:cubicBezTo>
                  <a:cubicBezTo>
                    <a:pt x="2514" y="21370"/>
                    <a:pt x="2984" y="21113"/>
                    <a:pt x="3655" y="20544"/>
                  </a:cubicBezTo>
                  <a:cubicBezTo>
                    <a:pt x="4324" y="19976"/>
                    <a:pt x="5455" y="20412"/>
                    <a:pt x="5656" y="19371"/>
                  </a:cubicBezTo>
                  <a:cubicBezTo>
                    <a:pt x="5856" y="18330"/>
                    <a:pt x="5085" y="18571"/>
                    <a:pt x="5256" y="16571"/>
                  </a:cubicBezTo>
                  <a:cubicBezTo>
                    <a:pt x="5428" y="14571"/>
                    <a:pt x="6113" y="13028"/>
                    <a:pt x="5656" y="11085"/>
                  </a:cubicBezTo>
                  <a:cubicBezTo>
                    <a:pt x="5199" y="9143"/>
                    <a:pt x="6742" y="5257"/>
                    <a:pt x="6742" y="2629"/>
                  </a:cubicBezTo>
                  <a:cubicBezTo>
                    <a:pt x="6742" y="1"/>
                    <a:pt x="2971" y="687"/>
                    <a:pt x="2688" y="4026"/>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7"/>
            <p:cNvSpPr/>
            <p:nvPr/>
          </p:nvSpPr>
          <p:spPr>
            <a:xfrm>
              <a:off x="4576950" y="1963625"/>
              <a:ext cx="45275" cy="67125"/>
            </a:xfrm>
            <a:custGeom>
              <a:avLst/>
              <a:gdLst/>
              <a:ahLst/>
              <a:cxnLst/>
              <a:rect l="l" t="t" r="r" b="b"/>
              <a:pathLst>
                <a:path w="1811" h="2685" extrusionOk="0">
                  <a:moveTo>
                    <a:pt x="1811" y="689"/>
                  </a:moveTo>
                  <a:cubicBezTo>
                    <a:pt x="1485" y="1388"/>
                    <a:pt x="1398" y="1759"/>
                    <a:pt x="1384" y="2477"/>
                  </a:cubicBezTo>
                  <a:cubicBezTo>
                    <a:pt x="1379" y="2668"/>
                    <a:pt x="791" y="2685"/>
                    <a:pt x="792" y="2501"/>
                  </a:cubicBezTo>
                  <a:cubicBezTo>
                    <a:pt x="794" y="2014"/>
                    <a:pt x="1002" y="1587"/>
                    <a:pt x="456" y="1150"/>
                  </a:cubicBezTo>
                  <a:cubicBezTo>
                    <a:pt x="1" y="787"/>
                    <a:pt x="1808" y="1"/>
                    <a:pt x="1811" y="689"/>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4481625" y="1951325"/>
              <a:ext cx="143800" cy="74950"/>
            </a:xfrm>
            <a:custGeom>
              <a:avLst/>
              <a:gdLst/>
              <a:ahLst/>
              <a:cxnLst/>
              <a:rect l="l" t="t" r="r" b="b"/>
              <a:pathLst>
                <a:path w="5752" h="2998" extrusionOk="0">
                  <a:moveTo>
                    <a:pt x="1462" y="1382"/>
                  </a:moveTo>
                  <a:cubicBezTo>
                    <a:pt x="1052" y="1578"/>
                    <a:pt x="907" y="1627"/>
                    <a:pt x="541" y="1724"/>
                  </a:cubicBezTo>
                  <a:cubicBezTo>
                    <a:pt x="177" y="1821"/>
                    <a:pt x="0" y="2655"/>
                    <a:pt x="1256" y="2826"/>
                  </a:cubicBezTo>
                  <a:cubicBezTo>
                    <a:pt x="2514" y="2997"/>
                    <a:pt x="2984" y="2740"/>
                    <a:pt x="3655" y="2171"/>
                  </a:cubicBezTo>
                  <a:cubicBezTo>
                    <a:pt x="4324" y="1603"/>
                    <a:pt x="5455" y="2039"/>
                    <a:pt x="5656" y="998"/>
                  </a:cubicBezTo>
                  <a:cubicBezTo>
                    <a:pt x="5752" y="501"/>
                    <a:pt x="5627" y="295"/>
                    <a:pt x="5487" y="0"/>
                  </a:cubicBezTo>
                  <a:cubicBezTo>
                    <a:pt x="5153" y="760"/>
                    <a:pt x="3651" y="1290"/>
                    <a:pt x="2959" y="1674"/>
                  </a:cubicBezTo>
                  <a:cubicBezTo>
                    <a:pt x="2273" y="2055"/>
                    <a:pt x="1670" y="1801"/>
                    <a:pt x="1462" y="1382"/>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324850" y="984250"/>
              <a:ext cx="126900" cy="132475"/>
            </a:xfrm>
            <a:custGeom>
              <a:avLst/>
              <a:gdLst/>
              <a:ahLst/>
              <a:cxnLst/>
              <a:rect l="l" t="t" r="r" b="b"/>
              <a:pathLst>
                <a:path w="5076" h="5299" extrusionOk="0">
                  <a:moveTo>
                    <a:pt x="2617" y="5298"/>
                  </a:moveTo>
                  <a:lnTo>
                    <a:pt x="5076" y="3412"/>
                  </a:lnTo>
                  <a:lnTo>
                    <a:pt x="2459" y="0"/>
                  </a:lnTo>
                  <a:lnTo>
                    <a:pt x="0" y="1887"/>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4202525" y="864800"/>
              <a:ext cx="214250" cy="255925"/>
            </a:xfrm>
            <a:custGeom>
              <a:avLst/>
              <a:gdLst/>
              <a:ahLst/>
              <a:cxnLst/>
              <a:rect l="l" t="t" r="r" b="b"/>
              <a:pathLst>
                <a:path w="8570" h="10237" extrusionOk="0">
                  <a:moveTo>
                    <a:pt x="1916" y="1261"/>
                  </a:moveTo>
                  <a:cubicBezTo>
                    <a:pt x="3559" y="0"/>
                    <a:pt x="5952" y="607"/>
                    <a:pt x="7260" y="2616"/>
                  </a:cubicBezTo>
                  <a:cubicBezTo>
                    <a:pt x="8569" y="4625"/>
                    <a:pt x="7725" y="7715"/>
                    <a:pt x="6080" y="8976"/>
                  </a:cubicBezTo>
                  <a:cubicBezTo>
                    <a:pt x="4437" y="10236"/>
                    <a:pt x="2616" y="9190"/>
                    <a:pt x="1308" y="7181"/>
                  </a:cubicBezTo>
                  <a:cubicBezTo>
                    <a:pt x="0" y="5172"/>
                    <a:pt x="273" y="2522"/>
                    <a:pt x="1916" y="1261"/>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4523325" y="1272600"/>
              <a:ext cx="258100" cy="359075"/>
            </a:xfrm>
            <a:custGeom>
              <a:avLst/>
              <a:gdLst/>
              <a:ahLst/>
              <a:cxnLst/>
              <a:rect l="l" t="t" r="r" b="b"/>
              <a:pathLst>
                <a:path w="10324" h="14363" extrusionOk="0">
                  <a:moveTo>
                    <a:pt x="582" y="5045"/>
                  </a:moveTo>
                  <a:cubicBezTo>
                    <a:pt x="0" y="7251"/>
                    <a:pt x="117" y="10616"/>
                    <a:pt x="813" y="13054"/>
                  </a:cubicBezTo>
                  <a:cubicBezTo>
                    <a:pt x="3018" y="13634"/>
                    <a:pt x="5457" y="14363"/>
                    <a:pt x="9055" y="11345"/>
                  </a:cubicBezTo>
                  <a:cubicBezTo>
                    <a:pt x="9449" y="9219"/>
                    <a:pt x="9248" y="7319"/>
                    <a:pt x="9486" y="6160"/>
                  </a:cubicBezTo>
                  <a:cubicBezTo>
                    <a:pt x="9826" y="4507"/>
                    <a:pt x="10324" y="1464"/>
                    <a:pt x="8871" y="227"/>
                  </a:cubicBezTo>
                  <a:cubicBezTo>
                    <a:pt x="8607" y="0"/>
                    <a:pt x="1712" y="2023"/>
                    <a:pt x="582" y="5045"/>
                  </a:cubicBezTo>
                  <a:close/>
                </a:path>
              </a:pathLst>
            </a:custGeom>
            <a:solidFill>
              <a:srgbClr val="FF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7"/>
            <p:cNvSpPr/>
            <p:nvPr/>
          </p:nvSpPr>
          <p:spPr>
            <a:xfrm>
              <a:off x="4353550" y="967375"/>
              <a:ext cx="430725" cy="509250"/>
            </a:xfrm>
            <a:custGeom>
              <a:avLst/>
              <a:gdLst/>
              <a:ahLst/>
              <a:cxnLst/>
              <a:rect l="l" t="t" r="r" b="b"/>
              <a:pathLst>
                <a:path w="17229" h="20370" extrusionOk="0">
                  <a:moveTo>
                    <a:pt x="927" y="5510"/>
                  </a:moveTo>
                  <a:cubicBezTo>
                    <a:pt x="345" y="7273"/>
                    <a:pt x="0" y="8916"/>
                    <a:pt x="260" y="10069"/>
                  </a:cubicBezTo>
                  <a:cubicBezTo>
                    <a:pt x="521" y="11223"/>
                    <a:pt x="2947" y="13438"/>
                    <a:pt x="5202" y="14207"/>
                  </a:cubicBezTo>
                  <a:cubicBezTo>
                    <a:pt x="7458" y="14975"/>
                    <a:pt x="6999" y="17268"/>
                    <a:pt x="7008" y="18811"/>
                  </a:cubicBezTo>
                  <a:cubicBezTo>
                    <a:pt x="9649" y="20369"/>
                    <a:pt x="17229" y="15547"/>
                    <a:pt x="16188" y="12738"/>
                  </a:cubicBezTo>
                  <a:cubicBezTo>
                    <a:pt x="15593" y="11094"/>
                    <a:pt x="12269" y="10435"/>
                    <a:pt x="10962" y="8990"/>
                  </a:cubicBezTo>
                  <a:cubicBezTo>
                    <a:pt x="10064" y="7992"/>
                    <a:pt x="9239" y="5040"/>
                    <a:pt x="8756" y="4136"/>
                  </a:cubicBezTo>
                  <a:cubicBezTo>
                    <a:pt x="7575" y="1918"/>
                    <a:pt x="5938" y="0"/>
                    <a:pt x="4276" y="547"/>
                  </a:cubicBezTo>
                  <a:cubicBezTo>
                    <a:pt x="3538" y="791"/>
                    <a:pt x="3152" y="1203"/>
                    <a:pt x="2493" y="2179"/>
                  </a:cubicBezTo>
                  <a:lnTo>
                    <a:pt x="2493" y="2179"/>
                  </a:lnTo>
                  <a:cubicBezTo>
                    <a:pt x="3074" y="3617"/>
                    <a:pt x="2129" y="4759"/>
                    <a:pt x="974" y="5367"/>
                  </a:cubicBezTo>
                  <a:close/>
                </a:path>
              </a:pathLst>
            </a:custGeom>
            <a:solidFill>
              <a:srgbClr val="1059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7"/>
            <p:cNvSpPr/>
            <p:nvPr/>
          </p:nvSpPr>
          <p:spPr>
            <a:xfrm>
              <a:off x="4367150" y="991400"/>
              <a:ext cx="109525" cy="154400"/>
            </a:xfrm>
            <a:custGeom>
              <a:avLst/>
              <a:gdLst/>
              <a:ahLst/>
              <a:cxnLst/>
              <a:rect l="l" t="t" r="r" b="b"/>
              <a:pathLst>
                <a:path w="4381" h="6176" extrusionOk="0">
                  <a:moveTo>
                    <a:pt x="0" y="6176"/>
                  </a:moveTo>
                  <a:cubicBezTo>
                    <a:pt x="2614" y="5177"/>
                    <a:pt x="4380" y="2827"/>
                    <a:pt x="2975" y="1"/>
                  </a:cubicBezTo>
                  <a:cubicBezTo>
                    <a:pt x="2710" y="244"/>
                    <a:pt x="2468" y="512"/>
                    <a:pt x="2251" y="798"/>
                  </a:cubicBezTo>
                  <a:cubicBezTo>
                    <a:pt x="2891" y="2768"/>
                    <a:pt x="1878" y="3899"/>
                    <a:pt x="302" y="4807"/>
                  </a:cubicBezTo>
                  <a:cubicBezTo>
                    <a:pt x="170" y="5256"/>
                    <a:pt x="70" y="5712"/>
                    <a:pt x="0" y="6176"/>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a:off x="4373150" y="1008650"/>
              <a:ext cx="75575" cy="108350"/>
            </a:xfrm>
            <a:custGeom>
              <a:avLst/>
              <a:gdLst/>
              <a:ahLst/>
              <a:cxnLst/>
              <a:rect l="l" t="t" r="r" b="b"/>
              <a:pathLst>
                <a:path w="3023" h="4334" extrusionOk="0">
                  <a:moveTo>
                    <a:pt x="143" y="3859"/>
                  </a:moveTo>
                  <a:cubicBezTo>
                    <a:pt x="90" y="4015"/>
                    <a:pt x="44" y="4174"/>
                    <a:pt x="1" y="4334"/>
                  </a:cubicBezTo>
                  <a:cubicBezTo>
                    <a:pt x="1840" y="3766"/>
                    <a:pt x="3023" y="2013"/>
                    <a:pt x="2095" y="1"/>
                  </a:cubicBezTo>
                  <a:cubicBezTo>
                    <a:pt x="1964" y="165"/>
                    <a:pt x="1836" y="342"/>
                    <a:pt x="1709" y="530"/>
                  </a:cubicBezTo>
                  <a:lnTo>
                    <a:pt x="1709" y="530"/>
                  </a:lnTo>
                  <a:cubicBezTo>
                    <a:pt x="2288" y="1967"/>
                    <a:pt x="1345" y="3108"/>
                    <a:pt x="190" y="3717"/>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a:off x="4144575" y="811975"/>
              <a:ext cx="472225" cy="371000"/>
            </a:xfrm>
            <a:custGeom>
              <a:avLst/>
              <a:gdLst/>
              <a:ahLst/>
              <a:cxnLst/>
              <a:rect l="l" t="t" r="r" b="b"/>
              <a:pathLst>
                <a:path w="18889" h="14840" extrusionOk="0">
                  <a:moveTo>
                    <a:pt x="543" y="5444"/>
                  </a:moveTo>
                  <a:cubicBezTo>
                    <a:pt x="1176" y="7857"/>
                    <a:pt x="4884" y="8258"/>
                    <a:pt x="5557" y="8412"/>
                  </a:cubicBezTo>
                  <a:cubicBezTo>
                    <a:pt x="7324" y="8817"/>
                    <a:pt x="6180" y="12721"/>
                    <a:pt x="9173" y="13656"/>
                  </a:cubicBezTo>
                  <a:cubicBezTo>
                    <a:pt x="12966" y="14840"/>
                    <a:pt x="18889" y="12594"/>
                    <a:pt x="16206" y="8189"/>
                  </a:cubicBezTo>
                  <a:cubicBezTo>
                    <a:pt x="14477" y="5350"/>
                    <a:pt x="13003" y="6513"/>
                    <a:pt x="12027" y="5045"/>
                  </a:cubicBezTo>
                  <a:cubicBezTo>
                    <a:pt x="11385" y="4082"/>
                    <a:pt x="11032" y="2107"/>
                    <a:pt x="9361" y="931"/>
                  </a:cubicBezTo>
                  <a:cubicBezTo>
                    <a:pt x="8039" y="0"/>
                    <a:pt x="5899" y="1016"/>
                    <a:pt x="4649" y="2040"/>
                  </a:cubicBezTo>
                  <a:cubicBezTo>
                    <a:pt x="2392" y="3887"/>
                    <a:pt x="0" y="3370"/>
                    <a:pt x="543" y="544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a:off x="4350875" y="1158575"/>
              <a:ext cx="102525" cy="261150"/>
            </a:xfrm>
            <a:custGeom>
              <a:avLst/>
              <a:gdLst/>
              <a:ahLst/>
              <a:cxnLst/>
              <a:rect l="l" t="t" r="r" b="b"/>
              <a:pathLst>
                <a:path w="4101" h="10446" extrusionOk="0">
                  <a:moveTo>
                    <a:pt x="2012" y="234"/>
                  </a:moveTo>
                  <a:cubicBezTo>
                    <a:pt x="0" y="513"/>
                    <a:pt x="301" y="3521"/>
                    <a:pt x="705" y="5606"/>
                  </a:cubicBezTo>
                  <a:cubicBezTo>
                    <a:pt x="1081" y="7543"/>
                    <a:pt x="630" y="10445"/>
                    <a:pt x="2086" y="10384"/>
                  </a:cubicBezTo>
                  <a:cubicBezTo>
                    <a:pt x="3723" y="10314"/>
                    <a:pt x="3960" y="7099"/>
                    <a:pt x="4029" y="4963"/>
                  </a:cubicBezTo>
                  <a:cubicBezTo>
                    <a:pt x="4100" y="2826"/>
                    <a:pt x="3709" y="1"/>
                    <a:pt x="2012" y="23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7"/>
            <p:cNvSpPr/>
            <p:nvPr/>
          </p:nvSpPr>
          <p:spPr>
            <a:xfrm>
              <a:off x="4121850" y="1394325"/>
              <a:ext cx="118575" cy="62200"/>
            </a:xfrm>
            <a:custGeom>
              <a:avLst/>
              <a:gdLst/>
              <a:ahLst/>
              <a:cxnLst/>
              <a:rect l="l" t="t" r="r" b="b"/>
              <a:pathLst>
                <a:path w="4743" h="2488" extrusionOk="0">
                  <a:moveTo>
                    <a:pt x="2118" y="2279"/>
                  </a:moveTo>
                  <a:cubicBezTo>
                    <a:pt x="1548" y="2352"/>
                    <a:pt x="607" y="2487"/>
                    <a:pt x="486" y="2233"/>
                  </a:cubicBezTo>
                  <a:cubicBezTo>
                    <a:pt x="397" y="2045"/>
                    <a:pt x="1103" y="1819"/>
                    <a:pt x="1665" y="1511"/>
                  </a:cubicBezTo>
                  <a:cubicBezTo>
                    <a:pt x="1318" y="1566"/>
                    <a:pt x="8" y="1583"/>
                    <a:pt x="5" y="1376"/>
                  </a:cubicBezTo>
                  <a:cubicBezTo>
                    <a:pt x="1" y="1170"/>
                    <a:pt x="579" y="866"/>
                    <a:pt x="1628" y="699"/>
                  </a:cubicBezTo>
                  <a:cubicBezTo>
                    <a:pt x="1212" y="754"/>
                    <a:pt x="239" y="537"/>
                    <a:pt x="264" y="329"/>
                  </a:cubicBezTo>
                  <a:cubicBezTo>
                    <a:pt x="293" y="75"/>
                    <a:pt x="1090" y="1"/>
                    <a:pt x="1723" y="22"/>
                  </a:cubicBezTo>
                  <a:cubicBezTo>
                    <a:pt x="3432" y="78"/>
                    <a:pt x="4742" y="353"/>
                    <a:pt x="3973" y="1409"/>
                  </a:cubicBezTo>
                  <a:cubicBezTo>
                    <a:pt x="3626" y="1886"/>
                    <a:pt x="2792" y="2190"/>
                    <a:pt x="2118" y="2279"/>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4157025" y="1374025"/>
              <a:ext cx="72125" cy="42325"/>
            </a:xfrm>
            <a:custGeom>
              <a:avLst/>
              <a:gdLst/>
              <a:ahLst/>
              <a:cxnLst/>
              <a:rect l="l" t="t" r="r" b="b"/>
              <a:pathLst>
                <a:path w="2885" h="1693" extrusionOk="0">
                  <a:moveTo>
                    <a:pt x="2116" y="1084"/>
                  </a:moveTo>
                  <a:cubicBezTo>
                    <a:pt x="1632" y="702"/>
                    <a:pt x="227" y="0"/>
                    <a:pt x="114" y="201"/>
                  </a:cubicBezTo>
                  <a:cubicBezTo>
                    <a:pt x="0" y="400"/>
                    <a:pt x="530" y="853"/>
                    <a:pt x="1159" y="1126"/>
                  </a:cubicBezTo>
                  <a:cubicBezTo>
                    <a:pt x="1789" y="1400"/>
                    <a:pt x="2884" y="1692"/>
                    <a:pt x="2116" y="1084"/>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4216250" y="1349875"/>
              <a:ext cx="228475" cy="111725"/>
            </a:xfrm>
            <a:custGeom>
              <a:avLst/>
              <a:gdLst/>
              <a:ahLst/>
              <a:cxnLst/>
              <a:rect l="l" t="t" r="r" b="b"/>
              <a:pathLst>
                <a:path w="9139" h="4469" extrusionOk="0">
                  <a:moveTo>
                    <a:pt x="7496" y="2974"/>
                  </a:moveTo>
                  <a:cubicBezTo>
                    <a:pt x="6099" y="3163"/>
                    <a:pt x="581" y="4468"/>
                    <a:pt x="264" y="3771"/>
                  </a:cubicBezTo>
                  <a:cubicBezTo>
                    <a:pt x="10" y="3439"/>
                    <a:pt x="1" y="2319"/>
                    <a:pt x="186" y="1990"/>
                  </a:cubicBezTo>
                  <a:cubicBezTo>
                    <a:pt x="294" y="1375"/>
                    <a:pt x="5605" y="137"/>
                    <a:pt x="7373" y="62"/>
                  </a:cubicBezTo>
                  <a:cubicBezTo>
                    <a:pt x="8829" y="1"/>
                    <a:pt x="9139" y="2750"/>
                    <a:pt x="7496" y="297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4675600" y="1901650"/>
              <a:ext cx="45250" cy="67075"/>
            </a:xfrm>
            <a:custGeom>
              <a:avLst/>
              <a:gdLst/>
              <a:ahLst/>
              <a:cxnLst/>
              <a:rect l="l" t="t" r="r" b="b"/>
              <a:pathLst>
                <a:path w="1810" h="2683" extrusionOk="0">
                  <a:moveTo>
                    <a:pt x="1809" y="688"/>
                  </a:moveTo>
                  <a:cubicBezTo>
                    <a:pt x="1484" y="1388"/>
                    <a:pt x="1397" y="1758"/>
                    <a:pt x="1383" y="2477"/>
                  </a:cubicBezTo>
                  <a:cubicBezTo>
                    <a:pt x="1379" y="2668"/>
                    <a:pt x="789" y="2683"/>
                    <a:pt x="791" y="2501"/>
                  </a:cubicBezTo>
                  <a:cubicBezTo>
                    <a:pt x="793" y="2014"/>
                    <a:pt x="1002" y="1585"/>
                    <a:pt x="455" y="1148"/>
                  </a:cubicBezTo>
                  <a:cubicBezTo>
                    <a:pt x="0" y="785"/>
                    <a:pt x="1808" y="0"/>
                    <a:pt x="1809" y="68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pSp>
        <p:nvGrpSpPr>
          <p:cNvPr id="1062" name="Google Shape;1062;p28"/>
          <p:cNvGrpSpPr/>
          <p:nvPr/>
        </p:nvGrpSpPr>
        <p:grpSpPr>
          <a:xfrm>
            <a:off x="6278152" y="3248719"/>
            <a:ext cx="1618290" cy="499544"/>
            <a:chOff x="6278152" y="1738125"/>
            <a:chExt cx="1618290" cy="499544"/>
          </a:xfrm>
        </p:grpSpPr>
        <p:grpSp>
          <p:nvGrpSpPr>
            <p:cNvPr id="1063" name="Google Shape;1063;p28"/>
            <p:cNvGrpSpPr/>
            <p:nvPr/>
          </p:nvGrpSpPr>
          <p:grpSpPr>
            <a:xfrm>
              <a:off x="6278152" y="1738144"/>
              <a:ext cx="1618170" cy="499525"/>
              <a:chOff x="3484425" y="1452125"/>
              <a:chExt cx="2066100" cy="637800"/>
            </a:xfrm>
          </p:grpSpPr>
          <p:sp>
            <p:nvSpPr>
              <p:cNvPr id="1064" name="Google Shape;106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8"/>
          <p:cNvGrpSpPr/>
          <p:nvPr/>
        </p:nvGrpSpPr>
        <p:grpSpPr>
          <a:xfrm>
            <a:off x="3718427" y="3248719"/>
            <a:ext cx="1618290" cy="499544"/>
            <a:chOff x="3718427" y="1738125"/>
            <a:chExt cx="1618290" cy="499544"/>
          </a:xfrm>
        </p:grpSpPr>
        <p:grpSp>
          <p:nvGrpSpPr>
            <p:cNvPr id="1068" name="Google Shape;1068;p28"/>
            <p:cNvGrpSpPr/>
            <p:nvPr/>
          </p:nvGrpSpPr>
          <p:grpSpPr>
            <a:xfrm>
              <a:off x="3718427" y="1738144"/>
              <a:ext cx="1618170" cy="499525"/>
              <a:chOff x="3484425" y="1452125"/>
              <a:chExt cx="2066100" cy="637800"/>
            </a:xfrm>
          </p:grpSpPr>
          <p:sp>
            <p:nvSpPr>
              <p:cNvPr id="1069" name="Google Shape;106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8"/>
          <p:cNvGrpSpPr/>
          <p:nvPr/>
        </p:nvGrpSpPr>
        <p:grpSpPr>
          <a:xfrm>
            <a:off x="1222502" y="3248719"/>
            <a:ext cx="1618290" cy="499544"/>
            <a:chOff x="1222502" y="1763638"/>
            <a:chExt cx="1618290" cy="499544"/>
          </a:xfrm>
        </p:grpSpPr>
        <p:grpSp>
          <p:nvGrpSpPr>
            <p:cNvPr id="1073" name="Google Shape;1073;p28"/>
            <p:cNvGrpSpPr/>
            <p:nvPr/>
          </p:nvGrpSpPr>
          <p:grpSpPr>
            <a:xfrm>
              <a:off x="1222502" y="1763657"/>
              <a:ext cx="1618170" cy="499525"/>
              <a:chOff x="3484425" y="1452125"/>
              <a:chExt cx="2066100" cy="637800"/>
            </a:xfrm>
          </p:grpSpPr>
          <p:sp>
            <p:nvSpPr>
              <p:cNvPr id="1074" name="Google Shape;107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076;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8"/>
          <p:cNvGrpSpPr/>
          <p:nvPr/>
        </p:nvGrpSpPr>
        <p:grpSpPr>
          <a:xfrm>
            <a:off x="6278152" y="1750881"/>
            <a:ext cx="1618290" cy="499544"/>
            <a:chOff x="6278152" y="1738125"/>
            <a:chExt cx="1618290" cy="499544"/>
          </a:xfrm>
        </p:grpSpPr>
        <p:grpSp>
          <p:nvGrpSpPr>
            <p:cNvPr id="1078" name="Google Shape;1078;p28"/>
            <p:cNvGrpSpPr/>
            <p:nvPr/>
          </p:nvGrpSpPr>
          <p:grpSpPr>
            <a:xfrm>
              <a:off x="6278152" y="1738144"/>
              <a:ext cx="1618170" cy="499525"/>
              <a:chOff x="3484425" y="1452125"/>
              <a:chExt cx="2066100" cy="637800"/>
            </a:xfrm>
          </p:grpSpPr>
          <p:sp>
            <p:nvSpPr>
              <p:cNvPr id="1079" name="Google Shape;107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8"/>
          <p:cNvGrpSpPr/>
          <p:nvPr/>
        </p:nvGrpSpPr>
        <p:grpSpPr>
          <a:xfrm>
            <a:off x="3718427" y="1750881"/>
            <a:ext cx="1618290" cy="499544"/>
            <a:chOff x="3718427" y="1738125"/>
            <a:chExt cx="1618290" cy="499544"/>
          </a:xfrm>
        </p:grpSpPr>
        <p:grpSp>
          <p:nvGrpSpPr>
            <p:cNvPr id="1083" name="Google Shape;1083;p28"/>
            <p:cNvGrpSpPr/>
            <p:nvPr/>
          </p:nvGrpSpPr>
          <p:grpSpPr>
            <a:xfrm>
              <a:off x="3718427" y="1738144"/>
              <a:ext cx="1618170" cy="499525"/>
              <a:chOff x="3484425" y="1452125"/>
              <a:chExt cx="2066100" cy="637800"/>
            </a:xfrm>
          </p:grpSpPr>
          <p:sp>
            <p:nvSpPr>
              <p:cNvPr id="1084" name="Google Shape;108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6" name="Google Shape;1086;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a:off x="1222502" y="1750881"/>
            <a:ext cx="1618290" cy="499544"/>
            <a:chOff x="1222502" y="1763638"/>
            <a:chExt cx="1618290" cy="499544"/>
          </a:xfrm>
        </p:grpSpPr>
        <p:grpSp>
          <p:nvGrpSpPr>
            <p:cNvPr id="1088" name="Google Shape;1088;p28"/>
            <p:cNvGrpSpPr/>
            <p:nvPr/>
          </p:nvGrpSpPr>
          <p:grpSpPr>
            <a:xfrm>
              <a:off x="1222502" y="1763657"/>
              <a:ext cx="1618170" cy="499525"/>
              <a:chOff x="3484425" y="1452125"/>
              <a:chExt cx="2066100" cy="637800"/>
            </a:xfrm>
          </p:grpSpPr>
          <p:sp>
            <p:nvSpPr>
              <p:cNvPr id="1089" name="Google Shape;108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 time</a:t>
            </a:r>
            <a:endParaRPr/>
          </a:p>
        </p:txBody>
      </p:sp>
      <p:sp>
        <p:nvSpPr>
          <p:cNvPr id="1094" name="Google Shape;1094;p28"/>
          <p:cNvSpPr txBox="1">
            <a:spLocks noGrp="1"/>
          </p:cNvSpPr>
          <p:nvPr>
            <p:ph type="subTitle" idx="1"/>
          </p:nvPr>
        </p:nvSpPr>
        <p:spPr>
          <a:xfrm>
            <a:off x="944825" y="2250425"/>
            <a:ext cx="223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WebRTC based teaching solution</a:t>
            </a:r>
            <a:endParaRPr/>
          </a:p>
        </p:txBody>
      </p:sp>
      <p:sp>
        <p:nvSpPr>
          <p:cNvPr id="1095" name="Google Shape;1095;p28"/>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Notes</a:t>
            </a:r>
            <a:endParaRPr/>
          </a:p>
        </p:txBody>
      </p:sp>
      <p:sp>
        <p:nvSpPr>
          <p:cNvPr id="1096" name="Google Shape;1096;p2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Automatic lecture notes generation</a:t>
            </a:r>
            <a:endParaRPr/>
          </a:p>
        </p:txBody>
      </p:sp>
      <p:sp>
        <p:nvSpPr>
          <p:cNvPr id="1097" name="Google Shape;1097;p28"/>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Proctoring</a:t>
            </a:r>
            <a:endParaRPr/>
          </a:p>
        </p:txBody>
      </p:sp>
      <p:sp>
        <p:nvSpPr>
          <p:cNvPr id="1098" name="Google Shape;1098;p28"/>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built proctoring support</a:t>
            </a:r>
            <a:endParaRPr/>
          </a:p>
        </p:txBody>
      </p:sp>
      <p:sp>
        <p:nvSpPr>
          <p:cNvPr id="1099" name="Google Shape;1099;p28"/>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Quizzes</a:t>
            </a:r>
            <a:endParaRPr/>
          </a:p>
        </p:txBody>
      </p:sp>
      <p:sp>
        <p:nvSpPr>
          <p:cNvPr id="1100" name="Google Shape;1100;p28"/>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Support to take real time quizzes for class</a:t>
            </a:r>
            <a:endParaRPr/>
          </a:p>
        </p:txBody>
      </p:sp>
      <p:sp>
        <p:nvSpPr>
          <p:cNvPr id="1101" name="Google Shape;1101;p28"/>
          <p:cNvSpPr txBox="1">
            <a:spLocks noGrp="1"/>
          </p:cNvSpPr>
          <p:nvPr>
            <p:ph type="ctrTitle" idx="8"/>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Bandwidth</a:t>
            </a:r>
            <a:endParaRPr/>
          </a:p>
        </p:txBody>
      </p:sp>
      <p:sp>
        <p:nvSpPr>
          <p:cNvPr id="1102" name="Google Shape;1102;p28"/>
          <p:cNvSpPr txBox="1">
            <a:spLocks noGrp="1"/>
          </p:cNvSpPr>
          <p:nvPr>
            <p:ph type="subTitle" idx="9"/>
          </p:nvPr>
        </p:nvSpPr>
        <p:spPr>
          <a:xfrm>
            <a:off x="3452600" y="3734600"/>
            <a:ext cx="21993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Caters for students with low bandwidth using  </a:t>
            </a:r>
            <a:r>
              <a:rPr lang="en" b="1"/>
              <a:t>low bandwidth mode</a:t>
            </a:r>
            <a:endParaRPr b="1"/>
          </a:p>
        </p:txBody>
      </p:sp>
      <p:sp>
        <p:nvSpPr>
          <p:cNvPr id="1103" name="Google Shape;1103;p28"/>
          <p:cNvSpPr txBox="1">
            <a:spLocks noGrp="1"/>
          </p:cNvSpPr>
          <p:nvPr>
            <p:ph type="ctr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Transcript</a:t>
            </a:r>
            <a:endParaRPr/>
          </a:p>
        </p:txBody>
      </p:sp>
      <p:sp>
        <p:nvSpPr>
          <p:cNvPr id="1104" name="Google Shape;1104;p28"/>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transcript generation</a:t>
            </a:r>
            <a:endParaRPr/>
          </a:p>
        </p:txBody>
      </p:sp>
      <p:sp>
        <p:nvSpPr>
          <p:cNvPr id="1092" name="Google Shape;1092;p28"/>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ALL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a:t>
            </a:r>
            <a:endParaRPr/>
          </a:p>
        </p:txBody>
      </p:sp>
      <p:sp>
        <p:nvSpPr>
          <p:cNvPr id="1110" name="Google Shape;1110;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Sneak peek to behind the scenes</a:t>
            </a:r>
            <a:endParaRPr>
              <a:latin typeface="Lexend Deca"/>
              <a:ea typeface="Lexend Deca"/>
              <a:cs typeface="Lexend Deca"/>
              <a:sym typeface="Lexend Deca"/>
            </a:endParaRPr>
          </a:p>
        </p:txBody>
      </p:sp>
      <p:sp>
        <p:nvSpPr>
          <p:cNvPr id="1111" name="Google Shape;1111;p29"/>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TotalTime>
  <Words>400</Words>
  <Application>Microsoft Office PowerPoint</Application>
  <PresentationFormat>On-screen Show (16:9)</PresentationFormat>
  <Paragraphs>78</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Fira Sans Condensed Medium</vt:lpstr>
      <vt:lpstr>Calibri</vt:lpstr>
      <vt:lpstr>Arial</vt:lpstr>
      <vt:lpstr>Wingdings 2</vt:lpstr>
      <vt:lpstr>Lexend Deca</vt:lpstr>
      <vt:lpstr>Chivo</vt:lpstr>
      <vt:lpstr>Catamaran</vt:lpstr>
      <vt:lpstr>Fira Sans Extra Condensed Medium</vt:lpstr>
      <vt:lpstr>Roboto Condensed Light</vt:lpstr>
      <vt:lpstr>Constantia</vt:lpstr>
      <vt:lpstr>Chivo Light</vt:lpstr>
      <vt:lpstr>Flow</vt:lpstr>
      <vt:lpstr>EDTechOnline Team Name -Elixir</vt:lpstr>
      <vt:lpstr>PROLOGUE</vt:lpstr>
      <vt:lpstr>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vt:lpstr>
      <vt:lpstr>Elixir</vt:lpstr>
      <vt:lpstr>INTRODUCTION</vt:lpstr>
      <vt:lpstr>Our USP</vt:lpstr>
      <vt:lpstr>01</vt:lpstr>
      <vt:lpstr>Real time</vt:lpstr>
      <vt:lpstr>Working</vt:lpstr>
      <vt:lpstr>NodeJS</vt:lpstr>
      <vt:lpstr>AZURE SERVICES USED</vt:lpstr>
      <vt:lpstr>WORKING</vt:lpstr>
      <vt:lpstr>Business Impact</vt:lpstr>
      <vt:lpstr>BUSINESS IMPACT</vt:lpstr>
      <vt:lpstr>Advanatges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EDTechOnline Team Name - unpaid_interns</dc:title>
  <dc:creator>kirankumar</dc:creator>
  <cp:lastModifiedBy>dhirendrapatil777@outlook.com</cp:lastModifiedBy>
  <cp:revision>5</cp:revision>
  <dcterms:modified xsi:type="dcterms:W3CDTF">2020-08-20T06:37:35Z</dcterms:modified>
</cp:coreProperties>
</file>