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6E97-0C30-998F-6ECD-3F771A30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BD60-1026-3C91-D859-4BCCA24D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BEB3-2970-ED79-BB1A-9D04293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6982-69E2-0285-B85B-87FDBA62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175-69FD-8474-96EC-2E1F459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6D13-D4B0-07EE-67DD-0544A674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A10F-79FB-E436-5BE9-78799AE5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28BF-2842-3E47-64AF-DE489AF1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4769-4160-D010-81D3-249E3F82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F0CE-FD34-9329-B1C6-871699F8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2613B-0069-C4D2-8249-00490907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F3DD-A004-E640-0E0C-2BDEECA6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5E26-D2D0-5851-67CA-D239CEB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EE17-16DF-E227-9A3E-076FBF31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67C0-BD01-6589-787A-557EB58F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16A7-BBC3-6E6C-0F58-C40D2F94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0832-1D90-2262-BFC2-FB99F4F2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4B16-F8F7-2C46-E5F9-095A21F1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E962-AC8D-508B-B998-036996B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1E46-7F2D-E68E-7A8F-D6C46929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418-83D9-5D80-3A2D-09E4E545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F539-D531-BBF6-18D1-1B3E622E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0435-30CC-B32F-75D9-240C2BFD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902A-DD22-6207-59AA-9EA4B93D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3ED9-C2AB-DDF3-1A28-B37AECEC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F622-2C9C-F1D3-58DE-B02C4A7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4410-354C-83B6-D35D-0D5960195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8EE8F-2C4D-8F25-1A29-564FE312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7DD2-4537-C383-5177-BF15E16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58BB1-9846-B6CB-9864-CADCCE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7BE4-F8EB-DD84-E189-113AD07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D388-05CC-FDAD-7548-BE655562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E52C-C0C8-E7FE-CF82-E1396DC2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958A2-254B-806A-B6C4-EB07B609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50E0D-38EB-671F-F143-E262EE9B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D3B4A-F1E8-662E-E3A3-8AF5F5610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E738F-1BAB-B329-ABD8-726CAC72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C7806-CF0C-9189-61FC-076622FD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77614-18FA-28A6-BEDA-940EFC2F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F02-8F7E-669F-A0CB-640508D4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ACD50-DE26-85BC-8709-5ECE8EBD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BC29-C37F-7EF8-3D9F-894A069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DBA76-6BCB-9526-1F62-75BC2102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6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3477-6A7C-2E87-F2C2-30D516A0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5BC39-3664-0F87-75A4-8BB2B65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45F4-A991-9955-B8BD-88DCDE53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6A39-4FD7-19F8-6A5F-C53EFE4D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F64A-5D2B-42FB-28E9-FD7C586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4694D-8C8A-5722-F17F-26919CF3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184DC-093C-C51A-EE0F-BC3A2C11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F5E8-5268-414A-51F3-9B87AE08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F363-ABA0-2877-3631-4BA797F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AE2-2377-9DFA-3526-43E5CCA4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CCE77-30F1-E6AC-2C0D-384836AB6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305A6-5CB5-3A46-945F-94782CDC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F409-60E6-F64E-2CE8-3ADAD5A8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9C3A-EB03-8673-F73A-A99A956A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950B-2C8D-5EAC-5543-6D2ABCE6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DBF4-A1D7-0B5E-3F22-5AF9CDB6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FE02-E1C5-377B-0A56-FD2F97C1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F4C5-8842-BE38-B6FE-684BE032D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A79F-8F1A-4DCE-B7E9-7B247D930065}" type="datetimeFigureOut">
              <a:rPr lang="en-IN" smtClean="0"/>
              <a:t>10-07-22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316B-3C3A-2484-E62A-47EBA8685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21DE-D7E4-7B9B-8F6E-E9FC2C504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6F5D-4056-4B62-8934-C31EF044F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97FA-96F5-26EF-4D96-649A1A5D9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Chatops</a:t>
            </a:r>
            <a:r>
              <a:rPr lang="en-IN" dirty="0"/>
              <a:t>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7658-754B-D8B1-5BC6-6546AB028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7D04-37D1-1D89-52AC-4B5C7A31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Admin and configurable </a:t>
            </a:r>
            <a:r>
              <a:rPr lang="en-IN" dirty="0" err="1"/>
              <a:t>Json</a:t>
            </a:r>
            <a:r>
              <a:rPr lang="en-IN" dirty="0"/>
              <a:t> file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4D96-A5EB-268C-2465-4524ADFF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admin for the access of </a:t>
            </a:r>
            <a:r>
              <a:rPr lang="en-US" dirty="0" err="1"/>
              <a:t>Chatops</a:t>
            </a:r>
            <a:r>
              <a:rPr lang="en-US" dirty="0"/>
              <a:t> Use the following command </a:t>
            </a:r>
          </a:p>
          <a:p>
            <a:pPr marL="0" indent="0">
              <a:buNone/>
            </a:pPr>
            <a:r>
              <a:rPr lang="en-US" dirty="0"/>
              <a:t>$ python manage.py </a:t>
            </a:r>
            <a:r>
              <a:rPr lang="en-US" dirty="0" err="1"/>
              <a:t>createsuperuser</a:t>
            </a:r>
            <a:endParaRPr lang="en-US" dirty="0"/>
          </a:p>
          <a:p>
            <a:endParaRPr lang="en-US" dirty="0"/>
          </a:p>
          <a:p>
            <a:r>
              <a:rPr lang="en-IN" dirty="0" err="1"/>
              <a:t>Agent.Json</a:t>
            </a:r>
            <a:r>
              <a:rPr lang="en-IN" dirty="0"/>
              <a:t> is the configurable file available in the Dialog work flow enables the triggering point of the workflow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E58B2A-2A6D-3A5B-7DBE-4DC1C86FC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1399"/>
              </p:ext>
            </p:extLst>
          </p:nvPr>
        </p:nvGraphicFramePr>
        <p:xfrm>
          <a:off x="1654175" y="4171951"/>
          <a:ext cx="4737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6880" imgH="478800" progId="Package">
                  <p:embed/>
                </p:oleObj>
              </mc:Choice>
              <mc:Fallback>
                <p:oleObj name="Packager Shell Object" showAsIcon="1" r:id="rId2" imgW="596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4175" y="4171951"/>
                        <a:ext cx="4737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1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3C51-5220-AA08-D3AC-C06A875F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 of </a:t>
            </a:r>
            <a:r>
              <a:rPr lang="en" dirty="0"/>
              <a:t>User Segment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933E-5EAF-3EAC-B2B1-5525F694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User can access all the services they use right from the </a:t>
            </a:r>
            <a:r>
              <a:rPr lang="en-US" dirty="0" err="1"/>
              <a:t>ChatOps</a:t>
            </a:r>
            <a:r>
              <a:rPr lang="en-US" dirty="0"/>
              <a:t>. 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Admins have a greater control on who can manipulate which resource and has an approval flow which enables management to control their spendings. 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All the stakeholders are kept up to date with ongoing changes in the infrastructure. 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Bot notifies about important events from the CI/CD pipelines.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2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8B9D-88B2-4DEF-BCB6-427B6D7A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72AC7-1D4A-DA4D-29AE-E5DDFD8F0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60" y="2029517"/>
            <a:ext cx="9906239" cy="3943553"/>
          </a:xfrm>
        </p:spPr>
      </p:pic>
    </p:spTree>
    <p:extLst>
      <p:ext uri="{BB962C8B-B14F-4D97-AF65-F5344CB8AC3E}">
        <p14:creationId xmlns:p14="http://schemas.microsoft.com/office/powerpoint/2010/main" val="41927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0975-9545-3139-7780-688B841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Instances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855F1-4625-B1EA-45DF-A440DDC11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86337"/>
          </a:xfrm>
        </p:spPr>
      </p:pic>
    </p:spTree>
    <p:extLst>
      <p:ext uri="{BB962C8B-B14F-4D97-AF65-F5344CB8AC3E}">
        <p14:creationId xmlns:p14="http://schemas.microsoft.com/office/powerpoint/2010/main" val="29424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6E80-2320-99FF-02B0-5A091DEF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/>
            </a:br>
            <a:r>
              <a:rPr lang="en-US" sz="1600" b="1" dirty="0"/>
              <a:t>                                                                         </a:t>
            </a: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3100" b="1" dirty="0"/>
              <a:t>Verification of  instance stats easily and quickly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IN" sz="1600" dirty="0"/>
              <a:t> “</a:t>
            </a:r>
            <a:r>
              <a:rPr lang="en-US" sz="1600" b="1" dirty="0"/>
              <a:t>Improves DevOps operations”</a:t>
            </a: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  “Effortless Access of statistics”</a:t>
            </a:r>
            <a:br>
              <a:rPr lang="en-US" sz="1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IN" sz="3600" dirty="0"/>
              <a:t>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B4BE-5F0E-A4E3-7301-A0FC8DF4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oogle Shape;189;p28">
            <a:extLst>
              <a:ext uri="{FF2B5EF4-FFF2-40B4-BE49-F238E27FC236}">
                <a16:creationId xmlns:a16="http://schemas.microsoft.com/office/drawing/2014/main" id="{CFE098D7-6517-F544-31B4-1804FD4C5C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4875" y="2573250"/>
            <a:ext cx="9144002" cy="337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6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Packager Shell Object</vt:lpstr>
      <vt:lpstr>Chatops Details</vt:lpstr>
      <vt:lpstr> Admin and configurable Json file Details </vt:lpstr>
      <vt:lpstr>Salient Features of User Segment </vt:lpstr>
      <vt:lpstr>Flow Diagram</vt:lpstr>
      <vt:lpstr> Instances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Verification of  instance stats easily and quickly                                                                                                                                                                                                      “Improves DevOps operations”                                                                                                                                                                                                      “Effortless Access of statistics”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kiran kumar</cp:lastModifiedBy>
  <cp:revision>3</cp:revision>
  <dcterms:created xsi:type="dcterms:W3CDTF">2022-07-10T11:09:00Z</dcterms:created>
  <dcterms:modified xsi:type="dcterms:W3CDTF">2022-07-10T13:15:52Z</dcterms:modified>
</cp:coreProperties>
</file>