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8" r:id="rId4"/>
    <p:sldId id="274" r:id="rId5"/>
    <p:sldId id="432" r:id="rId6"/>
    <p:sldId id="419" r:id="rId7"/>
    <p:sldId id="420" r:id="rId8"/>
    <p:sldId id="390" r:id="rId9"/>
    <p:sldId id="418" r:id="rId10"/>
    <p:sldId id="323" r:id="rId11"/>
    <p:sldId id="304" r:id="rId12"/>
    <p:sldId id="311" r:id="rId13"/>
    <p:sldId id="320" r:id="rId14"/>
    <p:sldId id="327" r:id="rId15"/>
    <p:sldId id="328" r:id="rId16"/>
    <p:sldId id="365" r:id="rId17"/>
    <p:sldId id="3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6E636"/>
    <a:srgbClr val="8ACC45"/>
    <a:srgbClr val="3BA345"/>
    <a:srgbClr val="6CCA75"/>
    <a:srgbClr val="40B74D"/>
    <a:srgbClr val="74CE7F"/>
    <a:srgbClr val="B0DD83"/>
    <a:srgbClr val="DBF084"/>
    <a:srgbClr val="F38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A0B4-A60D-40A3-A6C4-8C01C131CAC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8A83-AF39-4326-8FF3-80CAF56509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48297" y="2001440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619228" y="2001440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4490160" y="2001440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680455" y="2711174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50878" y="2711174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6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22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59070" y="503316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488646" y="503316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59069" y="3570885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6488646" y="3570885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34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69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104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874794" y="2314067"/>
            <a:ext cx="2593980" cy="1834522"/>
          </a:xfrm>
          <a:custGeom>
            <a:avLst/>
            <a:gdLst>
              <a:gd name="connsiteX0" fmla="*/ 222667 w 2593980"/>
              <a:gd name="connsiteY0" fmla="*/ 0 h 1834522"/>
              <a:gd name="connsiteX1" fmla="*/ 2371313 w 2593980"/>
              <a:gd name="connsiteY1" fmla="*/ 0 h 1834522"/>
              <a:gd name="connsiteX2" fmla="*/ 2593980 w 2593980"/>
              <a:gd name="connsiteY2" fmla="*/ 222667 h 1834522"/>
              <a:gd name="connsiteX3" fmla="*/ 2593980 w 2593980"/>
              <a:gd name="connsiteY3" fmla="*/ 906165 h 1834522"/>
              <a:gd name="connsiteX4" fmla="*/ 2560803 w 2593980"/>
              <a:gd name="connsiteY4" fmla="*/ 996811 h 1834522"/>
              <a:gd name="connsiteX5" fmla="*/ 1296990 w 2593980"/>
              <a:gd name="connsiteY5" fmla="*/ 1834522 h 1834522"/>
              <a:gd name="connsiteX6" fmla="*/ 33177 w 2593980"/>
              <a:gd name="connsiteY6" fmla="*/ 996811 h 1834522"/>
              <a:gd name="connsiteX7" fmla="*/ 0 w 2593980"/>
              <a:gd name="connsiteY7" fmla="*/ 906165 h 1834522"/>
              <a:gd name="connsiteX8" fmla="*/ 0 w 2593980"/>
              <a:gd name="connsiteY8" fmla="*/ 222667 h 1834522"/>
              <a:gd name="connsiteX9" fmla="*/ 222667 w 2593980"/>
              <a:gd name="connsiteY9" fmla="*/ 0 h 183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93980" h="183452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906165"/>
                </a:lnTo>
                <a:lnTo>
                  <a:pt x="2560803" y="996811"/>
                </a:lnTo>
                <a:cubicBezTo>
                  <a:pt x="2352583" y="1489099"/>
                  <a:pt x="1865126" y="1834522"/>
                  <a:pt x="1296990" y="1834522"/>
                </a:cubicBezTo>
                <a:cubicBezTo>
                  <a:pt x="728855" y="1834522"/>
                  <a:pt x="241397" y="1489099"/>
                  <a:pt x="33177" y="996811"/>
                </a:cubicBezTo>
                <a:lnTo>
                  <a:pt x="0" y="906165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8949400" y="3172774"/>
            <a:ext cx="2593980" cy="1834522"/>
          </a:xfrm>
          <a:custGeom>
            <a:avLst/>
            <a:gdLst>
              <a:gd name="connsiteX0" fmla="*/ 222667 w 2593980"/>
              <a:gd name="connsiteY0" fmla="*/ 0 h 1834522"/>
              <a:gd name="connsiteX1" fmla="*/ 2371313 w 2593980"/>
              <a:gd name="connsiteY1" fmla="*/ 0 h 1834522"/>
              <a:gd name="connsiteX2" fmla="*/ 2593980 w 2593980"/>
              <a:gd name="connsiteY2" fmla="*/ 222667 h 1834522"/>
              <a:gd name="connsiteX3" fmla="*/ 2593980 w 2593980"/>
              <a:gd name="connsiteY3" fmla="*/ 906165 h 1834522"/>
              <a:gd name="connsiteX4" fmla="*/ 2560803 w 2593980"/>
              <a:gd name="connsiteY4" fmla="*/ 996811 h 1834522"/>
              <a:gd name="connsiteX5" fmla="*/ 1296990 w 2593980"/>
              <a:gd name="connsiteY5" fmla="*/ 1834522 h 1834522"/>
              <a:gd name="connsiteX6" fmla="*/ 33177 w 2593980"/>
              <a:gd name="connsiteY6" fmla="*/ 996811 h 1834522"/>
              <a:gd name="connsiteX7" fmla="*/ 0 w 2593980"/>
              <a:gd name="connsiteY7" fmla="*/ 906165 h 1834522"/>
              <a:gd name="connsiteX8" fmla="*/ 0 w 2593980"/>
              <a:gd name="connsiteY8" fmla="*/ 222667 h 1834522"/>
              <a:gd name="connsiteX9" fmla="*/ 222667 w 2593980"/>
              <a:gd name="connsiteY9" fmla="*/ 0 h 183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93980" h="183452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906165"/>
                </a:lnTo>
                <a:lnTo>
                  <a:pt x="2560803" y="996811"/>
                </a:lnTo>
                <a:cubicBezTo>
                  <a:pt x="2352583" y="1489099"/>
                  <a:pt x="1865126" y="1834522"/>
                  <a:pt x="1296990" y="1834522"/>
                </a:cubicBezTo>
                <a:cubicBezTo>
                  <a:pt x="728855" y="1834522"/>
                  <a:pt x="241397" y="1489099"/>
                  <a:pt x="33177" y="996811"/>
                </a:cubicBezTo>
                <a:lnTo>
                  <a:pt x="0" y="906165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66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9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349868" y="2233571"/>
            <a:ext cx="2593980" cy="1278942"/>
          </a:xfrm>
          <a:custGeom>
            <a:avLst/>
            <a:gdLst>
              <a:gd name="connsiteX0" fmla="*/ 222667 w 2593980"/>
              <a:gd name="connsiteY0" fmla="*/ 0 h 1278942"/>
              <a:gd name="connsiteX1" fmla="*/ 2371313 w 2593980"/>
              <a:gd name="connsiteY1" fmla="*/ 0 h 1278942"/>
              <a:gd name="connsiteX2" fmla="*/ 2593980 w 2593980"/>
              <a:gd name="connsiteY2" fmla="*/ 222667 h 1278942"/>
              <a:gd name="connsiteX3" fmla="*/ 2593980 w 2593980"/>
              <a:gd name="connsiteY3" fmla="*/ 1278942 h 1278942"/>
              <a:gd name="connsiteX4" fmla="*/ 0 w 2593980"/>
              <a:gd name="connsiteY4" fmla="*/ 1278942 h 1278942"/>
              <a:gd name="connsiteX5" fmla="*/ 0 w 2593980"/>
              <a:gd name="connsiteY5" fmla="*/ 222667 h 1278942"/>
              <a:gd name="connsiteX6" fmla="*/ 222667 w 2593980"/>
              <a:gd name="connsiteY6" fmla="*/ 0 h 127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3980" h="127894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1278942"/>
                </a:lnTo>
                <a:lnTo>
                  <a:pt x="0" y="1278942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871145" y="2233571"/>
            <a:ext cx="2593980" cy="1278942"/>
          </a:xfrm>
          <a:custGeom>
            <a:avLst/>
            <a:gdLst>
              <a:gd name="connsiteX0" fmla="*/ 222667 w 2593980"/>
              <a:gd name="connsiteY0" fmla="*/ 0 h 1278942"/>
              <a:gd name="connsiteX1" fmla="*/ 2371313 w 2593980"/>
              <a:gd name="connsiteY1" fmla="*/ 0 h 1278942"/>
              <a:gd name="connsiteX2" fmla="*/ 2593980 w 2593980"/>
              <a:gd name="connsiteY2" fmla="*/ 222667 h 1278942"/>
              <a:gd name="connsiteX3" fmla="*/ 2593980 w 2593980"/>
              <a:gd name="connsiteY3" fmla="*/ 1278942 h 1278942"/>
              <a:gd name="connsiteX4" fmla="*/ 0 w 2593980"/>
              <a:gd name="connsiteY4" fmla="*/ 1278942 h 1278942"/>
              <a:gd name="connsiteX5" fmla="*/ 0 w 2593980"/>
              <a:gd name="connsiteY5" fmla="*/ 222667 h 1278942"/>
              <a:gd name="connsiteX6" fmla="*/ 222667 w 2593980"/>
              <a:gd name="connsiteY6" fmla="*/ 0 h 127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3980" h="127894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1278942"/>
                </a:lnTo>
                <a:lnTo>
                  <a:pt x="0" y="1278942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392422" y="2233571"/>
            <a:ext cx="2593980" cy="1278942"/>
          </a:xfrm>
          <a:custGeom>
            <a:avLst/>
            <a:gdLst>
              <a:gd name="connsiteX0" fmla="*/ 222667 w 2593980"/>
              <a:gd name="connsiteY0" fmla="*/ 0 h 1278942"/>
              <a:gd name="connsiteX1" fmla="*/ 2371313 w 2593980"/>
              <a:gd name="connsiteY1" fmla="*/ 0 h 1278942"/>
              <a:gd name="connsiteX2" fmla="*/ 2593980 w 2593980"/>
              <a:gd name="connsiteY2" fmla="*/ 222667 h 1278942"/>
              <a:gd name="connsiteX3" fmla="*/ 2593980 w 2593980"/>
              <a:gd name="connsiteY3" fmla="*/ 1278942 h 1278942"/>
              <a:gd name="connsiteX4" fmla="*/ 0 w 2593980"/>
              <a:gd name="connsiteY4" fmla="*/ 1278942 h 1278942"/>
              <a:gd name="connsiteX5" fmla="*/ 0 w 2593980"/>
              <a:gd name="connsiteY5" fmla="*/ 222667 h 1278942"/>
              <a:gd name="connsiteX6" fmla="*/ 222667 w 2593980"/>
              <a:gd name="connsiteY6" fmla="*/ 0 h 127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3980" h="127894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1278942"/>
                </a:lnTo>
                <a:lnTo>
                  <a:pt x="0" y="1278942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349868" y="2460724"/>
            <a:ext cx="2593980" cy="1116781"/>
          </a:xfrm>
          <a:custGeom>
            <a:avLst/>
            <a:gdLst>
              <a:gd name="connsiteX0" fmla="*/ 222667 w 2593980"/>
              <a:gd name="connsiteY0" fmla="*/ 0 h 1116781"/>
              <a:gd name="connsiteX1" fmla="*/ 2371313 w 2593980"/>
              <a:gd name="connsiteY1" fmla="*/ 0 h 1116781"/>
              <a:gd name="connsiteX2" fmla="*/ 2593980 w 2593980"/>
              <a:gd name="connsiteY2" fmla="*/ 222667 h 1116781"/>
              <a:gd name="connsiteX3" fmla="*/ 2593980 w 2593980"/>
              <a:gd name="connsiteY3" fmla="*/ 573883 h 1116781"/>
              <a:gd name="connsiteX4" fmla="*/ 2423909 w 2593980"/>
              <a:gd name="connsiteY4" fmla="*/ 586591 h 1116781"/>
              <a:gd name="connsiteX5" fmla="*/ 41384 w 2593980"/>
              <a:gd name="connsiteY5" fmla="*/ 1116475 h 1116781"/>
              <a:gd name="connsiteX6" fmla="*/ 0 w 2593980"/>
              <a:gd name="connsiteY6" fmla="*/ 1113035 h 1116781"/>
              <a:gd name="connsiteX7" fmla="*/ 0 w 2593980"/>
              <a:gd name="connsiteY7" fmla="*/ 222667 h 1116781"/>
              <a:gd name="connsiteX8" fmla="*/ 222667 w 2593980"/>
              <a:gd name="connsiteY8" fmla="*/ 0 h 111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3980" h="1116781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573883"/>
                </a:lnTo>
                <a:lnTo>
                  <a:pt x="2423909" y="586591"/>
                </a:lnTo>
                <a:cubicBezTo>
                  <a:pt x="1325807" y="692049"/>
                  <a:pt x="569815" y="1129991"/>
                  <a:pt x="41384" y="1116475"/>
                </a:cubicBezTo>
                <a:lnTo>
                  <a:pt x="0" y="1113035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799010" y="2460723"/>
            <a:ext cx="2593980" cy="1284222"/>
          </a:xfrm>
          <a:custGeom>
            <a:avLst/>
            <a:gdLst>
              <a:gd name="connsiteX0" fmla="*/ 222667 w 2593980"/>
              <a:gd name="connsiteY0" fmla="*/ 0 h 1284222"/>
              <a:gd name="connsiteX1" fmla="*/ 2371313 w 2593980"/>
              <a:gd name="connsiteY1" fmla="*/ 0 h 1284222"/>
              <a:gd name="connsiteX2" fmla="*/ 2593980 w 2593980"/>
              <a:gd name="connsiteY2" fmla="*/ 222667 h 1284222"/>
              <a:gd name="connsiteX3" fmla="*/ 2593980 w 2593980"/>
              <a:gd name="connsiteY3" fmla="*/ 1284176 h 1284222"/>
              <a:gd name="connsiteX4" fmla="*/ 2588361 w 2593980"/>
              <a:gd name="connsiteY4" fmla="*/ 1284222 h 1284222"/>
              <a:gd name="connsiteX5" fmla="*/ 1761921 w 2593980"/>
              <a:gd name="connsiteY5" fmla="*/ 1095280 h 1284222"/>
              <a:gd name="connsiteX6" fmla="*/ 107959 w 2593980"/>
              <a:gd name="connsiteY6" fmla="*/ 609056 h 1284222"/>
              <a:gd name="connsiteX7" fmla="*/ 0 w 2593980"/>
              <a:gd name="connsiteY7" fmla="*/ 597108 h 1284222"/>
              <a:gd name="connsiteX8" fmla="*/ 0 w 2593980"/>
              <a:gd name="connsiteY8" fmla="*/ 222667 h 1284222"/>
              <a:gd name="connsiteX9" fmla="*/ 222667 w 2593980"/>
              <a:gd name="connsiteY9" fmla="*/ 0 h 128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93980" h="128422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1284176"/>
                </a:lnTo>
                <a:lnTo>
                  <a:pt x="2588361" y="1284222"/>
                </a:lnTo>
                <a:cubicBezTo>
                  <a:pt x="2312667" y="1277395"/>
                  <a:pt x="2037429" y="1223229"/>
                  <a:pt x="1761921" y="1095280"/>
                </a:cubicBezTo>
                <a:cubicBezTo>
                  <a:pt x="1153431" y="824439"/>
                  <a:pt x="604124" y="676144"/>
                  <a:pt x="107959" y="609056"/>
                </a:cubicBezTo>
                <a:lnTo>
                  <a:pt x="0" y="597108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248152" y="2460722"/>
            <a:ext cx="2593980" cy="1181356"/>
          </a:xfrm>
          <a:custGeom>
            <a:avLst/>
            <a:gdLst>
              <a:gd name="connsiteX0" fmla="*/ 222667 w 2593980"/>
              <a:gd name="connsiteY0" fmla="*/ 0 h 1181356"/>
              <a:gd name="connsiteX1" fmla="*/ 2371313 w 2593980"/>
              <a:gd name="connsiteY1" fmla="*/ 0 h 1181356"/>
              <a:gd name="connsiteX2" fmla="*/ 2593980 w 2593980"/>
              <a:gd name="connsiteY2" fmla="*/ 222667 h 1181356"/>
              <a:gd name="connsiteX3" fmla="*/ 2593980 w 2593980"/>
              <a:gd name="connsiteY3" fmla="*/ 803194 h 1181356"/>
              <a:gd name="connsiteX4" fmla="*/ 2515918 w 2593980"/>
              <a:gd name="connsiteY4" fmla="*/ 786264 h 1181356"/>
              <a:gd name="connsiteX5" fmla="*/ 301811 w 2593980"/>
              <a:gd name="connsiteY5" fmla="*/ 1107104 h 1181356"/>
              <a:gd name="connsiteX6" fmla="*/ 0 w 2593980"/>
              <a:gd name="connsiteY6" fmla="*/ 1181356 h 1181356"/>
              <a:gd name="connsiteX7" fmla="*/ 0 w 2593980"/>
              <a:gd name="connsiteY7" fmla="*/ 222667 h 1181356"/>
              <a:gd name="connsiteX8" fmla="*/ 222667 w 2593980"/>
              <a:gd name="connsiteY8" fmla="*/ 0 h 118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3980" h="1181356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803194"/>
                </a:lnTo>
                <a:lnTo>
                  <a:pt x="2515918" y="786264"/>
                </a:lnTo>
                <a:cubicBezTo>
                  <a:pt x="1759422" y="653111"/>
                  <a:pt x="1025639" y="914983"/>
                  <a:pt x="301811" y="1107104"/>
                </a:cubicBezTo>
                <a:lnTo>
                  <a:pt x="0" y="1181356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 nodePh="1">
                                  <p:stCondLst>
                                    <p:cond delay="12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 nodePh="1">
                                  <p:stCondLst>
                                    <p:cond delay="14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7063965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8121129" y="3405450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178293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0235457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10235457" y="3405450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17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 nodePh="1">
                                  <p:stCondLst>
                                    <p:cond delay="23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20" grpId="0"/>
      <p:bldP spid="2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229654" y="2930862"/>
            <a:ext cx="1097280" cy="109728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32852" y="2930862"/>
            <a:ext cx="1097280" cy="109728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036050" y="2930862"/>
            <a:ext cx="1097280" cy="109728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57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10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823193" y="2385748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823193" y="3394847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1823193" y="4357452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823193" y="5351053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7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22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27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32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9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059555" y="2390039"/>
            <a:ext cx="1188720" cy="1188720"/>
          </a:xfrm>
          <a:custGeom>
            <a:avLst/>
            <a:gdLst>
              <a:gd name="connsiteX0" fmla="*/ 594360 w 1188720"/>
              <a:gd name="connsiteY0" fmla="*/ 0 h 1188720"/>
              <a:gd name="connsiteX1" fmla="*/ 1188720 w 1188720"/>
              <a:gd name="connsiteY1" fmla="*/ 594360 h 1188720"/>
              <a:gd name="connsiteX2" fmla="*/ 594360 w 1188720"/>
              <a:gd name="connsiteY2" fmla="*/ 1188720 h 1188720"/>
              <a:gd name="connsiteX3" fmla="*/ 0 w 1188720"/>
              <a:gd name="connsiteY3" fmla="*/ 594360 h 1188720"/>
              <a:gd name="connsiteX4" fmla="*/ 594360 w 1188720"/>
              <a:gd name="connsiteY4" fmla="*/ 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1188720">
                <a:moveTo>
                  <a:pt x="594360" y="0"/>
                </a:moveTo>
                <a:cubicBezTo>
                  <a:pt x="922616" y="0"/>
                  <a:pt x="1188720" y="266104"/>
                  <a:pt x="1188720" y="594360"/>
                </a:cubicBezTo>
                <a:cubicBezTo>
                  <a:pt x="1188720" y="922616"/>
                  <a:pt x="922616" y="1188720"/>
                  <a:pt x="594360" y="1188720"/>
                </a:cubicBezTo>
                <a:cubicBezTo>
                  <a:pt x="266104" y="1188720"/>
                  <a:pt x="0" y="922616"/>
                  <a:pt x="0" y="594360"/>
                </a:cubicBezTo>
                <a:cubicBezTo>
                  <a:pt x="0" y="266104"/>
                  <a:pt x="266104" y="0"/>
                  <a:pt x="5943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594694" y="2837912"/>
            <a:ext cx="1188720" cy="1188720"/>
          </a:xfrm>
          <a:custGeom>
            <a:avLst/>
            <a:gdLst>
              <a:gd name="connsiteX0" fmla="*/ 594360 w 1188720"/>
              <a:gd name="connsiteY0" fmla="*/ 0 h 1188720"/>
              <a:gd name="connsiteX1" fmla="*/ 1188720 w 1188720"/>
              <a:gd name="connsiteY1" fmla="*/ 594360 h 1188720"/>
              <a:gd name="connsiteX2" fmla="*/ 594360 w 1188720"/>
              <a:gd name="connsiteY2" fmla="*/ 1188720 h 1188720"/>
              <a:gd name="connsiteX3" fmla="*/ 0 w 1188720"/>
              <a:gd name="connsiteY3" fmla="*/ 594360 h 1188720"/>
              <a:gd name="connsiteX4" fmla="*/ 594360 w 1188720"/>
              <a:gd name="connsiteY4" fmla="*/ 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1188720">
                <a:moveTo>
                  <a:pt x="594360" y="0"/>
                </a:moveTo>
                <a:cubicBezTo>
                  <a:pt x="922616" y="0"/>
                  <a:pt x="1188720" y="266104"/>
                  <a:pt x="1188720" y="594360"/>
                </a:cubicBezTo>
                <a:cubicBezTo>
                  <a:pt x="1188720" y="922616"/>
                  <a:pt x="922616" y="1188720"/>
                  <a:pt x="594360" y="1188720"/>
                </a:cubicBezTo>
                <a:cubicBezTo>
                  <a:pt x="266104" y="1188720"/>
                  <a:pt x="0" y="922616"/>
                  <a:pt x="0" y="594360"/>
                </a:cubicBezTo>
                <a:cubicBezTo>
                  <a:pt x="0" y="266104"/>
                  <a:pt x="266104" y="0"/>
                  <a:pt x="5943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972328" y="2523497"/>
            <a:ext cx="1188720" cy="1188720"/>
          </a:xfrm>
          <a:custGeom>
            <a:avLst/>
            <a:gdLst>
              <a:gd name="connsiteX0" fmla="*/ 594360 w 1188720"/>
              <a:gd name="connsiteY0" fmla="*/ 0 h 1188720"/>
              <a:gd name="connsiteX1" fmla="*/ 1188720 w 1188720"/>
              <a:gd name="connsiteY1" fmla="*/ 594360 h 1188720"/>
              <a:gd name="connsiteX2" fmla="*/ 594360 w 1188720"/>
              <a:gd name="connsiteY2" fmla="*/ 1188720 h 1188720"/>
              <a:gd name="connsiteX3" fmla="*/ 0 w 1188720"/>
              <a:gd name="connsiteY3" fmla="*/ 594360 h 1188720"/>
              <a:gd name="connsiteX4" fmla="*/ 594360 w 1188720"/>
              <a:gd name="connsiteY4" fmla="*/ 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1188720">
                <a:moveTo>
                  <a:pt x="594360" y="0"/>
                </a:moveTo>
                <a:cubicBezTo>
                  <a:pt x="922616" y="0"/>
                  <a:pt x="1188720" y="266104"/>
                  <a:pt x="1188720" y="594360"/>
                </a:cubicBezTo>
                <a:cubicBezTo>
                  <a:pt x="1188720" y="922616"/>
                  <a:pt x="922616" y="1188720"/>
                  <a:pt x="594360" y="1188720"/>
                </a:cubicBezTo>
                <a:cubicBezTo>
                  <a:pt x="266104" y="1188720"/>
                  <a:pt x="0" y="922616"/>
                  <a:pt x="0" y="594360"/>
                </a:cubicBezTo>
                <a:cubicBezTo>
                  <a:pt x="0" y="266104"/>
                  <a:pt x="266104" y="0"/>
                  <a:pt x="5943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9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3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61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A0B4-A60D-40A3-A6C4-8C01C131CAC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8A83-AF39-4326-8FF3-80CAF56509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27731" y="2415920"/>
            <a:ext cx="2017711" cy="1255919"/>
          </a:xfrm>
          <a:custGeom>
            <a:avLst/>
            <a:gdLst>
              <a:gd name="connsiteX0" fmla="*/ 156554 w 2017711"/>
              <a:gd name="connsiteY0" fmla="*/ 0 h 1255919"/>
              <a:gd name="connsiteX1" fmla="*/ 1861157 w 2017711"/>
              <a:gd name="connsiteY1" fmla="*/ 0 h 1255919"/>
              <a:gd name="connsiteX2" fmla="*/ 2017711 w 2017711"/>
              <a:gd name="connsiteY2" fmla="*/ 156554 h 1255919"/>
              <a:gd name="connsiteX3" fmla="*/ 2017711 w 2017711"/>
              <a:gd name="connsiteY3" fmla="*/ 811289 h 1255919"/>
              <a:gd name="connsiteX4" fmla="*/ 1978723 w 2017711"/>
              <a:gd name="connsiteY4" fmla="*/ 854187 h 1255919"/>
              <a:gd name="connsiteX5" fmla="*/ 1008855 w 2017711"/>
              <a:gd name="connsiteY5" fmla="*/ 1255919 h 1255919"/>
              <a:gd name="connsiteX6" fmla="*/ 38987 w 2017711"/>
              <a:gd name="connsiteY6" fmla="*/ 854187 h 1255919"/>
              <a:gd name="connsiteX7" fmla="*/ 0 w 2017711"/>
              <a:gd name="connsiteY7" fmla="*/ 811290 h 1255919"/>
              <a:gd name="connsiteX8" fmla="*/ 0 w 2017711"/>
              <a:gd name="connsiteY8" fmla="*/ 156554 h 1255919"/>
              <a:gd name="connsiteX9" fmla="*/ 156554 w 2017711"/>
              <a:gd name="connsiteY9" fmla="*/ 0 h 125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711" h="1255919">
                <a:moveTo>
                  <a:pt x="156554" y="0"/>
                </a:moveTo>
                <a:lnTo>
                  <a:pt x="1861157" y="0"/>
                </a:lnTo>
                <a:cubicBezTo>
                  <a:pt x="1947619" y="0"/>
                  <a:pt x="2017711" y="70092"/>
                  <a:pt x="2017711" y="156554"/>
                </a:cubicBezTo>
                <a:lnTo>
                  <a:pt x="2017711" y="811289"/>
                </a:lnTo>
                <a:lnTo>
                  <a:pt x="1978723" y="854187"/>
                </a:lnTo>
                <a:cubicBezTo>
                  <a:pt x="1730512" y="1102398"/>
                  <a:pt x="1387612" y="1255919"/>
                  <a:pt x="1008855" y="1255919"/>
                </a:cubicBezTo>
                <a:cubicBezTo>
                  <a:pt x="630098" y="1255919"/>
                  <a:pt x="287198" y="1102398"/>
                  <a:pt x="38987" y="854187"/>
                </a:cubicBezTo>
                <a:lnTo>
                  <a:pt x="0" y="811290"/>
                </a:lnTo>
                <a:lnTo>
                  <a:pt x="0" y="156554"/>
                </a:lnTo>
                <a:cubicBezTo>
                  <a:pt x="0" y="70092"/>
                  <a:pt x="70092" y="0"/>
                  <a:pt x="156554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3381073" y="2415920"/>
            <a:ext cx="2017711" cy="1255919"/>
          </a:xfrm>
          <a:custGeom>
            <a:avLst/>
            <a:gdLst>
              <a:gd name="connsiteX0" fmla="*/ 156554 w 2017711"/>
              <a:gd name="connsiteY0" fmla="*/ 0 h 1255919"/>
              <a:gd name="connsiteX1" fmla="*/ 1861157 w 2017711"/>
              <a:gd name="connsiteY1" fmla="*/ 0 h 1255919"/>
              <a:gd name="connsiteX2" fmla="*/ 2017711 w 2017711"/>
              <a:gd name="connsiteY2" fmla="*/ 156554 h 1255919"/>
              <a:gd name="connsiteX3" fmla="*/ 2017711 w 2017711"/>
              <a:gd name="connsiteY3" fmla="*/ 811289 h 1255919"/>
              <a:gd name="connsiteX4" fmla="*/ 1978723 w 2017711"/>
              <a:gd name="connsiteY4" fmla="*/ 854187 h 1255919"/>
              <a:gd name="connsiteX5" fmla="*/ 1008855 w 2017711"/>
              <a:gd name="connsiteY5" fmla="*/ 1255919 h 1255919"/>
              <a:gd name="connsiteX6" fmla="*/ 38987 w 2017711"/>
              <a:gd name="connsiteY6" fmla="*/ 854187 h 1255919"/>
              <a:gd name="connsiteX7" fmla="*/ 0 w 2017711"/>
              <a:gd name="connsiteY7" fmla="*/ 811290 h 1255919"/>
              <a:gd name="connsiteX8" fmla="*/ 0 w 2017711"/>
              <a:gd name="connsiteY8" fmla="*/ 156554 h 1255919"/>
              <a:gd name="connsiteX9" fmla="*/ 156554 w 2017711"/>
              <a:gd name="connsiteY9" fmla="*/ 0 h 125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711" h="1255919">
                <a:moveTo>
                  <a:pt x="156554" y="0"/>
                </a:moveTo>
                <a:lnTo>
                  <a:pt x="1861157" y="0"/>
                </a:lnTo>
                <a:cubicBezTo>
                  <a:pt x="1947619" y="0"/>
                  <a:pt x="2017711" y="70092"/>
                  <a:pt x="2017711" y="156554"/>
                </a:cubicBezTo>
                <a:lnTo>
                  <a:pt x="2017711" y="811289"/>
                </a:lnTo>
                <a:lnTo>
                  <a:pt x="1978723" y="854187"/>
                </a:lnTo>
                <a:cubicBezTo>
                  <a:pt x="1730512" y="1102398"/>
                  <a:pt x="1387612" y="1255919"/>
                  <a:pt x="1008855" y="1255919"/>
                </a:cubicBezTo>
                <a:cubicBezTo>
                  <a:pt x="630098" y="1255919"/>
                  <a:pt x="287198" y="1102398"/>
                  <a:pt x="38987" y="854187"/>
                </a:cubicBezTo>
                <a:lnTo>
                  <a:pt x="0" y="811290"/>
                </a:lnTo>
                <a:lnTo>
                  <a:pt x="0" y="156554"/>
                </a:lnTo>
                <a:cubicBezTo>
                  <a:pt x="0" y="70092"/>
                  <a:pt x="70092" y="0"/>
                  <a:pt x="156554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436530" y="5124455"/>
            <a:ext cx="2017711" cy="1255919"/>
          </a:xfrm>
          <a:custGeom>
            <a:avLst/>
            <a:gdLst>
              <a:gd name="connsiteX0" fmla="*/ 1008856 w 2017711"/>
              <a:gd name="connsiteY0" fmla="*/ 0 h 1255919"/>
              <a:gd name="connsiteX1" fmla="*/ 1978724 w 2017711"/>
              <a:gd name="connsiteY1" fmla="*/ 401732 h 1255919"/>
              <a:gd name="connsiteX2" fmla="*/ 2017711 w 2017711"/>
              <a:gd name="connsiteY2" fmla="*/ 444629 h 1255919"/>
              <a:gd name="connsiteX3" fmla="*/ 2017711 w 2017711"/>
              <a:gd name="connsiteY3" fmla="*/ 1099365 h 1255919"/>
              <a:gd name="connsiteX4" fmla="*/ 1861157 w 2017711"/>
              <a:gd name="connsiteY4" fmla="*/ 1255919 h 1255919"/>
              <a:gd name="connsiteX5" fmla="*/ 156554 w 2017711"/>
              <a:gd name="connsiteY5" fmla="*/ 1255919 h 1255919"/>
              <a:gd name="connsiteX6" fmla="*/ 0 w 2017711"/>
              <a:gd name="connsiteY6" fmla="*/ 1099365 h 1255919"/>
              <a:gd name="connsiteX7" fmla="*/ 0 w 2017711"/>
              <a:gd name="connsiteY7" fmla="*/ 444630 h 1255919"/>
              <a:gd name="connsiteX8" fmla="*/ 38988 w 2017711"/>
              <a:gd name="connsiteY8" fmla="*/ 401732 h 1255919"/>
              <a:gd name="connsiteX9" fmla="*/ 1008856 w 2017711"/>
              <a:gd name="connsiteY9" fmla="*/ 0 h 125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711" h="1255919">
                <a:moveTo>
                  <a:pt x="1008856" y="0"/>
                </a:moveTo>
                <a:cubicBezTo>
                  <a:pt x="1387613" y="0"/>
                  <a:pt x="1730513" y="153521"/>
                  <a:pt x="1978724" y="401732"/>
                </a:cubicBezTo>
                <a:lnTo>
                  <a:pt x="2017711" y="444629"/>
                </a:lnTo>
                <a:lnTo>
                  <a:pt x="2017711" y="1099365"/>
                </a:lnTo>
                <a:cubicBezTo>
                  <a:pt x="2017711" y="1185827"/>
                  <a:pt x="1947619" y="1255919"/>
                  <a:pt x="1861157" y="1255919"/>
                </a:cubicBezTo>
                <a:lnTo>
                  <a:pt x="156554" y="1255919"/>
                </a:lnTo>
                <a:cubicBezTo>
                  <a:pt x="70092" y="1255919"/>
                  <a:pt x="0" y="1185827"/>
                  <a:pt x="0" y="1099365"/>
                </a:cubicBezTo>
                <a:lnTo>
                  <a:pt x="0" y="444630"/>
                </a:lnTo>
                <a:lnTo>
                  <a:pt x="38988" y="401732"/>
                </a:lnTo>
                <a:cubicBezTo>
                  <a:pt x="287199" y="153521"/>
                  <a:pt x="630099" y="0"/>
                  <a:pt x="100885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689873" y="5124454"/>
            <a:ext cx="2017711" cy="1255919"/>
          </a:xfrm>
          <a:custGeom>
            <a:avLst/>
            <a:gdLst>
              <a:gd name="connsiteX0" fmla="*/ 1008856 w 2017711"/>
              <a:gd name="connsiteY0" fmla="*/ 0 h 1255919"/>
              <a:gd name="connsiteX1" fmla="*/ 1978724 w 2017711"/>
              <a:gd name="connsiteY1" fmla="*/ 401732 h 1255919"/>
              <a:gd name="connsiteX2" fmla="*/ 2017711 w 2017711"/>
              <a:gd name="connsiteY2" fmla="*/ 444629 h 1255919"/>
              <a:gd name="connsiteX3" fmla="*/ 2017711 w 2017711"/>
              <a:gd name="connsiteY3" fmla="*/ 1099365 h 1255919"/>
              <a:gd name="connsiteX4" fmla="*/ 1861157 w 2017711"/>
              <a:gd name="connsiteY4" fmla="*/ 1255919 h 1255919"/>
              <a:gd name="connsiteX5" fmla="*/ 156554 w 2017711"/>
              <a:gd name="connsiteY5" fmla="*/ 1255919 h 1255919"/>
              <a:gd name="connsiteX6" fmla="*/ 0 w 2017711"/>
              <a:gd name="connsiteY6" fmla="*/ 1099365 h 1255919"/>
              <a:gd name="connsiteX7" fmla="*/ 0 w 2017711"/>
              <a:gd name="connsiteY7" fmla="*/ 444630 h 1255919"/>
              <a:gd name="connsiteX8" fmla="*/ 38988 w 2017711"/>
              <a:gd name="connsiteY8" fmla="*/ 401732 h 1255919"/>
              <a:gd name="connsiteX9" fmla="*/ 1008856 w 2017711"/>
              <a:gd name="connsiteY9" fmla="*/ 0 h 125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711" h="1255919">
                <a:moveTo>
                  <a:pt x="1008856" y="0"/>
                </a:moveTo>
                <a:cubicBezTo>
                  <a:pt x="1387613" y="0"/>
                  <a:pt x="1730513" y="153521"/>
                  <a:pt x="1978724" y="401732"/>
                </a:cubicBezTo>
                <a:lnTo>
                  <a:pt x="2017711" y="444629"/>
                </a:lnTo>
                <a:lnTo>
                  <a:pt x="2017711" y="1099365"/>
                </a:lnTo>
                <a:cubicBezTo>
                  <a:pt x="2017711" y="1185827"/>
                  <a:pt x="1947619" y="1255919"/>
                  <a:pt x="1861157" y="1255919"/>
                </a:cubicBezTo>
                <a:lnTo>
                  <a:pt x="156554" y="1255919"/>
                </a:lnTo>
                <a:cubicBezTo>
                  <a:pt x="70092" y="1255919"/>
                  <a:pt x="0" y="1185827"/>
                  <a:pt x="0" y="1099365"/>
                </a:cubicBezTo>
                <a:lnTo>
                  <a:pt x="0" y="444630"/>
                </a:lnTo>
                <a:lnTo>
                  <a:pt x="38988" y="401732"/>
                </a:lnTo>
                <a:cubicBezTo>
                  <a:pt x="287199" y="153521"/>
                  <a:pt x="630099" y="0"/>
                  <a:pt x="100885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2628903" y="4538048"/>
            <a:ext cx="4571999" cy="1823789"/>
          </a:xfrm>
          <a:custGeom>
            <a:avLst/>
            <a:gdLst>
              <a:gd name="connsiteX0" fmla="*/ 560330 w 4571999"/>
              <a:gd name="connsiteY0" fmla="*/ 0 h 1823789"/>
              <a:gd name="connsiteX1" fmla="*/ 4415445 w 4571999"/>
              <a:gd name="connsiteY1" fmla="*/ 0 h 1823789"/>
              <a:gd name="connsiteX2" fmla="*/ 4571999 w 4571999"/>
              <a:gd name="connsiteY2" fmla="*/ 156554 h 1823789"/>
              <a:gd name="connsiteX3" fmla="*/ 4571999 w 4571999"/>
              <a:gd name="connsiteY3" fmla="*/ 1667235 h 1823789"/>
              <a:gd name="connsiteX4" fmla="*/ 4415445 w 4571999"/>
              <a:gd name="connsiteY4" fmla="*/ 1823789 h 1823789"/>
              <a:gd name="connsiteX5" fmla="*/ 497397 w 4571999"/>
              <a:gd name="connsiteY5" fmla="*/ 1823789 h 1823789"/>
              <a:gd name="connsiteX6" fmla="*/ 464306 w 4571999"/>
              <a:gd name="connsiteY6" fmla="*/ 1803686 h 1823789"/>
              <a:gd name="connsiteX7" fmla="*/ 5437 w 4571999"/>
              <a:gd name="connsiteY7" fmla="*/ 1038106 h 1823789"/>
              <a:gd name="connsiteX8" fmla="*/ 0 w 4571999"/>
              <a:gd name="connsiteY8" fmla="*/ 930433 h 1823789"/>
              <a:gd name="connsiteX9" fmla="*/ 5437 w 4571999"/>
              <a:gd name="connsiteY9" fmla="*/ 822759 h 1823789"/>
              <a:gd name="connsiteX10" fmla="*/ 551134 w 4571999"/>
              <a:gd name="connsiteY10" fmla="*/ 4430 h 182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1999" h="1823789">
                <a:moveTo>
                  <a:pt x="560330" y="0"/>
                </a:moveTo>
                <a:lnTo>
                  <a:pt x="4415445" y="0"/>
                </a:lnTo>
                <a:cubicBezTo>
                  <a:pt x="4501907" y="0"/>
                  <a:pt x="4571999" y="70092"/>
                  <a:pt x="4571999" y="156554"/>
                </a:cubicBezTo>
                <a:lnTo>
                  <a:pt x="4571999" y="1667235"/>
                </a:lnTo>
                <a:cubicBezTo>
                  <a:pt x="4571999" y="1753697"/>
                  <a:pt x="4501907" y="1823789"/>
                  <a:pt x="4415445" y="1823789"/>
                </a:cubicBezTo>
                <a:lnTo>
                  <a:pt x="497397" y="1823789"/>
                </a:lnTo>
                <a:lnTo>
                  <a:pt x="464306" y="1803686"/>
                </a:lnTo>
                <a:cubicBezTo>
                  <a:pt x="212190" y="1633360"/>
                  <a:pt x="37795" y="1356728"/>
                  <a:pt x="5437" y="1038106"/>
                </a:cubicBezTo>
                <a:lnTo>
                  <a:pt x="0" y="930433"/>
                </a:lnTo>
                <a:lnTo>
                  <a:pt x="5437" y="822759"/>
                </a:lnTo>
                <a:cubicBezTo>
                  <a:pt x="41390" y="468735"/>
                  <a:pt x="252698" y="166550"/>
                  <a:pt x="551134" y="443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2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 nodePh="1">
                                  <p:stCondLst>
                                    <p:cond delay="3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 nodePh="1">
                                  <p:stCondLst>
                                    <p:cond delay="4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27732" y="3561420"/>
            <a:ext cx="3248325" cy="2426384"/>
          </a:xfrm>
          <a:custGeom>
            <a:avLst/>
            <a:gdLst>
              <a:gd name="connsiteX0" fmla="*/ 3248325 w 3248325"/>
              <a:gd name="connsiteY0" fmla="*/ 0 h 2426384"/>
              <a:gd name="connsiteX1" fmla="*/ 3248325 w 3248325"/>
              <a:gd name="connsiteY1" fmla="*/ 2147548 h 2426384"/>
              <a:gd name="connsiteX2" fmla="*/ 2969489 w 3248325"/>
              <a:gd name="connsiteY2" fmla="*/ 2426384 h 2426384"/>
              <a:gd name="connsiteX3" fmla="*/ 278836 w 3248325"/>
              <a:gd name="connsiteY3" fmla="*/ 2426384 h 2426384"/>
              <a:gd name="connsiteX4" fmla="*/ 0 w 3248325"/>
              <a:gd name="connsiteY4" fmla="*/ 2147548 h 2426384"/>
              <a:gd name="connsiteX5" fmla="*/ 0 w 3248325"/>
              <a:gd name="connsiteY5" fmla="*/ 675501 h 2426384"/>
              <a:gd name="connsiteX6" fmla="*/ 87390 w 3248325"/>
              <a:gd name="connsiteY6" fmla="*/ 691508 h 2426384"/>
              <a:gd name="connsiteX7" fmla="*/ 3083191 w 3248325"/>
              <a:gd name="connsiteY7" fmla="*/ 35377 h 242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8325" h="2426384">
                <a:moveTo>
                  <a:pt x="3248325" y="0"/>
                </a:moveTo>
                <a:lnTo>
                  <a:pt x="3248325" y="2147548"/>
                </a:lnTo>
                <a:cubicBezTo>
                  <a:pt x="3248325" y="2301545"/>
                  <a:pt x="3123486" y="2426384"/>
                  <a:pt x="2969489" y="2426384"/>
                </a:cubicBezTo>
                <a:lnTo>
                  <a:pt x="278836" y="2426384"/>
                </a:lnTo>
                <a:cubicBezTo>
                  <a:pt x="124839" y="2426384"/>
                  <a:pt x="0" y="2301545"/>
                  <a:pt x="0" y="2147548"/>
                </a:cubicBezTo>
                <a:lnTo>
                  <a:pt x="0" y="675501"/>
                </a:lnTo>
                <a:lnTo>
                  <a:pt x="87390" y="691508"/>
                </a:lnTo>
                <a:cubicBezTo>
                  <a:pt x="1071515" y="831597"/>
                  <a:pt x="1978014" y="292421"/>
                  <a:pt x="3083191" y="35377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818445" y="3467589"/>
            <a:ext cx="3248325" cy="2520214"/>
          </a:xfrm>
          <a:custGeom>
            <a:avLst/>
            <a:gdLst>
              <a:gd name="connsiteX0" fmla="*/ 426225 w 3248325"/>
              <a:gd name="connsiteY0" fmla="*/ 83 h 2520214"/>
              <a:gd name="connsiteX1" fmla="*/ 2127023 w 3248325"/>
              <a:gd name="connsiteY1" fmla="*/ 344758 h 2520214"/>
              <a:gd name="connsiteX2" fmla="*/ 3048141 w 3248325"/>
              <a:gd name="connsiteY2" fmla="*/ 636716 h 2520214"/>
              <a:gd name="connsiteX3" fmla="*/ 3248325 w 3248325"/>
              <a:gd name="connsiteY3" fmla="*/ 669618 h 2520214"/>
              <a:gd name="connsiteX4" fmla="*/ 3248325 w 3248325"/>
              <a:gd name="connsiteY4" fmla="*/ 2241378 h 2520214"/>
              <a:gd name="connsiteX5" fmla="*/ 2969489 w 3248325"/>
              <a:gd name="connsiteY5" fmla="*/ 2520214 h 2520214"/>
              <a:gd name="connsiteX6" fmla="*/ 278836 w 3248325"/>
              <a:gd name="connsiteY6" fmla="*/ 2520214 h 2520214"/>
              <a:gd name="connsiteX7" fmla="*/ 0 w 3248325"/>
              <a:gd name="connsiteY7" fmla="*/ 2241378 h 2520214"/>
              <a:gd name="connsiteX8" fmla="*/ 0 w 3248325"/>
              <a:gd name="connsiteY8" fmla="*/ 24573 h 2520214"/>
              <a:gd name="connsiteX9" fmla="*/ 209201 w 3248325"/>
              <a:gd name="connsiteY9" fmla="*/ 7149 h 2520214"/>
              <a:gd name="connsiteX10" fmla="*/ 426225 w 3248325"/>
              <a:gd name="connsiteY10" fmla="*/ 83 h 252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8325" h="2520214">
                <a:moveTo>
                  <a:pt x="426225" y="83"/>
                </a:moveTo>
                <a:cubicBezTo>
                  <a:pt x="939263" y="-3177"/>
                  <a:pt x="1499765" y="89342"/>
                  <a:pt x="2127023" y="344758"/>
                </a:cubicBezTo>
                <a:cubicBezTo>
                  <a:pt x="2450287" y="487194"/>
                  <a:pt x="2756406" y="580390"/>
                  <a:pt x="3048141" y="636716"/>
                </a:cubicBezTo>
                <a:lnTo>
                  <a:pt x="3248325" y="669618"/>
                </a:lnTo>
                <a:lnTo>
                  <a:pt x="3248325" y="2241378"/>
                </a:lnTo>
                <a:cubicBezTo>
                  <a:pt x="3248325" y="2395375"/>
                  <a:pt x="3123486" y="2520214"/>
                  <a:pt x="2969489" y="2520214"/>
                </a:cubicBezTo>
                <a:lnTo>
                  <a:pt x="278836" y="2520214"/>
                </a:lnTo>
                <a:cubicBezTo>
                  <a:pt x="124839" y="2520214"/>
                  <a:pt x="0" y="2395375"/>
                  <a:pt x="0" y="2241378"/>
                </a:cubicBezTo>
                <a:lnTo>
                  <a:pt x="0" y="24573"/>
                </a:lnTo>
                <a:lnTo>
                  <a:pt x="209201" y="7149"/>
                </a:lnTo>
                <a:cubicBezTo>
                  <a:pt x="280611" y="2969"/>
                  <a:pt x="352934" y="549"/>
                  <a:pt x="426225" y="83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09159" y="3729858"/>
            <a:ext cx="3248325" cy="2257945"/>
          </a:xfrm>
          <a:custGeom>
            <a:avLst/>
            <a:gdLst>
              <a:gd name="connsiteX0" fmla="*/ 2999846 w 3248325"/>
              <a:gd name="connsiteY0" fmla="*/ 292 h 2257945"/>
              <a:gd name="connsiteX1" fmla="*/ 3162480 w 3248325"/>
              <a:gd name="connsiteY1" fmla="*/ 2817 h 2257945"/>
              <a:gd name="connsiteX2" fmla="*/ 3248325 w 3248325"/>
              <a:gd name="connsiteY2" fmla="*/ 9704 h 2257945"/>
              <a:gd name="connsiteX3" fmla="*/ 3248325 w 3248325"/>
              <a:gd name="connsiteY3" fmla="*/ 1979109 h 2257945"/>
              <a:gd name="connsiteX4" fmla="*/ 2969489 w 3248325"/>
              <a:gd name="connsiteY4" fmla="*/ 2257945 h 2257945"/>
              <a:gd name="connsiteX5" fmla="*/ 278836 w 3248325"/>
              <a:gd name="connsiteY5" fmla="*/ 2257945 h 2257945"/>
              <a:gd name="connsiteX6" fmla="*/ 0 w 3248325"/>
              <a:gd name="connsiteY6" fmla="*/ 1979109 h 2257945"/>
              <a:gd name="connsiteX7" fmla="*/ 0 w 3248325"/>
              <a:gd name="connsiteY7" fmla="*/ 444230 h 2257945"/>
              <a:gd name="connsiteX8" fmla="*/ 192243 w 3248325"/>
              <a:gd name="connsiteY8" fmla="*/ 445188 h 2257945"/>
              <a:gd name="connsiteX9" fmla="*/ 2999846 w 3248325"/>
              <a:gd name="connsiteY9" fmla="*/ 292 h 225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8325" h="2257945">
                <a:moveTo>
                  <a:pt x="2999846" y="292"/>
                </a:moveTo>
                <a:cubicBezTo>
                  <a:pt x="3054079" y="-491"/>
                  <a:pt x="3108276" y="286"/>
                  <a:pt x="3162480" y="2817"/>
                </a:cubicBezTo>
                <a:lnTo>
                  <a:pt x="3248325" y="9704"/>
                </a:lnTo>
                <a:lnTo>
                  <a:pt x="3248325" y="1979109"/>
                </a:lnTo>
                <a:cubicBezTo>
                  <a:pt x="3248325" y="2133106"/>
                  <a:pt x="3123486" y="2257945"/>
                  <a:pt x="2969489" y="2257945"/>
                </a:cubicBezTo>
                <a:lnTo>
                  <a:pt x="278836" y="2257945"/>
                </a:lnTo>
                <a:cubicBezTo>
                  <a:pt x="124839" y="2257945"/>
                  <a:pt x="0" y="2133106"/>
                  <a:pt x="0" y="1979109"/>
                </a:cubicBezTo>
                <a:lnTo>
                  <a:pt x="0" y="444230"/>
                </a:lnTo>
                <a:lnTo>
                  <a:pt x="192243" y="445188"/>
                </a:lnTo>
                <a:cubicBezTo>
                  <a:pt x="1255160" y="425014"/>
                  <a:pt x="2132119" y="12835"/>
                  <a:pt x="2999846" y="292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991199" y="2232234"/>
            <a:ext cx="3248325" cy="2257944"/>
          </a:xfrm>
          <a:custGeom>
            <a:avLst/>
            <a:gdLst>
              <a:gd name="connsiteX0" fmla="*/ 278836 w 3248325"/>
              <a:gd name="connsiteY0" fmla="*/ 0 h 2257944"/>
              <a:gd name="connsiteX1" fmla="*/ 2969489 w 3248325"/>
              <a:gd name="connsiteY1" fmla="*/ 0 h 2257944"/>
              <a:gd name="connsiteX2" fmla="*/ 3248325 w 3248325"/>
              <a:gd name="connsiteY2" fmla="*/ 278836 h 2257944"/>
              <a:gd name="connsiteX3" fmla="*/ 3248325 w 3248325"/>
              <a:gd name="connsiteY3" fmla="*/ 1813715 h 2257944"/>
              <a:gd name="connsiteX4" fmla="*/ 3056082 w 3248325"/>
              <a:gd name="connsiteY4" fmla="*/ 1812757 h 2257944"/>
              <a:gd name="connsiteX5" fmla="*/ 248479 w 3248325"/>
              <a:gd name="connsiteY5" fmla="*/ 2257653 h 2257944"/>
              <a:gd name="connsiteX6" fmla="*/ 85845 w 3248325"/>
              <a:gd name="connsiteY6" fmla="*/ 2255128 h 2257944"/>
              <a:gd name="connsiteX7" fmla="*/ 0 w 3248325"/>
              <a:gd name="connsiteY7" fmla="*/ 2248241 h 2257944"/>
              <a:gd name="connsiteX8" fmla="*/ 0 w 3248325"/>
              <a:gd name="connsiteY8" fmla="*/ 278836 h 2257944"/>
              <a:gd name="connsiteX9" fmla="*/ 278836 w 3248325"/>
              <a:gd name="connsiteY9" fmla="*/ 0 h 225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8325" h="2257944">
                <a:moveTo>
                  <a:pt x="278836" y="0"/>
                </a:moveTo>
                <a:lnTo>
                  <a:pt x="2969489" y="0"/>
                </a:lnTo>
                <a:cubicBezTo>
                  <a:pt x="3123486" y="0"/>
                  <a:pt x="3248325" y="124839"/>
                  <a:pt x="3248325" y="278836"/>
                </a:cubicBezTo>
                <a:lnTo>
                  <a:pt x="3248325" y="1813715"/>
                </a:lnTo>
                <a:lnTo>
                  <a:pt x="3056082" y="1812757"/>
                </a:lnTo>
                <a:cubicBezTo>
                  <a:pt x="1993165" y="1832931"/>
                  <a:pt x="1116206" y="2245110"/>
                  <a:pt x="248479" y="2257653"/>
                </a:cubicBezTo>
                <a:cubicBezTo>
                  <a:pt x="194246" y="2258436"/>
                  <a:pt x="140049" y="2257659"/>
                  <a:pt x="85845" y="2255128"/>
                </a:cubicBezTo>
                <a:lnTo>
                  <a:pt x="0" y="2248241"/>
                </a:lnTo>
                <a:lnTo>
                  <a:pt x="0" y="278836"/>
                </a:lnTo>
                <a:cubicBezTo>
                  <a:pt x="0" y="124839"/>
                  <a:pt x="124839" y="0"/>
                  <a:pt x="27883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4652990" y="2232234"/>
            <a:ext cx="3248325" cy="2520213"/>
          </a:xfrm>
          <a:custGeom>
            <a:avLst/>
            <a:gdLst>
              <a:gd name="connsiteX0" fmla="*/ 278836 w 3248325"/>
              <a:gd name="connsiteY0" fmla="*/ 0 h 2520213"/>
              <a:gd name="connsiteX1" fmla="*/ 2969489 w 3248325"/>
              <a:gd name="connsiteY1" fmla="*/ 0 h 2520213"/>
              <a:gd name="connsiteX2" fmla="*/ 3248325 w 3248325"/>
              <a:gd name="connsiteY2" fmla="*/ 278836 h 2520213"/>
              <a:gd name="connsiteX3" fmla="*/ 3248325 w 3248325"/>
              <a:gd name="connsiteY3" fmla="*/ 2495641 h 2520213"/>
              <a:gd name="connsiteX4" fmla="*/ 3039124 w 3248325"/>
              <a:gd name="connsiteY4" fmla="*/ 2513065 h 2520213"/>
              <a:gd name="connsiteX5" fmla="*/ 2822100 w 3248325"/>
              <a:gd name="connsiteY5" fmla="*/ 2520131 h 2520213"/>
              <a:gd name="connsiteX6" fmla="*/ 1121302 w 3248325"/>
              <a:gd name="connsiteY6" fmla="*/ 2175456 h 2520213"/>
              <a:gd name="connsiteX7" fmla="*/ 200184 w 3248325"/>
              <a:gd name="connsiteY7" fmla="*/ 1883498 h 2520213"/>
              <a:gd name="connsiteX8" fmla="*/ 0 w 3248325"/>
              <a:gd name="connsiteY8" fmla="*/ 1850596 h 2520213"/>
              <a:gd name="connsiteX9" fmla="*/ 0 w 3248325"/>
              <a:gd name="connsiteY9" fmla="*/ 278836 h 2520213"/>
              <a:gd name="connsiteX10" fmla="*/ 278836 w 3248325"/>
              <a:gd name="connsiteY10" fmla="*/ 0 h 252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8325" h="2520213">
                <a:moveTo>
                  <a:pt x="278836" y="0"/>
                </a:moveTo>
                <a:lnTo>
                  <a:pt x="2969489" y="0"/>
                </a:lnTo>
                <a:cubicBezTo>
                  <a:pt x="3123486" y="0"/>
                  <a:pt x="3248325" y="124839"/>
                  <a:pt x="3248325" y="278836"/>
                </a:cubicBezTo>
                <a:lnTo>
                  <a:pt x="3248325" y="2495641"/>
                </a:lnTo>
                <a:lnTo>
                  <a:pt x="3039124" y="2513065"/>
                </a:lnTo>
                <a:cubicBezTo>
                  <a:pt x="2967714" y="2517245"/>
                  <a:pt x="2895391" y="2519665"/>
                  <a:pt x="2822100" y="2520131"/>
                </a:cubicBezTo>
                <a:cubicBezTo>
                  <a:pt x="2309062" y="2523391"/>
                  <a:pt x="1748560" y="2430872"/>
                  <a:pt x="1121302" y="2175456"/>
                </a:cubicBezTo>
                <a:cubicBezTo>
                  <a:pt x="798038" y="2033020"/>
                  <a:pt x="491919" y="1939824"/>
                  <a:pt x="200184" y="1883498"/>
                </a:cubicBezTo>
                <a:lnTo>
                  <a:pt x="0" y="1850596"/>
                </a:lnTo>
                <a:lnTo>
                  <a:pt x="0" y="278836"/>
                </a:lnTo>
                <a:cubicBezTo>
                  <a:pt x="0" y="124839"/>
                  <a:pt x="124839" y="0"/>
                  <a:pt x="27883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8314782" y="2232234"/>
            <a:ext cx="3248325" cy="2426384"/>
          </a:xfrm>
          <a:custGeom>
            <a:avLst/>
            <a:gdLst>
              <a:gd name="connsiteX0" fmla="*/ 278836 w 3248325"/>
              <a:gd name="connsiteY0" fmla="*/ 0 h 2426384"/>
              <a:gd name="connsiteX1" fmla="*/ 2969489 w 3248325"/>
              <a:gd name="connsiteY1" fmla="*/ 0 h 2426384"/>
              <a:gd name="connsiteX2" fmla="*/ 3248325 w 3248325"/>
              <a:gd name="connsiteY2" fmla="*/ 278836 h 2426384"/>
              <a:gd name="connsiteX3" fmla="*/ 3248325 w 3248325"/>
              <a:gd name="connsiteY3" fmla="*/ 1750883 h 2426384"/>
              <a:gd name="connsiteX4" fmla="*/ 3160935 w 3248325"/>
              <a:gd name="connsiteY4" fmla="*/ 1734876 h 2426384"/>
              <a:gd name="connsiteX5" fmla="*/ 165134 w 3248325"/>
              <a:gd name="connsiteY5" fmla="*/ 2391007 h 2426384"/>
              <a:gd name="connsiteX6" fmla="*/ 0 w 3248325"/>
              <a:gd name="connsiteY6" fmla="*/ 2426384 h 2426384"/>
              <a:gd name="connsiteX7" fmla="*/ 0 w 3248325"/>
              <a:gd name="connsiteY7" fmla="*/ 278836 h 2426384"/>
              <a:gd name="connsiteX8" fmla="*/ 278836 w 3248325"/>
              <a:gd name="connsiteY8" fmla="*/ 0 h 242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8325" h="2426384">
                <a:moveTo>
                  <a:pt x="278836" y="0"/>
                </a:moveTo>
                <a:lnTo>
                  <a:pt x="2969489" y="0"/>
                </a:lnTo>
                <a:cubicBezTo>
                  <a:pt x="3123486" y="0"/>
                  <a:pt x="3248325" y="124839"/>
                  <a:pt x="3248325" y="278836"/>
                </a:cubicBezTo>
                <a:lnTo>
                  <a:pt x="3248325" y="1750883"/>
                </a:lnTo>
                <a:lnTo>
                  <a:pt x="3160935" y="1734876"/>
                </a:lnTo>
                <a:cubicBezTo>
                  <a:pt x="2176810" y="1594787"/>
                  <a:pt x="1270311" y="2133963"/>
                  <a:pt x="165134" y="2391007"/>
                </a:cubicBezTo>
                <a:lnTo>
                  <a:pt x="0" y="2426384"/>
                </a:lnTo>
                <a:lnTo>
                  <a:pt x="0" y="278836"/>
                </a:lnTo>
                <a:cubicBezTo>
                  <a:pt x="0" y="124839"/>
                  <a:pt x="124839" y="0"/>
                  <a:pt x="27883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1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1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280160" y="1710808"/>
            <a:ext cx="4621237" cy="3467826"/>
          </a:xfrm>
          <a:custGeom>
            <a:avLst/>
            <a:gdLst>
              <a:gd name="connsiteX0" fmla="*/ 20183 w 4621237"/>
              <a:gd name="connsiteY0" fmla="*/ 0 h 3467826"/>
              <a:gd name="connsiteX1" fmla="*/ 4601054 w 4621237"/>
              <a:gd name="connsiteY1" fmla="*/ 0 h 3467826"/>
              <a:gd name="connsiteX2" fmla="*/ 4621237 w 4621237"/>
              <a:gd name="connsiteY2" fmla="*/ 20183 h 3467826"/>
              <a:gd name="connsiteX3" fmla="*/ 4621237 w 4621237"/>
              <a:gd name="connsiteY3" fmla="*/ 3447643 h 3467826"/>
              <a:gd name="connsiteX4" fmla="*/ 4601054 w 4621237"/>
              <a:gd name="connsiteY4" fmla="*/ 3467826 h 3467826"/>
              <a:gd name="connsiteX5" fmla="*/ 20183 w 4621237"/>
              <a:gd name="connsiteY5" fmla="*/ 3467826 h 3467826"/>
              <a:gd name="connsiteX6" fmla="*/ 0 w 4621237"/>
              <a:gd name="connsiteY6" fmla="*/ 3447643 h 3467826"/>
              <a:gd name="connsiteX7" fmla="*/ 0 w 4621237"/>
              <a:gd name="connsiteY7" fmla="*/ 20183 h 3467826"/>
              <a:gd name="connsiteX8" fmla="*/ 20183 w 4621237"/>
              <a:gd name="connsiteY8" fmla="*/ 0 h 346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1237" h="3467826">
                <a:moveTo>
                  <a:pt x="20183" y="0"/>
                </a:moveTo>
                <a:lnTo>
                  <a:pt x="4601054" y="0"/>
                </a:lnTo>
                <a:cubicBezTo>
                  <a:pt x="4612201" y="0"/>
                  <a:pt x="4621237" y="9036"/>
                  <a:pt x="4621237" y="20183"/>
                </a:cubicBezTo>
                <a:lnTo>
                  <a:pt x="4621237" y="3447643"/>
                </a:lnTo>
                <a:cubicBezTo>
                  <a:pt x="4621237" y="3458790"/>
                  <a:pt x="4612201" y="3467826"/>
                  <a:pt x="4601054" y="3467826"/>
                </a:cubicBezTo>
                <a:lnTo>
                  <a:pt x="20183" y="3467826"/>
                </a:lnTo>
                <a:cubicBezTo>
                  <a:pt x="9036" y="3467826"/>
                  <a:pt x="0" y="3458790"/>
                  <a:pt x="0" y="3447643"/>
                </a:cubicBezTo>
                <a:lnTo>
                  <a:pt x="0" y="20183"/>
                </a:lnTo>
                <a:cubicBezTo>
                  <a:pt x="0" y="9036"/>
                  <a:pt x="9036" y="0"/>
                  <a:pt x="2018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80939" y="2758910"/>
            <a:ext cx="1252283" cy="2202731"/>
          </a:xfrm>
          <a:custGeom>
            <a:avLst/>
            <a:gdLst>
              <a:gd name="connsiteX0" fmla="*/ 33749 w 1252283"/>
              <a:gd name="connsiteY0" fmla="*/ 0 h 2202731"/>
              <a:gd name="connsiteX1" fmla="*/ 1218534 w 1252283"/>
              <a:gd name="connsiteY1" fmla="*/ 0 h 2202731"/>
              <a:gd name="connsiteX2" fmla="*/ 1252283 w 1252283"/>
              <a:gd name="connsiteY2" fmla="*/ 33749 h 2202731"/>
              <a:gd name="connsiteX3" fmla="*/ 1252283 w 1252283"/>
              <a:gd name="connsiteY3" fmla="*/ 2168982 h 2202731"/>
              <a:gd name="connsiteX4" fmla="*/ 1218534 w 1252283"/>
              <a:gd name="connsiteY4" fmla="*/ 2202731 h 2202731"/>
              <a:gd name="connsiteX5" fmla="*/ 33749 w 1252283"/>
              <a:gd name="connsiteY5" fmla="*/ 2202731 h 2202731"/>
              <a:gd name="connsiteX6" fmla="*/ 0 w 1252283"/>
              <a:gd name="connsiteY6" fmla="*/ 2168982 h 2202731"/>
              <a:gd name="connsiteX7" fmla="*/ 0 w 1252283"/>
              <a:gd name="connsiteY7" fmla="*/ 33749 h 2202731"/>
              <a:gd name="connsiteX8" fmla="*/ 33749 w 1252283"/>
              <a:gd name="connsiteY8" fmla="*/ 0 h 220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2283" h="2202731">
                <a:moveTo>
                  <a:pt x="33749" y="0"/>
                </a:moveTo>
                <a:lnTo>
                  <a:pt x="1218534" y="0"/>
                </a:lnTo>
                <a:cubicBezTo>
                  <a:pt x="1237173" y="0"/>
                  <a:pt x="1252283" y="15110"/>
                  <a:pt x="1252283" y="33749"/>
                </a:cubicBezTo>
                <a:lnTo>
                  <a:pt x="1252283" y="2168982"/>
                </a:lnTo>
                <a:cubicBezTo>
                  <a:pt x="1252283" y="2187621"/>
                  <a:pt x="1237173" y="2202731"/>
                  <a:pt x="1218534" y="2202731"/>
                </a:cubicBezTo>
                <a:lnTo>
                  <a:pt x="33749" y="2202731"/>
                </a:lnTo>
                <a:cubicBezTo>
                  <a:pt x="15110" y="2202731"/>
                  <a:pt x="0" y="2187621"/>
                  <a:pt x="0" y="2168982"/>
                </a:cubicBezTo>
                <a:lnTo>
                  <a:pt x="0" y="33749"/>
                </a:lnTo>
                <a:cubicBezTo>
                  <a:pt x="0" y="15110"/>
                  <a:pt x="15110" y="0"/>
                  <a:pt x="33749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941418" y="2423840"/>
            <a:ext cx="1665338" cy="2906212"/>
          </a:xfrm>
          <a:custGeom>
            <a:avLst/>
            <a:gdLst>
              <a:gd name="connsiteX0" fmla="*/ 44881 w 1665338"/>
              <a:gd name="connsiteY0" fmla="*/ 0 h 2906212"/>
              <a:gd name="connsiteX1" fmla="*/ 1620457 w 1665338"/>
              <a:gd name="connsiteY1" fmla="*/ 0 h 2906212"/>
              <a:gd name="connsiteX2" fmla="*/ 1665338 w 1665338"/>
              <a:gd name="connsiteY2" fmla="*/ 44881 h 2906212"/>
              <a:gd name="connsiteX3" fmla="*/ 1665338 w 1665338"/>
              <a:gd name="connsiteY3" fmla="*/ 2861331 h 2906212"/>
              <a:gd name="connsiteX4" fmla="*/ 1620457 w 1665338"/>
              <a:gd name="connsiteY4" fmla="*/ 2906212 h 2906212"/>
              <a:gd name="connsiteX5" fmla="*/ 44881 w 1665338"/>
              <a:gd name="connsiteY5" fmla="*/ 2906212 h 2906212"/>
              <a:gd name="connsiteX6" fmla="*/ 0 w 1665338"/>
              <a:gd name="connsiteY6" fmla="*/ 2861331 h 2906212"/>
              <a:gd name="connsiteX7" fmla="*/ 0 w 1665338"/>
              <a:gd name="connsiteY7" fmla="*/ 44881 h 2906212"/>
              <a:gd name="connsiteX8" fmla="*/ 44881 w 1665338"/>
              <a:gd name="connsiteY8" fmla="*/ 0 h 29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338" h="2906212">
                <a:moveTo>
                  <a:pt x="44881" y="0"/>
                </a:moveTo>
                <a:lnTo>
                  <a:pt x="1620457" y="0"/>
                </a:lnTo>
                <a:cubicBezTo>
                  <a:pt x="1645244" y="0"/>
                  <a:pt x="1665338" y="20094"/>
                  <a:pt x="1665338" y="44881"/>
                </a:cubicBezTo>
                <a:lnTo>
                  <a:pt x="1665338" y="2861331"/>
                </a:lnTo>
                <a:cubicBezTo>
                  <a:pt x="1665338" y="2886118"/>
                  <a:pt x="1645244" y="2906212"/>
                  <a:pt x="1620457" y="2906212"/>
                </a:cubicBezTo>
                <a:lnTo>
                  <a:pt x="44881" y="2906212"/>
                </a:lnTo>
                <a:cubicBezTo>
                  <a:pt x="20094" y="2906212"/>
                  <a:pt x="0" y="2886118"/>
                  <a:pt x="0" y="2861331"/>
                </a:cubicBezTo>
                <a:lnTo>
                  <a:pt x="0" y="44881"/>
                </a:lnTo>
                <a:cubicBezTo>
                  <a:pt x="0" y="20094"/>
                  <a:pt x="20094" y="0"/>
                  <a:pt x="44881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5419345" y="2748409"/>
            <a:ext cx="1252283" cy="2202731"/>
          </a:xfrm>
          <a:custGeom>
            <a:avLst/>
            <a:gdLst>
              <a:gd name="connsiteX0" fmla="*/ 33749 w 1252283"/>
              <a:gd name="connsiteY0" fmla="*/ 0 h 2202731"/>
              <a:gd name="connsiteX1" fmla="*/ 1218534 w 1252283"/>
              <a:gd name="connsiteY1" fmla="*/ 0 h 2202731"/>
              <a:gd name="connsiteX2" fmla="*/ 1252283 w 1252283"/>
              <a:gd name="connsiteY2" fmla="*/ 33749 h 2202731"/>
              <a:gd name="connsiteX3" fmla="*/ 1252283 w 1252283"/>
              <a:gd name="connsiteY3" fmla="*/ 2168982 h 2202731"/>
              <a:gd name="connsiteX4" fmla="*/ 1218534 w 1252283"/>
              <a:gd name="connsiteY4" fmla="*/ 2202731 h 2202731"/>
              <a:gd name="connsiteX5" fmla="*/ 33749 w 1252283"/>
              <a:gd name="connsiteY5" fmla="*/ 2202731 h 2202731"/>
              <a:gd name="connsiteX6" fmla="*/ 0 w 1252283"/>
              <a:gd name="connsiteY6" fmla="*/ 2168982 h 2202731"/>
              <a:gd name="connsiteX7" fmla="*/ 0 w 1252283"/>
              <a:gd name="connsiteY7" fmla="*/ 33749 h 2202731"/>
              <a:gd name="connsiteX8" fmla="*/ 33749 w 1252283"/>
              <a:gd name="connsiteY8" fmla="*/ 0 h 220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2283" h="2202731">
                <a:moveTo>
                  <a:pt x="33749" y="0"/>
                </a:moveTo>
                <a:lnTo>
                  <a:pt x="1218534" y="0"/>
                </a:lnTo>
                <a:cubicBezTo>
                  <a:pt x="1237173" y="0"/>
                  <a:pt x="1252283" y="15110"/>
                  <a:pt x="1252283" y="33749"/>
                </a:cubicBezTo>
                <a:lnTo>
                  <a:pt x="1252283" y="2168982"/>
                </a:lnTo>
                <a:cubicBezTo>
                  <a:pt x="1252283" y="2187621"/>
                  <a:pt x="1237173" y="2202731"/>
                  <a:pt x="1218534" y="2202731"/>
                </a:cubicBezTo>
                <a:lnTo>
                  <a:pt x="33749" y="2202731"/>
                </a:lnTo>
                <a:cubicBezTo>
                  <a:pt x="15110" y="2202731"/>
                  <a:pt x="0" y="2187621"/>
                  <a:pt x="0" y="2168982"/>
                </a:cubicBezTo>
                <a:lnTo>
                  <a:pt x="0" y="33749"/>
                </a:lnTo>
                <a:cubicBezTo>
                  <a:pt x="0" y="15110"/>
                  <a:pt x="15110" y="0"/>
                  <a:pt x="33749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4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991199" y="2232234"/>
            <a:ext cx="3248325" cy="2257944"/>
          </a:xfrm>
          <a:custGeom>
            <a:avLst/>
            <a:gdLst>
              <a:gd name="connsiteX0" fmla="*/ 278836 w 3248325"/>
              <a:gd name="connsiteY0" fmla="*/ 0 h 2257944"/>
              <a:gd name="connsiteX1" fmla="*/ 2969489 w 3248325"/>
              <a:gd name="connsiteY1" fmla="*/ 0 h 2257944"/>
              <a:gd name="connsiteX2" fmla="*/ 3248325 w 3248325"/>
              <a:gd name="connsiteY2" fmla="*/ 278836 h 2257944"/>
              <a:gd name="connsiteX3" fmla="*/ 3248325 w 3248325"/>
              <a:gd name="connsiteY3" fmla="*/ 1813715 h 2257944"/>
              <a:gd name="connsiteX4" fmla="*/ 3056082 w 3248325"/>
              <a:gd name="connsiteY4" fmla="*/ 1812757 h 2257944"/>
              <a:gd name="connsiteX5" fmla="*/ 248479 w 3248325"/>
              <a:gd name="connsiteY5" fmla="*/ 2257653 h 2257944"/>
              <a:gd name="connsiteX6" fmla="*/ 85845 w 3248325"/>
              <a:gd name="connsiteY6" fmla="*/ 2255128 h 2257944"/>
              <a:gd name="connsiteX7" fmla="*/ 0 w 3248325"/>
              <a:gd name="connsiteY7" fmla="*/ 2248241 h 2257944"/>
              <a:gd name="connsiteX8" fmla="*/ 0 w 3248325"/>
              <a:gd name="connsiteY8" fmla="*/ 278836 h 2257944"/>
              <a:gd name="connsiteX9" fmla="*/ 278836 w 3248325"/>
              <a:gd name="connsiteY9" fmla="*/ 0 h 225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8325" h="2257944">
                <a:moveTo>
                  <a:pt x="278836" y="0"/>
                </a:moveTo>
                <a:lnTo>
                  <a:pt x="2969489" y="0"/>
                </a:lnTo>
                <a:cubicBezTo>
                  <a:pt x="3123486" y="0"/>
                  <a:pt x="3248325" y="124839"/>
                  <a:pt x="3248325" y="278836"/>
                </a:cubicBezTo>
                <a:lnTo>
                  <a:pt x="3248325" y="1813715"/>
                </a:lnTo>
                <a:lnTo>
                  <a:pt x="3056082" y="1812757"/>
                </a:lnTo>
                <a:cubicBezTo>
                  <a:pt x="1993165" y="1832931"/>
                  <a:pt x="1116206" y="2245110"/>
                  <a:pt x="248479" y="2257653"/>
                </a:cubicBezTo>
                <a:cubicBezTo>
                  <a:pt x="194246" y="2258436"/>
                  <a:pt x="140049" y="2257659"/>
                  <a:pt x="85845" y="2255128"/>
                </a:cubicBezTo>
                <a:lnTo>
                  <a:pt x="0" y="2248241"/>
                </a:lnTo>
                <a:lnTo>
                  <a:pt x="0" y="278836"/>
                </a:lnTo>
                <a:cubicBezTo>
                  <a:pt x="0" y="124839"/>
                  <a:pt x="124839" y="0"/>
                  <a:pt x="27883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591342" y="2529132"/>
            <a:ext cx="3373167" cy="3138054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178293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0235457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10235457" y="3405450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36419" y="671269"/>
            <a:ext cx="2935310" cy="2757731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18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288372" y="2286358"/>
            <a:ext cx="2466192" cy="3430411"/>
          </a:xfrm>
          <a:custGeom>
            <a:avLst/>
            <a:gdLst>
              <a:gd name="connsiteX0" fmla="*/ 571747 w 2466192"/>
              <a:gd name="connsiteY0" fmla="*/ 0 h 3430411"/>
              <a:gd name="connsiteX1" fmla="*/ 2466192 w 2466192"/>
              <a:gd name="connsiteY1" fmla="*/ 0 h 3430411"/>
              <a:gd name="connsiteX2" fmla="*/ 2466192 w 2466192"/>
              <a:gd name="connsiteY2" fmla="*/ 3430411 h 3430411"/>
              <a:gd name="connsiteX3" fmla="*/ 571747 w 2466192"/>
              <a:gd name="connsiteY3" fmla="*/ 3430411 h 3430411"/>
              <a:gd name="connsiteX4" fmla="*/ 0 w 2466192"/>
              <a:gd name="connsiteY4" fmla="*/ 2858664 h 3430411"/>
              <a:gd name="connsiteX5" fmla="*/ 0 w 2466192"/>
              <a:gd name="connsiteY5" fmla="*/ 571747 h 3430411"/>
              <a:gd name="connsiteX6" fmla="*/ 571747 w 2466192"/>
              <a:gd name="connsiteY6" fmla="*/ 0 h 3430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6192" h="3430411">
                <a:moveTo>
                  <a:pt x="571747" y="0"/>
                </a:moveTo>
                <a:lnTo>
                  <a:pt x="2466192" y="0"/>
                </a:lnTo>
                <a:lnTo>
                  <a:pt x="2466192" y="3430411"/>
                </a:lnTo>
                <a:lnTo>
                  <a:pt x="571747" y="3430411"/>
                </a:lnTo>
                <a:cubicBezTo>
                  <a:pt x="255980" y="3430411"/>
                  <a:pt x="0" y="3174431"/>
                  <a:pt x="0" y="2858664"/>
                </a:cubicBezTo>
                <a:lnTo>
                  <a:pt x="0" y="571747"/>
                </a:lnTo>
                <a:cubicBezTo>
                  <a:pt x="0" y="255980"/>
                  <a:pt x="255980" y="0"/>
                  <a:pt x="57174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1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4776935" y="635699"/>
            <a:ext cx="1821382" cy="2549025"/>
          </a:xfrm>
          <a:custGeom>
            <a:avLst/>
            <a:gdLst>
              <a:gd name="connsiteX0" fmla="*/ 0 w 1821382"/>
              <a:gd name="connsiteY0" fmla="*/ 0 h 2549025"/>
              <a:gd name="connsiteX1" fmla="*/ 1396536 w 1821382"/>
              <a:gd name="connsiteY1" fmla="*/ 0 h 2549025"/>
              <a:gd name="connsiteX2" fmla="*/ 1821382 w 1821382"/>
              <a:gd name="connsiteY2" fmla="*/ 424846 h 2549025"/>
              <a:gd name="connsiteX3" fmla="*/ 1821382 w 1821382"/>
              <a:gd name="connsiteY3" fmla="*/ 2124179 h 2549025"/>
              <a:gd name="connsiteX4" fmla="*/ 1396536 w 1821382"/>
              <a:gd name="connsiteY4" fmla="*/ 2549025 h 2549025"/>
              <a:gd name="connsiteX5" fmla="*/ 0 w 1821382"/>
              <a:gd name="connsiteY5" fmla="*/ 2549025 h 254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1382" h="2549025">
                <a:moveTo>
                  <a:pt x="0" y="0"/>
                </a:moveTo>
                <a:lnTo>
                  <a:pt x="1396536" y="0"/>
                </a:lnTo>
                <a:cubicBezTo>
                  <a:pt x="1631172" y="0"/>
                  <a:pt x="1821382" y="190210"/>
                  <a:pt x="1821382" y="424846"/>
                </a:cubicBezTo>
                <a:lnTo>
                  <a:pt x="1821382" y="2124179"/>
                </a:lnTo>
                <a:cubicBezTo>
                  <a:pt x="1821382" y="2358815"/>
                  <a:pt x="1631172" y="2549025"/>
                  <a:pt x="1396536" y="2549025"/>
                </a:cubicBezTo>
                <a:lnTo>
                  <a:pt x="0" y="2549025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166327" y="1162484"/>
            <a:ext cx="2549025" cy="1821383"/>
          </a:xfrm>
          <a:custGeom>
            <a:avLst/>
            <a:gdLst>
              <a:gd name="connsiteX0" fmla="*/ 424846 w 2549025"/>
              <a:gd name="connsiteY0" fmla="*/ 0 h 1821383"/>
              <a:gd name="connsiteX1" fmla="*/ 2124179 w 2549025"/>
              <a:gd name="connsiteY1" fmla="*/ 0 h 1821383"/>
              <a:gd name="connsiteX2" fmla="*/ 2549025 w 2549025"/>
              <a:gd name="connsiteY2" fmla="*/ 424847 h 1821383"/>
              <a:gd name="connsiteX3" fmla="*/ 2549025 w 2549025"/>
              <a:gd name="connsiteY3" fmla="*/ 1821383 h 1821383"/>
              <a:gd name="connsiteX4" fmla="*/ 0 w 2549025"/>
              <a:gd name="connsiteY4" fmla="*/ 1821382 h 1821383"/>
              <a:gd name="connsiteX5" fmla="*/ 0 w 2549025"/>
              <a:gd name="connsiteY5" fmla="*/ 424846 h 1821383"/>
              <a:gd name="connsiteX6" fmla="*/ 424846 w 2549025"/>
              <a:gd name="connsiteY6" fmla="*/ 0 h 182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9025" h="1821383">
                <a:moveTo>
                  <a:pt x="424846" y="0"/>
                </a:moveTo>
                <a:lnTo>
                  <a:pt x="2124179" y="0"/>
                </a:lnTo>
                <a:cubicBezTo>
                  <a:pt x="2358815" y="1"/>
                  <a:pt x="2549025" y="190211"/>
                  <a:pt x="2549025" y="424847"/>
                </a:cubicBezTo>
                <a:lnTo>
                  <a:pt x="2549025" y="1821383"/>
                </a:lnTo>
                <a:lnTo>
                  <a:pt x="0" y="1821382"/>
                </a:lnTo>
                <a:lnTo>
                  <a:pt x="0" y="424846"/>
                </a:lnTo>
                <a:cubicBezTo>
                  <a:pt x="0" y="190210"/>
                  <a:pt x="190210" y="0"/>
                  <a:pt x="42484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4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003314" y="544260"/>
            <a:ext cx="1821382" cy="2549025"/>
          </a:xfrm>
          <a:custGeom>
            <a:avLst/>
            <a:gdLst>
              <a:gd name="connsiteX0" fmla="*/ 0 w 1821382"/>
              <a:gd name="connsiteY0" fmla="*/ 0 h 2549025"/>
              <a:gd name="connsiteX1" fmla="*/ 1396536 w 1821382"/>
              <a:gd name="connsiteY1" fmla="*/ 0 h 2549025"/>
              <a:gd name="connsiteX2" fmla="*/ 1821382 w 1821382"/>
              <a:gd name="connsiteY2" fmla="*/ 424846 h 2549025"/>
              <a:gd name="connsiteX3" fmla="*/ 1821382 w 1821382"/>
              <a:gd name="connsiteY3" fmla="*/ 2124179 h 2549025"/>
              <a:gd name="connsiteX4" fmla="*/ 1396536 w 1821382"/>
              <a:gd name="connsiteY4" fmla="*/ 2549025 h 2549025"/>
              <a:gd name="connsiteX5" fmla="*/ 0 w 1821382"/>
              <a:gd name="connsiteY5" fmla="*/ 2549025 h 254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1382" h="2549025">
                <a:moveTo>
                  <a:pt x="0" y="0"/>
                </a:moveTo>
                <a:lnTo>
                  <a:pt x="1396536" y="0"/>
                </a:lnTo>
                <a:cubicBezTo>
                  <a:pt x="1631172" y="0"/>
                  <a:pt x="1821382" y="190210"/>
                  <a:pt x="1821382" y="424846"/>
                </a:cubicBezTo>
                <a:lnTo>
                  <a:pt x="1821382" y="2124179"/>
                </a:lnTo>
                <a:cubicBezTo>
                  <a:pt x="1821382" y="2358815"/>
                  <a:pt x="1631172" y="2549025"/>
                  <a:pt x="1396536" y="2549025"/>
                </a:cubicBezTo>
                <a:lnTo>
                  <a:pt x="0" y="2549025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546920" y="3185319"/>
            <a:ext cx="1821382" cy="2549025"/>
          </a:xfrm>
          <a:custGeom>
            <a:avLst/>
            <a:gdLst>
              <a:gd name="connsiteX0" fmla="*/ 424846 w 1821382"/>
              <a:gd name="connsiteY0" fmla="*/ 0 h 2549025"/>
              <a:gd name="connsiteX1" fmla="*/ 1821382 w 1821382"/>
              <a:gd name="connsiteY1" fmla="*/ 0 h 2549025"/>
              <a:gd name="connsiteX2" fmla="*/ 1821382 w 1821382"/>
              <a:gd name="connsiteY2" fmla="*/ 2549025 h 2549025"/>
              <a:gd name="connsiteX3" fmla="*/ 424846 w 1821382"/>
              <a:gd name="connsiteY3" fmla="*/ 2549025 h 2549025"/>
              <a:gd name="connsiteX4" fmla="*/ 0 w 1821382"/>
              <a:gd name="connsiteY4" fmla="*/ 2124179 h 2549025"/>
              <a:gd name="connsiteX5" fmla="*/ 0 w 1821382"/>
              <a:gd name="connsiteY5" fmla="*/ 424846 h 2549025"/>
              <a:gd name="connsiteX6" fmla="*/ 424846 w 1821382"/>
              <a:gd name="connsiteY6" fmla="*/ 0 h 254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1382" h="2549025">
                <a:moveTo>
                  <a:pt x="424846" y="0"/>
                </a:moveTo>
                <a:lnTo>
                  <a:pt x="1821382" y="0"/>
                </a:lnTo>
                <a:lnTo>
                  <a:pt x="1821382" y="2549025"/>
                </a:lnTo>
                <a:lnTo>
                  <a:pt x="424846" y="2549025"/>
                </a:lnTo>
                <a:cubicBezTo>
                  <a:pt x="190210" y="2549025"/>
                  <a:pt x="0" y="2358815"/>
                  <a:pt x="0" y="2124179"/>
                </a:cubicBezTo>
                <a:lnTo>
                  <a:pt x="0" y="424846"/>
                </a:lnTo>
                <a:cubicBezTo>
                  <a:pt x="0" y="190210"/>
                  <a:pt x="190210" y="0"/>
                  <a:pt x="42484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4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A0B4-A60D-40A3-A6C4-8C01C131CAC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8A83-AF39-4326-8FF3-80CAF56509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785668" y="2581185"/>
            <a:ext cx="1744579" cy="2149417"/>
          </a:xfrm>
          <a:custGeom>
            <a:avLst/>
            <a:gdLst>
              <a:gd name="connsiteX0" fmla="*/ 44574 w 1744579"/>
              <a:gd name="connsiteY0" fmla="*/ 0 h 2149417"/>
              <a:gd name="connsiteX1" fmla="*/ 1700005 w 1744579"/>
              <a:gd name="connsiteY1" fmla="*/ 0 h 2149417"/>
              <a:gd name="connsiteX2" fmla="*/ 1744579 w 1744579"/>
              <a:gd name="connsiteY2" fmla="*/ 44574 h 2149417"/>
              <a:gd name="connsiteX3" fmla="*/ 1744579 w 1744579"/>
              <a:gd name="connsiteY3" fmla="*/ 2104843 h 2149417"/>
              <a:gd name="connsiteX4" fmla="*/ 1700005 w 1744579"/>
              <a:gd name="connsiteY4" fmla="*/ 2149417 h 2149417"/>
              <a:gd name="connsiteX5" fmla="*/ 44574 w 1744579"/>
              <a:gd name="connsiteY5" fmla="*/ 2149417 h 2149417"/>
              <a:gd name="connsiteX6" fmla="*/ 0 w 1744579"/>
              <a:gd name="connsiteY6" fmla="*/ 2104843 h 2149417"/>
              <a:gd name="connsiteX7" fmla="*/ 0 w 1744579"/>
              <a:gd name="connsiteY7" fmla="*/ 44574 h 2149417"/>
              <a:gd name="connsiteX8" fmla="*/ 44574 w 1744579"/>
              <a:gd name="connsiteY8" fmla="*/ 0 h 214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4579" h="2149417">
                <a:moveTo>
                  <a:pt x="44574" y="0"/>
                </a:moveTo>
                <a:lnTo>
                  <a:pt x="1700005" y="0"/>
                </a:lnTo>
                <a:cubicBezTo>
                  <a:pt x="1724623" y="0"/>
                  <a:pt x="1744579" y="19956"/>
                  <a:pt x="1744579" y="44574"/>
                </a:cubicBezTo>
                <a:lnTo>
                  <a:pt x="1744579" y="2104843"/>
                </a:lnTo>
                <a:cubicBezTo>
                  <a:pt x="1744579" y="2129461"/>
                  <a:pt x="1724623" y="2149417"/>
                  <a:pt x="1700005" y="2149417"/>
                </a:cubicBezTo>
                <a:lnTo>
                  <a:pt x="44574" y="2149417"/>
                </a:lnTo>
                <a:cubicBezTo>
                  <a:pt x="19956" y="2149417"/>
                  <a:pt x="0" y="2129461"/>
                  <a:pt x="0" y="2104843"/>
                </a:cubicBezTo>
                <a:lnTo>
                  <a:pt x="0" y="44574"/>
                </a:lnTo>
                <a:cubicBezTo>
                  <a:pt x="0" y="19956"/>
                  <a:pt x="19956" y="0"/>
                  <a:pt x="445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6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1442160" y="1675182"/>
            <a:ext cx="2286001" cy="2286002"/>
          </a:xfrm>
          <a:custGeom>
            <a:avLst/>
            <a:gdLst>
              <a:gd name="connsiteX0" fmla="*/ 1143000 w 2286001"/>
              <a:gd name="connsiteY0" fmla="*/ 0 h 2286002"/>
              <a:gd name="connsiteX1" fmla="*/ 1640147 w 2286001"/>
              <a:gd name="connsiteY1" fmla="*/ 205923 h 2286002"/>
              <a:gd name="connsiteX2" fmla="*/ 2080078 w 2286001"/>
              <a:gd name="connsiteY2" fmla="*/ 645857 h 2286002"/>
              <a:gd name="connsiteX3" fmla="*/ 2080078 w 2286001"/>
              <a:gd name="connsiteY3" fmla="*/ 1640148 h 2286002"/>
              <a:gd name="connsiteX4" fmla="*/ 1640147 w 2286001"/>
              <a:gd name="connsiteY4" fmla="*/ 2080078 h 2286002"/>
              <a:gd name="connsiteX5" fmla="*/ 645859 w 2286001"/>
              <a:gd name="connsiteY5" fmla="*/ 2080078 h 2286002"/>
              <a:gd name="connsiteX6" fmla="*/ 205925 w 2286001"/>
              <a:gd name="connsiteY6" fmla="*/ 1640146 h 2286002"/>
              <a:gd name="connsiteX7" fmla="*/ 205925 w 2286001"/>
              <a:gd name="connsiteY7" fmla="*/ 645855 h 2286002"/>
              <a:gd name="connsiteX8" fmla="*/ 645856 w 2286001"/>
              <a:gd name="connsiteY8" fmla="*/ 205923 h 2286002"/>
              <a:gd name="connsiteX9" fmla="*/ 1143000 w 2286001"/>
              <a:gd name="connsiteY9" fmla="*/ 0 h 228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1" h="2286002">
                <a:moveTo>
                  <a:pt x="1143000" y="0"/>
                </a:moveTo>
                <a:cubicBezTo>
                  <a:pt x="1322933" y="0"/>
                  <a:pt x="1502862" y="68641"/>
                  <a:pt x="1640147" y="205923"/>
                </a:cubicBezTo>
                <a:lnTo>
                  <a:pt x="2080078" y="645857"/>
                </a:lnTo>
                <a:cubicBezTo>
                  <a:pt x="2354643" y="920423"/>
                  <a:pt x="2354643" y="1365583"/>
                  <a:pt x="2080078" y="1640148"/>
                </a:cubicBezTo>
                <a:lnTo>
                  <a:pt x="1640147" y="2080078"/>
                </a:lnTo>
                <a:cubicBezTo>
                  <a:pt x="1365584" y="2354644"/>
                  <a:pt x="920422" y="2354644"/>
                  <a:pt x="645859" y="2080078"/>
                </a:cubicBezTo>
                <a:lnTo>
                  <a:pt x="205925" y="1640146"/>
                </a:lnTo>
                <a:cubicBezTo>
                  <a:pt x="-68641" y="1365580"/>
                  <a:pt x="-68641" y="920420"/>
                  <a:pt x="205925" y="645855"/>
                </a:cubicBezTo>
                <a:lnTo>
                  <a:pt x="645856" y="205923"/>
                </a:lnTo>
                <a:cubicBezTo>
                  <a:pt x="783138" y="68641"/>
                  <a:pt x="963070" y="0"/>
                  <a:pt x="114300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2" y="3601670"/>
            <a:ext cx="1143001" cy="2286003"/>
          </a:xfrm>
          <a:custGeom>
            <a:avLst/>
            <a:gdLst>
              <a:gd name="connsiteX0" fmla="*/ 0 w 1143001"/>
              <a:gd name="connsiteY0" fmla="*/ 0 h 2286003"/>
              <a:gd name="connsiteX1" fmla="*/ 497146 w 1143001"/>
              <a:gd name="connsiteY1" fmla="*/ 205923 h 2286003"/>
              <a:gd name="connsiteX2" fmla="*/ 937078 w 1143001"/>
              <a:gd name="connsiteY2" fmla="*/ 645857 h 2286003"/>
              <a:gd name="connsiteX3" fmla="*/ 937078 w 1143001"/>
              <a:gd name="connsiteY3" fmla="*/ 1640148 h 2286003"/>
              <a:gd name="connsiteX4" fmla="*/ 497146 w 1143001"/>
              <a:gd name="connsiteY4" fmla="*/ 2080078 h 2286003"/>
              <a:gd name="connsiteX5" fmla="*/ 3 w 1143001"/>
              <a:gd name="connsiteY5" fmla="*/ 2286003 h 2286003"/>
              <a:gd name="connsiteX6" fmla="*/ 0 w 1143001"/>
              <a:gd name="connsiteY6" fmla="*/ 2286003 h 228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1" h="2286003">
                <a:moveTo>
                  <a:pt x="0" y="0"/>
                </a:moveTo>
                <a:cubicBezTo>
                  <a:pt x="179933" y="0"/>
                  <a:pt x="359862" y="68641"/>
                  <a:pt x="497146" y="205923"/>
                </a:cubicBezTo>
                <a:lnTo>
                  <a:pt x="937078" y="645857"/>
                </a:lnTo>
                <a:cubicBezTo>
                  <a:pt x="1211643" y="920423"/>
                  <a:pt x="1211643" y="1365583"/>
                  <a:pt x="937078" y="1640148"/>
                </a:cubicBezTo>
                <a:lnTo>
                  <a:pt x="497146" y="2080078"/>
                </a:lnTo>
                <a:cubicBezTo>
                  <a:pt x="359865" y="2217361"/>
                  <a:pt x="179934" y="2286003"/>
                  <a:pt x="3" y="2286003"/>
                </a:cubicBezTo>
                <a:lnTo>
                  <a:pt x="0" y="2286003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4724400" y="353335"/>
            <a:ext cx="2743202" cy="2743202"/>
          </a:xfrm>
          <a:custGeom>
            <a:avLst/>
            <a:gdLst>
              <a:gd name="connsiteX0" fmla="*/ 1371600 w 2743202"/>
              <a:gd name="connsiteY0" fmla="*/ 0 h 2743202"/>
              <a:gd name="connsiteX1" fmla="*/ 1968176 w 2743202"/>
              <a:gd name="connsiteY1" fmla="*/ 247107 h 2743202"/>
              <a:gd name="connsiteX2" fmla="*/ 2496093 w 2743202"/>
              <a:gd name="connsiteY2" fmla="*/ 775029 h 2743202"/>
              <a:gd name="connsiteX3" fmla="*/ 2496093 w 2743202"/>
              <a:gd name="connsiteY3" fmla="*/ 1968178 h 2743202"/>
              <a:gd name="connsiteX4" fmla="*/ 1968176 w 2743202"/>
              <a:gd name="connsiteY4" fmla="*/ 2496093 h 2743202"/>
              <a:gd name="connsiteX5" fmla="*/ 775031 w 2743202"/>
              <a:gd name="connsiteY5" fmla="*/ 2496093 h 2743202"/>
              <a:gd name="connsiteX6" fmla="*/ 247110 w 2743202"/>
              <a:gd name="connsiteY6" fmla="*/ 1968175 h 2743202"/>
              <a:gd name="connsiteX7" fmla="*/ 247110 w 2743202"/>
              <a:gd name="connsiteY7" fmla="*/ 775025 h 2743202"/>
              <a:gd name="connsiteX8" fmla="*/ 775028 w 2743202"/>
              <a:gd name="connsiteY8" fmla="*/ 247107 h 2743202"/>
              <a:gd name="connsiteX9" fmla="*/ 1371600 w 2743202"/>
              <a:gd name="connsiteY9" fmla="*/ 0 h 274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2" h="2743202">
                <a:moveTo>
                  <a:pt x="1371600" y="0"/>
                </a:moveTo>
                <a:cubicBezTo>
                  <a:pt x="1587519" y="0"/>
                  <a:pt x="1803435" y="82369"/>
                  <a:pt x="1968176" y="247107"/>
                </a:cubicBezTo>
                <a:lnTo>
                  <a:pt x="2496093" y="775029"/>
                </a:lnTo>
                <a:cubicBezTo>
                  <a:pt x="2825572" y="1104508"/>
                  <a:pt x="2825572" y="1638699"/>
                  <a:pt x="2496093" y="1968178"/>
                </a:cubicBezTo>
                <a:lnTo>
                  <a:pt x="1968176" y="2496093"/>
                </a:lnTo>
                <a:cubicBezTo>
                  <a:pt x="1638700" y="2825572"/>
                  <a:pt x="1104506" y="2825572"/>
                  <a:pt x="775031" y="2496093"/>
                </a:cubicBezTo>
                <a:lnTo>
                  <a:pt x="247110" y="1968175"/>
                </a:lnTo>
                <a:cubicBezTo>
                  <a:pt x="-82369" y="1638696"/>
                  <a:pt x="-82369" y="1104504"/>
                  <a:pt x="247110" y="775025"/>
                </a:cubicBezTo>
                <a:lnTo>
                  <a:pt x="775028" y="247107"/>
                </a:lnTo>
                <a:cubicBezTo>
                  <a:pt x="939765" y="82369"/>
                  <a:pt x="1155684" y="0"/>
                  <a:pt x="137160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463842" y="1675182"/>
            <a:ext cx="2286001" cy="2286002"/>
          </a:xfrm>
          <a:custGeom>
            <a:avLst/>
            <a:gdLst>
              <a:gd name="connsiteX0" fmla="*/ 1143000 w 2286001"/>
              <a:gd name="connsiteY0" fmla="*/ 0 h 2286002"/>
              <a:gd name="connsiteX1" fmla="*/ 1640146 w 2286001"/>
              <a:gd name="connsiteY1" fmla="*/ 205923 h 2286002"/>
              <a:gd name="connsiteX2" fmla="*/ 2080078 w 2286001"/>
              <a:gd name="connsiteY2" fmla="*/ 645857 h 2286002"/>
              <a:gd name="connsiteX3" fmla="*/ 2080078 w 2286001"/>
              <a:gd name="connsiteY3" fmla="*/ 1640148 h 2286002"/>
              <a:gd name="connsiteX4" fmla="*/ 1640146 w 2286001"/>
              <a:gd name="connsiteY4" fmla="*/ 2080078 h 2286002"/>
              <a:gd name="connsiteX5" fmla="*/ 645859 w 2286001"/>
              <a:gd name="connsiteY5" fmla="*/ 2080078 h 2286002"/>
              <a:gd name="connsiteX6" fmla="*/ 205925 w 2286001"/>
              <a:gd name="connsiteY6" fmla="*/ 1640146 h 2286002"/>
              <a:gd name="connsiteX7" fmla="*/ 205925 w 2286001"/>
              <a:gd name="connsiteY7" fmla="*/ 645855 h 2286002"/>
              <a:gd name="connsiteX8" fmla="*/ 645856 w 2286001"/>
              <a:gd name="connsiteY8" fmla="*/ 205923 h 2286002"/>
              <a:gd name="connsiteX9" fmla="*/ 1143000 w 2286001"/>
              <a:gd name="connsiteY9" fmla="*/ 0 h 228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1" h="2286002">
                <a:moveTo>
                  <a:pt x="1143000" y="0"/>
                </a:moveTo>
                <a:cubicBezTo>
                  <a:pt x="1322933" y="0"/>
                  <a:pt x="1502862" y="68641"/>
                  <a:pt x="1640146" y="205923"/>
                </a:cubicBezTo>
                <a:lnTo>
                  <a:pt x="2080078" y="645857"/>
                </a:lnTo>
                <a:cubicBezTo>
                  <a:pt x="2354643" y="920423"/>
                  <a:pt x="2354643" y="1365583"/>
                  <a:pt x="2080078" y="1640148"/>
                </a:cubicBezTo>
                <a:lnTo>
                  <a:pt x="1640146" y="2080078"/>
                </a:lnTo>
                <a:cubicBezTo>
                  <a:pt x="1365583" y="2354644"/>
                  <a:pt x="920422" y="2354644"/>
                  <a:pt x="645859" y="2080078"/>
                </a:cubicBezTo>
                <a:lnTo>
                  <a:pt x="205925" y="1640146"/>
                </a:lnTo>
                <a:cubicBezTo>
                  <a:pt x="-68641" y="1365580"/>
                  <a:pt x="-68641" y="920420"/>
                  <a:pt x="205925" y="645855"/>
                </a:cubicBezTo>
                <a:lnTo>
                  <a:pt x="645856" y="205923"/>
                </a:lnTo>
                <a:cubicBezTo>
                  <a:pt x="783138" y="68641"/>
                  <a:pt x="963070" y="0"/>
                  <a:pt x="114300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4"/>
          </p:nvPr>
        </p:nvSpPr>
        <p:spPr>
          <a:xfrm>
            <a:off x="11049002" y="3608010"/>
            <a:ext cx="1142999" cy="2286003"/>
          </a:xfrm>
          <a:custGeom>
            <a:avLst/>
            <a:gdLst>
              <a:gd name="connsiteX0" fmla="*/ 1142999 w 1142999"/>
              <a:gd name="connsiteY0" fmla="*/ 0 h 2286003"/>
              <a:gd name="connsiteX1" fmla="*/ 1142999 w 1142999"/>
              <a:gd name="connsiteY1" fmla="*/ 2286003 h 2286003"/>
              <a:gd name="connsiteX2" fmla="*/ 1008721 w 1142999"/>
              <a:gd name="connsiteY2" fmla="*/ 2273132 h 2286003"/>
              <a:gd name="connsiteX3" fmla="*/ 645859 w 1142999"/>
              <a:gd name="connsiteY3" fmla="*/ 2080078 h 2286003"/>
              <a:gd name="connsiteX4" fmla="*/ 205925 w 1142999"/>
              <a:gd name="connsiteY4" fmla="*/ 1640146 h 2286003"/>
              <a:gd name="connsiteX5" fmla="*/ 205925 w 1142999"/>
              <a:gd name="connsiteY5" fmla="*/ 645855 h 2286003"/>
              <a:gd name="connsiteX6" fmla="*/ 645856 w 1142999"/>
              <a:gd name="connsiteY6" fmla="*/ 205923 h 2286003"/>
              <a:gd name="connsiteX7" fmla="*/ 1008719 w 1142999"/>
              <a:gd name="connsiteY7" fmla="*/ 12870 h 228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2999" h="2286003">
                <a:moveTo>
                  <a:pt x="1142999" y="0"/>
                </a:moveTo>
                <a:lnTo>
                  <a:pt x="1142999" y="2286003"/>
                </a:lnTo>
                <a:lnTo>
                  <a:pt x="1008721" y="2273132"/>
                </a:lnTo>
                <a:cubicBezTo>
                  <a:pt x="875772" y="2247392"/>
                  <a:pt x="748820" y="2183040"/>
                  <a:pt x="645859" y="2080078"/>
                </a:cubicBezTo>
                <a:lnTo>
                  <a:pt x="205925" y="1640146"/>
                </a:lnTo>
                <a:cubicBezTo>
                  <a:pt x="-68641" y="1365580"/>
                  <a:pt x="-68641" y="920420"/>
                  <a:pt x="205925" y="645855"/>
                </a:cubicBezTo>
                <a:lnTo>
                  <a:pt x="645856" y="205923"/>
                </a:lnTo>
                <a:cubicBezTo>
                  <a:pt x="748817" y="102962"/>
                  <a:pt x="875770" y="38611"/>
                  <a:pt x="1008719" y="1287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8" grpId="0"/>
      <p:bldP spid="30" grpId="0"/>
      <p:bldP spid="3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A0B4-A60D-40A3-A6C4-8C01C131CAC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8A83-AF39-4326-8FF3-80CAF56509D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1.jpe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microsoft.com/office/2007/relationships/hdphoto" Target="../media/image35.wdp"/><Relationship Id="rId5" Type="http://schemas.openxmlformats.org/officeDocument/2006/relationships/image" Target="../media/image34.png"/><Relationship Id="rId4" Type="http://schemas.microsoft.com/office/2007/relationships/hdphoto" Target="../media/image33.wdp"/><Relationship Id="rId3" Type="http://schemas.openxmlformats.org/officeDocument/2006/relationships/image" Target="../media/image32.png"/><Relationship Id="rId2" Type="http://schemas.openxmlformats.org/officeDocument/2006/relationships/image" Target="../media/image11.jpe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3.jpe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.xml"/><Relationship Id="rId5" Type="http://schemas.openxmlformats.org/officeDocument/2006/relationships/image" Target="../media/image40.jpe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3.jpe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3.jpe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9" Type="http://schemas.microsoft.com/office/2007/relationships/hdphoto" Target="../media/image22.wdp"/><Relationship Id="rId8" Type="http://schemas.openxmlformats.org/officeDocument/2006/relationships/image" Target="../media/image21.png"/><Relationship Id="rId7" Type="http://schemas.microsoft.com/office/2007/relationships/hdphoto" Target="../media/image20.wdp"/><Relationship Id="rId6" Type="http://schemas.openxmlformats.org/officeDocument/2006/relationships/image" Target="../media/image19.png"/><Relationship Id="rId5" Type="http://schemas.microsoft.com/office/2007/relationships/hdphoto" Target="../media/image18.wdp"/><Relationship Id="rId4" Type="http://schemas.openxmlformats.org/officeDocument/2006/relationships/image" Target="../media/image17.png"/><Relationship Id="rId3" Type="http://schemas.microsoft.com/office/2007/relationships/hdphoto" Target="../media/image16.wdp"/><Relationship Id="rId2" Type="http://schemas.openxmlformats.org/officeDocument/2006/relationships/image" Target="../media/image15.png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25.jpeg"/><Relationship Id="rId11" Type="http://schemas.openxmlformats.org/officeDocument/2006/relationships/image" Target="../media/image24.jpeg"/><Relationship Id="rId10" Type="http://schemas.openxmlformats.org/officeDocument/2006/relationships/image" Target="../media/image23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microsoft.com/office/2007/relationships/hdphoto" Target="../media/image28.wdp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.jpeg"/><Relationship Id="rId4" Type="http://schemas.openxmlformats.org/officeDocument/2006/relationships/image" Target="../media/image4.jpeg"/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1" Type="http://schemas.openxmlformats.org/officeDocument/2006/relationships/slideLayout" Target="../slideLayouts/slideLayout16.xml"/><Relationship Id="rId10" Type="http://schemas.openxmlformats.org/officeDocument/2006/relationships/image" Target="../media/image30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6558" y="2065985"/>
            <a:ext cx="11398885" cy="1861185"/>
          </a:xfrm>
          <a:prstGeom prst="rect">
            <a:avLst/>
          </a:prstGeom>
          <a:noFill/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id-ID" altLang="en-US" sz="11500" dirty="0">
                <a:solidFill>
                  <a:schemeClr val="bg1">
                    <a:lumMod val="65000"/>
                  </a:schemeClr>
                </a:soli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 Black" panose="020B0A03030101060003" pitchFamily="34" charset="0"/>
              </a:rPr>
              <a:t>AR</a:t>
            </a:r>
            <a:r>
              <a:rPr lang="id-ID" altLang="en-US" sz="115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 Black" panose="020B0A03030101060003" pitchFamily="34" charset="0"/>
              </a:rPr>
              <a:t>IA Classrooms</a:t>
            </a:r>
            <a:endParaRPr lang="en-US" sz="11500" dirty="0">
              <a:solidFill>
                <a:schemeClr val="bg1">
                  <a:lumMod val="65000"/>
                </a:schemeClr>
              </a:solidFill>
              <a:effectLst>
                <a:outerShdw blurRad="393700" dist="88900" dir="4200000" sx="104000" sy="104000" algn="ctr" rotWithShape="0">
                  <a:schemeClr val="tx1">
                    <a:lumMod val="95000"/>
                    <a:lumOff val="5000"/>
                    <a:alpha val="11000"/>
                  </a:schemeClr>
                </a:outerShdw>
              </a:effectLst>
              <a:latin typeface="Raleway Black" panose="020B0A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4613" y="3847857"/>
            <a:ext cx="4422775" cy="368300"/>
          </a:xfrm>
          <a:prstGeom prst="rect">
            <a:avLst/>
          </a:prstGeom>
          <a:noFill/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N" altLang="id-ID" spc="300" dirty="0">
                <a:solidFill>
                  <a:schemeClr val="bg1">
                    <a:lumMod val="65000"/>
                  </a:schemeClr>
                </a:soli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" panose="020B0503030101060003" pitchFamily="34" charset="0"/>
              </a:rPr>
              <a:t>Future </a:t>
            </a:r>
            <a:r>
              <a:rPr lang="id-ID" altLang="en-US" spc="300" dirty="0">
                <a:solidFill>
                  <a:schemeClr val="bg1">
                    <a:lumMod val="65000"/>
                  </a:schemeClr>
                </a:soli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" panose="020B0503030101060003" pitchFamily="34" charset="0"/>
              </a:rPr>
              <a:t>Reality Powered with </a:t>
            </a:r>
            <a:r>
              <a:rPr lang="id-ID" altLang="en-US" b="1" spc="3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" panose="020B0503030101060003" pitchFamily="34" charset="0"/>
              </a:rPr>
              <a:t>AI</a:t>
            </a:r>
            <a:endParaRPr lang="en-US" spc="300" dirty="0">
              <a:solidFill>
                <a:schemeClr val="bg1">
                  <a:lumMod val="65000"/>
                </a:schemeClr>
              </a:solidFill>
              <a:effectLst>
                <a:outerShdw blurRad="393700" dist="88900" dir="4200000" sx="104000" sy="104000" algn="ctr" rotWithShape="0">
                  <a:schemeClr val="tx1">
                    <a:lumMod val="95000"/>
                    <a:lumOff val="5000"/>
                    <a:alpha val="11000"/>
                  </a:schemeClr>
                </a:outerShdw>
              </a:effectLst>
              <a:latin typeface="Raleway" panose="020B05030301010600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41574" y="4509080"/>
            <a:ext cx="2891460" cy="470988"/>
            <a:chOff x="4641574" y="4509080"/>
            <a:chExt cx="2891460" cy="470988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4641574" y="4509080"/>
              <a:ext cx="2891460" cy="4709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93700" dist="88900" dir="4200000" sx="104000" sy="104000" algn="ctr" rotWithShape="0">
                <a:schemeClr val="tx1">
                  <a:lumMod val="95000"/>
                  <a:lumOff val="5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09999" y="4590685"/>
              <a:ext cx="275463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altLang="en-US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https://aria-classrooms.web.app/</a:t>
              </a:r>
              <a:endParaRPr lang="id-ID" altLang="en-US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2" t="2043" r="54939" b="4093"/>
          <a:stretch>
            <a:fillRect/>
          </a:stretch>
        </p:blipFill>
        <p:spPr>
          <a:xfrm>
            <a:off x="4776935" y="635699"/>
            <a:ext cx="1821382" cy="2549025"/>
          </a:xfrm>
        </p:spPr>
      </p:pic>
      <p:pic>
        <p:nvPicPr>
          <p:cNvPr id="32" name="Picture Placeholder 31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4" r="10654"/>
          <a:stretch>
            <a:fillRect/>
          </a:stretch>
        </p:blipFill>
        <p:spPr/>
      </p:pic>
      <p:sp>
        <p:nvSpPr>
          <p:cNvPr id="17" name="Freeform: Shape 16"/>
          <p:cNvSpPr/>
          <p:nvPr/>
        </p:nvSpPr>
        <p:spPr>
          <a:xfrm>
            <a:off x="2387545" y="635699"/>
            <a:ext cx="2389390" cy="2549025"/>
          </a:xfrm>
          <a:custGeom>
            <a:avLst/>
            <a:gdLst>
              <a:gd name="connsiteX0" fmla="*/ 424846 w 2389390"/>
              <a:gd name="connsiteY0" fmla="*/ 0 h 2549025"/>
              <a:gd name="connsiteX1" fmla="*/ 2389390 w 2389390"/>
              <a:gd name="connsiteY1" fmla="*/ 0 h 2549025"/>
              <a:gd name="connsiteX2" fmla="*/ 2389390 w 2389390"/>
              <a:gd name="connsiteY2" fmla="*/ 2549025 h 2549025"/>
              <a:gd name="connsiteX3" fmla="*/ 424846 w 2389390"/>
              <a:gd name="connsiteY3" fmla="*/ 2549025 h 2549025"/>
              <a:gd name="connsiteX4" fmla="*/ 0 w 2389390"/>
              <a:gd name="connsiteY4" fmla="*/ 2124179 h 2549025"/>
              <a:gd name="connsiteX5" fmla="*/ 0 w 2389390"/>
              <a:gd name="connsiteY5" fmla="*/ 424846 h 2549025"/>
              <a:gd name="connsiteX6" fmla="*/ 424846 w 2389390"/>
              <a:gd name="connsiteY6" fmla="*/ 0 h 254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9390" h="2549025">
                <a:moveTo>
                  <a:pt x="424846" y="0"/>
                </a:moveTo>
                <a:lnTo>
                  <a:pt x="2389390" y="0"/>
                </a:lnTo>
                <a:lnTo>
                  <a:pt x="2389390" y="2549025"/>
                </a:lnTo>
                <a:lnTo>
                  <a:pt x="424846" y="2549025"/>
                </a:lnTo>
                <a:cubicBezTo>
                  <a:pt x="190210" y="2549025"/>
                  <a:pt x="0" y="2358815"/>
                  <a:pt x="0" y="2124179"/>
                </a:cubicBezTo>
                <a:lnTo>
                  <a:pt x="0" y="424846"/>
                </a:lnTo>
                <a:cubicBezTo>
                  <a:pt x="0" y="190210"/>
                  <a:pt x="190210" y="0"/>
                  <a:pt x="4248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/>
          <p:cNvSpPr/>
          <p:nvPr/>
        </p:nvSpPr>
        <p:spPr>
          <a:xfrm rot="16200000">
            <a:off x="7246144" y="2904049"/>
            <a:ext cx="2389390" cy="2549025"/>
          </a:xfrm>
          <a:custGeom>
            <a:avLst/>
            <a:gdLst>
              <a:gd name="connsiteX0" fmla="*/ 424846 w 2389390"/>
              <a:gd name="connsiteY0" fmla="*/ 0 h 2549025"/>
              <a:gd name="connsiteX1" fmla="*/ 2389390 w 2389390"/>
              <a:gd name="connsiteY1" fmla="*/ 0 h 2549025"/>
              <a:gd name="connsiteX2" fmla="*/ 2389390 w 2389390"/>
              <a:gd name="connsiteY2" fmla="*/ 2549025 h 2549025"/>
              <a:gd name="connsiteX3" fmla="*/ 424846 w 2389390"/>
              <a:gd name="connsiteY3" fmla="*/ 2549025 h 2549025"/>
              <a:gd name="connsiteX4" fmla="*/ 0 w 2389390"/>
              <a:gd name="connsiteY4" fmla="*/ 2124179 h 2549025"/>
              <a:gd name="connsiteX5" fmla="*/ 0 w 2389390"/>
              <a:gd name="connsiteY5" fmla="*/ 424846 h 2549025"/>
              <a:gd name="connsiteX6" fmla="*/ 424846 w 2389390"/>
              <a:gd name="connsiteY6" fmla="*/ 0 h 254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9390" h="2549025">
                <a:moveTo>
                  <a:pt x="424846" y="0"/>
                </a:moveTo>
                <a:lnTo>
                  <a:pt x="2389390" y="0"/>
                </a:lnTo>
                <a:lnTo>
                  <a:pt x="2389390" y="2549025"/>
                </a:lnTo>
                <a:lnTo>
                  <a:pt x="424846" y="2549025"/>
                </a:lnTo>
                <a:cubicBezTo>
                  <a:pt x="190210" y="2549025"/>
                  <a:pt x="0" y="2358815"/>
                  <a:pt x="0" y="2124179"/>
                </a:cubicBezTo>
                <a:lnTo>
                  <a:pt x="0" y="424846"/>
                </a:lnTo>
                <a:cubicBezTo>
                  <a:pt x="0" y="190210"/>
                  <a:pt x="190210" y="0"/>
                  <a:pt x="4248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06581" y="3569214"/>
            <a:ext cx="51416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Build Strong </a:t>
            </a:r>
            <a:r>
              <a:rPr lang="id-ID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Apps</a:t>
            </a:r>
            <a:endParaRPr lang="id-ID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9087" y="4085962"/>
            <a:ext cx="514162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From </a:t>
            </a:r>
            <a:r>
              <a:rPr lang="id-ID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scratch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–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</a:br>
            <a:r>
              <a:rPr lang="en-US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to </a:t>
            </a:r>
            <a:r>
              <a:rPr lang="id-ID" altLang="en-US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till now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21" name="Freeform 25"/>
          <p:cNvSpPr/>
          <p:nvPr/>
        </p:nvSpPr>
        <p:spPr>
          <a:xfrm>
            <a:off x="3284914" y="1336503"/>
            <a:ext cx="640080" cy="64008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42909" y="2403716"/>
            <a:ext cx="218178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Used aframe open source framework for Virtual Tours</a:t>
            </a:r>
            <a:endParaRPr lang="id-ID" altLang="en-US" sz="1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  <a:p>
            <a:pPr algn="ctr"/>
            <a:r>
              <a:rPr lang="en-IN" altLang="id-ID" sz="1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Human Digital Representations</a:t>
            </a:r>
            <a:endParaRPr lang="en-IN" altLang="id-ID" sz="1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43222" y="713696"/>
            <a:ext cx="2323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0"/>
              </a:rPr>
              <a:t>Aframe</a:t>
            </a:r>
            <a:r>
              <a:rPr lang="en-IN" altLang="id-ID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0"/>
              </a:rPr>
              <a:t> / Uneeq</a:t>
            </a:r>
            <a:endParaRPr lang="en-IN" altLang="id-ID" sz="2400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80" y="1535310"/>
            <a:ext cx="274320" cy="27432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96086" y="2083415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Open source</a:t>
            </a:r>
            <a:r>
              <a:rPr lang="en-IN" altLang="id-ID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 and Free</a:t>
            </a:r>
            <a:endParaRPr lang="en-IN" altLang="id-ID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8085830" y="3583999"/>
            <a:ext cx="640080" cy="64008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3825" y="4651212"/>
            <a:ext cx="21817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AI bot will be built using microsoft azure services</a:t>
            </a:r>
            <a:endParaRPr lang="id-ID" altLang="en-US" sz="1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05491" y="3018342"/>
            <a:ext cx="10007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0"/>
              </a:rPr>
              <a:t>AI Bot</a:t>
            </a:r>
            <a:endParaRPr lang="id-ID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996" y="3782806"/>
            <a:ext cx="274320" cy="27432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097002" y="4330911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Azure bot services</a:t>
            </a:r>
            <a:endParaRPr lang="id-ID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81869" y="6192110"/>
            <a:ext cx="1362036" cy="275590"/>
            <a:chOff x="581869" y="6192110"/>
            <a:chExt cx="1362036" cy="275590"/>
          </a:xfrm>
        </p:grpSpPr>
        <p:sp>
          <p:nvSpPr>
            <p:cNvPr id="33" name="TextBox 32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New 202</a:t>
              </a:r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2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14982" y="6223337"/>
            <a:ext cx="1362036" cy="275590"/>
            <a:chOff x="581869" y="6192110"/>
            <a:chExt cx="1362036" cy="275590"/>
          </a:xfrm>
        </p:grpSpPr>
        <p:sp>
          <p:nvSpPr>
            <p:cNvPr id="37" name="TextBox 36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Azure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38" name="Rectangle: Rounded Corners 37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248095" y="6254564"/>
            <a:ext cx="1362036" cy="275590"/>
            <a:chOff x="581869" y="6192110"/>
            <a:chExt cx="1362036" cy="275590"/>
          </a:xfrm>
        </p:grpSpPr>
        <p:sp>
          <p:nvSpPr>
            <p:cNvPr id="40" name="TextBox 39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Holo lens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: Rounded Corners 41"/>
          <p:cNvSpPr/>
          <p:nvPr/>
        </p:nvSpPr>
        <p:spPr>
          <a:xfrm>
            <a:off x="453069" y="1132746"/>
            <a:ext cx="182880" cy="182880"/>
          </a:xfrm>
          <a:prstGeom prst="roundRect">
            <a:avLst/>
          </a:prstGeom>
          <a:gradFill flip="none" rotWithShape="1">
            <a:gsLst>
              <a:gs pos="0">
                <a:srgbClr val="90CF5B"/>
              </a:gs>
              <a:gs pos="100000">
                <a:srgbClr val="3DB64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/>
          <p:cNvSpPr/>
          <p:nvPr/>
        </p:nvSpPr>
        <p:spPr>
          <a:xfrm>
            <a:off x="453069" y="1475759"/>
            <a:ext cx="182880" cy="182880"/>
          </a:xfrm>
          <a:prstGeom prst="roundRect">
            <a:avLst/>
          </a:prstGeom>
          <a:gradFill flip="none" rotWithShape="1">
            <a:gsLst>
              <a:gs pos="0">
                <a:srgbClr val="90CF5B"/>
              </a:gs>
              <a:gs pos="100000">
                <a:srgbClr val="3DB64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/>
          <p:cNvSpPr/>
          <p:nvPr/>
        </p:nvSpPr>
        <p:spPr>
          <a:xfrm>
            <a:off x="453069" y="1818772"/>
            <a:ext cx="182880" cy="182880"/>
          </a:xfrm>
          <a:prstGeom prst="roundRect">
            <a:avLst/>
          </a:prstGeom>
          <a:gradFill flip="none" rotWithShape="1">
            <a:gsLst>
              <a:gs pos="0">
                <a:srgbClr val="90CF5B"/>
              </a:gs>
              <a:gs pos="100000">
                <a:srgbClr val="3DB64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1" descr="uneeqj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345" y="959485"/>
            <a:ext cx="1790700" cy="1900555"/>
          </a:xfrm>
          <a:prstGeom prst="rect">
            <a:avLst/>
          </a:pr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grpId="0" nodeType="withEffect">
                                  <p:stCondLst>
                                    <p:cond delay="3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/>
      <p:bldP spid="21" grpId="0" animBg="1"/>
      <p:bldP spid="22" grpId="0"/>
      <p:bldP spid="23" grpId="0"/>
      <p:bldP spid="25" grpId="0"/>
      <p:bldP spid="26" grpId="0" animBg="1"/>
      <p:bldP spid="27" grpId="0"/>
      <p:bldP spid="28" grpId="0"/>
      <p:bldP spid="30" grpId="0"/>
      <p:bldP spid="42" grpId="0" animBg="1"/>
      <p:bldP spid="43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1" r="10211"/>
          <a:stretch>
            <a:fillRect/>
          </a:stretch>
        </p:blipFill>
        <p:spPr/>
      </p:pic>
      <p:pic>
        <p:nvPicPr>
          <p:cNvPr id="25" name="Picture Placeholder 2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" b="2858"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>
            <a:off x="4710850" y="496163"/>
            <a:ext cx="2770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V</a:t>
            </a:r>
            <a:r>
              <a:rPr lang="en-US" sz="5400" dirty="0" err="1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ission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582" y="2201523"/>
            <a:ext cx="46475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Beautiful and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</a:br>
            <a:r>
              <a:rPr lang="id-ID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immersive assisted </a:t>
            </a:r>
            <a:r>
              <a:rPr lang="en-IN" altLang="id-ID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future </a:t>
            </a:r>
            <a:r>
              <a:rPr lang="id-ID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reality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0582" y="3534153"/>
            <a:ext cx="445612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Virtual Reality apps are eagerly waited services for many business to acquire and utilize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8949400" y="4078939"/>
            <a:ext cx="2593980" cy="2030896"/>
          </a:xfrm>
          <a:custGeom>
            <a:avLst/>
            <a:gdLst>
              <a:gd name="connsiteX0" fmla="*/ 0 w 2593980"/>
              <a:gd name="connsiteY0" fmla="*/ 0 h 2030896"/>
              <a:gd name="connsiteX1" fmla="*/ 33177 w 2593980"/>
              <a:gd name="connsiteY1" fmla="*/ 90646 h 2030896"/>
              <a:gd name="connsiteX2" fmla="*/ 1296990 w 2593980"/>
              <a:gd name="connsiteY2" fmla="*/ 928357 h 2030896"/>
              <a:gd name="connsiteX3" fmla="*/ 2560803 w 2593980"/>
              <a:gd name="connsiteY3" fmla="*/ 90646 h 2030896"/>
              <a:gd name="connsiteX4" fmla="*/ 2593980 w 2593980"/>
              <a:gd name="connsiteY4" fmla="*/ 0 h 2030896"/>
              <a:gd name="connsiteX5" fmla="*/ 2593980 w 2593980"/>
              <a:gd name="connsiteY5" fmla="*/ 1808229 h 2030896"/>
              <a:gd name="connsiteX6" fmla="*/ 2371313 w 2593980"/>
              <a:gd name="connsiteY6" fmla="*/ 2030896 h 2030896"/>
              <a:gd name="connsiteX7" fmla="*/ 222667 w 2593980"/>
              <a:gd name="connsiteY7" fmla="*/ 2030896 h 2030896"/>
              <a:gd name="connsiteX8" fmla="*/ 0 w 2593980"/>
              <a:gd name="connsiteY8" fmla="*/ 1808229 h 2030896"/>
              <a:gd name="connsiteX9" fmla="*/ 0 w 2593980"/>
              <a:gd name="connsiteY9" fmla="*/ 0 h 203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93980" h="2030896">
                <a:moveTo>
                  <a:pt x="0" y="0"/>
                </a:moveTo>
                <a:lnTo>
                  <a:pt x="33177" y="90646"/>
                </a:lnTo>
                <a:cubicBezTo>
                  <a:pt x="241397" y="582934"/>
                  <a:pt x="728855" y="928357"/>
                  <a:pt x="1296990" y="928357"/>
                </a:cubicBezTo>
                <a:cubicBezTo>
                  <a:pt x="1865126" y="928357"/>
                  <a:pt x="2352583" y="582934"/>
                  <a:pt x="2560803" y="90646"/>
                </a:cubicBezTo>
                <a:lnTo>
                  <a:pt x="2593980" y="0"/>
                </a:lnTo>
                <a:lnTo>
                  <a:pt x="2593980" y="1808229"/>
                </a:lnTo>
                <a:cubicBezTo>
                  <a:pt x="2593980" y="1931205"/>
                  <a:pt x="2494289" y="2030896"/>
                  <a:pt x="2371313" y="2030896"/>
                </a:cubicBezTo>
                <a:lnTo>
                  <a:pt x="222667" y="2030896"/>
                </a:lnTo>
                <a:cubicBezTo>
                  <a:pt x="99691" y="2030896"/>
                  <a:pt x="0" y="1931205"/>
                  <a:pt x="0" y="180822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/>
        </p:nvSpPr>
        <p:spPr>
          <a:xfrm>
            <a:off x="5874794" y="3220232"/>
            <a:ext cx="2593980" cy="2030896"/>
          </a:xfrm>
          <a:custGeom>
            <a:avLst/>
            <a:gdLst>
              <a:gd name="connsiteX0" fmla="*/ 0 w 2593980"/>
              <a:gd name="connsiteY0" fmla="*/ 0 h 2030896"/>
              <a:gd name="connsiteX1" fmla="*/ 33177 w 2593980"/>
              <a:gd name="connsiteY1" fmla="*/ 90646 h 2030896"/>
              <a:gd name="connsiteX2" fmla="*/ 1296990 w 2593980"/>
              <a:gd name="connsiteY2" fmla="*/ 928357 h 2030896"/>
              <a:gd name="connsiteX3" fmla="*/ 2560803 w 2593980"/>
              <a:gd name="connsiteY3" fmla="*/ 90646 h 2030896"/>
              <a:gd name="connsiteX4" fmla="*/ 2593980 w 2593980"/>
              <a:gd name="connsiteY4" fmla="*/ 0 h 2030896"/>
              <a:gd name="connsiteX5" fmla="*/ 2593980 w 2593980"/>
              <a:gd name="connsiteY5" fmla="*/ 1808229 h 2030896"/>
              <a:gd name="connsiteX6" fmla="*/ 2371313 w 2593980"/>
              <a:gd name="connsiteY6" fmla="*/ 2030896 h 2030896"/>
              <a:gd name="connsiteX7" fmla="*/ 222667 w 2593980"/>
              <a:gd name="connsiteY7" fmla="*/ 2030896 h 2030896"/>
              <a:gd name="connsiteX8" fmla="*/ 0 w 2593980"/>
              <a:gd name="connsiteY8" fmla="*/ 1808229 h 2030896"/>
              <a:gd name="connsiteX9" fmla="*/ 0 w 2593980"/>
              <a:gd name="connsiteY9" fmla="*/ 0 h 203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93980" h="2030896">
                <a:moveTo>
                  <a:pt x="0" y="0"/>
                </a:moveTo>
                <a:lnTo>
                  <a:pt x="33177" y="90646"/>
                </a:lnTo>
                <a:cubicBezTo>
                  <a:pt x="241397" y="582934"/>
                  <a:pt x="728855" y="928357"/>
                  <a:pt x="1296990" y="928357"/>
                </a:cubicBezTo>
                <a:cubicBezTo>
                  <a:pt x="1865126" y="928357"/>
                  <a:pt x="2352583" y="582934"/>
                  <a:pt x="2560803" y="90646"/>
                </a:cubicBezTo>
                <a:lnTo>
                  <a:pt x="2593980" y="0"/>
                </a:lnTo>
                <a:lnTo>
                  <a:pt x="2593980" y="1808229"/>
                </a:lnTo>
                <a:cubicBezTo>
                  <a:pt x="2593980" y="1931205"/>
                  <a:pt x="2494289" y="2030896"/>
                  <a:pt x="2371313" y="2030896"/>
                </a:cubicBezTo>
                <a:lnTo>
                  <a:pt x="222667" y="2030896"/>
                </a:lnTo>
                <a:cubicBezTo>
                  <a:pt x="99691" y="2030896"/>
                  <a:pt x="0" y="1931205"/>
                  <a:pt x="0" y="180822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25"/>
          <p:cNvSpPr/>
          <p:nvPr/>
        </p:nvSpPr>
        <p:spPr>
          <a:xfrm>
            <a:off x="1555995" y="4589525"/>
            <a:ext cx="640080" cy="64008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3990" y="5656738"/>
            <a:ext cx="21817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We strived to make sure the products are built from scratch</a:t>
            </a:r>
            <a:endParaRPr lang="id-ID" altLang="en-US" sz="1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24" y="4768100"/>
            <a:ext cx="274320" cy="2743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7167" y="5336437"/>
            <a:ext cx="267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Brainstorming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40163" y="4602049"/>
            <a:ext cx="21817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Most affordable way of generating 360 images</a:t>
            </a:r>
            <a:endParaRPr lang="id-ID" altLang="en-US" sz="1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3340" y="4281748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Virtual Tours</a:t>
            </a:r>
            <a:endParaRPr lang="id-ID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12543" y="5502849"/>
            <a:ext cx="21817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Most powerful and multilingual for the world.</a:t>
            </a:r>
            <a:endParaRPr lang="id-ID" altLang="en-US" sz="1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65720" y="5182548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AI Bot</a:t>
            </a:r>
            <a:endParaRPr lang="id-ID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8" name="Freeform 25"/>
          <p:cNvSpPr/>
          <p:nvPr/>
        </p:nvSpPr>
        <p:spPr>
          <a:xfrm>
            <a:off x="3897949" y="4590529"/>
            <a:ext cx="640080" cy="64008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944" y="5657742"/>
            <a:ext cx="21817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With power of Azure services, AI Assitant got much powerful</a:t>
            </a:r>
            <a:endParaRPr lang="id-ID" altLang="en-US" sz="1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829" y="4772405"/>
            <a:ext cx="274320" cy="2743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09121" y="5337441"/>
            <a:ext cx="267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Evolve the solution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303437" y="609665"/>
            <a:ext cx="1635760" cy="275590"/>
            <a:chOff x="581869" y="6192110"/>
            <a:chExt cx="1635760" cy="275590"/>
          </a:xfrm>
        </p:grpSpPr>
        <p:sp>
          <p:nvSpPr>
            <p:cNvPr id="27" name="TextBox 26"/>
            <p:cNvSpPr txBox="1"/>
            <p:nvPr/>
          </p:nvSpPr>
          <p:spPr>
            <a:xfrm>
              <a:off x="764749" y="6192110"/>
              <a:ext cx="145288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VR + AI = ARIA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/>
          <p:cNvSpPr/>
          <p:nvPr/>
        </p:nvSpPr>
        <p:spPr>
          <a:xfrm rot="5400000">
            <a:off x="9940773" y="646478"/>
            <a:ext cx="182880" cy="182880"/>
          </a:xfrm>
          <a:prstGeom prst="roundRect">
            <a:avLst/>
          </a:prstGeom>
          <a:gradFill flip="none" rotWithShape="1">
            <a:gsLst>
              <a:gs pos="0">
                <a:srgbClr val="90CF5B"/>
              </a:gs>
              <a:gs pos="100000">
                <a:srgbClr val="3DB64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/>
          <p:cNvSpPr/>
          <p:nvPr/>
        </p:nvSpPr>
        <p:spPr>
          <a:xfrm rot="5400000">
            <a:off x="9597760" y="646478"/>
            <a:ext cx="182880" cy="182880"/>
          </a:xfrm>
          <a:prstGeom prst="roundRect">
            <a:avLst/>
          </a:prstGeom>
          <a:gradFill flip="none" rotWithShape="1">
            <a:gsLst>
              <a:gs pos="0">
                <a:srgbClr val="90CF5B"/>
              </a:gs>
              <a:gs pos="100000">
                <a:srgbClr val="3DB64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/>
          <p:cNvSpPr/>
          <p:nvPr/>
        </p:nvSpPr>
        <p:spPr>
          <a:xfrm rot="5400000">
            <a:off x="9254747" y="646478"/>
            <a:ext cx="182880" cy="182880"/>
          </a:xfrm>
          <a:prstGeom prst="roundRect">
            <a:avLst/>
          </a:prstGeom>
          <a:gradFill flip="none" rotWithShape="1">
            <a:gsLst>
              <a:gs pos="0">
                <a:srgbClr val="90CF5B"/>
              </a:gs>
              <a:gs pos="100000">
                <a:srgbClr val="3DB64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639837" y="5502849"/>
            <a:ext cx="1490980" cy="275590"/>
            <a:chOff x="581869" y="6192110"/>
            <a:chExt cx="1490980" cy="275590"/>
          </a:xfrm>
        </p:grpSpPr>
        <p:sp>
          <p:nvSpPr>
            <p:cNvPr id="34" name="TextBox 33"/>
            <p:cNvSpPr txBox="1"/>
            <p:nvPr/>
          </p:nvSpPr>
          <p:spPr>
            <a:xfrm>
              <a:off x="764749" y="6192110"/>
              <a:ext cx="130810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Brainstorming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541487" y="6316935"/>
            <a:ext cx="2001520" cy="460375"/>
            <a:chOff x="581869" y="6192110"/>
            <a:chExt cx="2001520" cy="460375"/>
          </a:xfrm>
        </p:grpSpPr>
        <p:sp>
          <p:nvSpPr>
            <p:cNvPr id="37" name="TextBox 36"/>
            <p:cNvSpPr txBox="1"/>
            <p:nvPr/>
          </p:nvSpPr>
          <p:spPr>
            <a:xfrm>
              <a:off x="764749" y="6192110"/>
              <a:ext cx="18186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Evolve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th</a:t>
              </a:r>
              <a:r>
                <a:rPr lang="id-ID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 solution</a:t>
              </a:r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 to world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38" name="Rectangle: Rounded Corners 37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092065" y="1363027"/>
            <a:ext cx="200787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Passion meets people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667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9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0" nodeType="withEffect">
                                  <p:stCondLst>
                                    <p:cond delay="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1700"/>
                                  </p:stCondLst>
                                  <p:iterate type="wd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3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5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decel="10000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7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10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 animBg="1"/>
      <p:bldP spid="9" grpId="0" animBg="1"/>
      <p:bldP spid="10" grpId="0" animBg="1"/>
      <p:bldP spid="11" grpId="0"/>
      <p:bldP spid="13" grpId="0"/>
      <p:bldP spid="14" grpId="0"/>
      <p:bldP spid="15" grpId="0"/>
      <p:bldP spid="16" grpId="0"/>
      <p:bldP spid="17" grpId="0"/>
      <p:bldP spid="18" grpId="0" animBg="1"/>
      <p:bldP spid="19" grpId="0"/>
      <p:bldP spid="21" grpId="0"/>
      <p:bldP spid="30" grpId="0" animBg="1"/>
      <p:bldP spid="31" grpId="0" animBg="1"/>
      <p:bldP spid="32" grpId="0" animBg="1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303437" y="609665"/>
            <a:ext cx="1362036" cy="275590"/>
            <a:chOff x="581869" y="6192110"/>
            <a:chExt cx="1362036" cy="275590"/>
          </a:xfrm>
        </p:grpSpPr>
        <p:sp>
          <p:nvSpPr>
            <p:cNvPr id="8" name="TextBox 7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Affordable AI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9"/>
          <p:cNvSpPr/>
          <p:nvPr/>
        </p:nvSpPr>
        <p:spPr>
          <a:xfrm>
            <a:off x="1349868" y="246072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4799010" y="246072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8248152" y="2460722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44442" y="5735847"/>
            <a:ext cx="2324806" cy="276999"/>
            <a:chOff x="581869" y="6192110"/>
            <a:chExt cx="2324806" cy="276999"/>
          </a:xfrm>
        </p:grpSpPr>
        <p:sp>
          <p:nvSpPr>
            <p:cNvPr id="14" name="TextBox 13"/>
            <p:cNvSpPr txBox="1"/>
            <p:nvPr/>
          </p:nvSpPr>
          <p:spPr>
            <a:xfrm>
              <a:off x="764749" y="6192110"/>
              <a:ext cx="2141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High Performance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31507" y="5759890"/>
            <a:ext cx="2324806" cy="276999"/>
            <a:chOff x="581869" y="6192110"/>
            <a:chExt cx="2324806" cy="276999"/>
          </a:xfrm>
        </p:grpSpPr>
        <p:sp>
          <p:nvSpPr>
            <p:cNvPr id="17" name="TextBox 16"/>
            <p:cNvSpPr txBox="1"/>
            <p:nvPr/>
          </p:nvSpPr>
          <p:spPr>
            <a:xfrm>
              <a:off x="764749" y="6192110"/>
              <a:ext cx="2141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Innovatife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 &amp; Creative 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618237" y="5749643"/>
            <a:ext cx="2324806" cy="276999"/>
            <a:chOff x="581869" y="6192110"/>
            <a:chExt cx="2324806" cy="276999"/>
          </a:xfrm>
        </p:grpSpPr>
        <p:sp>
          <p:nvSpPr>
            <p:cNvPr id="20" name="TextBox 19"/>
            <p:cNvSpPr txBox="1"/>
            <p:nvPr/>
          </p:nvSpPr>
          <p:spPr>
            <a:xfrm>
              <a:off x="764749" y="6192110"/>
              <a:ext cx="2141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Give Smart Solution 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-133470" y="3291206"/>
            <a:ext cx="1362036" cy="275590"/>
            <a:chOff x="581869" y="6192110"/>
            <a:chExt cx="1362036" cy="275590"/>
          </a:xfrm>
        </p:grpSpPr>
        <p:sp>
          <p:nvSpPr>
            <p:cNvPr id="23" name="TextBox 22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metaverse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55964" y="4587653"/>
            <a:ext cx="218178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Most affordable Learning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326818" y="3520440"/>
            <a:ext cx="640080" cy="640080"/>
            <a:chOff x="2234158" y="3447550"/>
            <a:chExt cx="640080" cy="640080"/>
          </a:xfrm>
        </p:grpSpPr>
        <p:sp>
          <p:nvSpPr>
            <p:cNvPr id="29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309141" y="426735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Affordable</a:t>
            </a:r>
            <a:endParaRPr lang="id-ID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5106" y="4587653"/>
            <a:ext cx="2181788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Most reliable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775960" y="3520440"/>
            <a:ext cx="640080" cy="640080"/>
            <a:chOff x="2234158" y="3447550"/>
            <a:chExt cx="640080" cy="640080"/>
          </a:xfrm>
        </p:grpSpPr>
        <p:sp>
          <p:nvSpPr>
            <p:cNvPr id="35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4758283" y="426735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Reliable</a:t>
            </a:r>
            <a:endParaRPr lang="id-ID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54248" y="4587653"/>
            <a:ext cx="218178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AI assitant makes much more effective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225102" y="3520440"/>
            <a:ext cx="640080" cy="640080"/>
            <a:chOff x="2234158" y="3447550"/>
            <a:chExt cx="640080" cy="640080"/>
          </a:xfrm>
        </p:grpSpPr>
        <p:sp>
          <p:nvSpPr>
            <p:cNvPr id="41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8207425" y="426735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Immersive VR</a:t>
            </a:r>
            <a:endParaRPr lang="id-ID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44" name="Picture Placeholder 4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3" b="11703"/>
          <a:stretch>
            <a:fillRect/>
          </a:stretch>
        </p:blipFill>
        <p:spPr/>
      </p:pic>
      <p:pic>
        <p:nvPicPr>
          <p:cNvPr id="46" name="Picture Placeholder 45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0" b="16980"/>
          <a:stretch>
            <a:fillRect/>
          </a:stretch>
        </p:blipFill>
        <p:spPr/>
      </p:pic>
      <p:pic>
        <p:nvPicPr>
          <p:cNvPr id="48" name="Picture Placeholder 47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7" b="9527"/>
          <a:stretch>
            <a:fillRect/>
          </a:stretch>
        </p:blipFill>
        <p:spPr/>
      </p:pic>
      <p:sp>
        <p:nvSpPr>
          <p:cNvPr id="43" name="TextBox 42"/>
          <p:cNvSpPr txBox="1"/>
          <p:nvPr/>
        </p:nvSpPr>
        <p:spPr>
          <a:xfrm>
            <a:off x="4647531" y="496163"/>
            <a:ext cx="2896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M</a:t>
            </a:r>
            <a:r>
              <a:rPr 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ission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1280" y="1363027"/>
            <a:ext cx="440944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To bring business to next generation of AI and VR.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667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9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6" grpId="0"/>
      <p:bldP spid="28" grpId="0"/>
      <p:bldP spid="32" grpId="0"/>
      <p:bldP spid="34" grpId="0"/>
      <p:bldP spid="38" grpId="0"/>
      <p:bldP spid="40" grpId="0"/>
      <p:bldP spid="43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/>
          <p:cNvSpPr/>
          <p:nvPr/>
        </p:nvSpPr>
        <p:spPr>
          <a:xfrm>
            <a:off x="1676322" y="253025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85118" y="496163"/>
            <a:ext cx="4621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Supe</a:t>
            </a:r>
            <a:r>
              <a:rPr 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r Team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303437" y="609665"/>
            <a:ext cx="1362036" cy="276999"/>
            <a:chOff x="581869" y="6192110"/>
            <a:chExt cx="1362036" cy="276999"/>
          </a:xfrm>
        </p:grpSpPr>
        <p:sp>
          <p:nvSpPr>
            <p:cNvPr id="8" name="TextBox 7"/>
            <p:cNvSpPr txBox="1"/>
            <p:nvPr/>
          </p:nvSpPr>
          <p:spPr>
            <a:xfrm>
              <a:off x="764749" y="6192110"/>
              <a:ext cx="1179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Modern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5400000">
            <a:off x="-133470" y="3291206"/>
            <a:ext cx="1362036" cy="275590"/>
            <a:chOff x="581869" y="6192110"/>
            <a:chExt cx="1362036" cy="275590"/>
          </a:xfrm>
        </p:grpSpPr>
        <p:sp>
          <p:nvSpPr>
            <p:cNvPr id="11" name="TextBox 10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Team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415599" y="3239628"/>
            <a:ext cx="24286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Yeshwanth Sai</a:t>
            </a:r>
            <a:endParaRPr lang="id-ID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5599" y="3476701"/>
            <a:ext cx="2428611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Founder and developer</a:t>
            </a:r>
            <a:endParaRPr lang="id-ID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25" y="3809148"/>
            <a:ext cx="209925" cy="209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745" y="3804213"/>
            <a:ext cx="209925" cy="2099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32" y="3804213"/>
            <a:ext cx="209925" cy="2099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80" y="3810878"/>
            <a:ext cx="209925" cy="2099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023074" y="4259792"/>
            <a:ext cx="1534029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lstStyle/>
          <a:p>
            <a:r>
              <a:rPr lang="id-ID" altLang="en-US" sz="900" dirty="0">
                <a:solidFill>
                  <a:schemeClr val="bg2">
                    <a:lumMod val="50000"/>
                  </a:schemeClr>
                </a:solidFill>
                <a:latin typeface="Raleway" panose="020B0503030101060003" pitchFamily="34" charset="0"/>
                <a:cs typeface="Lato Light"/>
              </a:rPr>
              <a:t>Developing Skills</a:t>
            </a:r>
            <a:endParaRPr lang="id-ID" altLang="en-US" sz="900" dirty="0">
              <a:solidFill>
                <a:schemeClr val="bg2">
                  <a:lumMod val="50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sp>
        <p:nvSpPr>
          <p:cNvPr id="22" name="Rounded Rectangle 41"/>
          <p:cNvSpPr/>
          <p:nvPr/>
        </p:nvSpPr>
        <p:spPr>
          <a:xfrm>
            <a:off x="2104748" y="4499753"/>
            <a:ext cx="1824737" cy="75049"/>
          </a:xfrm>
          <a:prstGeom prst="roundRect">
            <a:avLst>
              <a:gd name="adj" fmla="val 50000"/>
            </a:avLst>
          </a:prstGeom>
          <a:solidFill>
            <a:srgbClr val="DAE3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ounded Rectangle 41"/>
          <p:cNvSpPr/>
          <p:nvPr/>
        </p:nvSpPr>
        <p:spPr>
          <a:xfrm>
            <a:off x="2104749" y="4499753"/>
            <a:ext cx="1636956" cy="7504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82904" y="4259792"/>
            <a:ext cx="660661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Raleway" panose="020B0503030101060003" pitchFamily="34" charset="0"/>
                <a:cs typeface="Lato Light"/>
              </a:rPr>
              <a:t>90%</a:t>
            </a:r>
            <a:endParaRPr lang="en-US" sz="900" dirty="0">
              <a:solidFill>
                <a:schemeClr val="bg2">
                  <a:lumMod val="50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pic>
        <p:nvPicPr>
          <p:cNvPr id="6" name="Picture Placeholder 5" descr="propic"/>
          <p:cNvPicPr>
            <a:picLocks noChangeAspect="1"/>
          </p:cNvPicPr>
          <p:nvPr>
            <p:ph type="pic" sz="quarter" idx="10"/>
          </p:nvPr>
        </p:nvPicPr>
        <p:blipFill>
          <a:blip r:embed="rId5"/>
          <a:srcRect l="34389" r="29114" b="61169"/>
          <a:stretch>
            <a:fillRect/>
          </a:stretch>
        </p:blipFill>
        <p:spPr>
          <a:xfrm>
            <a:off x="1254760" y="2809875"/>
            <a:ext cx="1195070" cy="1197610"/>
          </a:xfrm>
          <a:prstGeom prst="ellipse">
            <a:avLst/>
          </a:prstGeom>
        </p:spPr>
      </p:pic>
      <p:sp>
        <p:nvSpPr>
          <p:cNvPr id="3" name="Rectangle: Rounded Corners 38"/>
          <p:cNvSpPr/>
          <p:nvPr/>
        </p:nvSpPr>
        <p:spPr>
          <a:xfrm>
            <a:off x="5304543" y="258105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446" y="3859948"/>
            <a:ext cx="209925" cy="209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6" y="3855013"/>
            <a:ext cx="209925" cy="2099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3" y="3855013"/>
            <a:ext cx="209925" cy="2099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001" y="3861678"/>
            <a:ext cx="209925" cy="209925"/>
          </a:xfrm>
          <a:prstGeom prst="rect">
            <a:avLst/>
          </a:prstGeom>
        </p:spPr>
      </p:pic>
      <p:sp>
        <p:nvSpPr>
          <p:cNvPr id="28" name="TextBox 46"/>
          <p:cNvSpPr txBox="1"/>
          <p:nvPr/>
        </p:nvSpPr>
        <p:spPr>
          <a:xfrm>
            <a:off x="5651295" y="4310592"/>
            <a:ext cx="1534029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p>
            <a:r>
              <a:rPr lang="id-ID" altLang="en-US" sz="900" dirty="0">
                <a:solidFill>
                  <a:schemeClr val="bg2">
                    <a:lumMod val="50000"/>
                  </a:schemeClr>
                </a:solidFill>
                <a:latin typeface="Raleway" panose="020B0503030101060003" pitchFamily="34" charset="0"/>
                <a:cs typeface="Lato Light"/>
              </a:rPr>
              <a:t>Developing skills</a:t>
            </a:r>
            <a:endParaRPr lang="id-ID" altLang="en-US" sz="900" dirty="0">
              <a:solidFill>
                <a:schemeClr val="bg2">
                  <a:lumMod val="50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sp>
        <p:nvSpPr>
          <p:cNvPr id="29" name="Rounded Rectangle 41"/>
          <p:cNvSpPr/>
          <p:nvPr/>
        </p:nvSpPr>
        <p:spPr>
          <a:xfrm>
            <a:off x="5732969" y="4550553"/>
            <a:ext cx="1824737" cy="75049"/>
          </a:xfrm>
          <a:prstGeom prst="roundRect">
            <a:avLst>
              <a:gd name="adj" fmla="val 50000"/>
            </a:avLst>
          </a:prstGeom>
          <a:solidFill>
            <a:srgbClr val="DAE3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Rounded Rectangle 41"/>
          <p:cNvSpPr/>
          <p:nvPr/>
        </p:nvSpPr>
        <p:spPr>
          <a:xfrm>
            <a:off x="5732970" y="4550553"/>
            <a:ext cx="1636956" cy="7504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49"/>
          <p:cNvSpPr txBox="1"/>
          <p:nvPr/>
        </p:nvSpPr>
        <p:spPr>
          <a:xfrm>
            <a:off x="7111125" y="4310592"/>
            <a:ext cx="660661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Raleway" panose="020B0503030101060003" pitchFamily="34" charset="0"/>
                <a:cs typeface="Lato Light"/>
              </a:rPr>
              <a:t>90%</a:t>
            </a:r>
            <a:endParaRPr lang="en-US" sz="900" dirty="0">
              <a:solidFill>
                <a:schemeClr val="bg2">
                  <a:lumMod val="50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sp>
        <p:nvSpPr>
          <p:cNvPr id="38" name="TextBox 14"/>
          <p:cNvSpPr txBox="1"/>
          <p:nvPr/>
        </p:nvSpPr>
        <p:spPr>
          <a:xfrm>
            <a:off x="6088439" y="3315828"/>
            <a:ext cx="24286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Kiran Kumar</a:t>
            </a:r>
            <a:endParaRPr lang="id-ID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3" presetClass="entr" presetSubtype="16" fill="hold" grpId="0" nodeType="withEffect">
                                  <p:stCondLst>
                                    <p:cond delay="127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27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15" grpId="0"/>
      <p:bldP spid="16" grpId="0"/>
      <p:bldP spid="21" grpId="0"/>
      <p:bldP spid="22" grpId="0" animBg="1"/>
      <p:bldP spid="23" grpId="0" animBg="1"/>
      <p:bldP spid="24" grpId="0"/>
      <p:bldP spid="3" grpId="0" bldLvl="0" animBg="1"/>
      <p:bldP spid="28" grpId="0"/>
      <p:bldP spid="29" grpId="0" bldLvl="0" animBg="1"/>
      <p:bldP spid="30" grpId="0" bldLvl="0" animBg="1"/>
      <p:bldP spid="31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537" y="496163"/>
            <a:ext cx="34569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Abo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u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t</a:t>
            </a:r>
            <a:r>
              <a:rPr 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 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ME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67977" y="2237481"/>
            <a:ext cx="409749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Yeshwanth Sai</a:t>
            </a:r>
            <a:endParaRPr lang="id-ID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1580" y="2796540"/>
            <a:ext cx="283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Founder and Developer</a:t>
            </a:r>
            <a:endParaRPr lang="id-ID" altLang="en-US" i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508" y="3277451"/>
            <a:ext cx="90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“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0397" y="3356032"/>
            <a:ext cx="3108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Always deliver more than </a:t>
            </a:r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expected.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34493" y="4215001"/>
            <a:ext cx="1534029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Lato Light"/>
              </a:rPr>
              <a:t>Marketing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sp>
        <p:nvSpPr>
          <p:cNvPr id="17" name="Rounded Rectangle 41"/>
          <p:cNvSpPr/>
          <p:nvPr/>
        </p:nvSpPr>
        <p:spPr>
          <a:xfrm>
            <a:off x="7720354" y="4520809"/>
            <a:ext cx="3433436" cy="134881"/>
          </a:xfrm>
          <a:prstGeom prst="roundRect">
            <a:avLst>
              <a:gd name="adj" fmla="val 50000"/>
            </a:avLst>
          </a:prstGeom>
          <a:solidFill>
            <a:srgbClr val="DAE3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ounded Rectangle 41"/>
          <p:cNvSpPr/>
          <p:nvPr/>
        </p:nvSpPr>
        <p:spPr>
          <a:xfrm>
            <a:off x="7720354" y="4520809"/>
            <a:ext cx="2855252" cy="13488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noFill/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30227" y="4940101"/>
            <a:ext cx="1534029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Lato Light"/>
              </a:rPr>
              <a:t>Selling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sp>
        <p:nvSpPr>
          <p:cNvPr id="21" name="Rounded Rectangle 41"/>
          <p:cNvSpPr/>
          <p:nvPr/>
        </p:nvSpPr>
        <p:spPr>
          <a:xfrm>
            <a:off x="7720354" y="5246098"/>
            <a:ext cx="3433436" cy="134881"/>
          </a:xfrm>
          <a:prstGeom prst="roundRect">
            <a:avLst>
              <a:gd name="adj" fmla="val 50000"/>
            </a:avLst>
          </a:prstGeom>
          <a:solidFill>
            <a:srgbClr val="DAE3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ounded Rectangle 41"/>
          <p:cNvSpPr/>
          <p:nvPr/>
        </p:nvSpPr>
        <p:spPr>
          <a:xfrm>
            <a:off x="7720353" y="5246098"/>
            <a:ext cx="3317869" cy="13488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noFill/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30226" y="5665201"/>
            <a:ext cx="1534029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Lato Light"/>
              </a:rPr>
              <a:t>Team Building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sp>
        <p:nvSpPr>
          <p:cNvPr id="25" name="Rounded Rectangle 41"/>
          <p:cNvSpPr/>
          <p:nvPr/>
        </p:nvSpPr>
        <p:spPr>
          <a:xfrm>
            <a:off x="7720354" y="5971387"/>
            <a:ext cx="3433436" cy="134881"/>
          </a:xfrm>
          <a:prstGeom prst="roundRect">
            <a:avLst>
              <a:gd name="adj" fmla="val 50000"/>
            </a:avLst>
          </a:prstGeom>
          <a:solidFill>
            <a:srgbClr val="DAE3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Rounded Rectangle 41"/>
          <p:cNvSpPr/>
          <p:nvPr/>
        </p:nvSpPr>
        <p:spPr>
          <a:xfrm>
            <a:off x="7720354" y="5971387"/>
            <a:ext cx="3179674" cy="13488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noFill/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206106" y="4323142"/>
            <a:ext cx="662354" cy="548640"/>
            <a:chOff x="10206106" y="4323142"/>
            <a:chExt cx="662354" cy="548640"/>
          </a:xfrm>
        </p:grpSpPr>
        <p:sp>
          <p:nvSpPr>
            <p:cNvPr id="29" name="Oval 28"/>
            <p:cNvSpPr/>
            <p:nvPr/>
          </p:nvSpPr>
          <p:spPr>
            <a:xfrm>
              <a:off x="10262963" y="4323142"/>
              <a:ext cx="548640" cy="54864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206106" y="4460008"/>
              <a:ext cx="662354" cy="294036"/>
            </a:xfrm>
            <a:prstGeom prst="rect">
              <a:avLst/>
            </a:prstGeom>
            <a:noFill/>
          </p:spPr>
          <p:txBody>
            <a:bodyPr wrap="square" lIns="121926" tIns="60963" rIns="121926" bIns="60963" rtlCol="0"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Montserrat ExtraBold" panose="00000900000000000000" pitchFamily="50" charset="0"/>
                  <a:cs typeface="Lato Light"/>
                </a:rPr>
                <a:t>80%</a:t>
              </a:r>
              <a:endParaRPr lang="en-US" sz="1100" i="1" dirty="0">
                <a:solidFill>
                  <a:schemeClr val="bg1"/>
                </a:solidFill>
                <a:latin typeface="Montserrat ExtraBold" panose="00000900000000000000" pitchFamily="50" charset="0"/>
                <a:cs typeface="Lato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605736" y="5026518"/>
            <a:ext cx="662354" cy="548640"/>
            <a:chOff x="10560995" y="5048431"/>
            <a:chExt cx="662354" cy="548640"/>
          </a:xfrm>
        </p:grpSpPr>
        <p:sp>
          <p:nvSpPr>
            <p:cNvPr id="32" name="Oval 31"/>
            <p:cNvSpPr/>
            <p:nvPr/>
          </p:nvSpPr>
          <p:spPr>
            <a:xfrm>
              <a:off x="10617852" y="5048431"/>
              <a:ext cx="548640" cy="54864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560995" y="5176084"/>
              <a:ext cx="662354" cy="294036"/>
            </a:xfrm>
            <a:prstGeom prst="rect">
              <a:avLst/>
            </a:prstGeom>
            <a:noFill/>
          </p:spPr>
          <p:txBody>
            <a:bodyPr wrap="square" lIns="121926" tIns="60963" rIns="121926" bIns="60963" rtlCol="0"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Montserrat ExtraBold" panose="00000900000000000000" pitchFamily="50" charset="0"/>
                  <a:cs typeface="Lato Light"/>
                </a:rPr>
                <a:t>95%</a:t>
              </a:r>
              <a:endParaRPr lang="en-US" sz="1100" i="1" dirty="0">
                <a:solidFill>
                  <a:schemeClr val="bg1"/>
                </a:solidFill>
                <a:latin typeface="Montserrat ExtraBold" panose="00000900000000000000" pitchFamily="50" charset="0"/>
                <a:cs typeface="Lato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493406" y="5755295"/>
            <a:ext cx="662354" cy="548640"/>
            <a:chOff x="10355515" y="5773720"/>
            <a:chExt cx="662354" cy="548640"/>
          </a:xfrm>
        </p:grpSpPr>
        <p:sp>
          <p:nvSpPr>
            <p:cNvPr id="35" name="Oval 34"/>
            <p:cNvSpPr/>
            <p:nvPr/>
          </p:nvSpPr>
          <p:spPr>
            <a:xfrm>
              <a:off x="10412372" y="5773720"/>
              <a:ext cx="548640" cy="54864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355515" y="5902655"/>
              <a:ext cx="662354" cy="294036"/>
            </a:xfrm>
            <a:prstGeom prst="rect">
              <a:avLst/>
            </a:prstGeom>
            <a:noFill/>
          </p:spPr>
          <p:txBody>
            <a:bodyPr wrap="square" lIns="121926" tIns="60963" rIns="121926" bIns="60963" rtlCol="0"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Montserrat ExtraBold" panose="00000900000000000000" pitchFamily="50" charset="0"/>
                  <a:cs typeface="Lato Light"/>
                </a:rPr>
                <a:t>90%</a:t>
              </a:r>
              <a:endParaRPr lang="en-US" sz="1100" i="1" dirty="0">
                <a:solidFill>
                  <a:schemeClr val="bg1"/>
                </a:solidFill>
                <a:latin typeface="Montserrat ExtraBold" panose="00000900000000000000" pitchFamily="50" charset="0"/>
                <a:cs typeface="Lato Ligh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230880" y="4207213"/>
            <a:ext cx="90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”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0303437" y="609665"/>
            <a:ext cx="1463040" cy="460375"/>
            <a:chOff x="581869" y="6192110"/>
            <a:chExt cx="1463040" cy="460375"/>
          </a:xfrm>
        </p:grpSpPr>
        <p:sp>
          <p:nvSpPr>
            <p:cNvPr id="40" name="TextBox 39"/>
            <p:cNvSpPr txBox="1"/>
            <p:nvPr/>
          </p:nvSpPr>
          <p:spPr>
            <a:xfrm>
              <a:off x="764749" y="6192110"/>
              <a:ext cx="128016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Strong leadership</a:t>
              </a:r>
              <a:endParaRPr lang="id-ID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5400000">
            <a:off x="-134175" y="3290501"/>
            <a:ext cx="1362036" cy="276999"/>
            <a:chOff x="581869" y="6192110"/>
            <a:chExt cx="1362036" cy="276999"/>
          </a:xfrm>
        </p:grpSpPr>
        <p:sp>
          <p:nvSpPr>
            <p:cNvPr id="43" name="TextBox 42"/>
            <p:cNvSpPr txBox="1"/>
            <p:nvPr/>
          </p:nvSpPr>
          <p:spPr>
            <a:xfrm>
              <a:off x="764749" y="6192110"/>
              <a:ext cx="1179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Modern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44" name="Rectangle: Rounded Corners 43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propic"/>
          <p:cNvPicPr>
            <a:picLocks noChangeAspect="1"/>
          </p:cNvPicPr>
          <p:nvPr/>
        </p:nvPicPr>
        <p:blipFill>
          <a:blip r:embed="rId1"/>
          <a:srcRect l="15742" r="13782" b="18039"/>
          <a:stretch>
            <a:fillRect/>
          </a:stretch>
        </p:blipFill>
        <p:spPr>
          <a:xfrm>
            <a:off x="3858260" y="2019300"/>
            <a:ext cx="3630295" cy="4284345"/>
          </a:xfrm>
          <a:prstGeom prst="round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0" presetClass="entr" presetSubtype="0" decel="10000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0" presetClass="entr" presetSubtype="0" decel="10000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20" grpId="0"/>
      <p:bldP spid="21" grpId="0" animBg="1"/>
      <p:bldP spid="22" grpId="0" animBg="1"/>
      <p:bldP spid="24" grpId="0"/>
      <p:bldP spid="25" grpId="0" animBg="1"/>
      <p:bldP spid="26" grpId="0" animBg="1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roup 73"/>
          <p:cNvGrpSpPr/>
          <p:nvPr/>
        </p:nvGrpSpPr>
        <p:grpSpPr>
          <a:xfrm>
            <a:off x="2559738" y="2385273"/>
            <a:ext cx="7056975" cy="3490963"/>
            <a:chOff x="3843499" y="3719582"/>
            <a:chExt cx="16665619" cy="8244192"/>
          </a:xfrm>
          <a:solidFill>
            <a:schemeClr val="bg1">
              <a:lumMod val="85000"/>
            </a:schemeClr>
          </a:solidFill>
        </p:grpSpPr>
        <p:sp>
          <p:nvSpPr>
            <p:cNvPr id="427" name="Freeform 781"/>
            <p:cNvSpPr/>
            <p:nvPr/>
          </p:nvSpPr>
          <p:spPr bwMode="auto">
            <a:xfrm>
              <a:off x="9818027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28" name="Freeform 403"/>
            <p:cNvSpPr/>
            <p:nvPr/>
          </p:nvSpPr>
          <p:spPr bwMode="auto">
            <a:xfrm>
              <a:off x="16859435" y="9558687"/>
              <a:ext cx="1904460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29" name="Freeform 404"/>
            <p:cNvSpPr/>
            <p:nvPr/>
          </p:nvSpPr>
          <p:spPr bwMode="auto">
            <a:xfrm>
              <a:off x="11416754" y="5927165"/>
              <a:ext cx="372610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0" name="Freeform 405"/>
            <p:cNvSpPr/>
            <p:nvPr/>
          </p:nvSpPr>
          <p:spPr bwMode="auto">
            <a:xfrm>
              <a:off x="10566434" y="5337841"/>
              <a:ext cx="503186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1" name="Freeform 406"/>
            <p:cNvSpPr/>
            <p:nvPr/>
          </p:nvSpPr>
          <p:spPr bwMode="auto">
            <a:xfrm>
              <a:off x="14085545" y="4439516"/>
              <a:ext cx="840765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2" name="Freeform 407"/>
            <p:cNvSpPr/>
            <p:nvPr/>
          </p:nvSpPr>
          <p:spPr bwMode="auto">
            <a:xfrm>
              <a:off x="16241600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3" name="Freeform 408"/>
            <p:cNvSpPr/>
            <p:nvPr/>
          </p:nvSpPr>
          <p:spPr bwMode="auto">
            <a:xfrm>
              <a:off x="15999561" y="4111405"/>
              <a:ext cx="280256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4" name="Freeform 409"/>
            <p:cNvSpPr/>
            <p:nvPr/>
          </p:nvSpPr>
          <p:spPr bwMode="auto">
            <a:xfrm>
              <a:off x="15916758" y="4120960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5" name="Freeform 410"/>
            <p:cNvSpPr/>
            <p:nvPr/>
          </p:nvSpPr>
          <p:spPr bwMode="auto">
            <a:xfrm>
              <a:off x="15942235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6" name="Freeform 411"/>
            <p:cNvSpPr/>
            <p:nvPr/>
          </p:nvSpPr>
          <p:spPr bwMode="auto">
            <a:xfrm>
              <a:off x="18426316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7" name="Freeform 412"/>
            <p:cNvSpPr/>
            <p:nvPr/>
          </p:nvSpPr>
          <p:spPr bwMode="auto">
            <a:xfrm>
              <a:off x="18126952" y="4729398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8" name="Freeform 413"/>
            <p:cNvSpPr/>
            <p:nvPr/>
          </p:nvSpPr>
          <p:spPr bwMode="auto">
            <a:xfrm>
              <a:off x="18136507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9" name="Freeform 414"/>
            <p:cNvSpPr/>
            <p:nvPr/>
          </p:nvSpPr>
          <p:spPr bwMode="auto">
            <a:xfrm>
              <a:off x="17932683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0" name="Freeform 415"/>
            <p:cNvSpPr/>
            <p:nvPr/>
          </p:nvSpPr>
          <p:spPr bwMode="auto">
            <a:xfrm>
              <a:off x="17932683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1" name="Freeform 416"/>
            <p:cNvSpPr/>
            <p:nvPr/>
          </p:nvSpPr>
          <p:spPr bwMode="auto">
            <a:xfrm>
              <a:off x="17996378" y="4525526"/>
              <a:ext cx="394905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2" name="Freeform 417"/>
            <p:cNvSpPr/>
            <p:nvPr/>
          </p:nvSpPr>
          <p:spPr bwMode="auto">
            <a:xfrm>
              <a:off x="18222495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3" name="Freeform 418"/>
            <p:cNvSpPr/>
            <p:nvPr/>
          </p:nvSpPr>
          <p:spPr bwMode="auto">
            <a:xfrm>
              <a:off x="19445425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4" name="Freeform 419"/>
            <p:cNvSpPr/>
            <p:nvPr/>
          </p:nvSpPr>
          <p:spPr bwMode="auto">
            <a:xfrm>
              <a:off x="19247970" y="5898496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5" name="Freeform 420"/>
            <p:cNvSpPr/>
            <p:nvPr/>
          </p:nvSpPr>
          <p:spPr bwMode="auto">
            <a:xfrm>
              <a:off x="18005931" y="6172454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6" name="Freeform 421"/>
            <p:cNvSpPr/>
            <p:nvPr/>
          </p:nvSpPr>
          <p:spPr bwMode="auto">
            <a:xfrm>
              <a:off x="18846696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7" name="Freeform 422"/>
            <p:cNvSpPr/>
            <p:nvPr/>
          </p:nvSpPr>
          <p:spPr bwMode="auto">
            <a:xfrm>
              <a:off x="18818035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8" name="Freeform 423"/>
            <p:cNvSpPr/>
            <p:nvPr/>
          </p:nvSpPr>
          <p:spPr bwMode="auto">
            <a:xfrm>
              <a:off x="18687463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9" name="Freeform 424"/>
            <p:cNvSpPr/>
            <p:nvPr/>
          </p:nvSpPr>
          <p:spPr bwMode="auto">
            <a:xfrm>
              <a:off x="18575996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0" name="Freeform 425"/>
            <p:cNvSpPr/>
            <p:nvPr/>
          </p:nvSpPr>
          <p:spPr bwMode="auto">
            <a:xfrm>
              <a:off x="18502748" y="6761778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1" name="Freeform 426"/>
            <p:cNvSpPr/>
            <p:nvPr/>
          </p:nvSpPr>
          <p:spPr bwMode="auto">
            <a:xfrm>
              <a:off x="18454978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2" name="Freeform 427"/>
            <p:cNvSpPr/>
            <p:nvPr/>
          </p:nvSpPr>
          <p:spPr bwMode="auto">
            <a:xfrm>
              <a:off x="18445422" y="6854158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3" name="Freeform 428"/>
            <p:cNvSpPr/>
            <p:nvPr/>
          </p:nvSpPr>
          <p:spPr bwMode="auto">
            <a:xfrm>
              <a:off x="18397652" y="681593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4" name="Freeform 429"/>
            <p:cNvSpPr/>
            <p:nvPr/>
          </p:nvSpPr>
          <p:spPr bwMode="auto">
            <a:xfrm>
              <a:off x="18053701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grpSp>
          <p:nvGrpSpPr>
            <p:cNvPr id="455" name="Group 105"/>
            <p:cNvGrpSpPr/>
            <p:nvPr/>
          </p:nvGrpSpPr>
          <p:grpSpPr>
            <a:xfrm>
              <a:off x="17709756" y="6761778"/>
              <a:ext cx="697449" cy="662593"/>
              <a:chOff x="5961121" y="2686387"/>
              <a:chExt cx="288233" cy="273757"/>
            </a:xfrm>
            <a:grpFill/>
          </p:grpSpPr>
          <p:sp>
            <p:nvSpPr>
              <p:cNvPr id="820" name="Freeform 430"/>
              <p:cNvSpPr/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round/>
              </a:ln>
            </p:spPr>
            <p:txBody>
              <a:bodyPr/>
              <a:lstStyle/>
              <a:p>
                <a:pPr defTabSz="1828165">
                  <a:defRPr/>
                </a:pPr>
                <a:endParaRPr lang="id-ID"/>
              </a:p>
            </p:txBody>
          </p:sp>
          <p:sp>
            <p:nvSpPr>
              <p:cNvPr id="821" name="Freeform 431"/>
              <p:cNvSpPr/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round/>
              </a:ln>
            </p:spPr>
            <p:txBody>
              <a:bodyPr/>
              <a:lstStyle/>
              <a:p>
                <a:pPr defTabSz="1828165">
                  <a:defRPr/>
                </a:pPr>
                <a:endParaRPr lang="id-ID"/>
              </a:p>
            </p:txBody>
          </p:sp>
        </p:grpSp>
        <p:sp>
          <p:nvSpPr>
            <p:cNvPr id="456" name="Freeform 432"/>
            <p:cNvSpPr/>
            <p:nvPr/>
          </p:nvSpPr>
          <p:spPr bwMode="auto">
            <a:xfrm>
              <a:off x="17884911" y="7370216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7" name="Freeform 433"/>
            <p:cNvSpPr/>
            <p:nvPr/>
          </p:nvSpPr>
          <p:spPr bwMode="auto">
            <a:xfrm>
              <a:off x="17773446" y="7370216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8" name="Freeform 434"/>
            <p:cNvSpPr/>
            <p:nvPr/>
          </p:nvSpPr>
          <p:spPr bwMode="auto">
            <a:xfrm>
              <a:off x="17652427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9" name="Freeform 435"/>
            <p:cNvSpPr/>
            <p:nvPr/>
          </p:nvSpPr>
          <p:spPr bwMode="auto">
            <a:xfrm>
              <a:off x="17550518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0" name="Freeform 436"/>
            <p:cNvSpPr/>
            <p:nvPr/>
          </p:nvSpPr>
          <p:spPr bwMode="auto">
            <a:xfrm>
              <a:off x="17633319" y="7679216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1" name="Freeform 437"/>
            <p:cNvSpPr/>
            <p:nvPr/>
          </p:nvSpPr>
          <p:spPr bwMode="auto">
            <a:xfrm>
              <a:off x="17381727" y="7873535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2" name="Freeform 438"/>
            <p:cNvSpPr/>
            <p:nvPr/>
          </p:nvSpPr>
          <p:spPr bwMode="auto">
            <a:xfrm>
              <a:off x="17203386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3" name="Freeform 439"/>
            <p:cNvSpPr/>
            <p:nvPr/>
          </p:nvSpPr>
          <p:spPr bwMode="auto">
            <a:xfrm>
              <a:off x="16652429" y="8099708"/>
              <a:ext cx="130574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4" name="Freeform 440"/>
            <p:cNvSpPr/>
            <p:nvPr/>
          </p:nvSpPr>
          <p:spPr bwMode="auto">
            <a:xfrm>
              <a:off x="17184277" y="8163419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5" name="Freeform 441"/>
            <p:cNvSpPr/>
            <p:nvPr/>
          </p:nvSpPr>
          <p:spPr bwMode="auto">
            <a:xfrm>
              <a:off x="17343512" y="8389592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6" name="Freeform 442"/>
            <p:cNvSpPr/>
            <p:nvPr/>
          </p:nvSpPr>
          <p:spPr bwMode="auto">
            <a:xfrm>
              <a:off x="17381727" y="8453303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7" name="Freeform 443"/>
            <p:cNvSpPr/>
            <p:nvPr/>
          </p:nvSpPr>
          <p:spPr bwMode="auto">
            <a:xfrm>
              <a:off x="17212936" y="8399150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8" name="Freeform 444"/>
            <p:cNvSpPr/>
            <p:nvPr/>
          </p:nvSpPr>
          <p:spPr bwMode="auto">
            <a:xfrm>
              <a:off x="17279818" y="8472417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9" name="Freeform 445"/>
            <p:cNvSpPr/>
            <p:nvPr/>
          </p:nvSpPr>
          <p:spPr bwMode="auto">
            <a:xfrm>
              <a:off x="17298926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0" name="Freeform 446"/>
            <p:cNvSpPr/>
            <p:nvPr/>
          </p:nvSpPr>
          <p:spPr bwMode="auto">
            <a:xfrm>
              <a:off x="17353063" y="8520200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1" name="Freeform 447"/>
            <p:cNvSpPr/>
            <p:nvPr/>
          </p:nvSpPr>
          <p:spPr bwMode="auto">
            <a:xfrm>
              <a:off x="17372174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2" name="Freeform 448"/>
            <p:cNvSpPr/>
            <p:nvPr/>
          </p:nvSpPr>
          <p:spPr bwMode="auto">
            <a:xfrm>
              <a:off x="17372174" y="8593469"/>
              <a:ext cx="130574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3" name="Freeform 449"/>
            <p:cNvSpPr/>
            <p:nvPr/>
          </p:nvSpPr>
          <p:spPr bwMode="auto">
            <a:xfrm>
              <a:off x="17289371" y="8631694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4" name="Freeform 450"/>
            <p:cNvSpPr/>
            <p:nvPr/>
          </p:nvSpPr>
          <p:spPr bwMode="auto">
            <a:xfrm>
              <a:off x="17063256" y="8539313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5" name="Freeform 451"/>
            <p:cNvSpPr/>
            <p:nvPr/>
          </p:nvSpPr>
          <p:spPr bwMode="auto">
            <a:xfrm>
              <a:off x="17391283" y="8399150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6" name="Freeform 452"/>
            <p:cNvSpPr/>
            <p:nvPr/>
          </p:nvSpPr>
          <p:spPr bwMode="auto">
            <a:xfrm>
              <a:off x="16037776" y="8781415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7" name="Freeform 453"/>
            <p:cNvSpPr/>
            <p:nvPr/>
          </p:nvSpPr>
          <p:spPr bwMode="auto">
            <a:xfrm>
              <a:off x="16130132" y="8978921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8" name="Freeform 454"/>
            <p:cNvSpPr/>
            <p:nvPr/>
          </p:nvSpPr>
          <p:spPr bwMode="auto">
            <a:xfrm>
              <a:off x="16197014" y="9090415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9" name="Freeform 455"/>
            <p:cNvSpPr/>
            <p:nvPr/>
          </p:nvSpPr>
          <p:spPr bwMode="auto">
            <a:xfrm>
              <a:off x="16512300" y="9119082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0" name="Freeform 456"/>
            <p:cNvSpPr/>
            <p:nvPr/>
          </p:nvSpPr>
          <p:spPr bwMode="auto">
            <a:xfrm>
              <a:off x="16617396" y="9166867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1" name="Freeform 457"/>
            <p:cNvSpPr/>
            <p:nvPr/>
          </p:nvSpPr>
          <p:spPr bwMode="auto">
            <a:xfrm>
              <a:off x="16521853" y="9326144"/>
              <a:ext cx="429938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2" name="Freeform 458"/>
            <p:cNvSpPr/>
            <p:nvPr/>
          </p:nvSpPr>
          <p:spPr bwMode="auto">
            <a:xfrm>
              <a:off x="16840326" y="9361183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3" name="Freeform 459"/>
            <p:cNvSpPr/>
            <p:nvPr/>
          </p:nvSpPr>
          <p:spPr bwMode="auto">
            <a:xfrm>
              <a:off x="16942236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4" name="Freeform 460"/>
            <p:cNvSpPr/>
            <p:nvPr/>
          </p:nvSpPr>
          <p:spPr bwMode="auto">
            <a:xfrm>
              <a:off x="16999562" y="9437635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5" name="Freeform 461"/>
            <p:cNvSpPr/>
            <p:nvPr/>
          </p:nvSpPr>
          <p:spPr bwMode="auto">
            <a:xfrm>
              <a:off x="17034592" y="9437635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6" name="Freeform 462"/>
            <p:cNvSpPr/>
            <p:nvPr/>
          </p:nvSpPr>
          <p:spPr bwMode="auto">
            <a:xfrm>
              <a:off x="17082363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7" name="Freeform 463"/>
            <p:cNvSpPr/>
            <p:nvPr/>
          </p:nvSpPr>
          <p:spPr bwMode="auto">
            <a:xfrm>
              <a:off x="17184277" y="9437635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8" name="Freeform 464"/>
            <p:cNvSpPr/>
            <p:nvPr/>
          </p:nvSpPr>
          <p:spPr bwMode="auto">
            <a:xfrm>
              <a:off x="17149244" y="9491791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9" name="Freeform 465"/>
            <p:cNvSpPr/>
            <p:nvPr/>
          </p:nvSpPr>
          <p:spPr bwMode="auto">
            <a:xfrm>
              <a:off x="17474083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0" name="Freeform 466"/>
            <p:cNvSpPr/>
            <p:nvPr/>
          </p:nvSpPr>
          <p:spPr bwMode="auto">
            <a:xfrm>
              <a:off x="17569627" y="9185981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1" name="Freeform 467"/>
            <p:cNvSpPr/>
            <p:nvPr/>
          </p:nvSpPr>
          <p:spPr bwMode="auto">
            <a:xfrm>
              <a:off x="17139689" y="8969361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2" name="Freeform 468"/>
            <p:cNvSpPr/>
            <p:nvPr/>
          </p:nvSpPr>
          <p:spPr bwMode="auto">
            <a:xfrm>
              <a:off x="17540962" y="8950247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3" name="Freeform 469"/>
            <p:cNvSpPr/>
            <p:nvPr/>
          </p:nvSpPr>
          <p:spPr bwMode="auto">
            <a:xfrm>
              <a:off x="17579182" y="8931136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4" name="Freeform 470"/>
            <p:cNvSpPr/>
            <p:nvPr/>
          </p:nvSpPr>
          <p:spPr bwMode="auto">
            <a:xfrm>
              <a:off x="17681092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5" name="Freeform 471"/>
            <p:cNvSpPr/>
            <p:nvPr/>
          </p:nvSpPr>
          <p:spPr bwMode="auto">
            <a:xfrm>
              <a:off x="17690647" y="9061741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6" name="Freeform 472"/>
            <p:cNvSpPr/>
            <p:nvPr/>
          </p:nvSpPr>
          <p:spPr bwMode="auto">
            <a:xfrm>
              <a:off x="18521857" y="9240134"/>
              <a:ext cx="194268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7" name="Freeform 473"/>
            <p:cNvSpPr/>
            <p:nvPr/>
          </p:nvSpPr>
          <p:spPr bwMode="auto">
            <a:xfrm>
              <a:off x="18802113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8" name="Freeform 474"/>
            <p:cNvSpPr/>
            <p:nvPr/>
          </p:nvSpPr>
          <p:spPr bwMode="auto">
            <a:xfrm>
              <a:off x="19044149" y="9485423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9" name="Freeform 475"/>
            <p:cNvSpPr/>
            <p:nvPr/>
          </p:nvSpPr>
          <p:spPr bwMode="auto">
            <a:xfrm>
              <a:off x="18986825" y="9399411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0" name="Freeform 476"/>
            <p:cNvSpPr/>
            <p:nvPr/>
          </p:nvSpPr>
          <p:spPr bwMode="auto">
            <a:xfrm>
              <a:off x="18904022" y="9361183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1" name="Freeform 477"/>
            <p:cNvSpPr/>
            <p:nvPr/>
          </p:nvSpPr>
          <p:spPr bwMode="auto">
            <a:xfrm>
              <a:off x="19247970" y="10017406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2" name="Freeform 478"/>
            <p:cNvSpPr/>
            <p:nvPr/>
          </p:nvSpPr>
          <p:spPr bwMode="auto">
            <a:xfrm>
              <a:off x="19649244" y="10727782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3" name="Freeform 479"/>
            <p:cNvSpPr/>
            <p:nvPr/>
          </p:nvSpPr>
          <p:spPr bwMode="auto">
            <a:xfrm>
              <a:off x="19677908" y="10848834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4" name="Freeform 480"/>
            <p:cNvSpPr/>
            <p:nvPr/>
          </p:nvSpPr>
          <p:spPr bwMode="auto">
            <a:xfrm>
              <a:off x="19359438" y="11055894"/>
              <a:ext cx="366243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5" name="Freeform 481"/>
            <p:cNvSpPr/>
            <p:nvPr/>
          </p:nvSpPr>
          <p:spPr bwMode="auto">
            <a:xfrm>
              <a:off x="19416761" y="11412677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6" name="Freeform 482"/>
            <p:cNvSpPr/>
            <p:nvPr/>
          </p:nvSpPr>
          <p:spPr bwMode="auto">
            <a:xfrm>
              <a:off x="18343513" y="11065452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7" name="Freeform 483"/>
            <p:cNvSpPr/>
            <p:nvPr/>
          </p:nvSpPr>
          <p:spPr bwMode="auto">
            <a:xfrm>
              <a:off x="18483640" y="11017669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8" name="Freeform 484"/>
            <p:cNvSpPr/>
            <p:nvPr/>
          </p:nvSpPr>
          <p:spPr bwMode="auto">
            <a:xfrm>
              <a:off x="18295742" y="11017669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9" name="Freeform 485"/>
            <p:cNvSpPr/>
            <p:nvPr/>
          </p:nvSpPr>
          <p:spPr bwMode="auto">
            <a:xfrm>
              <a:off x="15384910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0" name="Freeform 486"/>
            <p:cNvSpPr/>
            <p:nvPr/>
          </p:nvSpPr>
          <p:spPr bwMode="auto">
            <a:xfrm>
              <a:off x="13665165" y="9606473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1" name="Freeform 487"/>
            <p:cNvSpPr/>
            <p:nvPr/>
          </p:nvSpPr>
          <p:spPr bwMode="auto">
            <a:xfrm>
              <a:off x="14413572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2" name="Freeform 488"/>
            <p:cNvSpPr/>
            <p:nvPr/>
          </p:nvSpPr>
          <p:spPr bwMode="auto">
            <a:xfrm>
              <a:off x="13926310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3" name="Freeform 489"/>
            <p:cNvSpPr/>
            <p:nvPr/>
          </p:nvSpPr>
          <p:spPr bwMode="auto">
            <a:xfrm>
              <a:off x="14945419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4" name="Freeform 490"/>
            <p:cNvSpPr/>
            <p:nvPr/>
          </p:nvSpPr>
          <p:spPr bwMode="auto">
            <a:xfrm>
              <a:off x="16811662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5" name="Freeform 491"/>
            <p:cNvSpPr/>
            <p:nvPr/>
          </p:nvSpPr>
          <p:spPr bwMode="auto">
            <a:xfrm>
              <a:off x="15868988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6" name="Freeform 492"/>
            <p:cNvSpPr/>
            <p:nvPr/>
          </p:nvSpPr>
          <p:spPr bwMode="auto">
            <a:xfrm>
              <a:off x="15346696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7" name="Freeform 493"/>
            <p:cNvSpPr/>
            <p:nvPr/>
          </p:nvSpPr>
          <p:spPr bwMode="auto">
            <a:xfrm>
              <a:off x="12098282" y="6892386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8" name="Freeform 494"/>
            <p:cNvSpPr/>
            <p:nvPr/>
          </p:nvSpPr>
          <p:spPr bwMode="auto">
            <a:xfrm>
              <a:off x="12079173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9" name="Freeform 495"/>
            <p:cNvSpPr/>
            <p:nvPr/>
          </p:nvSpPr>
          <p:spPr bwMode="auto">
            <a:xfrm>
              <a:off x="12273444" y="7153601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0" name="Freeform 496"/>
            <p:cNvSpPr/>
            <p:nvPr/>
          </p:nvSpPr>
          <p:spPr bwMode="auto">
            <a:xfrm>
              <a:off x="13161977" y="7284208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1" name="Freeform 497"/>
            <p:cNvSpPr/>
            <p:nvPr/>
          </p:nvSpPr>
          <p:spPr bwMode="auto">
            <a:xfrm>
              <a:off x="12760705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2" name="Freeform 498"/>
            <p:cNvSpPr/>
            <p:nvPr/>
          </p:nvSpPr>
          <p:spPr bwMode="auto">
            <a:xfrm>
              <a:off x="12693826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3" name="Freeform 499"/>
            <p:cNvSpPr/>
            <p:nvPr/>
          </p:nvSpPr>
          <p:spPr bwMode="auto">
            <a:xfrm>
              <a:off x="12703380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4" name="Freeform 500"/>
            <p:cNvSpPr/>
            <p:nvPr/>
          </p:nvSpPr>
          <p:spPr bwMode="auto">
            <a:xfrm>
              <a:off x="12509111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5" name="Freeform 501"/>
            <p:cNvSpPr/>
            <p:nvPr/>
          </p:nvSpPr>
          <p:spPr bwMode="auto">
            <a:xfrm>
              <a:off x="12591917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6" name="Freeform 502"/>
            <p:cNvSpPr/>
            <p:nvPr/>
          </p:nvSpPr>
          <p:spPr bwMode="auto">
            <a:xfrm>
              <a:off x="12219302" y="6086441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7" name="Freeform 503"/>
            <p:cNvSpPr/>
            <p:nvPr/>
          </p:nvSpPr>
          <p:spPr bwMode="auto">
            <a:xfrm>
              <a:off x="12152426" y="6105555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8" name="Freeform 504"/>
            <p:cNvSpPr/>
            <p:nvPr/>
          </p:nvSpPr>
          <p:spPr bwMode="auto">
            <a:xfrm>
              <a:off x="11818028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9" name="Freeform 505"/>
            <p:cNvSpPr/>
            <p:nvPr/>
          </p:nvSpPr>
          <p:spPr bwMode="auto">
            <a:xfrm>
              <a:off x="11359426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0" name="Freeform 506"/>
            <p:cNvSpPr/>
            <p:nvPr/>
          </p:nvSpPr>
          <p:spPr bwMode="auto">
            <a:xfrm>
              <a:off x="11388093" y="5994061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1" name="Freeform 507"/>
            <p:cNvSpPr/>
            <p:nvPr/>
          </p:nvSpPr>
          <p:spPr bwMode="auto">
            <a:xfrm>
              <a:off x="11416754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2" name="Freeform 508"/>
            <p:cNvSpPr/>
            <p:nvPr/>
          </p:nvSpPr>
          <p:spPr bwMode="auto">
            <a:xfrm>
              <a:off x="11416754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3" name="Freeform 509"/>
            <p:cNvSpPr/>
            <p:nvPr/>
          </p:nvSpPr>
          <p:spPr bwMode="auto">
            <a:xfrm>
              <a:off x="11416754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4" name="Freeform 510"/>
            <p:cNvSpPr/>
            <p:nvPr/>
          </p:nvSpPr>
          <p:spPr bwMode="auto">
            <a:xfrm>
              <a:off x="11490002" y="6207491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5" name="Freeform 511"/>
            <p:cNvSpPr/>
            <p:nvPr/>
          </p:nvSpPr>
          <p:spPr bwMode="auto">
            <a:xfrm>
              <a:off x="11630131" y="5787002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6" name="Freeform 512"/>
            <p:cNvSpPr/>
            <p:nvPr/>
          </p:nvSpPr>
          <p:spPr bwMode="auto">
            <a:xfrm>
              <a:off x="8260699" y="11747159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7" name="Freeform 513"/>
            <p:cNvSpPr/>
            <p:nvPr/>
          </p:nvSpPr>
          <p:spPr bwMode="auto">
            <a:xfrm>
              <a:off x="8251144" y="11804497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8" name="Freeform 514"/>
            <p:cNvSpPr/>
            <p:nvPr/>
          </p:nvSpPr>
          <p:spPr bwMode="auto">
            <a:xfrm>
              <a:off x="8241593" y="11731231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9" name="Freeform 515"/>
            <p:cNvSpPr/>
            <p:nvPr/>
          </p:nvSpPr>
          <p:spPr bwMode="auto">
            <a:xfrm>
              <a:off x="8203376" y="11766272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0" name="Freeform 516"/>
            <p:cNvSpPr/>
            <p:nvPr/>
          </p:nvSpPr>
          <p:spPr bwMode="auto">
            <a:xfrm>
              <a:off x="8184267" y="11702559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1" name="Freeform 517"/>
            <p:cNvSpPr/>
            <p:nvPr/>
          </p:nvSpPr>
          <p:spPr bwMode="auto">
            <a:xfrm>
              <a:off x="8184267" y="11626107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2" name="Freeform 518"/>
            <p:cNvSpPr/>
            <p:nvPr/>
          </p:nvSpPr>
          <p:spPr bwMode="auto">
            <a:xfrm>
              <a:off x="8174712" y="11505057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3" name="Freeform 519"/>
            <p:cNvSpPr/>
            <p:nvPr/>
          </p:nvSpPr>
          <p:spPr bwMode="auto">
            <a:xfrm>
              <a:off x="8165159" y="11587880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4" name="Freeform 520"/>
            <p:cNvSpPr/>
            <p:nvPr/>
          </p:nvSpPr>
          <p:spPr bwMode="auto">
            <a:xfrm>
              <a:off x="8165159" y="11466830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5" name="Freeform 521"/>
            <p:cNvSpPr/>
            <p:nvPr/>
          </p:nvSpPr>
          <p:spPr bwMode="auto">
            <a:xfrm>
              <a:off x="8212931" y="11282067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6" name="Freeform 522"/>
            <p:cNvSpPr/>
            <p:nvPr/>
          </p:nvSpPr>
          <p:spPr bwMode="auto">
            <a:xfrm>
              <a:off x="8222485" y="11113235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7" name="Freeform 523"/>
            <p:cNvSpPr/>
            <p:nvPr/>
          </p:nvSpPr>
          <p:spPr bwMode="auto">
            <a:xfrm>
              <a:off x="8410382" y="8462859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8" name="Freeform 524"/>
            <p:cNvSpPr/>
            <p:nvPr/>
          </p:nvSpPr>
          <p:spPr bwMode="auto">
            <a:xfrm>
              <a:off x="8811656" y="8520200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9" name="Freeform 525"/>
            <p:cNvSpPr/>
            <p:nvPr/>
          </p:nvSpPr>
          <p:spPr bwMode="auto">
            <a:xfrm>
              <a:off x="9324397" y="9026702"/>
              <a:ext cx="130574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0" name="Freeform 526"/>
            <p:cNvSpPr/>
            <p:nvPr/>
          </p:nvSpPr>
          <p:spPr bwMode="auto">
            <a:xfrm>
              <a:off x="8560064" y="8163419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1" name="Freeform 527"/>
            <p:cNvSpPr/>
            <p:nvPr/>
          </p:nvSpPr>
          <p:spPr bwMode="auto">
            <a:xfrm>
              <a:off x="8034585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2" name="Freeform 528"/>
            <p:cNvSpPr/>
            <p:nvPr/>
          </p:nvSpPr>
          <p:spPr bwMode="auto">
            <a:xfrm>
              <a:off x="7747963" y="7940431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3" name="Freeform 529"/>
            <p:cNvSpPr/>
            <p:nvPr/>
          </p:nvSpPr>
          <p:spPr bwMode="auto">
            <a:xfrm>
              <a:off x="8034585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4" name="Freeform 530"/>
            <p:cNvSpPr/>
            <p:nvPr/>
          </p:nvSpPr>
          <p:spPr bwMode="auto">
            <a:xfrm>
              <a:off x="8270255" y="803281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5" name="Freeform 531"/>
            <p:cNvSpPr/>
            <p:nvPr/>
          </p:nvSpPr>
          <p:spPr bwMode="auto">
            <a:xfrm>
              <a:off x="8830764" y="6656657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6" name="Freeform 532"/>
            <p:cNvSpPr/>
            <p:nvPr/>
          </p:nvSpPr>
          <p:spPr bwMode="auto">
            <a:xfrm>
              <a:off x="8856242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7" name="Freeform 533"/>
            <p:cNvSpPr/>
            <p:nvPr/>
          </p:nvSpPr>
          <p:spPr bwMode="auto">
            <a:xfrm>
              <a:off x="8671526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8" name="Freeform 534"/>
            <p:cNvSpPr/>
            <p:nvPr/>
          </p:nvSpPr>
          <p:spPr bwMode="auto">
            <a:xfrm>
              <a:off x="8700193" y="6481449"/>
              <a:ext cx="146495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9" name="Freeform 535"/>
            <p:cNvSpPr/>
            <p:nvPr/>
          </p:nvSpPr>
          <p:spPr bwMode="auto">
            <a:xfrm>
              <a:off x="8932676" y="6385884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0" name="Freeform 536"/>
            <p:cNvSpPr/>
            <p:nvPr/>
          </p:nvSpPr>
          <p:spPr bwMode="auto">
            <a:xfrm>
              <a:off x="9174715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1" name="Freeform 537"/>
            <p:cNvSpPr/>
            <p:nvPr/>
          </p:nvSpPr>
          <p:spPr bwMode="auto">
            <a:xfrm>
              <a:off x="8652423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2" name="Freeform 538"/>
            <p:cNvSpPr/>
            <p:nvPr/>
          </p:nvSpPr>
          <p:spPr bwMode="auto">
            <a:xfrm>
              <a:off x="8512296" y="5787002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3" name="Freeform 539"/>
            <p:cNvSpPr/>
            <p:nvPr/>
          </p:nvSpPr>
          <p:spPr bwMode="auto">
            <a:xfrm>
              <a:off x="7868981" y="6283948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4" name="Freeform 540"/>
            <p:cNvSpPr/>
            <p:nvPr/>
          </p:nvSpPr>
          <p:spPr bwMode="auto">
            <a:xfrm>
              <a:off x="7970890" y="6057775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5" name="Freeform 541"/>
            <p:cNvSpPr/>
            <p:nvPr/>
          </p:nvSpPr>
          <p:spPr bwMode="auto">
            <a:xfrm>
              <a:off x="7942229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6" name="Freeform 542"/>
            <p:cNvSpPr/>
            <p:nvPr/>
          </p:nvSpPr>
          <p:spPr bwMode="auto">
            <a:xfrm>
              <a:off x="7782993" y="5618167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7" name="Freeform 543"/>
            <p:cNvSpPr/>
            <p:nvPr/>
          </p:nvSpPr>
          <p:spPr bwMode="auto">
            <a:xfrm>
              <a:off x="8018661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8" name="Freeform 544"/>
            <p:cNvSpPr/>
            <p:nvPr/>
          </p:nvSpPr>
          <p:spPr bwMode="auto">
            <a:xfrm>
              <a:off x="7623756" y="5395179"/>
              <a:ext cx="318473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9" name="Freeform 545"/>
            <p:cNvSpPr/>
            <p:nvPr/>
          </p:nvSpPr>
          <p:spPr bwMode="auto">
            <a:xfrm>
              <a:off x="7747963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0" name="Freeform 546"/>
            <p:cNvSpPr/>
            <p:nvPr/>
          </p:nvSpPr>
          <p:spPr bwMode="auto">
            <a:xfrm>
              <a:off x="7728852" y="5385621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1" name="Freeform 547"/>
            <p:cNvSpPr/>
            <p:nvPr/>
          </p:nvSpPr>
          <p:spPr bwMode="auto">
            <a:xfrm>
              <a:off x="7642864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2" name="Freeform 548"/>
            <p:cNvSpPr/>
            <p:nvPr/>
          </p:nvSpPr>
          <p:spPr bwMode="auto">
            <a:xfrm>
              <a:off x="7502737" y="4719845"/>
              <a:ext cx="1343951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3" name="Freeform 549"/>
            <p:cNvSpPr/>
            <p:nvPr/>
          </p:nvSpPr>
          <p:spPr bwMode="auto">
            <a:xfrm>
              <a:off x="8372164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4" name="Freeform 550"/>
            <p:cNvSpPr/>
            <p:nvPr/>
          </p:nvSpPr>
          <p:spPr bwMode="auto">
            <a:xfrm>
              <a:off x="8203376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5" name="Freeform 551"/>
            <p:cNvSpPr/>
            <p:nvPr/>
          </p:nvSpPr>
          <p:spPr bwMode="auto">
            <a:xfrm>
              <a:off x="8091911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6" name="Freeform 552"/>
            <p:cNvSpPr/>
            <p:nvPr/>
          </p:nvSpPr>
          <p:spPr bwMode="auto">
            <a:xfrm>
              <a:off x="7989999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7" name="Freeform 553"/>
            <p:cNvSpPr/>
            <p:nvPr/>
          </p:nvSpPr>
          <p:spPr bwMode="auto">
            <a:xfrm>
              <a:off x="8082358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8" name="Freeform 554"/>
            <p:cNvSpPr/>
            <p:nvPr/>
          </p:nvSpPr>
          <p:spPr bwMode="auto">
            <a:xfrm>
              <a:off x="8028216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9" name="Freeform 555"/>
            <p:cNvSpPr/>
            <p:nvPr/>
          </p:nvSpPr>
          <p:spPr bwMode="auto">
            <a:xfrm>
              <a:off x="7913567" y="4738956"/>
              <a:ext cx="245223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0" name="Freeform 556"/>
            <p:cNvSpPr/>
            <p:nvPr/>
          </p:nvSpPr>
          <p:spPr bwMode="auto">
            <a:xfrm>
              <a:off x="5709742" y="6433669"/>
              <a:ext cx="270700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1" name="Freeform 557"/>
            <p:cNvSpPr/>
            <p:nvPr/>
          </p:nvSpPr>
          <p:spPr bwMode="auto">
            <a:xfrm>
              <a:off x="5496368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2" name="Freeform 558"/>
            <p:cNvSpPr/>
            <p:nvPr/>
          </p:nvSpPr>
          <p:spPr bwMode="auto">
            <a:xfrm>
              <a:off x="5505923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3" name="Freeform 559"/>
            <p:cNvSpPr/>
            <p:nvPr/>
          </p:nvSpPr>
          <p:spPr bwMode="auto">
            <a:xfrm>
              <a:off x="5458150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4" name="Freeform 560"/>
            <p:cNvSpPr/>
            <p:nvPr/>
          </p:nvSpPr>
          <p:spPr bwMode="auto">
            <a:xfrm>
              <a:off x="5432673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5" name="Freeform 561"/>
            <p:cNvSpPr/>
            <p:nvPr/>
          </p:nvSpPr>
          <p:spPr bwMode="auto">
            <a:xfrm>
              <a:off x="5375347" y="5994061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6" name="Freeform 562"/>
            <p:cNvSpPr/>
            <p:nvPr/>
          </p:nvSpPr>
          <p:spPr bwMode="auto">
            <a:xfrm>
              <a:off x="5337130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7" name="Freeform 563"/>
            <p:cNvSpPr/>
            <p:nvPr/>
          </p:nvSpPr>
          <p:spPr bwMode="auto">
            <a:xfrm>
              <a:off x="5404009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8" name="Freeform 564"/>
            <p:cNvSpPr/>
            <p:nvPr/>
          </p:nvSpPr>
          <p:spPr bwMode="auto">
            <a:xfrm>
              <a:off x="5384900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9" name="Freeform 565"/>
            <p:cNvSpPr/>
            <p:nvPr/>
          </p:nvSpPr>
          <p:spPr bwMode="auto">
            <a:xfrm>
              <a:off x="4486812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0" name="Freeform 566"/>
            <p:cNvSpPr/>
            <p:nvPr/>
          </p:nvSpPr>
          <p:spPr bwMode="auto">
            <a:xfrm>
              <a:off x="4534582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1" name="Freeform 567"/>
            <p:cNvSpPr/>
            <p:nvPr/>
          </p:nvSpPr>
          <p:spPr bwMode="auto">
            <a:xfrm>
              <a:off x="4002734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2" name="Freeform 568"/>
            <p:cNvSpPr/>
            <p:nvPr/>
          </p:nvSpPr>
          <p:spPr bwMode="auto">
            <a:xfrm>
              <a:off x="3891269" y="6236163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3" name="Freeform 569"/>
            <p:cNvSpPr/>
            <p:nvPr/>
          </p:nvSpPr>
          <p:spPr bwMode="auto">
            <a:xfrm>
              <a:off x="7066431" y="5076623"/>
              <a:ext cx="194268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4" name="Freeform 570"/>
            <p:cNvSpPr/>
            <p:nvPr/>
          </p:nvSpPr>
          <p:spPr bwMode="auto">
            <a:xfrm>
              <a:off x="6999554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5" name="Freeform 571"/>
            <p:cNvSpPr/>
            <p:nvPr/>
          </p:nvSpPr>
          <p:spPr bwMode="auto">
            <a:xfrm>
              <a:off x="6942228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6" name="Freeform 572"/>
            <p:cNvSpPr/>
            <p:nvPr/>
          </p:nvSpPr>
          <p:spPr bwMode="auto">
            <a:xfrm>
              <a:off x="6139678" y="4777183"/>
              <a:ext cx="859874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7" name="Freeform 573"/>
            <p:cNvSpPr/>
            <p:nvPr/>
          </p:nvSpPr>
          <p:spPr bwMode="auto">
            <a:xfrm>
              <a:off x="6709745" y="4738956"/>
              <a:ext cx="130574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8" name="Freeform 574"/>
            <p:cNvSpPr/>
            <p:nvPr/>
          </p:nvSpPr>
          <p:spPr bwMode="auto">
            <a:xfrm>
              <a:off x="6916751" y="4700729"/>
              <a:ext cx="296178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9" name="Freeform 575"/>
            <p:cNvSpPr/>
            <p:nvPr/>
          </p:nvSpPr>
          <p:spPr bwMode="auto">
            <a:xfrm>
              <a:off x="7232037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0" name="Freeform 576"/>
            <p:cNvSpPr/>
            <p:nvPr/>
          </p:nvSpPr>
          <p:spPr bwMode="auto">
            <a:xfrm>
              <a:off x="5833947" y="4675245"/>
              <a:ext cx="503186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1" name="Freeform 577"/>
            <p:cNvSpPr/>
            <p:nvPr/>
          </p:nvSpPr>
          <p:spPr bwMode="auto">
            <a:xfrm>
              <a:off x="6811655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2" name="Freeform 578"/>
            <p:cNvSpPr/>
            <p:nvPr/>
          </p:nvSpPr>
          <p:spPr bwMode="auto">
            <a:xfrm>
              <a:off x="6235221" y="4420403"/>
              <a:ext cx="560509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3" name="Freeform 579"/>
            <p:cNvSpPr/>
            <p:nvPr/>
          </p:nvSpPr>
          <p:spPr bwMode="auto">
            <a:xfrm>
              <a:off x="6139678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4" name="Freeform 580"/>
            <p:cNvSpPr/>
            <p:nvPr/>
          </p:nvSpPr>
          <p:spPr bwMode="auto">
            <a:xfrm>
              <a:off x="5974074" y="4385363"/>
              <a:ext cx="343950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5" name="Freeform 581"/>
            <p:cNvSpPr/>
            <p:nvPr/>
          </p:nvSpPr>
          <p:spPr bwMode="auto">
            <a:xfrm>
              <a:off x="6346686" y="4449069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6" name="Freeform 582"/>
            <p:cNvSpPr/>
            <p:nvPr/>
          </p:nvSpPr>
          <p:spPr bwMode="auto">
            <a:xfrm>
              <a:off x="6410381" y="4318467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7" name="Freeform 583"/>
            <p:cNvSpPr/>
            <p:nvPr/>
          </p:nvSpPr>
          <p:spPr bwMode="auto">
            <a:xfrm>
              <a:off x="6327577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8" name="Freeform 584"/>
            <p:cNvSpPr/>
            <p:nvPr/>
          </p:nvSpPr>
          <p:spPr bwMode="auto">
            <a:xfrm>
              <a:off x="6429489" y="4251568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9" name="Freeform 585"/>
            <p:cNvSpPr/>
            <p:nvPr/>
          </p:nvSpPr>
          <p:spPr bwMode="auto">
            <a:xfrm>
              <a:off x="6907195" y="4449069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0" name="Freeform 586"/>
            <p:cNvSpPr/>
            <p:nvPr/>
          </p:nvSpPr>
          <p:spPr bwMode="auto">
            <a:xfrm>
              <a:off x="6878534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1" name="Freeform 587"/>
            <p:cNvSpPr/>
            <p:nvPr/>
          </p:nvSpPr>
          <p:spPr bwMode="auto">
            <a:xfrm>
              <a:off x="6859425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2" name="Freeform 588"/>
            <p:cNvSpPr/>
            <p:nvPr/>
          </p:nvSpPr>
          <p:spPr bwMode="auto">
            <a:xfrm>
              <a:off x="6821208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3" name="Freeform 589"/>
            <p:cNvSpPr/>
            <p:nvPr/>
          </p:nvSpPr>
          <p:spPr bwMode="auto">
            <a:xfrm>
              <a:off x="6830763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4" name="Freeform 590"/>
            <p:cNvSpPr/>
            <p:nvPr/>
          </p:nvSpPr>
          <p:spPr bwMode="auto">
            <a:xfrm>
              <a:off x="6738407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5" name="Freeform 591"/>
            <p:cNvSpPr/>
            <p:nvPr/>
          </p:nvSpPr>
          <p:spPr bwMode="auto">
            <a:xfrm>
              <a:off x="6916751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6" name="Freeform 592"/>
            <p:cNvSpPr/>
            <p:nvPr/>
          </p:nvSpPr>
          <p:spPr bwMode="auto">
            <a:xfrm>
              <a:off x="6757513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7" name="Freeform 593"/>
            <p:cNvSpPr/>
            <p:nvPr/>
          </p:nvSpPr>
          <p:spPr bwMode="auto">
            <a:xfrm>
              <a:off x="7018660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8" name="Freeform 594"/>
            <p:cNvSpPr/>
            <p:nvPr/>
          </p:nvSpPr>
          <p:spPr bwMode="auto">
            <a:xfrm>
              <a:off x="7101463" y="4251568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9" name="Freeform 595"/>
            <p:cNvSpPr/>
            <p:nvPr/>
          </p:nvSpPr>
          <p:spPr bwMode="auto">
            <a:xfrm>
              <a:off x="7206560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0" name="Freeform 596"/>
            <p:cNvSpPr/>
            <p:nvPr/>
          </p:nvSpPr>
          <p:spPr bwMode="auto">
            <a:xfrm>
              <a:off x="7197007" y="4560566"/>
              <a:ext cx="156051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1" name="Freeform 597"/>
            <p:cNvSpPr/>
            <p:nvPr/>
          </p:nvSpPr>
          <p:spPr bwMode="auto">
            <a:xfrm>
              <a:off x="7270254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2" name="Freeform 598"/>
            <p:cNvSpPr/>
            <p:nvPr/>
          </p:nvSpPr>
          <p:spPr bwMode="auto">
            <a:xfrm>
              <a:off x="7439043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3" name="Freeform 599"/>
            <p:cNvSpPr/>
            <p:nvPr/>
          </p:nvSpPr>
          <p:spPr bwMode="auto">
            <a:xfrm>
              <a:off x="7483629" y="4449069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4" name="Freeform 600"/>
            <p:cNvSpPr/>
            <p:nvPr/>
          </p:nvSpPr>
          <p:spPr bwMode="auto">
            <a:xfrm>
              <a:off x="7177896" y="4420403"/>
              <a:ext cx="831212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5" name="Freeform 601"/>
            <p:cNvSpPr/>
            <p:nvPr/>
          </p:nvSpPr>
          <p:spPr bwMode="auto">
            <a:xfrm>
              <a:off x="7197007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6" name="Freeform 602"/>
            <p:cNvSpPr/>
            <p:nvPr/>
          </p:nvSpPr>
          <p:spPr bwMode="auto">
            <a:xfrm>
              <a:off x="7419934" y="3767367"/>
              <a:ext cx="1455416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7" name="Freeform 604"/>
            <p:cNvSpPr/>
            <p:nvPr/>
          </p:nvSpPr>
          <p:spPr bwMode="auto">
            <a:xfrm>
              <a:off x="8101466" y="4187857"/>
              <a:ext cx="130574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8" name="Freeform 605"/>
            <p:cNvSpPr/>
            <p:nvPr/>
          </p:nvSpPr>
          <p:spPr bwMode="auto">
            <a:xfrm>
              <a:off x="7738407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9" name="Freeform 606"/>
            <p:cNvSpPr/>
            <p:nvPr/>
          </p:nvSpPr>
          <p:spPr bwMode="auto">
            <a:xfrm>
              <a:off x="7980446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0" name="Freeform 607"/>
            <p:cNvSpPr/>
            <p:nvPr/>
          </p:nvSpPr>
          <p:spPr bwMode="auto">
            <a:xfrm>
              <a:off x="4805282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1" name="Freeform 608"/>
            <p:cNvSpPr/>
            <p:nvPr/>
          </p:nvSpPr>
          <p:spPr bwMode="auto">
            <a:xfrm>
              <a:off x="4872164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2" name="Freeform 609"/>
            <p:cNvSpPr/>
            <p:nvPr/>
          </p:nvSpPr>
          <p:spPr bwMode="auto">
            <a:xfrm>
              <a:off x="3919931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3" name="Freeform 610"/>
            <p:cNvSpPr/>
            <p:nvPr/>
          </p:nvSpPr>
          <p:spPr bwMode="auto">
            <a:xfrm>
              <a:off x="17661981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4" name="Freeform 611"/>
            <p:cNvSpPr/>
            <p:nvPr/>
          </p:nvSpPr>
          <p:spPr bwMode="auto">
            <a:xfrm>
              <a:off x="17540962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5" name="Freeform 612"/>
            <p:cNvSpPr/>
            <p:nvPr/>
          </p:nvSpPr>
          <p:spPr bwMode="auto">
            <a:xfrm>
              <a:off x="17961345" y="10785121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6" name="Rectangle 613"/>
            <p:cNvSpPr>
              <a:spLocks noChangeArrowheads="1"/>
            </p:cNvSpPr>
            <p:nvPr/>
          </p:nvSpPr>
          <p:spPr bwMode="auto">
            <a:xfrm>
              <a:off x="12451788" y="5197675"/>
              <a:ext cx="3187" cy="3188"/>
            </a:xfrm>
            <a:prstGeom prst="rect">
              <a:avLst/>
            </a:pr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7" name="Freeform 614"/>
            <p:cNvSpPr/>
            <p:nvPr/>
          </p:nvSpPr>
          <p:spPr bwMode="auto">
            <a:xfrm>
              <a:off x="9257516" y="10504795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8" name="Freeform 615"/>
            <p:cNvSpPr/>
            <p:nvPr/>
          </p:nvSpPr>
          <p:spPr bwMode="auto">
            <a:xfrm>
              <a:off x="7821211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9" name="Freeform 616"/>
            <p:cNvSpPr/>
            <p:nvPr/>
          </p:nvSpPr>
          <p:spPr bwMode="auto">
            <a:xfrm>
              <a:off x="8483629" y="11766268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0" name="Freeform 617"/>
            <p:cNvSpPr/>
            <p:nvPr/>
          </p:nvSpPr>
          <p:spPr bwMode="auto">
            <a:xfrm>
              <a:off x="8305288" y="11747159"/>
              <a:ext cx="280256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1" name="Freeform 618"/>
            <p:cNvSpPr/>
            <p:nvPr/>
          </p:nvSpPr>
          <p:spPr bwMode="auto">
            <a:xfrm>
              <a:off x="8260699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2" name="Freeform 619"/>
            <p:cNvSpPr/>
            <p:nvPr/>
          </p:nvSpPr>
          <p:spPr bwMode="auto">
            <a:xfrm>
              <a:off x="8830764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3" name="Freeform 620"/>
            <p:cNvSpPr/>
            <p:nvPr/>
          </p:nvSpPr>
          <p:spPr bwMode="auto">
            <a:xfrm>
              <a:off x="8986815" y="8752743"/>
              <a:ext cx="207006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4" name="Freeform 621"/>
            <p:cNvSpPr/>
            <p:nvPr/>
          </p:nvSpPr>
          <p:spPr bwMode="auto">
            <a:xfrm>
              <a:off x="9155606" y="8771859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5" name="Freeform 622"/>
            <p:cNvSpPr/>
            <p:nvPr/>
          </p:nvSpPr>
          <p:spPr bwMode="auto">
            <a:xfrm>
              <a:off x="7821211" y="8453303"/>
              <a:ext cx="754780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6" name="Freeform 623"/>
            <p:cNvSpPr/>
            <p:nvPr/>
          </p:nvSpPr>
          <p:spPr bwMode="auto">
            <a:xfrm>
              <a:off x="7923120" y="8978916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7" name="Freeform 624"/>
            <p:cNvSpPr/>
            <p:nvPr/>
          </p:nvSpPr>
          <p:spPr bwMode="auto">
            <a:xfrm>
              <a:off x="7894458" y="9036257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8" name="Freeform 625"/>
            <p:cNvSpPr/>
            <p:nvPr/>
          </p:nvSpPr>
          <p:spPr bwMode="auto">
            <a:xfrm>
              <a:off x="8158790" y="9867685"/>
              <a:ext cx="407643" cy="1984597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9" name="Freeform 626"/>
            <p:cNvSpPr/>
            <p:nvPr/>
          </p:nvSpPr>
          <p:spPr bwMode="auto">
            <a:xfrm>
              <a:off x="8435859" y="9485418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0" name="Freeform 627"/>
            <p:cNvSpPr/>
            <p:nvPr/>
          </p:nvSpPr>
          <p:spPr bwMode="auto">
            <a:xfrm>
              <a:off x="8773441" y="9950508"/>
              <a:ext cx="420383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1" name="Freeform 628"/>
            <p:cNvSpPr>
              <a:spLocks noEditPoints="1"/>
            </p:cNvSpPr>
            <p:nvPr/>
          </p:nvSpPr>
          <p:spPr bwMode="auto">
            <a:xfrm>
              <a:off x="8241593" y="8800526"/>
              <a:ext cx="1856688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 dirty="0"/>
            </a:p>
          </p:txBody>
        </p:sp>
        <p:sp>
          <p:nvSpPr>
            <p:cNvPr id="652" name="Freeform 629"/>
            <p:cNvSpPr/>
            <p:nvPr/>
          </p:nvSpPr>
          <p:spPr bwMode="auto">
            <a:xfrm>
              <a:off x="8961338" y="10485681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3" name="Freeform 630"/>
            <p:cNvSpPr/>
            <p:nvPr/>
          </p:nvSpPr>
          <p:spPr bwMode="auto">
            <a:xfrm>
              <a:off x="8241593" y="10074745"/>
              <a:ext cx="961783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4" name="Freeform 631"/>
            <p:cNvSpPr/>
            <p:nvPr/>
          </p:nvSpPr>
          <p:spPr bwMode="auto">
            <a:xfrm>
              <a:off x="7617387" y="8313140"/>
              <a:ext cx="203824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5" name="Freeform 632"/>
            <p:cNvSpPr/>
            <p:nvPr/>
          </p:nvSpPr>
          <p:spPr bwMode="auto">
            <a:xfrm>
              <a:off x="7681084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6" name="Freeform 633"/>
            <p:cNvSpPr/>
            <p:nvPr/>
          </p:nvSpPr>
          <p:spPr bwMode="auto">
            <a:xfrm>
              <a:off x="7502737" y="8360921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7" name="Freeform 634"/>
            <p:cNvSpPr/>
            <p:nvPr/>
          </p:nvSpPr>
          <p:spPr bwMode="auto">
            <a:xfrm>
              <a:off x="7391272" y="8192091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8" name="Freeform 635"/>
            <p:cNvSpPr/>
            <p:nvPr/>
          </p:nvSpPr>
          <p:spPr bwMode="auto">
            <a:xfrm>
              <a:off x="6254330" y="7453043"/>
              <a:ext cx="1398093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9" name="Freeform 636"/>
            <p:cNvSpPr/>
            <p:nvPr/>
          </p:nvSpPr>
          <p:spPr bwMode="auto">
            <a:xfrm>
              <a:off x="7531402" y="8287656"/>
              <a:ext cx="280256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0" name="Freeform 637"/>
            <p:cNvSpPr/>
            <p:nvPr/>
          </p:nvSpPr>
          <p:spPr bwMode="auto">
            <a:xfrm>
              <a:off x="7531402" y="8163419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1" name="Freeform 638"/>
            <p:cNvSpPr/>
            <p:nvPr/>
          </p:nvSpPr>
          <p:spPr bwMode="auto">
            <a:xfrm>
              <a:off x="8232035" y="8080592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2" name="Freeform 639"/>
            <p:cNvSpPr/>
            <p:nvPr/>
          </p:nvSpPr>
          <p:spPr bwMode="auto">
            <a:xfrm>
              <a:off x="8343503" y="8080592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3" name="Freeform 640"/>
            <p:cNvSpPr/>
            <p:nvPr/>
          </p:nvSpPr>
          <p:spPr bwMode="auto">
            <a:xfrm>
              <a:off x="3843499" y="4965129"/>
              <a:ext cx="1812106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4" name="Freeform 641"/>
            <p:cNvSpPr/>
            <p:nvPr/>
          </p:nvSpPr>
          <p:spPr bwMode="auto">
            <a:xfrm>
              <a:off x="5888086" y="6516489"/>
              <a:ext cx="2697455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5" name="Freeform 642"/>
            <p:cNvSpPr>
              <a:spLocks noEditPoints="1"/>
            </p:cNvSpPr>
            <p:nvPr/>
          </p:nvSpPr>
          <p:spPr bwMode="auto">
            <a:xfrm>
              <a:off x="5133309" y="4907791"/>
              <a:ext cx="3984080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6" name="Freeform 643"/>
            <p:cNvSpPr/>
            <p:nvPr/>
          </p:nvSpPr>
          <p:spPr bwMode="auto">
            <a:xfrm>
              <a:off x="17343512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7" name="Freeform 644"/>
            <p:cNvSpPr/>
            <p:nvPr/>
          </p:nvSpPr>
          <p:spPr bwMode="auto">
            <a:xfrm>
              <a:off x="17419944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8" name="Freeform 645"/>
            <p:cNvSpPr/>
            <p:nvPr/>
          </p:nvSpPr>
          <p:spPr bwMode="auto">
            <a:xfrm>
              <a:off x="12273444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9" name="Freeform 646"/>
            <p:cNvSpPr/>
            <p:nvPr/>
          </p:nvSpPr>
          <p:spPr bwMode="auto">
            <a:xfrm>
              <a:off x="12142870" y="6545160"/>
              <a:ext cx="347132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0" name="Freeform 647"/>
            <p:cNvSpPr/>
            <p:nvPr/>
          </p:nvSpPr>
          <p:spPr bwMode="auto">
            <a:xfrm>
              <a:off x="12021850" y="6656654"/>
              <a:ext cx="531848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1" name="Freeform 648"/>
            <p:cNvSpPr/>
            <p:nvPr/>
          </p:nvSpPr>
          <p:spPr bwMode="auto">
            <a:xfrm>
              <a:off x="12330767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2" name="Freeform 649"/>
            <p:cNvSpPr/>
            <p:nvPr/>
          </p:nvSpPr>
          <p:spPr bwMode="auto">
            <a:xfrm>
              <a:off x="11470893" y="6414553"/>
              <a:ext cx="617835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3" name="Freeform 650"/>
            <p:cNvSpPr/>
            <p:nvPr/>
          </p:nvSpPr>
          <p:spPr bwMode="auto">
            <a:xfrm>
              <a:off x="11983632" y="6621615"/>
              <a:ext cx="207006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4" name="Freeform 651"/>
            <p:cNvSpPr/>
            <p:nvPr/>
          </p:nvSpPr>
          <p:spPr bwMode="auto">
            <a:xfrm>
              <a:off x="11808475" y="6395439"/>
              <a:ext cx="194268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5" name="Freeform 652"/>
            <p:cNvSpPr/>
            <p:nvPr/>
          </p:nvSpPr>
          <p:spPr bwMode="auto">
            <a:xfrm>
              <a:off x="11967711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6" name="Freeform 653"/>
            <p:cNvSpPr/>
            <p:nvPr/>
          </p:nvSpPr>
          <p:spPr bwMode="auto">
            <a:xfrm>
              <a:off x="11853061" y="6264832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7" name="Freeform 654"/>
            <p:cNvSpPr/>
            <p:nvPr/>
          </p:nvSpPr>
          <p:spPr bwMode="auto">
            <a:xfrm>
              <a:off x="12079173" y="5984503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8" name="Freeform 655"/>
            <p:cNvSpPr/>
            <p:nvPr/>
          </p:nvSpPr>
          <p:spPr bwMode="auto">
            <a:xfrm>
              <a:off x="11977264" y="6172454"/>
              <a:ext cx="417198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9" name="Freeform 656"/>
            <p:cNvSpPr/>
            <p:nvPr/>
          </p:nvSpPr>
          <p:spPr bwMode="auto">
            <a:xfrm>
              <a:off x="12712935" y="6322173"/>
              <a:ext cx="831212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0" name="Freeform 657"/>
            <p:cNvSpPr/>
            <p:nvPr/>
          </p:nvSpPr>
          <p:spPr bwMode="auto">
            <a:xfrm>
              <a:off x="12451788" y="6506933"/>
              <a:ext cx="280256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1" name="Freeform 658"/>
            <p:cNvSpPr/>
            <p:nvPr/>
          </p:nvSpPr>
          <p:spPr bwMode="auto">
            <a:xfrm>
              <a:off x="12760703" y="6086441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2" name="Freeform 659"/>
            <p:cNvSpPr/>
            <p:nvPr/>
          </p:nvSpPr>
          <p:spPr bwMode="auto">
            <a:xfrm>
              <a:off x="12658794" y="6067328"/>
              <a:ext cx="270700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3" name="Freeform 660"/>
            <p:cNvSpPr/>
            <p:nvPr/>
          </p:nvSpPr>
          <p:spPr bwMode="auto">
            <a:xfrm>
              <a:off x="12658794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4" name="Freeform 661"/>
            <p:cNvSpPr/>
            <p:nvPr/>
          </p:nvSpPr>
          <p:spPr bwMode="auto">
            <a:xfrm>
              <a:off x="12760703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5" name="Freeform 662"/>
            <p:cNvSpPr/>
            <p:nvPr/>
          </p:nvSpPr>
          <p:spPr bwMode="auto">
            <a:xfrm>
              <a:off x="12591917" y="6143782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6" name="Freeform 663"/>
            <p:cNvSpPr/>
            <p:nvPr/>
          </p:nvSpPr>
          <p:spPr bwMode="auto">
            <a:xfrm>
              <a:off x="12359429" y="6162893"/>
              <a:ext cx="445860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7" name="Freeform 664"/>
            <p:cNvSpPr/>
            <p:nvPr/>
          </p:nvSpPr>
          <p:spPr bwMode="auto">
            <a:xfrm>
              <a:off x="12630129" y="6573832"/>
              <a:ext cx="429938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8" name="Freeform 665"/>
            <p:cNvSpPr/>
            <p:nvPr/>
          </p:nvSpPr>
          <p:spPr bwMode="auto">
            <a:xfrm>
              <a:off x="12929494" y="6564274"/>
              <a:ext cx="156051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9" name="Freeform 666"/>
            <p:cNvSpPr/>
            <p:nvPr/>
          </p:nvSpPr>
          <p:spPr bwMode="auto">
            <a:xfrm>
              <a:off x="12993189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0" name="Freeform 667"/>
            <p:cNvSpPr/>
            <p:nvPr/>
          </p:nvSpPr>
          <p:spPr bwMode="auto">
            <a:xfrm>
              <a:off x="12712935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1" name="Freeform 668"/>
            <p:cNvSpPr/>
            <p:nvPr/>
          </p:nvSpPr>
          <p:spPr bwMode="auto">
            <a:xfrm>
              <a:off x="12423124" y="6771334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2" name="Freeform 669"/>
            <p:cNvSpPr/>
            <p:nvPr/>
          </p:nvSpPr>
          <p:spPr bwMode="auto">
            <a:xfrm>
              <a:off x="12544142" y="6704437"/>
              <a:ext cx="207006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3" name="Freeform 670"/>
            <p:cNvSpPr/>
            <p:nvPr/>
          </p:nvSpPr>
          <p:spPr bwMode="auto">
            <a:xfrm>
              <a:off x="12432679" y="6554719"/>
              <a:ext cx="328029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4" name="Freeform 671"/>
            <p:cNvSpPr/>
            <p:nvPr/>
          </p:nvSpPr>
          <p:spPr bwMode="auto">
            <a:xfrm>
              <a:off x="12620574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5" name="Freeform 672"/>
            <p:cNvSpPr/>
            <p:nvPr/>
          </p:nvSpPr>
          <p:spPr bwMode="auto">
            <a:xfrm>
              <a:off x="12881724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6" name="Freeform 673"/>
            <p:cNvSpPr/>
            <p:nvPr/>
          </p:nvSpPr>
          <p:spPr bwMode="auto">
            <a:xfrm>
              <a:off x="12582361" y="6911499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7" name="Freeform 674"/>
            <p:cNvSpPr/>
            <p:nvPr/>
          </p:nvSpPr>
          <p:spPr bwMode="auto">
            <a:xfrm>
              <a:off x="12630129" y="6930613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8" name="Freeform 675"/>
            <p:cNvSpPr/>
            <p:nvPr/>
          </p:nvSpPr>
          <p:spPr bwMode="auto">
            <a:xfrm>
              <a:off x="13655610" y="6984764"/>
              <a:ext cx="178346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9" name="Freeform 676"/>
            <p:cNvSpPr/>
            <p:nvPr/>
          </p:nvSpPr>
          <p:spPr bwMode="auto">
            <a:xfrm>
              <a:off x="13722489" y="7061218"/>
              <a:ext cx="923568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0" name="Freeform 677"/>
            <p:cNvSpPr/>
            <p:nvPr/>
          </p:nvSpPr>
          <p:spPr bwMode="auto">
            <a:xfrm>
              <a:off x="13741597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1" name="Freeform 678"/>
            <p:cNvSpPr/>
            <p:nvPr/>
          </p:nvSpPr>
          <p:spPr bwMode="auto">
            <a:xfrm>
              <a:off x="13525034" y="6844600"/>
              <a:ext cx="328029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2" name="Freeform 679"/>
            <p:cNvSpPr/>
            <p:nvPr/>
          </p:nvSpPr>
          <p:spPr bwMode="auto">
            <a:xfrm>
              <a:off x="13751153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3" name="Freeform 680"/>
            <p:cNvSpPr/>
            <p:nvPr/>
          </p:nvSpPr>
          <p:spPr bwMode="auto">
            <a:xfrm>
              <a:off x="13833954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4" name="Freeform 681"/>
            <p:cNvSpPr/>
            <p:nvPr/>
          </p:nvSpPr>
          <p:spPr bwMode="auto">
            <a:xfrm>
              <a:off x="13311662" y="7220495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5" name="Freeform 682"/>
            <p:cNvSpPr/>
            <p:nvPr/>
          </p:nvSpPr>
          <p:spPr bwMode="auto">
            <a:xfrm>
              <a:off x="13461341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6" name="Freeform 683"/>
            <p:cNvSpPr/>
            <p:nvPr/>
          </p:nvSpPr>
          <p:spPr bwMode="auto">
            <a:xfrm>
              <a:off x="12872168" y="6946541"/>
              <a:ext cx="885351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7" name="Freeform 684"/>
            <p:cNvSpPr/>
            <p:nvPr/>
          </p:nvSpPr>
          <p:spPr bwMode="auto">
            <a:xfrm>
              <a:off x="13273442" y="7481712"/>
              <a:ext cx="980892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8" name="Freeform 685"/>
            <p:cNvSpPr/>
            <p:nvPr/>
          </p:nvSpPr>
          <p:spPr bwMode="auto">
            <a:xfrm>
              <a:off x="13292551" y="7424369"/>
              <a:ext cx="194268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9" name="Freeform 686"/>
            <p:cNvSpPr/>
            <p:nvPr/>
          </p:nvSpPr>
          <p:spPr bwMode="auto">
            <a:xfrm>
              <a:off x="13302106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0" name="Freeform 687"/>
            <p:cNvSpPr/>
            <p:nvPr/>
          </p:nvSpPr>
          <p:spPr bwMode="auto">
            <a:xfrm>
              <a:off x="13292551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1" name="Freeform 688"/>
            <p:cNvSpPr/>
            <p:nvPr/>
          </p:nvSpPr>
          <p:spPr bwMode="auto">
            <a:xfrm>
              <a:off x="13254336" y="7424369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2" name="Freeform 689"/>
            <p:cNvSpPr/>
            <p:nvPr/>
          </p:nvSpPr>
          <p:spPr bwMode="auto">
            <a:xfrm>
              <a:off x="14028220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3" name="Freeform 690"/>
            <p:cNvSpPr/>
            <p:nvPr/>
          </p:nvSpPr>
          <p:spPr bwMode="auto">
            <a:xfrm>
              <a:off x="13646057" y="8137935"/>
              <a:ext cx="496815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4" name="Freeform 691"/>
            <p:cNvSpPr/>
            <p:nvPr/>
          </p:nvSpPr>
          <p:spPr bwMode="auto">
            <a:xfrm>
              <a:off x="14085545" y="7790708"/>
              <a:ext cx="382165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5" name="Freeform 692"/>
            <p:cNvSpPr/>
            <p:nvPr/>
          </p:nvSpPr>
          <p:spPr bwMode="auto">
            <a:xfrm>
              <a:off x="14897646" y="6892386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6" name="Freeform 693"/>
            <p:cNvSpPr/>
            <p:nvPr/>
          </p:nvSpPr>
          <p:spPr bwMode="auto">
            <a:xfrm>
              <a:off x="14273445" y="6752222"/>
              <a:ext cx="831212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7" name="Freeform 694"/>
            <p:cNvSpPr/>
            <p:nvPr/>
          </p:nvSpPr>
          <p:spPr bwMode="auto">
            <a:xfrm>
              <a:off x="14525037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8" name="Freeform 695"/>
            <p:cNvSpPr/>
            <p:nvPr/>
          </p:nvSpPr>
          <p:spPr bwMode="auto">
            <a:xfrm>
              <a:off x="14095099" y="6921055"/>
              <a:ext cx="681527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9" name="Freeform 696"/>
            <p:cNvSpPr/>
            <p:nvPr/>
          </p:nvSpPr>
          <p:spPr bwMode="auto">
            <a:xfrm>
              <a:off x="14814846" y="7013435"/>
              <a:ext cx="372610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0" name="Freeform 697"/>
            <p:cNvSpPr/>
            <p:nvPr/>
          </p:nvSpPr>
          <p:spPr bwMode="auto">
            <a:xfrm>
              <a:off x="14515484" y="7230053"/>
              <a:ext cx="773889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1" name="Freeform 698"/>
            <p:cNvSpPr/>
            <p:nvPr/>
          </p:nvSpPr>
          <p:spPr bwMode="auto">
            <a:xfrm>
              <a:off x="14477266" y="7144043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2" name="Freeform 699"/>
            <p:cNvSpPr/>
            <p:nvPr/>
          </p:nvSpPr>
          <p:spPr bwMode="auto">
            <a:xfrm>
              <a:off x="14413572" y="6742664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3" name="Freeform 700"/>
            <p:cNvSpPr>
              <a:spLocks noEditPoints="1"/>
            </p:cNvSpPr>
            <p:nvPr/>
          </p:nvSpPr>
          <p:spPr bwMode="auto">
            <a:xfrm>
              <a:off x="13824398" y="6153340"/>
              <a:ext cx="1894907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4" name="Freeform 701"/>
            <p:cNvSpPr/>
            <p:nvPr/>
          </p:nvSpPr>
          <p:spPr bwMode="auto">
            <a:xfrm>
              <a:off x="14849878" y="7284206"/>
              <a:ext cx="1308918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5" name="Freeform 702"/>
            <p:cNvSpPr/>
            <p:nvPr/>
          </p:nvSpPr>
          <p:spPr bwMode="auto">
            <a:xfrm>
              <a:off x="15926311" y="7669658"/>
              <a:ext cx="382165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6" name="Freeform 703"/>
            <p:cNvSpPr/>
            <p:nvPr/>
          </p:nvSpPr>
          <p:spPr bwMode="auto">
            <a:xfrm>
              <a:off x="15747967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7" name="Freeform 704"/>
            <p:cNvSpPr/>
            <p:nvPr/>
          </p:nvSpPr>
          <p:spPr bwMode="auto">
            <a:xfrm>
              <a:off x="16149241" y="8071036"/>
              <a:ext cx="391721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8" name="Freeform 705"/>
            <p:cNvSpPr/>
            <p:nvPr/>
          </p:nvSpPr>
          <p:spPr bwMode="auto">
            <a:xfrm>
              <a:off x="16362618" y="7921315"/>
              <a:ext cx="356688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9" name="Freeform 706"/>
            <p:cNvSpPr/>
            <p:nvPr/>
          </p:nvSpPr>
          <p:spPr bwMode="auto">
            <a:xfrm>
              <a:off x="16279815" y="7978656"/>
              <a:ext cx="343950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0" name="Freeform 707"/>
            <p:cNvSpPr/>
            <p:nvPr/>
          </p:nvSpPr>
          <p:spPr bwMode="auto">
            <a:xfrm>
              <a:off x="17754337" y="9119079"/>
              <a:ext cx="420383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1" name="Freeform 708"/>
            <p:cNvSpPr/>
            <p:nvPr/>
          </p:nvSpPr>
          <p:spPr bwMode="auto">
            <a:xfrm>
              <a:off x="18165166" y="9176423"/>
              <a:ext cx="477708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2" name="Freeform 709"/>
            <p:cNvSpPr/>
            <p:nvPr/>
          </p:nvSpPr>
          <p:spPr bwMode="auto">
            <a:xfrm>
              <a:off x="16681089" y="8829198"/>
              <a:ext cx="477708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3" name="Freeform 710"/>
            <p:cNvSpPr/>
            <p:nvPr/>
          </p:nvSpPr>
          <p:spPr bwMode="auto">
            <a:xfrm>
              <a:off x="16709750" y="8717701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4" name="Freeform 711"/>
            <p:cNvSpPr/>
            <p:nvPr/>
          </p:nvSpPr>
          <p:spPr bwMode="auto">
            <a:xfrm>
              <a:off x="15776631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5" name="Freeform 712"/>
            <p:cNvSpPr/>
            <p:nvPr/>
          </p:nvSpPr>
          <p:spPr bwMode="auto">
            <a:xfrm>
              <a:off x="15410388" y="7574093"/>
              <a:ext cx="347132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6" name="Freeform 713"/>
            <p:cNvSpPr/>
            <p:nvPr/>
          </p:nvSpPr>
          <p:spPr bwMode="auto">
            <a:xfrm>
              <a:off x="16372171" y="8360921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7" name="Freeform 714"/>
            <p:cNvSpPr/>
            <p:nvPr/>
          </p:nvSpPr>
          <p:spPr bwMode="auto">
            <a:xfrm>
              <a:off x="16270259" y="8743185"/>
              <a:ext cx="207006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8" name="Freeform 715"/>
            <p:cNvSpPr/>
            <p:nvPr/>
          </p:nvSpPr>
          <p:spPr bwMode="auto">
            <a:xfrm>
              <a:off x="15104655" y="6264832"/>
              <a:ext cx="2799367" cy="182531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9" name="Freeform 716"/>
            <p:cNvSpPr/>
            <p:nvPr/>
          </p:nvSpPr>
          <p:spPr bwMode="auto">
            <a:xfrm>
              <a:off x="15747967" y="6357215"/>
              <a:ext cx="1464969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0" name="Freeform 717"/>
            <p:cNvSpPr/>
            <p:nvPr/>
          </p:nvSpPr>
          <p:spPr bwMode="auto">
            <a:xfrm>
              <a:off x="12219302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1" name="Freeform 718"/>
            <p:cNvSpPr/>
            <p:nvPr/>
          </p:nvSpPr>
          <p:spPr bwMode="auto">
            <a:xfrm>
              <a:off x="12649240" y="5057512"/>
              <a:ext cx="503186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2" name="Freeform 719"/>
            <p:cNvSpPr/>
            <p:nvPr/>
          </p:nvSpPr>
          <p:spPr bwMode="auto">
            <a:xfrm>
              <a:off x="11929493" y="4965129"/>
              <a:ext cx="1194269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3" name="Freeform 720"/>
            <p:cNvSpPr>
              <a:spLocks noEditPoints="1"/>
            </p:cNvSpPr>
            <p:nvPr/>
          </p:nvSpPr>
          <p:spPr bwMode="auto">
            <a:xfrm>
              <a:off x="12945416" y="4366247"/>
              <a:ext cx="7563702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4" name="Freeform 721"/>
            <p:cNvSpPr/>
            <p:nvPr/>
          </p:nvSpPr>
          <p:spPr bwMode="auto">
            <a:xfrm>
              <a:off x="18193828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5" name="Freeform 722"/>
            <p:cNvSpPr/>
            <p:nvPr/>
          </p:nvSpPr>
          <p:spPr bwMode="auto">
            <a:xfrm>
              <a:off x="18222490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6" name="Freeform 723"/>
            <p:cNvSpPr/>
            <p:nvPr/>
          </p:nvSpPr>
          <p:spPr bwMode="auto">
            <a:xfrm>
              <a:off x="17483637" y="7153601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7" name="Freeform 724"/>
            <p:cNvSpPr/>
            <p:nvPr/>
          </p:nvSpPr>
          <p:spPr bwMode="auto">
            <a:xfrm>
              <a:off x="17400836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8" name="Freeform 725"/>
            <p:cNvSpPr/>
            <p:nvPr/>
          </p:nvSpPr>
          <p:spPr bwMode="auto">
            <a:xfrm>
              <a:off x="11209749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9" name="Freeform 726"/>
            <p:cNvSpPr/>
            <p:nvPr/>
          </p:nvSpPr>
          <p:spPr bwMode="auto">
            <a:xfrm>
              <a:off x="11321211" y="6153340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0" name="Freeform 727"/>
            <p:cNvSpPr/>
            <p:nvPr/>
          </p:nvSpPr>
          <p:spPr bwMode="auto">
            <a:xfrm>
              <a:off x="11267072" y="6854158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1" name="Freeform 728"/>
            <p:cNvSpPr/>
            <p:nvPr/>
          </p:nvSpPr>
          <p:spPr bwMode="auto">
            <a:xfrm>
              <a:off x="11267072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2" name="Freeform 729"/>
            <p:cNvSpPr/>
            <p:nvPr/>
          </p:nvSpPr>
          <p:spPr bwMode="auto">
            <a:xfrm>
              <a:off x="13069621" y="9510902"/>
              <a:ext cx="493633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3" name="Freeform 730"/>
            <p:cNvSpPr/>
            <p:nvPr/>
          </p:nvSpPr>
          <p:spPr bwMode="auto">
            <a:xfrm>
              <a:off x="13181086" y="9485418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4" name="Freeform 731"/>
            <p:cNvSpPr/>
            <p:nvPr/>
          </p:nvSpPr>
          <p:spPr bwMode="auto">
            <a:xfrm>
              <a:off x="12674715" y="9418522"/>
              <a:ext cx="560509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5" name="Freeform 732"/>
            <p:cNvSpPr/>
            <p:nvPr/>
          </p:nvSpPr>
          <p:spPr bwMode="auto">
            <a:xfrm>
              <a:off x="12247966" y="9839014"/>
              <a:ext cx="595542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6" name="Freeform 733"/>
            <p:cNvSpPr/>
            <p:nvPr/>
          </p:nvSpPr>
          <p:spPr bwMode="auto">
            <a:xfrm>
              <a:off x="12263888" y="8781415"/>
              <a:ext cx="850321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7" name="Freeform 734"/>
            <p:cNvSpPr/>
            <p:nvPr/>
          </p:nvSpPr>
          <p:spPr bwMode="auto">
            <a:xfrm>
              <a:off x="12254333" y="9307030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8" name="Freeform 735"/>
            <p:cNvSpPr/>
            <p:nvPr/>
          </p:nvSpPr>
          <p:spPr bwMode="auto">
            <a:xfrm>
              <a:off x="12591915" y="9867685"/>
              <a:ext cx="429938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9" name="Freeform 736"/>
            <p:cNvSpPr/>
            <p:nvPr/>
          </p:nvSpPr>
          <p:spPr bwMode="auto">
            <a:xfrm>
              <a:off x="12824398" y="9775302"/>
              <a:ext cx="366243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0" name="Freeform 737"/>
            <p:cNvSpPr/>
            <p:nvPr/>
          </p:nvSpPr>
          <p:spPr bwMode="auto">
            <a:xfrm>
              <a:off x="13069621" y="10259505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1" name="Freeform 738"/>
            <p:cNvSpPr>
              <a:spLocks noEditPoints="1"/>
            </p:cNvSpPr>
            <p:nvPr/>
          </p:nvSpPr>
          <p:spPr bwMode="auto">
            <a:xfrm>
              <a:off x="12442232" y="10090673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2" name="Freeform 739"/>
            <p:cNvSpPr/>
            <p:nvPr/>
          </p:nvSpPr>
          <p:spPr bwMode="auto">
            <a:xfrm>
              <a:off x="12919938" y="10399671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3" name="Freeform 740"/>
            <p:cNvSpPr/>
            <p:nvPr/>
          </p:nvSpPr>
          <p:spPr bwMode="auto">
            <a:xfrm>
              <a:off x="12263888" y="9240129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4" name="Freeform 741"/>
            <p:cNvSpPr/>
            <p:nvPr/>
          </p:nvSpPr>
          <p:spPr bwMode="auto">
            <a:xfrm>
              <a:off x="12219300" y="8857867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5" name="Freeform 742"/>
            <p:cNvSpPr/>
            <p:nvPr/>
          </p:nvSpPr>
          <p:spPr bwMode="auto">
            <a:xfrm>
              <a:off x="12359429" y="8520197"/>
              <a:ext cx="595542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6" name="Freeform 743"/>
            <p:cNvSpPr/>
            <p:nvPr/>
          </p:nvSpPr>
          <p:spPr bwMode="auto">
            <a:xfrm>
              <a:off x="11697008" y="7921315"/>
              <a:ext cx="1092359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7" name="Freeform 744"/>
            <p:cNvSpPr/>
            <p:nvPr/>
          </p:nvSpPr>
          <p:spPr bwMode="auto">
            <a:xfrm>
              <a:off x="12684268" y="7940429"/>
              <a:ext cx="767517" cy="946107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8" name="Freeform 745"/>
            <p:cNvSpPr/>
            <p:nvPr/>
          </p:nvSpPr>
          <p:spPr bwMode="auto">
            <a:xfrm>
              <a:off x="13356248" y="8182530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9" name="Freeform 746"/>
            <p:cNvSpPr/>
            <p:nvPr/>
          </p:nvSpPr>
          <p:spPr bwMode="auto">
            <a:xfrm>
              <a:off x="13200194" y="8313140"/>
              <a:ext cx="691083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0" name="Freeform 747"/>
            <p:cNvSpPr/>
            <p:nvPr/>
          </p:nvSpPr>
          <p:spPr bwMode="auto">
            <a:xfrm>
              <a:off x="13235227" y="8481973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1" name="Freeform 748"/>
            <p:cNvSpPr/>
            <p:nvPr/>
          </p:nvSpPr>
          <p:spPr bwMode="auto">
            <a:xfrm>
              <a:off x="13601471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2" name="Freeform 749"/>
            <p:cNvSpPr/>
            <p:nvPr/>
          </p:nvSpPr>
          <p:spPr bwMode="auto">
            <a:xfrm>
              <a:off x="13040961" y="8848311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3" name="Freeform 750"/>
            <p:cNvSpPr/>
            <p:nvPr/>
          </p:nvSpPr>
          <p:spPr bwMode="auto">
            <a:xfrm>
              <a:off x="13012297" y="9147751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4" name="Freeform 751"/>
            <p:cNvSpPr/>
            <p:nvPr/>
          </p:nvSpPr>
          <p:spPr bwMode="auto">
            <a:xfrm>
              <a:off x="13012297" y="9090413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5" name="Freeform 752"/>
            <p:cNvSpPr/>
            <p:nvPr/>
          </p:nvSpPr>
          <p:spPr bwMode="auto">
            <a:xfrm>
              <a:off x="13031406" y="9061741"/>
              <a:ext cx="503186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6" name="Freeform 753"/>
            <p:cNvSpPr/>
            <p:nvPr/>
          </p:nvSpPr>
          <p:spPr bwMode="auto">
            <a:xfrm>
              <a:off x="12117393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7" name="Freeform 754"/>
            <p:cNvSpPr/>
            <p:nvPr/>
          </p:nvSpPr>
          <p:spPr bwMode="auto">
            <a:xfrm>
              <a:off x="12133315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8" name="Freeform 755"/>
            <p:cNvSpPr/>
            <p:nvPr/>
          </p:nvSpPr>
          <p:spPr bwMode="auto">
            <a:xfrm>
              <a:off x="12098282" y="8427819"/>
              <a:ext cx="343950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9" name="Freeform 756"/>
            <p:cNvSpPr/>
            <p:nvPr/>
          </p:nvSpPr>
          <p:spPr bwMode="auto">
            <a:xfrm>
              <a:off x="11732043" y="8453303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0" name="Freeform 757"/>
            <p:cNvSpPr/>
            <p:nvPr/>
          </p:nvSpPr>
          <p:spPr bwMode="auto">
            <a:xfrm>
              <a:off x="11827584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1" name="Freeform 758"/>
            <p:cNvSpPr/>
            <p:nvPr/>
          </p:nvSpPr>
          <p:spPr bwMode="auto">
            <a:xfrm>
              <a:off x="11432679" y="8322691"/>
              <a:ext cx="394905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2" name="Freeform 759"/>
            <p:cNvSpPr/>
            <p:nvPr/>
          </p:nvSpPr>
          <p:spPr bwMode="auto">
            <a:xfrm>
              <a:off x="11697010" y="8529753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3" name="Freeform 760"/>
            <p:cNvSpPr/>
            <p:nvPr/>
          </p:nvSpPr>
          <p:spPr bwMode="auto">
            <a:xfrm>
              <a:off x="11295734" y="8539311"/>
              <a:ext cx="296178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4" name="Freeform 761"/>
            <p:cNvSpPr/>
            <p:nvPr/>
          </p:nvSpPr>
          <p:spPr bwMode="auto">
            <a:xfrm>
              <a:off x="11547328" y="8529753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5" name="Freeform 762"/>
            <p:cNvSpPr/>
            <p:nvPr/>
          </p:nvSpPr>
          <p:spPr bwMode="auto">
            <a:xfrm>
              <a:off x="11079175" y="8558422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6" name="Freeform 763"/>
            <p:cNvSpPr/>
            <p:nvPr/>
          </p:nvSpPr>
          <p:spPr bwMode="auto">
            <a:xfrm>
              <a:off x="11161976" y="8631691"/>
              <a:ext cx="207006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7" name="Freeform 764"/>
            <p:cNvSpPr/>
            <p:nvPr/>
          </p:nvSpPr>
          <p:spPr bwMode="auto">
            <a:xfrm>
              <a:off x="11015478" y="8443745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8" name="Freeform 765"/>
            <p:cNvSpPr/>
            <p:nvPr/>
          </p:nvSpPr>
          <p:spPr bwMode="auto">
            <a:xfrm>
              <a:off x="10929493" y="8453303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9" name="Freeform 766"/>
            <p:cNvSpPr/>
            <p:nvPr/>
          </p:nvSpPr>
          <p:spPr bwMode="auto">
            <a:xfrm>
              <a:off x="10919937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0" name="Freeform 767"/>
            <p:cNvSpPr/>
            <p:nvPr/>
          </p:nvSpPr>
          <p:spPr bwMode="auto">
            <a:xfrm>
              <a:off x="10900829" y="7733369"/>
              <a:ext cx="560509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1" name="Freeform 768"/>
            <p:cNvSpPr/>
            <p:nvPr/>
          </p:nvSpPr>
          <p:spPr bwMode="auto">
            <a:xfrm>
              <a:off x="10900829" y="8258982"/>
              <a:ext cx="270700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2" name="Freeform 769"/>
            <p:cNvSpPr/>
            <p:nvPr/>
          </p:nvSpPr>
          <p:spPr bwMode="auto">
            <a:xfrm>
              <a:off x="11136499" y="7838490"/>
              <a:ext cx="783439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3" name="Freeform 770"/>
            <p:cNvSpPr/>
            <p:nvPr/>
          </p:nvSpPr>
          <p:spPr bwMode="auto">
            <a:xfrm>
              <a:off x="12814845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4" name="Freeform 771"/>
            <p:cNvSpPr/>
            <p:nvPr/>
          </p:nvSpPr>
          <p:spPr bwMode="auto">
            <a:xfrm>
              <a:off x="12050511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5" name="Freeform 772"/>
            <p:cNvSpPr/>
            <p:nvPr/>
          </p:nvSpPr>
          <p:spPr bwMode="auto">
            <a:xfrm>
              <a:off x="12133317" y="7424369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6" name="Freeform 773"/>
            <p:cNvSpPr/>
            <p:nvPr/>
          </p:nvSpPr>
          <p:spPr bwMode="auto">
            <a:xfrm>
              <a:off x="10910384" y="7714256"/>
              <a:ext cx="391721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7" name="Freeform 774"/>
            <p:cNvSpPr/>
            <p:nvPr/>
          </p:nvSpPr>
          <p:spPr bwMode="auto">
            <a:xfrm>
              <a:off x="11098281" y="7265092"/>
              <a:ext cx="560509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8" name="Freeform 775"/>
            <p:cNvSpPr/>
            <p:nvPr/>
          </p:nvSpPr>
          <p:spPr bwMode="auto">
            <a:xfrm>
              <a:off x="11295736" y="7220495"/>
              <a:ext cx="968154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9" name="Freeform 776"/>
            <p:cNvSpPr/>
            <p:nvPr/>
          </p:nvSpPr>
          <p:spPr bwMode="auto">
            <a:xfrm>
              <a:off x="8295732" y="3719582"/>
              <a:ext cx="2850322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0" name="Freeform 777"/>
            <p:cNvSpPr/>
            <p:nvPr/>
          </p:nvSpPr>
          <p:spPr bwMode="auto">
            <a:xfrm>
              <a:off x="9136497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1" name="Freeform 778"/>
            <p:cNvSpPr/>
            <p:nvPr/>
          </p:nvSpPr>
          <p:spPr bwMode="auto">
            <a:xfrm>
              <a:off x="9184270" y="4965129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2" name="Freeform 779"/>
            <p:cNvSpPr/>
            <p:nvPr/>
          </p:nvSpPr>
          <p:spPr bwMode="auto">
            <a:xfrm>
              <a:off x="9212932" y="3859745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3" name="Freeform 780"/>
            <p:cNvSpPr/>
            <p:nvPr/>
          </p:nvSpPr>
          <p:spPr bwMode="auto">
            <a:xfrm>
              <a:off x="9528218" y="3776918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4" name="Freeform 782"/>
            <p:cNvSpPr/>
            <p:nvPr/>
          </p:nvSpPr>
          <p:spPr bwMode="auto">
            <a:xfrm>
              <a:off x="10735225" y="3897972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5" name="Freeform 783"/>
            <p:cNvSpPr/>
            <p:nvPr/>
          </p:nvSpPr>
          <p:spPr bwMode="auto">
            <a:xfrm>
              <a:off x="10808475" y="3936197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6" name="Freeform 784"/>
            <p:cNvSpPr/>
            <p:nvPr/>
          </p:nvSpPr>
          <p:spPr bwMode="auto">
            <a:xfrm>
              <a:off x="10808475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7" name="Freeform 785"/>
            <p:cNvSpPr/>
            <p:nvPr/>
          </p:nvSpPr>
          <p:spPr bwMode="auto">
            <a:xfrm>
              <a:off x="10827583" y="4589232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8" name="Freeform 786"/>
            <p:cNvSpPr/>
            <p:nvPr/>
          </p:nvSpPr>
          <p:spPr bwMode="auto">
            <a:xfrm>
              <a:off x="10566434" y="4796294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9" name="Freeform 787"/>
            <p:cNvSpPr/>
            <p:nvPr/>
          </p:nvSpPr>
          <p:spPr bwMode="auto">
            <a:xfrm>
              <a:off x="10537774" y="4777183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0" name="Freeform 788"/>
            <p:cNvSpPr/>
            <p:nvPr/>
          </p:nvSpPr>
          <p:spPr bwMode="auto">
            <a:xfrm>
              <a:off x="10407201" y="4974685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1" name="Freeform 789"/>
            <p:cNvSpPr/>
            <p:nvPr/>
          </p:nvSpPr>
          <p:spPr bwMode="auto">
            <a:xfrm>
              <a:off x="9305288" y="5067067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2" name="Freeform 790"/>
            <p:cNvSpPr/>
            <p:nvPr/>
          </p:nvSpPr>
          <p:spPr bwMode="auto">
            <a:xfrm>
              <a:off x="9222485" y="4946016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3" name="Freeform 791"/>
            <p:cNvSpPr/>
            <p:nvPr/>
          </p:nvSpPr>
          <p:spPr bwMode="auto">
            <a:xfrm>
              <a:off x="10865798" y="4347133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4" name="Freeform 792"/>
            <p:cNvSpPr/>
            <p:nvPr/>
          </p:nvSpPr>
          <p:spPr bwMode="auto">
            <a:xfrm>
              <a:off x="10789366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5" name="Freeform 793"/>
            <p:cNvSpPr/>
            <p:nvPr/>
          </p:nvSpPr>
          <p:spPr bwMode="auto">
            <a:xfrm>
              <a:off x="10865798" y="4206968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6" name="Freeform 794"/>
            <p:cNvSpPr/>
            <p:nvPr/>
          </p:nvSpPr>
          <p:spPr bwMode="auto">
            <a:xfrm>
              <a:off x="8314841" y="4394916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7" name="Freeform 795"/>
            <p:cNvSpPr/>
            <p:nvPr/>
          </p:nvSpPr>
          <p:spPr bwMode="auto">
            <a:xfrm>
              <a:off x="8372164" y="4394916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8" name="Freeform 796"/>
            <p:cNvSpPr/>
            <p:nvPr/>
          </p:nvSpPr>
          <p:spPr bwMode="auto">
            <a:xfrm>
              <a:off x="9445417" y="3802407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9" name="Freeform 797"/>
            <p:cNvSpPr/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33530" y="496163"/>
            <a:ext cx="91249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Worl</a:t>
            </a:r>
            <a:r>
              <a:rPr 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d 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wide languages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 </a:t>
            </a:r>
            <a:r>
              <a:rPr lang="id-ID" altLang="en-US" sz="20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(Scale at Ease)</a:t>
            </a:r>
            <a:endParaRPr lang="id-ID" altLang="en-US" sz="20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42814" y="3255699"/>
            <a:ext cx="1699902" cy="618528"/>
            <a:chOff x="2842814" y="3255699"/>
            <a:chExt cx="1699902" cy="618528"/>
          </a:xfrm>
        </p:grpSpPr>
        <p:sp>
          <p:nvSpPr>
            <p:cNvPr id="416" name="Freeform: Shape 415"/>
            <p:cNvSpPr/>
            <p:nvPr/>
          </p:nvSpPr>
          <p:spPr>
            <a:xfrm>
              <a:off x="2842814" y="3255699"/>
              <a:ext cx="1699902" cy="618528"/>
            </a:xfrm>
            <a:custGeom>
              <a:avLst/>
              <a:gdLst>
                <a:gd name="connsiteX0" fmla="*/ 242583 w 1699902"/>
                <a:gd name="connsiteY0" fmla="*/ 0 h 618528"/>
                <a:gd name="connsiteX1" fmla="*/ 1457319 w 1699902"/>
                <a:gd name="connsiteY1" fmla="*/ 0 h 618528"/>
                <a:gd name="connsiteX2" fmla="*/ 1699902 w 1699902"/>
                <a:gd name="connsiteY2" fmla="*/ 242583 h 618528"/>
                <a:gd name="connsiteX3" fmla="*/ 1457319 w 1699902"/>
                <a:gd name="connsiteY3" fmla="*/ 485166 h 618528"/>
                <a:gd name="connsiteX4" fmla="*/ 953313 w 1699902"/>
                <a:gd name="connsiteY4" fmla="*/ 485166 h 618528"/>
                <a:gd name="connsiteX5" fmla="*/ 849951 w 1699902"/>
                <a:gd name="connsiteY5" fmla="*/ 618528 h 618528"/>
                <a:gd name="connsiteX6" fmla="*/ 746590 w 1699902"/>
                <a:gd name="connsiteY6" fmla="*/ 485166 h 618528"/>
                <a:gd name="connsiteX7" fmla="*/ 242583 w 1699902"/>
                <a:gd name="connsiteY7" fmla="*/ 485166 h 618528"/>
                <a:gd name="connsiteX8" fmla="*/ 0 w 1699902"/>
                <a:gd name="connsiteY8" fmla="*/ 242583 h 618528"/>
                <a:gd name="connsiteX9" fmla="*/ 242583 w 1699902"/>
                <a:gd name="connsiteY9" fmla="*/ 0 h 61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902" h="618528">
                  <a:moveTo>
                    <a:pt x="242583" y="0"/>
                  </a:moveTo>
                  <a:lnTo>
                    <a:pt x="1457319" y="0"/>
                  </a:lnTo>
                  <a:cubicBezTo>
                    <a:pt x="1591294" y="0"/>
                    <a:pt x="1699902" y="108608"/>
                    <a:pt x="1699902" y="242583"/>
                  </a:cubicBezTo>
                  <a:cubicBezTo>
                    <a:pt x="1699902" y="376558"/>
                    <a:pt x="1591294" y="485166"/>
                    <a:pt x="1457319" y="485166"/>
                  </a:cubicBezTo>
                  <a:lnTo>
                    <a:pt x="953313" y="485166"/>
                  </a:lnTo>
                  <a:lnTo>
                    <a:pt x="849951" y="618528"/>
                  </a:lnTo>
                  <a:lnTo>
                    <a:pt x="746590" y="485166"/>
                  </a:lnTo>
                  <a:lnTo>
                    <a:pt x="242583" y="485166"/>
                  </a:lnTo>
                  <a:cubicBezTo>
                    <a:pt x="108608" y="485166"/>
                    <a:pt x="0" y="376558"/>
                    <a:pt x="0" y="242583"/>
                  </a:cubicBezTo>
                  <a:cubicBezTo>
                    <a:pt x="0" y="108608"/>
                    <a:pt x="108608" y="0"/>
                    <a:pt x="2425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44500" dist="88900" dir="4200000" sx="101000" sy="101000" algn="ctr" rotWithShape="0">
                <a:schemeClr val="tx1">
                  <a:lumMod val="95000"/>
                  <a:lumOff val="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3259797" y="3337633"/>
              <a:ext cx="78867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altLang="en-US" sz="16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Engish</a:t>
              </a:r>
              <a:endParaRPr lang="id-ID" altLang="en-US" sz="1600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1052" y="3718761"/>
            <a:ext cx="1699902" cy="618528"/>
            <a:chOff x="4791052" y="3718761"/>
            <a:chExt cx="1699902" cy="618528"/>
          </a:xfrm>
        </p:grpSpPr>
        <p:sp>
          <p:nvSpPr>
            <p:cNvPr id="418" name="Freeform: Shape 417"/>
            <p:cNvSpPr/>
            <p:nvPr/>
          </p:nvSpPr>
          <p:spPr>
            <a:xfrm>
              <a:off x="4791052" y="3718761"/>
              <a:ext cx="1699902" cy="618528"/>
            </a:xfrm>
            <a:custGeom>
              <a:avLst/>
              <a:gdLst>
                <a:gd name="connsiteX0" fmla="*/ 242583 w 1699902"/>
                <a:gd name="connsiteY0" fmla="*/ 0 h 618528"/>
                <a:gd name="connsiteX1" fmla="*/ 1457319 w 1699902"/>
                <a:gd name="connsiteY1" fmla="*/ 0 h 618528"/>
                <a:gd name="connsiteX2" fmla="*/ 1699902 w 1699902"/>
                <a:gd name="connsiteY2" fmla="*/ 242583 h 618528"/>
                <a:gd name="connsiteX3" fmla="*/ 1457319 w 1699902"/>
                <a:gd name="connsiteY3" fmla="*/ 485166 h 618528"/>
                <a:gd name="connsiteX4" fmla="*/ 953313 w 1699902"/>
                <a:gd name="connsiteY4" fmla="*/ 485166 h 618528"/>
                <a:gd name="connsiteX5" fmla="*/ 849951 w 1699902"/>
                <a:gd name="connsiteY5" fmla="*/ 618528 h 618528"/>
                <a:gd name="connsiteX6" fmla="*/ 746590 w 1699902"/>
                <a:gd name="connsiteY6" fmla="*/ 485166 h 618528"/>
                <a:gd name="connsiteX7" fmla="*/ 242583 w 1699902"/>
                <a:gd name="connsiteY7" fmla="*/ 485166 h 618528"/>
                <a:gd name="connsiteX8" fmla="*/ 0 w 1699902"/>
                <a:gd name="connsiteY8" fmla="*/ 242583 h 618528"/>
                <a:gd name="connsiteX9" fmla="*/ 242583 w 1699902"/>
                <a:gd name="connsiteY9" fmla="*/ 0 h 61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902" h="618528">
                  <a:moveTo>
                    <a:pt x="242583" y="0"/>
                  </a:moveTo>
                  <a:lnTo>
                    <a:pt x="1457319" y="0"/>
                  </a:lnTo>
                  <a:cubicBezTo>
                    <a:pt x="1591294" y="0"/>
                    <a:pt x="1699902" y="108608"/>
                    <a:pt x="1699902" y="242583"/>
                  </a:cubicBezTo>
                  <a:cubicBezTo>
                    <a:pt x="1699902" y="376558"/>
                    <a:pt x="1591294" y="485166"/>
                    <a:pt x="1457319" y="485166"/>
                  </a:cubicBezTo>
                  <a:lnTo>
                    <a:pt x="953313" y="485166"/>
                  </a:lnTo>
                  <a:lnTo>
                    <a:pt x="849951" y="618528"/>
                  </a:lnTo>
                  <a:lnTo>
                    <a:pt x="746590" y="485166"/>
                  </a:lnTo>
                  <a:lnTo>
                    <a:pt x="242583" y="485166"/>
                  </a:lnTo>
                  <a:cubicBezTo>
                    <a:pt x="108608" y="485166"/>
                    <a:pt x="0" y="376558"/>
                    <a:pt x="0" y="242583"/>
                  </a:cubicBezTo>
                  <a:cubicBezTo>
                    <a:pt x="0" y="108608"/>
                    <a:pt x="108608" y="0"/>
                    <a:pt x="2425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44500" dist="88900" dir="4200000" sx="101000" sy="101000" algn="ctr" rotWithShape="0">
                <a:schemeClr val="tx1">
                  <a:lumMod val="95000"/>
                  <a:lumOff val="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5220693" y="3800695"/>
              <a:ext cx="763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Africa</a:t>
              </a:r>
              <a:endParaRPr lang="en-US" sz="1600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58405" y="3360220"/>
            <a:ext cx="1699902" cy="618528"/>
            <a:chOff x="7736940" y="3238935"/>
            <a:chExt cx="1699902" cy="618528"/>
          </a:xfrm>
        </p:grpSpPr>
        <p:sp>
          <p:nvSpPr>
            <p:cNvPr id="420" name="Freeform: Shape 419"/>
            <p:cNvSpPr/>
            <p:nvPr/>
          </p:nvSpPr>
          <p:spPr>
            <a:xfrm>
              <a:off x="7736940" y="3238935"/>
              <a:ext cx="1699902" cy="618528"/>
            </a:xfrm>
            <a:custGeom>
              <a:avLst/>
              <a:gdLst>
                <a:gd name="connsiteX0" fmla="*/ 242583 w 1699902"/>
                <a:gd name="connsiteY0" fmla="*/ 0 h 618528"/>
                <a:gd name="connsiteX1" fmla="*/ 1457319 w 1699902"/>
                <a:gd name="connsiteY1" fmla="*/ 0 h 618528"/>
                <a:gd name="connsiteX2" fmla="*/ 1699902 w 1699902"/>
                <a:gd name="connsiteY2" fmla="*/ 242583 h 618528"/>
                <a:gd name="connsiteX3" fmla="*/ 1457319 w 1699902"/>
                <a:gd name="connsiteY3" fmla="*/ 485166 h 618528"/>
                <a:gd name="connsiteX4" fmla="*/ 953313 w 1699902"/>
                <a:gd name="connsiteY4" fmla="*/ 485166 h 618528"/>
                <a:gd name="connsiteX5" fmla="*/ 849951 w 1699902"/>
                <a:gd name="connsiteY5" fmla="*/ 618528 h 618528"/>
                <a:gd name="connsiteX6" fmla="*/ 746590 w 1699902"/>
                <a:gd name="connsiteY6" fmla="*/ 485166 h 618528"/>
                <a:gd name="connsiteX7" fmla="*/ 242583 w 1699902"/>
                <a:gd name="connsiteY7" fmla="*/ 485166 h 618528"/>
                <a:gd name="connsiteX8" fmla="*/ 0 w 1699902"/>
                <a:gd name="connsiteY8" fmla="*/ 242583 h 618528"/>
                <a:gd name="connsiteX9" fmla="*/ 242583 w 1699902"/>
                <a:gd name="connsiteY9" fmla="*/ 0 h 61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902" h="618528">
                  <a:moveTo>
                    <a:pt x="242583" y="0"/>
                  </a:moveTo>
                  <a:lnTo>
                    <a:pt x="1457319" y="0"/>
                  </a:lnTo>
                  <a:cubicBezTo>
                    <a:pt x="1591294" y="0"/>
                    <a:pt x="1699902" y="108608"/>
                    <a:pt x="1699902" y="242583"/>
                  </a:cubicBezTo>
                  <a:cubicBezTo>
                    <a:pt x="1699902" y="376558"/>
                    <a:pt x="1591294" y="485166"/>
                    <a:pt x="1457319" y="485166"/>
                  </a:cubicBezTo>
                  <a:lnTo>
                    <a:pt x="953313" y="485166"/>
                  </a:lnTo>
                  <a:lnTo>
                    <a:pt x="849951" y="618528"/>
                  </a:lnTo>
                  <a:lnTo>
                    <a:pt x="746590" y="485166"/>
                  </a:lnTo>
                  <a:lnTo>
                    <a:pt x="242583" y="485166"/>
                  </a:lnTo>
                  <a:cubicBezTo>
                    <a:pt x="108608" y="485166"/>
                    <a:pt x="0" y="376558"/>
                    <a:pt x="0" y="242583"/>
                  </a:cubicBezTo>
                  <a:cubicBezTo>
                    <a:pt x="0" y="108608"/>
                    <a:pt x="108608" y="0"/>
                    <a:pt x="2425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44500" dist="88900" dir="4200000" sx="101000" sy="101000" algn="ctr" rotWithShape="0">
                <a:schemeClr val="tx1">
                  <a:lumMod val="95000"/>
                  <a:lumOff val="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8250739" y="3320869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Asia</a:t>
              </a:r>
              <a:endParaRPr lang="en-US" sz="1600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58448" y="4688317"/>
            <a:ext cx="1699902" cy="618528"/>
            <a:chOff x="7858448" y="4688317"/>
            <a:chExt cx="1699902" cy="618528"/>
          </a:xfrm>
        </p:grpSpPr>
        <p:sp>
          <p:nvSpPr>
            <p:cNvPr id="422" name="Freeform: Shape 421"/>
            <p:cNvSpPr/>
            <p:nvPr/>
          </p:nvSpPr>
          <p:spPr>
            <a:xfrm>
              <a:off x="7858448" y="4688317"/>
              <a:ext cx="1699902" cy="618528"/>
            </a:xfrm>
            <a:custGeom>
              <a:avLst/>
              <a:gdLst>
                <a:gd name="connsiteX0" fmla="*/ 242583 w 1699902"/>
                <a:gd name="connsiteY0" fmla="*/ 0 h 618528"/>
                <a:gd name="connsiteX1" fmla="*/ 1457319 w 1699902"/>
                <a:gd name="connsiteY1" fmla="*/ 0 h 618528"/>
                <a:gd name="connsiteX2" fmla="*/ 1699902 w 1699902"/>
                <a:gd name="connsiteY2" fmla="*/ 242583 h 618528"/>
                <a:gd name="connsiteX3" fmla="*/ 1457319 w 1699902"/>
                <a:gd name="connsiteY3" fmla="*/ 485166 h 618528"/>
                <a:gd name="connsiteX4" fmla="*/ 953313 w 1699902"/>
                <a:gd name="connsiteY4" fmla="*/ 485166 h 618528"/>
                <a:gd name="connsiteX5" fmla="*/ 849951 w 1699902"/>
                <a:gd name="connsiteY5" fmla="*/ 618528 h 618528"/>
                <a:gd name="connsiteX6" fmla="*/ 746590 w 1699902"/>
                <a:gd name="connsiteY6" fmla="*/ 485166 h 618528"/>
                <a:gd name="connsiteX7" fmla="*/ 242583 w 1699902"/>
                <a:gd name="connsiteY7" fmla="*/ 485166 h 618528"/>
                <a:gd name="connsiteX8" fmla="*/ 0 w 1699902"/>
                <a:gd name="connsiteY8" fmla="*/ 242583 h 618528"/>
                <a:gd name="connsiteX9" fmla="*/ 242583 w 1699902"/>
                <a:gd name="connsiteY9" fmla="*/ 0 h 61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902" h="618528">
                  <a:moveTo>
                    <a:pt x="242583" y="0"/>
                  </a:moveTo>
                  <a:lnTo>
                    <a:pt x="1457319" y="0"/>
                  </a:lnTo>
                  <a:cubicBezTo>
                    <a:pt x="1591294" y="0"/>
                    <a:pt x="1699902" y="108608"/>
                    <a:pt x="1699902" y="242583"/>
                  </a:cubicBezTo>
                  <a:cubicBezTo>
                    <a:pt x="1699902" y="376558"/>
                    <a:pt x="1591294" y="485166"/>
                    <a:pt x="1457319" y="485166"/>
                  </a:cubicBezTo>
                  <a:lnTo>
                    <a:pt x="953313" y="485166"/>
                  </a:lnTo>
                  <a:lnTo>
                    <a:pt x="849951" y="618528"/>
                  </a:lnTo>
                  <a:lnTo>
                    <a:pt x="746590" y="485166"/>
                  </a:lnTo>
                  <a:lnTo>
                    <a:pt x="242583" y="485166"/>
                  </a:lnTo>
                  <a:cubicBezTo>
                    <a:pt x="108608" y="485166"/>
                    <a:pt x="0" y="376558"/>
                    <a:pt x="0" y="242583"/>
                  </a:cubicBezTo>
                  <a:cubicBezTo>
                    <a:pt x="0" y="108608"/>
                    <a:pt x="108608" y="0"/>
                    <a:pt x="2425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44500" dist="88900" dir="4200000" sx="101000" sy="101000" algn="ctr" rotWithShape="0">
                <a:schemeClr val="tx1">
                  <a:lumMod val="95000"/>
                  <a:lumOff val="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8138210" y="4770251"/>
              <a:ext cx="1063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Australia</a:t>
              </a:r>
              <a:endParaRPr lang="en-US" sz="1600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63517" y="2714378"/>
            <a:ext cx="1699902" cy="618528"/>
            <a:chOff x="5763517" y="2714378"/>
            <a:chExt cx="1699902" cy="618528"/>
          </a:xfrm>
        </p:grpSpPr>
        <p:sp>
          <p:nvSpPr>
            <p:cNvPr id="424" name="Freeform: Shape 423"/>
            <p:cNvSpPr/>
            <p:nvPr/>
          </p:nvSpPr>
          <p:spPr>
            <a:xfrm>
              <a:off x="5763517" y="2714378"/>
              <a:ext cx="1699902" cy="618528"/>
            </a:xfrm>
            <a:custGeom>
              <a:avLst/>
              <a:gdLst>
                <a:gd name="connsiteX0" fmla="*/ 242583 w 1699902"/>
                <a:gd name="connsiteY0" fmla="*/ 0 h 618528"/>
                <a:gd name="connsiteX1" fmla="*/ 1457319 w 1699902"/>
                <a:gd name="connsiteY1" fmla="*/ 0 h 618528"/>
                <a:gd name="connsiteX2" fmla="*/ 1699902 w 1699902"/>
                <a:gd name="connsiteY2" fmla="*/ 242583 h 618528"/>
                <a:gd name="connsiteX3" fmla="*/ 1457319 w 1699902"/>
                <a:gd name="connsiteY3" fmla="*/ 485166 h 618528"/>
                <a:gd name="connsiteX4" fmla="*/ 953313 w 1699902"/>
                <a:gd name="connsiteY4" fmla="*/ 485166 h 618528"/>
                <a:gd name="connsiteX5" fmla="*/ 849951 w 1699902"/>
                <a:gd name="connsiteY5" fmla="*/ 618528 h 618528"/>
                <a:gd name="connsiteX6" fmla="*/ 746590 w 1699902"/>
                <a:gd name="connsiteY6" fmla="*/ 485166 h 618528"/>
                <a:gd name="connsiteX7" fmla="*/ 242583 w 1699902"/>
                <a:gd name="connsiteY7" fmla="*/ 485166 h 618528"/>
                <a:gd name="connsiteX8" fmla="*/ 0 w 1699902"/>
                <a:gd name="connsiteY8" fmla="*/ 242583 h 618528"/>
                <a:gd name="connsiteX9" fmla="*/ 242583 w 1699902"/>
                <a:gd name="connsiteY9" fmla="*/ 0 h 61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902" h="618528">
                  <a:moveTo>
                    <a:pt x="242583" y="0"/>
                  </a:moveTo>
                  <a:lnTo>
                    <a:pt x="1457319" y="0"/>
                  </a:lnTo>
                  <a:cubicBezTo>
                    <a:pt x="1591294" y="0"/>
                    <a:pt x="1699902" y="108608"/>
                    <a:pt x="1699902" y="242583"/>
                  </a:cubicBezTo>
                  <a:cubicBezTo>
                    <a:pt x="1699902" y="376558"/>
                    <a:pt x="1591294" y="485166"/>
                    <a:pt x="1457319" y="485166"/>
                  </a:cubicBezTo>
                  <a:lnTo>
                    <a:pt x="953313" y="485166"/>
                  </a:lnTo>
                  <a:lnTo>
                    <a:pt x="849951" y="618528"/>
                  </a:lnTo>
                  <a:lnTo>
                    <a:pt x="746590" y="485166"/>
                  </a:lnTo>
                  <a:lnTo>
                    <a:pt x="242583" y="485166"/>
                  </a:lnTo>
                  <a:cubicBezTo>
                    <a:pt x="108608" y="485166"/>
                    <a:pt x="0" y="376558"/>
                    <a:pt x="0" y="242583"/>
                  </a:cubicBezTo>
                  <a:cubicBezTo>
                    <a:pt x="0" y="108608"/>
                    <a:pt x="108608" y="0"/>
                    <a:pt x="2425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44500" dist="88900" dir="4200000" sx="101000" sy="101000" algn="ctr" rotWithShape="0">
                <a:schemeClr val="tx1">
                  <a:lumMod val="95000"/>
                  <a:lumOff val="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6131444" y="2796312"/>
              <a:ext cx="8867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Europa</a:t>
              </a:r>
              <a:endParaRPr lang="en-US" sz="1600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826" name="Group 825"/>
          <p:cNvGrpSpPr/>
          <p:nvPr/>
        </p:nvGrpSpPr>
        <p:grpSpPr>
          <a:xfrm rot="5400000">
            <a:off x="-134175" y="3290501"/>
            <a:ext cx="1362036" cy="276999"/>
            <a:chOff x="581869" y="6192110"/>
            <a:chExt cx="1362036" cy="276999"/>
          </a:xfrm>
        </p:grpSpPr>
        <p:sp>
          <p:nvSpPr>
            <p:cNvPr id="827" name="TextBox 826"/>
            <p:cNvSpPr txBox="1"/>
            <p:nvPr/>
          </p:nvSpPr>
          <p:spPr>
            <a:xfrm>
              <a:off x="764749" y="6192110"/>
              <a:ext cx="1179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Modern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828" name="Rectangle: Rounded Corners 827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eeform: Shape 419"/>
          <p:cNvSpPr/>
          <p:nvPr/>
        </p:nvSpPr>
        <p:spPr>
          <a:xfrm>
            <a:off x="7509610" y="2401370"/>
            <a:ext cx="1699902" cy="618528"/>
          </a:xfrm>
          <a:custGeom>
            <a:avLst/>
            <a:gdLst>
              <a:gd name="connsiteX0" fmla="*/ 242583 w 1699902"/>
              <a:gd name="connsiteY0" fmla="*/ 0 h 618528"/>
              <a:gd name="connsiteX1" fmla="*/ 1457319 w 1699902"/>
              <a:gd name="connsiteY1" fmla="*/ 0 h 618528"/>
              <a:gd name="connsiteX2" fmla="*/ 1699902 w 1699902"/>
              <a:gd name="connsiteY2" fmla="*/ 242583 h 618528"/>
              <a:gd name="connsiteX3" fmla="*/ 1457319 w 1699902"/>
              <a:gd name="connsiteY3" fmla="*/ 485166 h 618528"/>
              <a:gd name="connsiteX4" fmla="*/ 953313 w 1699902"/>
              <a:gd name="connsiteY4" fmla="*/ 485166 h 618528"/>
              <a:gd name="connsiteX5" fmla="*/ 849951 w 1699902"/>
              <a:gd name="connsiteY5" fmla="*/ 618528 h 618528"/>
              <a:gd name="connsiteX6" fmla="*/ 746590 w 1699902"/>
              <a:gd name="connsiteY6" fmla="*/ 485166 h 618528"/>
              <a:gd name="connsiteX7" fmla="*/ 242583 w 1699902"/>
              <a:gd name="connsiteY7" fmla="*/ 485166 h 618528"/>
              <a:gd name="connsiteX8" fmla="*/ 0 w 1699902"/>
              <a:gd name="connsiteY8" fmla="*/ 242583 h 618528"/>
              <a:gd name="connsiteX9" fmla="*/ 242583 w 1699902"/>
              <a:gd name="connsiteY9" fmla="*/ 0 h 61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9902" h="618528">
                <a:moveTo>
                  <a:pt x="242583" y="0"/>
                </a:moveTo>
                <a:lnTo>
                  <a:pt x="1457319" y="0"/>
                </a:lnTo>
                <a:cubicBezTo>
                  <a:pt x="1591294" y="0"/>
                  <a:pt x="1699902" y="108608"/>
                  <a:pt x="1699902" y="242583"/>
                </a:cubicBezTo>
                <a:cubicBezTo>
                  <a:pt x="1699902" y="376558"/>
                  <a:pt x="1591294" y="485166"/>
                  <a:pt x="1457319" y="485166"/>
                </a:cubicBezTo>
                <a:lnTo>
                  <a:pt x="953313" y="485166"/>
                </a:lnTo>
                <a:lnTo>
                  <a:pt x="849951" y="618528"/>
                </a:lnTo>
                <a:lnTo>
                  <a:pt x="746590" y="485166"/>
                </a:lnTo>
                <a:lnTo>
                  <a:pt x="242583" y="485166"/>
                </a:lnTo>
                <a:cubicBezTo>
                  <a:pt x="108608" y="485166"/>
                  <a:pt x="0" y="376558"/>
                  <a:pt x="0" y="242583"/>
                </a:cubicBezTo>
                <a:cubicBezTo>
                  <a:pt x="0" y="108608"/>
                  <a:pt x="108608" y="0"/>
                  <a:pt x="242583" y="0"/>
                </a:cubicBezTo>
                <a:close/>
              </a:path>
            </a:pathLst>
          </a:custGeom>
          <a:gradFill flip="none" rotWithShape="1">
            <a:gsLst>
              <a:gs pos="0">
                <a:srgbClr val="90CF5B"/>
              </a:gs>
              <a:gs pos="100000">
                <a:srgbClr val="3DB64D"/>
              </a:gs>
            </a:gsLst>
            <a:lin ang="10800000" scaled="1"/>
            <a:tileRect/>
          </a:gra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id-ID" altLang="en-US"/>
              <a:t>Russia</a:t>
            </a:r>
            <a:endParaRPr lang="id-ID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439545" y="5812155"/>
            <a:ext cx="4107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id-ID" altLang="en-US"/>
              <a:t>We can support 119 languages world wide</a:t>
            </a:r>
            <a:endParaRPr lang="id-ID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9750" y="2065985"/>
            <a:ext cx="8212505" cy="1862048"/>
          </a:xfrm>
          <a:prstGeom prst="rect">
            <a:avLst/>
          </a:prstGeom>
          <a:noFill/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>
                    <a:lumMod val="65000"/>
                  </a:schemeClr>
                </a:soli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 Black" panose="020B0A03030101060003" pitchFamily="34" charset="0"/>
              </a:rPr>
              <a:t>Than</a:t>
            </a:r>
            <a:r>
              <a:rPr lang="en-US" sz="115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 Black" panose="020B0A03030101060003" pitchFamily="34" charset="0"/>
              </a:rPr>
              <a:t>k You</a:t>
            </a:r>
            <a:r>
              <a:rPr lang="en-US" sz="11500" dirty="0">
                <a:solidFill>
                  <a:schemeClr val="bg1">
                    <a:lumMod val="65000"/>
                  </a:schemeClr>
                </a:soli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 Black" panose="020B0A03030101060003" pitchFamily="34" charset="0"/>
              </a:rPr>
              <a:t>.</a:t>
            </a:r>
            <a:endParaRPr lang="en-US" sz="11500" dirty="0">
              <a:solidFill>
                <a:schemeClr val="bg1">
                  <a:lumMod val="65000"/>
                </a:schemeClr>
              </a:solidFill>
              <a:effectLst>
                <a:outerShdw blurRad="393700" dist="88900" dir="4200000" sx="104000" sy="104000" algn="ctr" rotWithShape="0">
                  <a:schemeClr val="tx1">
                    <a:lumMod val="95000"/>
                    <a:lumOff val="5000"/>
                    <a:alpha val="11000"/>
                  </a:schemeClr>
                </a:outerShdw>
              </a:effectLst>
              <a:latin typeface="Raleway Black" panose="020B0A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3558" y="3847857"/>
            <a:ext cx="6064885" cy="368300"/>
          </a:xfrm>
          <a:prstGeom prst="rect">
            <a:avLst/>
          </a:prstGeom>
          <a:noFill/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id-ID" altLang="en-US" spc="300" dirty="0">
                <a:solidFill>
                  <a:schemeClr val="bg1">
                    <a:lumMod val="65000"/>
                  </a:schemeClr>
                </a:soli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" panose="020B0503030101060003" pitchFamily="34" charset="0"/>
              </a:rPr>
              <a:t>Virtual Reality meets Artificial Intelligence</a:t>
            </a:r>
            <a:endParaRPr lang="id-ID" altLang="en-US" spc="300" dirty="0">
              <a:solidFill>
                <a:schemeClr val="bg1">
                  <a:lumMod val="65000"/>
                </a:schemeClr>
              </a:solidFill>
              <a:effectLst>
                <a:outerShdw blurRad="393700" dist="88900" dir="4200000" sx="104000" sy="104000" algn="ctr" rotWithShape="0">
                  <a:schemeClr val="tx1">
                    <a:lumMod val="95000"/>
                    <a:lumOff val="5000"/>
                    <a:alpha val="11000"/>
                  </a:schemeClr>
                </a:outerShdw>
              </a:effectLst>
              <a:latin typeface="Raleway" panose="020B05030301010600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41574" y="4509080"/>
            <a:ext cx="2891460" cy="470988"/>
            <a:chOff x="4641574" y="4509080"/>
            <a:chExt cx="2891460" cy="470988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4641574" y="4509080"/>
              <a:ext cx="2891460" cy="4709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93700" dist="88900" dir="4200000" sx="104000" sy="104000" algn="ctr" rotWithShape="0">
                <a:schemeClr val="tx1">
                  <a:lumMod val="95000"/>
                  <a:lumOff val="5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4097" y="4590685"/>
              <a:ext cx="56642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altLang="en-US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ARIA</a:t>
              </a:r>
              <a:endParaRPr lang="id-ID" altLang="en-US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3" r="35053"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" t="7623" r="50000" b="7623"/>
          <a:stretch>
            <a:fillRect/>
          </a:stretch>
        </p:blipFill>
        <p:spPr>
          <a:xfrm>
            <a:off x="8463842" y="1675182"/>
            <a:ext cx="2286001" cy="2286002"/>
          </a:xfrm>
        </p:spPr>
      </p:pic>
      <p:pic>
        <p:nvPicPr>
          <p:cNvPr id="23" name="Picture Placeholder 22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4" r="33324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1380491" y="3763593"/>
            <a:ext cx="94310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Future Reality + 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AI Assistants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3809" y="4724822"/>
            <a:ext cx="20643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Most immersive experience </a:t>
            </a:r>
            <a:endParaRPr lang="id-ID" alt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59935" y="4980534"/>
            <a:ext cx="5272131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Aria Classrooms are tailored AI product built on Augmented Reality, Virtual Reality to help users learn more effectively.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  <a:p>
            <a:pPr algn="ctr"/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Metaverse is next big thing in the internet and ARIA is the bridge to it.  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02735" y="6238240"/>
            <a:ext cx="3656330" cy="440690"/>
            <a:chOff x="4718695" y="4509080"/>
            <a:chExt cx="2754630" cy="440658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4944824" y="4509080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18695" y="4575297"/>
              <a:ext cx="2754630" cy="306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en-US" sz="1400" dirty="0">
                  <a:solidFill>
                    <a:schemeClr val="bg1"/>
                  </a:solidFill>
                  <a:latin typeface="Raleway" panose="020B0503030101060003" pitchFamily="34" charset="0"/>
                  <a:sym typeface="+mn-ea"/>
                </a:rPr>
                <a:t>https://aria-classrooms.web.app/</a:t>
              </a:r>
              <a:endParaRPr lang="id-ID" altLang="en-US" sz="1400" dirty="0">
                <a:solidFill>
                  <a:schemeClr val="bg1"/>
                </a:solidFill>
                <a:latin typeface="Raleway" panose="020B0503030101060003" pitchFamily="34" charset="0"/>
                <a:sym typeface="+mn-ea"/>
              </a:endParaRPr>
            </a:p>
          </p:txBody>
        </p:sp>
      </p:grpSp>
      <p:pic>
        <p:nvPicPr>
          <p:cNvPr id="3" name="Picture 2" descr="360-virtual-tour"/>
          <p:cNvPicPr>
            <a:picLocks noChangeAspect="1"/>
          </p:cNvPicPr>
          <p:nvPr/>
        </p:nvPicPr>
        <p:blipFill>
          <a:blip r:embed="rId5"/>
          <a:srcRect l="34142" t="18215" r="34430" b="20436"/>
          <a:stretch>
            <a:fillRect/>
          </a:stretch>
        </p:blipFill>
        <p:spPr>
          <a:xfrm>
            <a:off x="5050790" y="737870"/>
            <a:ext cx="1941830" cy="1911985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33333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11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5"/>
          <p:cNvSpPr/>
          <p:nvPr/>
        </p:nvSpPr>
        <p:spPr>
          <a:xfrm rot="980461">
            <a:off x="759412" y="2711174"/>
            <a:ext cx="1605841" cy="1350972"/>
          </a:xfrm>
          <a:prstGeom prst="roundRect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93700" dist="88900" dir="4200000" sx="104000" sy="104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23" name="Freeform 25"/>
          <p:cNvSpPr/>
          <p:nvPr/>
        </p:nvSpPr>
        <p:spPr>
          <a:xfrm rot="980461">
            <a:off x="6388989" y="2711174"/>
            <a:ext cx="1605841" cy="1350972"/>
          </a:xfrm>
          <a:prstGeom prst="roundRect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93700" dist="88900" dir="4200000" sx="104000" sy="104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pic>
        <p:nvPicPr>
          <p:cNvPr id="21" name="Picture Placeholder 20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t="8439" r="40319" b="9955"/>
          <a:stretch>
            <a:fillRect/>
          </a:stretch>
        </p:blipFill>
        <p:spPr>
          <a:xfrm>
            <a:off x="6388990" y="2711174"/>
            <a:ext cx="1605841" cy="1350972"/>
          </a:xfrm>
        </p:spPr>
      </p:pic>
      <p:pic>
        <p:nvPicPr>
          <p:cNvPr id="19" name="Picture Placeholder 1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9" r="10339"/>
          <a:stretch>
            <a:fillRect/>
          </a:stretch>
        </p:blipFill>
        <p:spPr>
          <a:xfrm>
            <a:off x="759413" y="2711174"/>
            <a:ext cx="1605841" cy="1350972"/>
          </a:xfrm>
        </p:spPr>
      </p:pic>
      <p:sp>
        <p:nvSpPr>
          <p:cNvPr id="4" name="TextBox 3"/>
          <p:cNvSpPr txBox="1"/>
          <p:nvPr/>
        </p:nvSpPr>
        <p:spPr>
          <a:xfrm>
            <a:off x="6261170" y="496163"/>
            <a:ext cx="51219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Our </a:t>
            </a:r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M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otivation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2013" y="1373327"/>
            <a:ext cx="29546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alt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Reality experience now enhanced </a:t>
            </a:r>
            <a:r>
              <a:rPr lang="id-ID" altLang="en-US" sz="1200" b="1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" panose="020B0503030101060003" pitchFamily="34" charset="0"/>
              </a:rPr>
              <a:t>with AI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6" y="5125641"/>
            <a:ext cx="416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We use open source library A frame and built most immersive experience virtual tours</a:t>
            </a:r>
            <a:endParaRPr lang="id-ID" alt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79394" y="4543124"/>
            <a:ext cx="2340610" cy="440658"/>
            <a:chOff x="970859" y="4543124"/>
            <a:chExt cx="2340610" cy="440658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990122" y="4543124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0859" y="4609341"/>
              <a:ext cx="234061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altLang="en-US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open sourced with A frame.</a:t>
              </a:r>
              <a:endParaRPr lang="id-ID" altLang="en-US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9" name="Freeform 25"/>
          <p:cNvSpPr/>
          <p:nvPr/>
        </p:nvSpPr>
        <p:spPr>
          <a:xfrm>
            <a:off x="5021983" y="4763453"/>
            <a:ext cx="731520" cy="73152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1905" y="2711450"/>
            <a:ext cx="36709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altLang="en-US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Future Reality</a:t>
            </a:r>
            <a:endParaRPr lang="id-ID" altLang="en-US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  <a:p>
            <a:pPr algn="l"/>
            <a:r>
              <a:rPr lang="id-ID" altLang="en-US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AR / VR / XR / MR</a:t>
            </a:r>
            <a:endParaRPr lang="id-ID" altLang="en-US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1890" y="5125720"/>
            <a:ext cx="4175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We use most advance and reliable azure services for building AI assistant.</a:t>
            </a:r>
            <a:endParaRPr lang="id-ID" alt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28234" y="4543124"/>
            <a:ext cx="2325157" cy="440658"/>
            <a:chOff x="6619699" y="4543124"/>
            <a:chExt cx="2325157" cy="440658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6619699" y="4543124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3296" y="4609341"/>
              <a:ext cx="232156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altLang="en-US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Powered by Advace AI/NLP</a:t>
              </a:r>
              <a:endParaRPr lang="id-ID" altLang="en-US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14" name="Freeform 25"/>
          <p:cNvSpPr/>
          <p:nvPr/>
        </p:nvSpPr>
        <p:spPr>
          <a:xfrm>
            <a:off x="10651560" y="4763453"/>
            <a:ext cx="731520" cy="73152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1873" y="2729806"/>
            <a:ext cx="402907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altLang="en-US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Strong &amp; Advance </a:t>
            </a:r>
            <a:endParaRPr lang="id-ID" altLang="en-US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  <a:p>
            <a:pPr algn="l"/>
            <a:r>
              <a:rPr lang="id-ID" altLang="en-US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Language Model AI Bots</a:t>
            </a:r>
            <a:endParaRPr lang="id-ID" altLang="en-US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18" name="Picture 17" descr="vr_cardboard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605" y="4947285"/>
            <a:ext cx="587375" cy="355600"/>
          </a:xfrm>
          <a:prstGeom prst="rect">
            <a:avLst/>
          </a:prstGeom>
        </p:spPr>
      </p:pic>
      <p:pic>
        <p:nvPicPr>
          <p:cNvPr id="20" name="Picture 19" descr="bot_logo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0370" y="4852035"/>
            <a:ext cx="873125" cy="546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2222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272" fill="hold" grpId="0" nodeType="withEffect">
                                  <p:stCondLst>
                                    <p:cond delay="39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72" fill="hold" grpId="0" nodeType="withEffect">
                                  <p:stCondLst>
                                    <p:cond delay="81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4" grpId="0"/>
      <p:bldP spid="5" grpId="0"/>
      <p:bldP spid="6" grpId="0"/>
      <p:bldP spid="9" grpId="0" bldLvl="0" animBg="1"/>
      <p:bldP spid="10" grpId="0"/>
      <p:bldP spid="11" grpId="0"/>
      <p:bldP spid="14" grpId="0" bldLvl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303437" y="609665"/>
            <a:ext cx="1362036" cy="275590"/>
            <a:chOff x="581869" y="6192110"/>
            <a:chExt cx="1362036" cy="275590"/>
          </a:xfrm>
        </p:grpSpPr>
        <p:sp>
          <p:nvSpPr>
            <p:cNvPr id="8" name="TextBox 7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Affordable AI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9"/>
          <p:cNvSpPr/>
          <p:nvPr/>
        </p:nvSpPr>
        <p:spPr>
          <a:xfrm>
            <a:off x="1349868" y="246072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4799010" y="246072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8248152" y="2460722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44442" y="5735847"/>
            <a:ext cx="2324806" cy="276999"/>
            <a:chOff x="581869" y="6192110"/>
            <a:chExt cx="2324806" cy="276999"/>
          </a:xfrm>
        </p:grpSpPr>
        <p:sp>
          <p:nvSpPr>
            <p:cNvPr id="14" name="TextBox 13"/>
            <p:cNvSpPr txBox="1"/>
            <p:nvPr/>
          </p:nvSpPr>
          <p:spPr>
            <a:xfrm>
              <a:off x="764749" y="6192110"/>
              <a:ext cx="2141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High Performance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31507" y="5759890"/>
            <a:ext cx="2324806" cy="276999"/>
            <a:chOff x="581869" y="6192110"/>
            <a:chExt cx="2324806" cy="276999"/>
          </a:xfrm>
        </p:grpSpPr>
        <p:sp>
          <p:nvSpPr>
            <p:cNvPr id="17" name="TextBox 16"/>
            <p:cNvSpPr txBox="1"/>
            <p:nvPr/>
          </p:nvSpPr>
          <p:spPr>
            <a:xfrm>
              <a:off x="764749" y="6192110"/>
              <a:ext cx="2141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Innovatife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 &amp; Creative 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618237" y="5749643"/>
            <a:ext cx="2324806" cy="276999"/>
            <a:chOff x="581869" y="6192110"/>
            <a:chExt cx="2324806" cy="276999"/>
          </a:xfrm>
        </p:grpSpPr>
        <p:sp>
          <p:nvSpPr>
            <p:cNvPr id="20" name="TextBox 19"/>
            <p:cNvSpPr txBox="1"/>
            <p:nvPr/>
          </p:nvSpPr>
          <p:spPr>
            <a:xfrm>
              <a:off x="764749" y="6192110"/>
              <a:ext cx="2141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Give Smart Solution 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-133470" y="3291206"/>
            <a:ext cx="1362036" cy="275590"/>
            <a:chOff x="581869" y="6192110"/>
            <a:chExt cx="1362036" cy="275590"/>
          </a:xfrm>
        </p:grpSpPr>
        <p:sp>
          <p:nvSpPr>
            <p:cNvPr id="23" name="TextBox 22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metaverse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55964" y="4475893"/>
            <a:ext cx="218178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Future of learning is here. We can remove long held obstacles in education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326818" y="3404870"/>
            <a:ext cx="640080" cy="640080"/>
            <a:chOff x="2234158" y="3447550"/>
            <a:chExt cx="640080" cy="640080"/>
          </a:xfrm>
        </p:grpSpPr>
        <p:sp>
          <p:nvSpPr>
            <p:cNvPr id="29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309141" y="415178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I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Learn Anything</a:t>
            </a:r>
            <a:endParaRPr lang="id-ID" altLang="en-IN" sz="1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5106" y="4427633"/>
            <a:ext cx="218178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Immersive 3D space with handling 3D Models with AI Assistants.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775960" y="3440430"/>
            <a:ext cx="640080" cy="640080"/>
            <a:chOff x="2234158" y="3447550"/>
            <a:chExt cx="640080" cy="640080"/>
          </a:xfrm>
        </p:grpSpPr>
        <p:sp>
          <p:nvSpPr>
            <p:cNvPr id="35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4758283" y="416956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id-ID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3D Space</a:t>
            </a:r>
            <a:endParaRPr lang="en-IN" altLang="id-ID" sz="1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54248" y="4427633"/>
            <a:ext cx="218178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Advance and effective Language understanding AI voice assistants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225102" y="3404870"/>
            <a:ext cx="640080" cy="640080"/>
            <a:chOff x="2234158" y="3447550"/>
            <a:chExt cx="640080" cy="640080"/>
          </a:xfrm>
        </p:grpSpPr>
        <p:sp>
          <p:nvSpPr>
            <p:cNvPr id="41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8207425" y="415178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ARIA AI Assistants</a:t>
            </a:r>
            <a:endParaRPr lang="id-ID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44" name="Picture Placeholder 4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3" b="11703"/>
          <a:stretch>
            <a:fillRect/>
          </a:stretch>
        </p:blipFill>
        <p:spPr/>
      </p:pic>
      <p:pic>
        <p:nvPicPr>
          <p:cNvPr id="46" name="Picture Placeholder 45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0" b="16980"/>
          <a:stretch>
            <a:fillRect/>
          </a:stretch>
        </p:blipFill>
        <p:spPr/>
      </p:pic>
      <p:pic>
        <p:nvPicPr>
          <p:cNvPr id="48" name="Picture Placeholder 47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7" b="9527"/>
          <a:stretch>
            <a:fillRect/>
          </a:stretch>
        </p:blipFill>
        <p:spPr/>
      </p:pic>
      <p:sp>
        <p:nvSpPr>
          <p:cNvPr id="43" name="TextBox 42"/>
          <p:cNvSpPr txBox="1"/>
          <p:nvPr/>
        </p:nvSpPr>
        <p:spPr>
          <a:xfrm>
            <a:off x="3370585" y="496163"/>
            <a:ext cx="54508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ARIA </a:t>
            </a:r>
            <a:r>
              <a:rPr lang="id-ID" altLang="en-IN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Classrooms</a:t>
            </a:r>
            <a:endParaRPr lang="id-ID" altLang="en-IN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46003" y="1363027"/>
            <a:ext cx="249999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ARIA has mainly three parts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667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9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26" grpId="0"/>
      <p:bldP spid="28" grpId="0"/>
      <p:bldP spid="32" grpId="0"/>
      <p:bldP spid="34" grpId="0"/>
      <p:bldP spid="38" grpId="0"/>
      <p:bldP spid="40" grpId="0"/>
      <p:bldP spid="43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97705" y="1363027"/>
            <a:ext cx="31965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Moderns problems needs modern solutions. </a:t>
            </a:r>
            <a:endParaRPr lang="id-ID" alt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7921" y="496163"/>
            <a:ext cx="99161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ARIA Naration Bot 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Architecture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0303437" y="609665"/>
            <a:ext cx="1362036" cy="275590"/>
            <a:chOff x="581869" y="6192110"/>
            <a:chExt cx="1362036" cy="275590"/>
          </a:xfrm>
        </p:grpSpPr>
        <p:sp>
          <p:nvSpPr>
            <p:cNvPr id="53" name="TextBox 52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ARIA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8" name="Picture Placeholder 57" descr="Aria Architecture"/>
          <p:cNvPicPr>
            <a:picLocks noChangeAspect="1"/>
          </p:cNvPicPr>
          <p:nvPr>
            <p:ph type="pic" sz="quarter" idx="10"/>
          </p:nvPr>
        </p:nvPicPr>
        <p:blipFill>
          <a:blip r:embed="rId1"/>
          <a:srcRect l="14557" t="8172" r="58479"/>
          <a:stretch>
            <a:fillRect/>
          </a:stretch>
        </p:blipFill>
        <p:spPr>
          <a:xfrm>
            <a:off x="4112895" y="1843405"/>
            <a:ext cx="3287395" cy="3881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26667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01440" y="1363027"/>
            <a:ext cx="43891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Most advance AI Voice / Chat Bot powered by Microsoft Azure</a:t>
            </a:r>
            <a:endParaRPr lang="id-ID" alt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5897" y="496163"/>
            <a:ext cx="67602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ARIA</a:t>
            </a:r>
            <a:r>
              <a:rPr lang="en-IN" altLang="id-ID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 </a:t>
            </a:r>
            <a:r>
              <a:rPr lang="id-ID" altLang="en-IN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Naration </a:t>
            </a:r>
            <a:r>
              <a:rPr lang="en-IN" altLang="id-ID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AI</a:t>
            </a:r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 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Bot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0303437" y="609665"/>
            <a:ext cx="1362036" cy="275590"/>
            <a:chOff x="581869" y="6192110"/>
            <a:chExt cx="1362036" cy="275590"/>
          </a:xfrm>
        </p:grpSpPr>
        <p:sp>
          <p:nvSpPr>
            <p:cNvPr id="53" name="TextBox 52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ARIA Bot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Placeholder 2" descr="Aria Bot Architecture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512570" y="1723390"/>
            <a:ext cx="8974455" cy="51346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0805" y="6417310"/>
            <a:ext cx="59391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 sz="1200"/>
              <a:t>Note: Actual architecture may slightly change w.r.t different azure services and capabilities.</a:t>
            </a:r>
            <a:endParaRPr lang="id-ID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26667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/>
          <p:cNvSpPr/>
          <p:nvPr/>
        </p:nvSpPr>
        <p:spPr>
          <a:xfrm>
            <a:off x="1349868" y="246072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4799010" y="246072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8248152" y="2460722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44442" y="5735847"/>
            <a:ext cx="2324806" cy="275590"/>
            <a:chOff x="581869" y="6192110"/>
            <a:chExt cx="2324806" cy="275590"/>
          </a:xfrm>
        </p:grpSpPr>
        <p:sp>
          <p:nvSpPr>
            <p:cNvPr id="14" name="TextBox 13"/>
            <p:cNvSpPr txBox="1"/>
            <p:nvPr/>
          </p:nvSpPr>
          <p:spPr>
            <a:xfrm>
              <a:off x="764749" y="6192110"/>
              <a:ext cx="214192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High</a:t>
              </a:r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ly innovative 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31507" y="5759890"/>
            <a:ext cx="2324806" cy="460375"/>
            <a:chOff x="581869" y="6192110"/>
            <a:chExt cx="2324806" cy="460375"/>
          </a:xfrm>
        </p:grpSpPr>
        <p:sp>
          <p:nvSpPr>
            <p:cNvPr id="17" name="TextBox 16"/>
            <p:cNvSpPr txBox="1"/>
            <p:nvPr/>
          </p:nvSpPr>
          <p:spPr>
            <a:xfrm>
              <a:off x="764749" y="6192110"/>
              <a:ext cx="214192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Innovatife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 </a:t>
              </a:r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&amp; Improvise Banking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618237" y="5749643"/>
            <a:ext cx="2324806" cy="275590"/>
            <a:chOff x="581869" y="6192110"/>
            <a:chExt cx="2324806" cy="275590"/>
          </a:xfrm>
        </p:grpSpPr>
        <p:sp>
          <p:nvSpPr>
            <p:cNvPr id="20" name="TextBox 19"/>
            <p:cNvSpPr txBox="1"/>
            <p:nvPr/>
          </p:nvSpPr>
          <p:spPr>
            <a:xfrm>
              <a:off x="764749" y="6192110"/>
              <a:ext cx="214192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Health Care Innovation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55964" y="4587653"/>
            <a:ext cx="218178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In-depth immersive product visualization and guiding. Virtual Field trips. </a:t>
            </a:r>
            <a:endParaRPr lang="id-ID" altLang="en-US" sz="1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326818" y="3520440"/>
            <a:ext cx="640080" cy="640080"/>
            <a:chOff x="2234158" y="3447550"/>
            <a:chExt cx="640080" cy="640080"/>
          </a:xfrm>
        </p:grpSpPr>
        <p:sp>
          <p:nvSpPr>
            <p:cNvPr id="29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309141" y="426735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Education Tech</a:t>
            </a:r>
            <a:endParaRPr lang="id-ID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5106" y="4587653"/>
            <a:ext cx="21817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We create classrooms for Metaverse</a:t>
            </a:r>
            <a:endParaRPr lang="id-ID" altLang="en-US" sz="1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775960" y="3520440"/>
            <a:ext cx="640080" cy="640080"/>
            <a:chOff x="2234158" y="3447550"/>
            <a:chExt cx="640080" cy="640080"/>
          </a:xfrm>
        </p:grpSpPr>
        <p:sp>
          <p:nvSpPr>
            <p:cNvPr id="35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4758283" y="426735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Metaverse</a:t>
            </a:r>
            <a:endParaRPr lang="id-ID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54248" y="4587653"/>
            <a:ext cx="2181788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0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Future of operations and surgeries</a:t>
            </a:r>
            <a:endParaRPr lang="id-ID" altLang="en-US" sz="10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225102" y="3520440"/>
            <a:ext cx="640080" cy="640080"/>
            <a:chOff x="2234158" y="3447550"/>
            <a:chExt cx="640080" cy="640080"/>
          </a:xfrm>
        </p:grpSpPr>
        <p:sp>
          <p:nvSpPr>
            <p:cNvPr id="41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8207425" y="426735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Health Tech</a:t>
            </a:r>
            <a:endParaRPr lang="id-ID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44" name="Picture Placeholder 4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3" b="11703"/>
          <a:stretch>
            <a:fillRect/>
          </a:stretch>
        </p:blipFill>
        <p:spPr/>
      </p:pic>
      <p:pic>
        <p:nvPicPr>
          <p:cNvPr id="46" name="Picture Placeholder 45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0" b="16980"/>
          <a:stretch>
            <a:fillRect/>
          </a:stretch>
        </p:blipFill>
        <p:spPr/>
      </p:pic>
      <p:pic>
        <p:nvPicPr>
          <p:cNvPr id="48" name="Picture Placeholder 47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7" b="9527"/>
          <a:stretch>
            <a:fillRect/>
          </a:stretch>
        </p:blipFill>
        <p:spPr/>
      </p:pic>
      <p:sp>
        <p:nvSpPr>
          <p:cNvPr id="43" name="TextBox 42"/>
          <p:cNvSpPr txBox="1"/>
          <p:nvPr/>
        </p:nvSpPr>
        <p:spPr>
          <a:xfrm>
            <a:off x="4396428" y="496163"/>
            <a:ext cx="33991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In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dustries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47515" y="1363027"/>
            <a:ext cx="36969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Most advance reality experience </a:t>
            </a:r>
            <a:r>
              <a:rPr lang="id-ID" altLang="en-US" sz="1200" b="1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" panose="020B0503030101060003" pitchFamily="34" charset="0"/>
              </a:rPr>
              <a:t>Improves </a:t>
            </a:r>
            <a:r>
              <a:rPr lang="en-US" sz="1200" b="1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" panose="020B0503030101060003" pitchFamily="34" charset="0"/>
                <a:sym typeface="+mn-ea"/>
              </a:rPr>
              <a:t>Business </a:t>
            </a:r>
            <a:endParaRPr lang="id-ID" altLang="en-US" sz="1200" b="1" dirty="0">
              <a:gradFill>
                <a:gsLst>
                  <a:gs pos="0">
                    <a:srgbClr val="90CF5B"/>
                  </a:gs>
                  <a:gs pos="100000">
                    <a:srgbClr val="3DB64D"/>
                  </a:gs>
                </a:gsLst>
                <a:lin ang="0" scaled="1"/>
              </a:gradFill>
              <a:latin typeface="Raleway" panose="020B05030301010600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667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9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26" grpId="0"/>
      <p:bldP spid="28" grpId="0"/>
      <p:bldP spid="32" grpId="0"/>
      <p:bldP spid="34" grpId="0"/>
      <p:bldP spid="38" grpId="0"/>
      <p:bldP spid="40" grpId="0"/>
      <p:bldP spid="43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5"/>
          <p:cNvSpPr/>
          <p:nvPr/>
        </p:nvSpPr>
        <p:spPr>
          <a:xfrm rot="960000">
            <a:off x="859069" y="750966"/>
            <a:ext cx="1605841" cy="135097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dist="88900" dir="4200000" sx="104000" sy="104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29" name="Freeform 25"/>
          <p:cNvSpPr/>
          <p:nvPr/>
        </p:nvSpPr>
        <p:spPr>
          <a:xfrm rot="960000">
            <a:off x="6488646" y="750966"/>
            <a:ext cx="1605841" cy="135097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dist="88900" dir="4200000" sx="104000" sy="104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35" name="Freeform 25"/>
          <p:cNvSpPr/>
          <p:nvPr/>
        </p:nvSpPr>
        <p:spPr>
          <a:xfrm rot="960000">
            <a:off x="859069" y="3818535"/>
            <a:ext cx="1605841" cy="135097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dist="88900" dir="4200000" sx="104000" sy="104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41" name="Freeform 25"/>
          <p:cNvSpPr/>
          <p:nvPr/>
        </p:nvSpPr>
        <p:spPr>
          <a:xfrm rot="960000">
            <a:off x="6488646" y="3818535"/>
            <a:ext cx="1605841" cy="135097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dist="88900" dir="4200000" sx="104000" sy="104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16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9" r="10339"/>
          <a:stretch>
            <a:fillRect/>
          </a:stretch>
        </p:blipFill>
        <p:spPr>
          <a:xfrm>
            <a:off x="6488646" y="3818535"/>
            <a:ext cx="1605841" cy="1350972"/>
          </a:xfrm>
          <a:prstGeom prst="round2Diag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73685" y="3165475"/>
            <a:ext cx="46043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id-ID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Guided Virtual Tours, Collaborative Tours ( ARIA together )</a:t>
            </a:r>
            <a:endParaRPr lang="en-IN" altLang="id-ID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8314" y="2582916"/>
            <a:ext cx="2321347" cy="440658"/>
            <a:chOff x="798314" y="2335266"/>
            <a:chExt cx="2321347" cy="440658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798314" y="2335266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00971" y="2401483"/>
              <a:ext cx="221869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altLang="en-IN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Can learn more effectively</a:t>
              </a:r>
              <a:endParaRPr lang="id-ID" altLang="en-IN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21" name="Freeform 25"/>
          <p:cNvSpPr/>
          <p:nvPr/>
        </p:nvSpPr>
        <p:spPr>
          <a:xfrm>
            <a:off x="5121640" y="2803245"/>
            <a:ext cx="731520" cy="73152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0828" y="857228"/>
            <a:ext cx="15627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altLang="en-IN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Students</a:t>
            </a:r>
            <a:endParaRPr lang="id-ID" altLang="en-IN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1730" y="3165475"/>
            <a:ext cx="428561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HR policies, Office Walkthrougs etc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24930" y="2583180"/>
            <a:ext cx="3307080" cy="440690"/>
            <a:chOff x="6425138" y="2335266"/>
            <a:chExt cx="2780030" cy="440658"/>
          </a:xfrm>
        </p:grpSpPr>
        <p:sp>
          <p:nvSpPr>
            <p:cNvPr id="25" name="Rectangle: Rounded Corners 24"/>
            <p:cNvSpPr/>
            <p:nvPr/>
          </p:nvSpPr>
          <p:spPr>
            <a:xfrm>
              <a:off x="6427891" y="2335266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25138" y="2401483"/>
              <a:ext cx="2780030" cy="306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IN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Can learn very fast</a:t>
              </a:r>
              <a:endParaRPr lang="id-ID" altLang="en-IN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27" name="Freeform 25"/>
          <p:cNvSpPr/>
          <p:nvPr/>
        </p:nvSpPr>
        <p:spPr>
          <a:xfrm>
            <a:off x="10751217" y="2803245"/>
            <a:ext cx="731520" cy="73152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22700" y="1073128"/>
            <a:ext cx="18675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altLang="en-IN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Employees</a:t>
            </a:r>
            <a:endParaRPr lang="id-ID" altLang="en-IN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263" y="6233002"/>
            <a:ext cx="41688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Any information in internet can be consumed more effectively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98314" y="5650485"/>
            <a:ext cx="2295331" cy="440658"/>
            <a:chOff x="798314" y="5402835"/>
            <a:chExt cx="2295331" cy="440658"/>
          </a:xfrm>
        </p:grpSpPr>
        <p:sp>
          <p:nvSpPr>
            <p:cNvPr id="31" name="Rectangle: Rounded Corners 30"/>
            <p:cNvSpPr/>
            <p:nvPr/>
          </p:nvSpPr>
          <p:spPr>
            <a:xfrm>
              <a:off x="798314" y="5402835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0971" y="5469052"/>
              <a:ext cx="211645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altLang="en-US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Enriched Understanding </a:t>
              </a:r>
              <a:endParaRPr lang="id-ID" altLang="en-US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33" name="Freeform 25"/>
          <p:cNvSpPr/>
          <p:nvPr/>
        </p:nvSpPr>
        <p:spPr>
          <a:xfrm>
            <a:off x="5121640" y="5870814"/>
            <a:ext cx="731520" cy="73152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31783" y="4227692"/>
            <a:ext cx="22199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altLang="en-US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Internet User</a:t>
            </a:r>
            <a:endParaRPr lang="id-ID" altLang="en-US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38840" y="6233002"/>
            <a:ext cx="41688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id-ID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Schools, Students, Personalization</a:t>
            </a:r>
            <a:endParaRPr lang="en-IN" altLang="id-ID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27891" y="5650485"/>
            <a:ext cx="2342302" cy="440658"/>
            <a:chOff x="6427891" y="5402835"/>
            <a:chExt cx="2342302" cy="440658"/>
          </a:xfrm>
        </p:grpSpPr>
        <p:sp>
          <p:nvSpPr>
            <p:cNvPr id="37" name="Rectangle: Rounded Corners 36"/>
            <p:cNvSpPr/>
            <p:nvPr/>
          </p:nvSpPr>
          <p:spPr>
            <a:xfrm>
              <a:off x="6427891" y="5402835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44823" y="5469052"/>
              <a:ext cx="232537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altLang="id-ID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ARIA Study, ARIA Narration</a:t>
              </a:r>
              <a:endParaRPr lang="en-IN" altLang="id-ID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39" name="Freeform 25"/>
          <p:cNvSpPr/>
          <p:nvPr/>
        </p:nvSpPr>
        <p:spPr>
          <a:xfrm>
            <a:off x="10751217" y="5870814"/>
            <a:ext cx="731520" cy="73152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31235" y="4331197"/>
            <a:ext cx="26098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altLang="en-IN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Metaverse User</a:t>
            </a:r>
            <a:endParaRPr lang="id-ID" altLang="en-IN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62" y="6032806"/>
            <a:ext cx="387086" cy="38708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51" y="6040978"/>
            <a:ext cx="384048" cy="38404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65" y="2973409"/>
            <a:ext cx="384048" cy="38404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543" y="3000839"/>
            <a:ext cx="384048" cy="3840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51389" y="-15647"/>
            <a:ext cx="26892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Use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d by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pic>
        <p:nvPicPr>
          <p:cNvPr id="10" name="Picture 9" descr="marketing"/>
          <p:cNvPicPr>
            <a:picLocks noChangeAspect="1"/>
          </p:cNvPicPr>
          <p:nvPr/>
        </p:nvPicPr>
        <p:blipFill>
          <a:blip r:embed="rId10"/>
          <a:srcRect l="19206" t="4191" r="19232"/>
          <a:stretch>
            <a:fillRect/>
          </a:stretch>
        </p:blipFill>
        <p:spPr>
          <a:xfrm>
            <a:off x="864235" y="769620"/>
            <a:ext cx="1548765" cy="1332230"/>
          </a:xfrm>
          <a:prstGeom prst="roundRect">
            <a:avLst/>
          </a:prstGeom>
        </p:spPr>
      </p:pic>
      <p:pic>
        <p:nvPicPr>
          <p:cNvPr id="14" name="Picture Placeholder 13" descr="proptech"/>
          <p:cNvPicPr>
            <a:picLocks noChangeAspect="1"/>
          </p:cNvPicPr>
          <p:nvPr>
            <p:ph type="pic" sz="quarter" idx="15"/>
          </p:nvPr>
        </p:nvPicPr>
        <p:blipFill>
          <a:blip r:embed="rId11"/>
          <a:srcRect l="4919" t="6188" r="5916" b="3743"/>
          <a:stretch>
            <a:fillRect/>
          </a:stretch>
        </p:blipFill>
        <p:spPr>
          <a:xfrm>
            <a:off x="882650" y="3947795"/>
            <a:ext cx="1558290" cy="1197610"/>
          </a:xfrm>
          <a:prstGeom prst="roundRect">
            <a:avLst/>
          </a:prstGeom>
        </p:spPr>
      </p:pic>
      <p:pic>
        <p:nvPicPr>
          <p:cNvPr id="46" name="Picture Placeholder 45" descr="showroom"/>
          <p:cNvPicPr>
            <a:picLocks noChangeAspect="1"/>
          </p:cNvPicPr>
          <p:nvPr>
            <p:ph type="pic" sz="quarter" idx="14"/>
          </p:nvPr>
        </p:nvPicPr>
        <p:blipFill>
          <a:blip r:embed="rId12"/>
          <a:srcRect l="48794" t="19262" r="5101" b="11988"/>
          <a:stretch>
            <a:fillRect/>
          </a:stretch>
        </p:blipFill>
        <p:spPr>
          <a:xfrm>
            <a:off x="6530340" y="992505"/>
            <a:ext cx="1677670" cy="1109345"/>
          </a:xfrm>
          <a:prstGeom prst="round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1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42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5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77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16" fill="hold" grpId="0" nodeType="withEffect">
                                  <p:stCondLst>
                                    <p:cond delay="87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nodeType="withEffect">
                                  <p:stCondLst>
                                    <p:cond delay="107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112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12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9" grpId="0" bldLvl="0" animBg="1"/>
      <p:bldP spid="35" grpId="0" bldLvl="0" animBg="1"/>
      <p:bldP spid="41" grpId="0" bldLvl="0" animBg="1"/>
      <p:bldP spid="18" grpId="0"/>
      <p:bldP spid="21" grpId="0" bldLvl="0" animBg="1"/>
      <p:bldP spid="22" grpId="0"/>
      <p:bldP spid="24" grpId="0"/>
      <p:bldP spid="27" grpId="0" bldLvl="0" animBg="1"/>
      <p:bldP spid="28" grpId="0"/>
      <p:bldP spid="30" grpId="0"/>
      <p:bldP spid="33" grpId="0" bldLvl="0" animBg="1"/>
      <p:bldP spid="34" grpId="0"/>
      <p:bldP spid="36" grpId="0"/>
      <p:bldP spid="39" grpId="0" bldLvl="0" animBg="1"/>
      <p:bldP spid="40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3" t="7166" r="46735" b="8134"/>
          <a:stretch>
            <a:fillRect/>
          </a:stretch>
        </p:blipFill>
        <p:spPr>
          <a:xfrm>
            <a:off x="7063965" y="2368451"/>
            <a:ext cx="914400" cy="914400"/>
          </a:xfrm>
        </p:spPr>
      </p:pic>
      <p:pic>
        <p:nvPicPr>
          <p:cNvPr id="44" name="Picture Placeholder 4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9" r="16649"/>
          <a:stretch>
            <a:fillRect/>
          </a:stretch>
        </p:blipFill>
        <p:spPr/>
      </p:pic>
      <p:pic>
        <p:nvPicPr>
          <p:cNvPr id="38" name="Picture Placeholder 37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40" name="Picture Placeholder 39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9" r="16649"/>
          <a:stretch>
            <a:fillRect/>
          </a:stretch>
        </p:blipFill>
        <p:spPr/>
      </p:pic>
      <p:pic>
        <p:nvPicPr>
          <p:cNvPr id="42" name="Picture Placeholder 41"/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6" r="20106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4371810" y="496163"/>
            <a:ext cx="3448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A</a:t>
            </a:r>
            <a:r>
              <a:rPr 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bout 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Us.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582" y="2314067"/>
            <a:ext cx="28378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Transform </a:t>
            </a:r>
            <a:r>
              <a:rPr lang="id-ID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Learning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  <a:p>
            <a:r>
              <a:rPr lang="id-ID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with Immersive VR.</a:t>
            </a:r>
            <a:endParaRPr lang="id-ID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0582" y="3491949"/>
            <a:ext cx="436117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The all new Metaverse is the future of business, We are just the stepping stone into it. Virtual Reality is made much immersive with our AI powered bots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50582" y="5136081"/>
            <a:ext cx="2658930" cy="337185"/>
            <a:chOff x="1050582" y="5136081"/>
            <a:chExt cx="2658930" cy="337185"/>
          </a:xfrm>
        </p:grpSpPr>
        <p:sp>
          <p:nvSpPr>
            <p:cNvPr id="11" name="TextBox 10"/>
            <p:cNvSpPr txBox="1"/>
            <p:nvPr/>
          </p:nvSpPr>
          <p:spPr>
            <a:xfrm>
              <a:off x="1368016" y="5136081"/>
              <a:ext cx="234149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Passionate Team</a:t>
              </a:r>
              <a:endParaRPr lang="id-ID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582" y="5168198"/>
              <a:ext cx="274320" cy="27432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044829" y="5675857"/>
            <a:ext cx="2655416" cy="337185"/>
            <a:chOff x="1044829" y="5675857"/>
            <a:chExt cx="2655416" cy="337185"/>
          </a:xfrm>
        </p:grpSpPr>
        <p:sp>
          <p:nvSpPr>
            <p:cNvPr id="12" name="TextBox 11"/>
            <p:cNvSpPr txBox="1"/>
            <p:nvPr/>
          </p:nvSpPr>
          <p:spPr>
            <a:xfrm>
              <a:off x="1358749" y="5675857"/>
              <a:ext cx="234149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Built with open source</a:t>
              </a:r>
              <a:endParaRPr lang="id-ID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829" y="5707974"/>
              <a:ext cx="274320" cy="27432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3578105" y="5136081"/>
            <a:ext cx="2983865" cy="337185"/>
            <a:chOff x="3578105" y="5136081"/>
            <a:chExt cx="2983865" cy="337185"/>
          </a:xfrm>
        </p:grpSpPr>
        <p:sp>
          <p:nvSpPr>
            <p:cNvPr id="13" name="TextBox 12"/>
            <p:cNvSpPr txBox="1"/>
            <p:nvPr/>
          </p:nvSpPr>
          <p:spPr>
            <a:xfrm>
              <a:off x="3886080" y="5136081"/>
              <a:ext cx="267589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Experienced developers</a:t>
              </a:r>
              <a:endParaRPr lang="id-ID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8105" y="5168198"/>
              <a:ext cx="274320" cy="274320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7032603" y="5711113"/>
            <a:ext cx="1228221" cy="588752"/>
            <a:chOff x="7032603" y="5711113"/>
            <a:chExt cx="1228221" cy="588752"/>
          </a:xfrm>
        </p:grpSpPr>
        <p:sp>
          <p:nvSpPr>
            <p:cNvPr id="22" name="TextBox 21"/>
            <p:cNvSpPr txBox="1"/>
            <p:nvPr/>
          </p:nvSpPr>
          <p:spPr>
            <a:xfrm>
              <a:off x="7479010" y="5711113"/>
              <a:ext cx="32004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altLang="en-US" sz="20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5</a:t>
              </a:r>
              <a:endParaRPr lang="id-ID" altLang="en-US" sz="20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32603" y="6038255"/>
              <a:ext cx="12282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Finished Project</a:t>
              </a:r>
              <a:endParaRPr lang="en-US" sz="11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39252" y="5711113"/>
            <a:ext cx="1187450" cy="576062"/>
            <a:chOff x="8439252" y="5711113"/>
            <a:chExt cx="1187450" cy="576062"/>
          </a:xfrm>
        </p:grpSpPr>
        <p:sp>
          <p:nvSpPr>
            <p:cNvPr id="24" name="TextBox 23"/>
            <p:cNvSpPr txBox="1"/>
            <p:nvPr/>
          </p:nvSpPr>
          <p:spPr>
            <a:xfrm>
              <a:off x="8877967" y="5711113"/>
              <a:ext cx="309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20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39252" y="5857280"/>
              <a:ext cx="1187450" cy="429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altLang="en-US" sz="1100" b="1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Customer </a:t>
              </a:r>
              <a:endParaRPr lang="id-ID" altLang="en-US" sz="11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  <a:p>
              <a:pPr algn="ctr"/>
              <a:r>
                <a:rPr lang="id-ID" altLang="en-US" sz="1100" b="1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Validation done</a:t>
              </a:r>
              <a:endParaRPr lang="id-ID" altLang="en-US" sz="11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795979" y="5711113"/>
            <a:ext cx="1276985" cy="587492"/>
            <a:chOff x="9795979" y="5711113"/>
            <a:chExt cx="1276985" cy="587492"/>
          </a:xfrm>
        </p:grpSpPr>
        <p:sp>
          <p:nvSpPr>
            <p:cNvPr id="26" name="TextBox 25"/>
            <p:cNvSpPr txBox="1"/>
            <p:nvPr/>
          </p:nvSpPr>
          <p:spPr>
            <a:xfrm>
              <a:off x="10194372" y="5711113"/>
              <a:ext cx="46482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altLang="en-US" sz="2000" b="1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50</a:t>
              </a:r>
              <a:endParaRPr lang="id-ID" altLang="en-US" sz="20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795979" y="6038255"/>
              <a:ext cx="1276985" cy="260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Happy </a:t>
              </a:r>
              <a:r>
                <a:rPr lang="id-ID" altLang="en-US" sz="11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Customers</a:t>
              </a:r>
              <a:endParaRPr lang="id-ID" altLang="en-US" sz="11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73270" y="4944808"/>
            <a:ext cx="731520" cy="731520"/>
            <a:chOff x="7273270" y="4944808"/>
            <a:chExt cx="731520" cy="731520"/>
          </a:xfrm>
        </p:grpSpPr>
        <p:sp>
          <p:nvSpPr>
            <p:cNvPr id="19" name="Freeform 25"/>
            <p:cNvSpPr/>
            <p:nvPr/>
          </p:nvSpPr>
          <p:spPr>
            <a:xfrm>
              <a:off x="7273270" y="4944808"/>
              <a:ext cx="731520" cy="73152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150" y="5127688"/>
              <a:ext cx="365760" cy="36576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8638407" y="4944808"/>
            <a:ext cx="731520" cy="731520"/>
            <a:chOff x="8638407" y="4944808"/>
            <a:chExt cx="731520" cy="731520"/>
          </a:xfrm>
        </p:grpSpPr>
        <p:sp>
          <p:nvSpPr>
            <p:cNvPr id="20" name="Freeform 25"/>
            <p:cNvSpPr/>
            <p:nvPr/>
          </p:nvSpPr>
          <p:spPr>
            <a:xfrm>
              <a:off x="8638407" y="4944808"/>
              <a:ext cx="731520" cy="73152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1287" y="5104969"/>
              <a:ext cx="365760" cy="36576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10003544" y="4944808"/>
            <a:ext cx="731520" cy="731520"/>
            <a:chOff x="10003544" y="4944808"/>
            <a:chExt cx="731520" cy="731520"/>
          </a:xfrm>
        </p:grpSpPr>
        <p:sp>
          <p:nvSpPr>
            <p:cNvPr id="21" name="Freeform 25"/>
            <p:cNvSpPr/>
            <p:nvPr/>
          </p:nvSpPr>
          <p:spPr>
            <a:xfrm>
              <a:off x="10003544" y="4944808"/>
              <a:ext cx="731520" cy="73152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580" y="5121478"/>
              <a:ext cx="365760" cy="365760"/>
            </a:xfrm>
            <a:prstGeom prst="rect">
              <a:avLst/>
            </a:prstGeom>
          </p:spPr>
        </p:pic>
      </p:grpSp>
      <p:sp>
        <p:nvSpPr>
          <p:cNvPr id="32" name="Rectangle: Rounded Corners 31"/>
          <p:cNvSpPr/>
          <p:nvPr/>
        </p:nvSpPr>
        <p:spPr>
          <a:xfrm>
            <a:off x="8121129" y="2368451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/>
          <p:cNvSpPr/>
          <p:nvPr/>
        </p:nvSpPr>
        <p:spPr>
          <a:xfrm>
            <a:off x="7063965" y="340545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/>
          <p:cNvSpPr/>
          <p:nvPr/>
        </p:nvSpPr>
        <p:spPr>
          <a:xfrm>
            <a:off x="9178293" y="340545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53069" y="1132746"/>
            <a:ext cx="182880" cy="868906"/>
            <a:chOff x="453069" y="3640022"/>
            <a:chExt cx="182880" cy="868906"/>
          </a:xfrm>
        </p:grpSpPr>
        <p:sp>
          <p:nvSpPr>
            <p:cNvPr id="49" name="Rectangle: Rounded Corners 48"/>
            <p:cNvSpPr/>
            <p:nvPr/>
          </p:nvSpPr>
          <p:spPr>
            <a:xfrm>
              <a:off x="453069" y="3640022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/>
            <p:cNvSpPr/>
            <p:nvPr/>
          </p:nvSpPr>
          <p:spPr>
            <a:xfrm>
              <a:off x="453069" y="3983035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/>
            <p:cNvSpPr/>
            <p:nvPr/>
          </p:nvSpPr>
          <p:spPr>
            <a:xfrm>
              <a:off x="453069" y="4326048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303437" y="609665"/>
            <a:ext cx="1362036" cy="275590"/>
            <a:chOff x="581869" y="6192110"/>
            <a:chExt cx="1362036" cy="275590"/>
          </a:xfrm>
        </p:grpSpPr>
        <p:sp>
          <p:nvSpPr>
            <p:cNvPr id="53" name="TextBox 52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Team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22727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decel="10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4" decel="100000" fill="hold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32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3668</Words>
  <Application>WPS Presentation</Application>
  <PresentationFormat>宽屏</PresentationFormat>
  <Paragraphs>299</Paragraphs>
  <Slides>16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SimSun</vt:lpstr>
      <vt:lpstr>Wingdings</vt:lpstr>
      <vt:lpstr>Raleway Black</vt:lpstr>
      <vt:lpstr>Yu Gothic UI Semibold</vt:lpstr>
      <vt:lpstr>Raleway</vt:lpstr>
      <vt:lpstr>linea-basic-10</vt:lpstr>
      <vt:lpstr>Yu Gothic UI</vt:lpstr>
      <vt:lpstr>Lato Light</vt:lpstr>
      <vt:lpstr>Montserrat ExtraBold</vt:lpstr>
      <vt:lpstr>Microsoft YaHei</vt:lpstr>
      <vt:lpstr>Arial Unicode MS</vt:lpstr>
      <vt:lpstr>Calibri Light</vt:lpstr>
      <vt:lpstr>Calibri</vt:lpstr>
      <vt:lpstr>Mandali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dreamer</dc:title>
  <dc:creator>copyright@2019—dreamer</dc:creator>
  <dc:description>dreamer2020@qq.com</dc:description>
  <cp:lastModifiedBy>yeshu</cp:lastModifiedBy>
  <cp:revision>35</cp:revision>
  <dcterms:created xsi:type="dcterms:W3CDTF">2019-03-12T02:09:00Z</dcterms:created>
  <dcterms:modified xsi:type="dcterms:W3CDTF">2022-07-10T18:11:32Z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93000CFD9D894D5A80BF52560F514F53</vt:lpwstr>
  </property>
  <property fmtid="{D5CDD505-2E9C-101B-9397-08002B2CF9AE}" pid="3" name="KSOProductBuildVer">
    <vt:lpwstr>1033-11.2.0.11191</vt:lpwstr>
  </property>
</Properties>
</file>