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A79F-8F1A-4DCE-B7E9-7B247D93006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6F5D-4056-4B62-8934-C31EF044F5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Chatops</a:t>
            </a:r>
            <a:r>
              <a:rPr lang="en-IN" dirty="0"/>
              <a:t> Details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altLang="en-IN"/>
              <a:t>Maintain Bots LifeCycle Events like any other Apps!</a:t>
            </a:r>
            <a:endParaRPr lang="id-ID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Admin and configurable </a:t>
            </a:r>
            <a:r>
              <a:rPr lang="en-IN" dirty="0" err="1"/>
              <a:t>Json</a:t>
            </a:r>
            <a:r>
              <a:rPr lang="en-IN" dirty="0"/>
              <a:t> file Details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admin for the access of </a:t>
            </a:r>
            <a:r>
              <a:rPr lang="en-US" dirty="0" err="1"/>
              <a:t>Chatops</a:t>
            </a:r>
            <a:r>
              <a:rPr lang="en-US" dirty="0"/>
              <a:t> Use the following command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python manage.py </a:t>
            </a:r>
            <a:r>
              <a:rPr lang="en-US" dirty="0" err="1"/>
              <a:t>createsuperuser</a:t>
            </a:r>
            <a:endParaRPr lang="en-US" dirty="0"/>
          </a:p>
          <a:p>
            <a:endParaRPr lang="en-US" dirty="0"/>
          </a:p>
          <a:p>
            <a:r>
              <a:rPr lang="en-IN" dirty="0" err="1"/>
              <a:t>Agent.Json</a:t>
            </a:r>
            <a:r>
              <a:rPr lang="en-IN" dirty="0"/>
              <a:t> is the configurable file available in the Dialog work flow enables the triggering point of the workflow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835" y="4567556"/>
          <a:ext cx="4737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ackager Shell Object" showAsIcon="1" r:id="rId1" imgW="971550" imgH="781050" progId="Package">
                  <p:embed/>
                </p:oleObj>
              </mc:Choice>
              <mc:Fallback>
                <p:oleObj name="Packager Shell Object" showAsIcon="1" r:id="rId1" imgW="971550" imgH="781050" progId="Packag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835" y="4567556"/>
                        <a:ext cx="47371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 of </a:t>
            </a:r>
            <a:r>
              <a:rPr lang="en-GB" dirty="0"/>
              <a:t>User Segment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User can access all the services they use right from the </a:t>
            </a:r>
            <a:r>
              <a:rPr lang="en-US" dirty="0" err="1"/>
              <a:t>ChatOps</a:t>
            </a:r>
            <a:r>
              <a:rPr lang="en-US" dirty="0"/>
              <a:t>. </a:t>
            </a:r>
            <a:endParaRPr lang="en-US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Admins have a greater control on who can manipulate which resource and has an approval flow which enables management to control their spendings. </a:t>
            </a:r>
            <a:endParaRPr lang="en-US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All the stakeholders are kept up to date with ongoing changes in the infrastructure. </a:t>
            </a:r>
            <a:endParaRPr lang="en-US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Bot notifies about important events from the CI/CD pipelines. 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45" y="1360170"/>
            <a:ext cx="8517255" cy="461264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Instances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445"/>
            <a:ext cx="9684385" cy="341376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dirty="0"/>
            </a:br>
            <a:r>
              <a:rPr lang="en-US" sz="1600" b="1" dirty="0"/>
              <a:t>                                                                         </a:t>
            </a:r>
            <a:br>
              <a:rPr lang="en-US" sz="1600" b="1" dirty="0"/>
            </a:br>
            <a:r>
              <a:rPr lang="en-US" sz="1600" b="1" dirty="0"/>
              <a:t>                                                                                                                                                                                                    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3100" b="1" dirty="0"/>
              <a:t>Verification of  instance stats easily and quickly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                                                                                                                                                                                                   </a:t>
            </a:r>
            <a:r>
              <a:rPr lang="en-IN" sz="1600" dirty="0"/>
              <a:t> “</a:t>
            </a:r>
            <a:r>
              <a:rPr lang="en-US" sz="1600" b="1" dirty="0"/>
              <a:t>Improves DevOps operations”</a:t>
            </a:r>
            <a:br>
              <a:rPr lang="en-US" sz="1600" b="1" dirty="0"/>
            </a:br>
            <a:r>
              <a:rPr lang="en-US" sz="1600" b="1" dirty="0"/>
              <a:t>                                                                                                                                                                                                     “Effortless Access of statistics”</a:t>
            </a:r>
            <a:br>
              <a:rPr lang="en-US" sz="16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IN" sz="3600" dirty="0"/>
              <a:t>        </a:t>
            </a:r>
            <a:endParaRPr lang="en-IN" sz="3600" dirty="0"/>
          </a:p>
        </p:txBody>
      </p:sp>
      <p:pic>
        <p:nvPicPr>
          <p:cNvPr id="4" name="Google Shape;18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2310" y="1863320"/>
            <a:ext cx="9144002" cy="33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Presentation</Application>
  <PresentationFormat>Widescreen</PresentationFormat>
  <Paragraphs>25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Package</vt:lpstr>
      <vt:lpstr>Chatops Details</vt:lpstr>
      <vt:lpstr> Admin and configurable Json file Details </vt:lpstr>
      <vt:lpstr>Salient Features of User Segment </vt:lpstr>
      <vt:lpstr>Flow Diagram</vt:lpstr>
      <vt:lpstr> Instances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Verification of  instance stats easily and quickly                                                                                                                                                                                                      “Improves DevOps operations”                                                                                                                                                                                                      “Effortless Access of statistics”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</dc:creator>
  <cp:lastModifiedBy>yeshu</cp:lastModifiedBy>
  <cp:revision>5</cp:revision>
  <dcterms:created xsi:type="dcterms:W3CDTF">2022-07-10T11:09:00Z</dcterms:created>
  <dcterms:modified xsi:type="dcterms:W3CDTF">2022-07-17T22:02:09Z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0505BE031D1C4BBD84B3CC8D36D90689</vt:lpwstr>
  </property>
  <property fmtid="{D5CDD505-2E9C-101B-9397-08002B2CF9AE}" pid="3" name="KSOProductBuildVer">
    <vt:lpwstr>1033-11.2.0.11191</vt:lpwstr>
  </property>
</Properties>
</file>